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handoutMasterIdLst>
    <p:handoutMasterId r:id="rId25"/>
  </p:handoutMasterIdLst>
  <p:sldIdLst>
    <p:sldId id="260" r:id="rId2"/>
    <p:sldId id="261" r:id="rId3"/>
    <p:sldId id="262" r:id="rId4"/>
    <p:sldId id="301" r:id="rId5"/>
    <p:sldId id="263" r:id="rId6"/>
    <p:sldId id="264" r:id="rId7"/>
    <p:sldId id="265" r:id="rId8"/>
    <p:sldId id="267" r:id="rId9"/>
    <p:sldId id="300" r:id="rId10"/>
    <p:sldId id="299" r:id="rId11"/>
    <p:sldId id="268" r:id="rId12"/>
    <p:sldId id="269" r:id="rId13"/>
    <p:sldId id="290" r:id="rId14"/>
    <p:sldId id="292" r:id="rId15"/>
    <p:sldId id="293" r:id="rId16"/>
    <p:sldId id="294" r:id="rId17"/>
    <p:sldId id="295" r:id="rId18"/>
    <p:sldId id="297" r:id="rId19"/>
    <p:sldId id="266" r:id="rId20"/>
    <p:sldId id="285" r:id="rId21"/>
    <p:sldId id="287" r:id="rId22"/>
    <p:sldId id="289" r:id="rId23"/>
    <p:sldId id="298"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an Mauricio Rodriguez Herrera" initials="FMRH" lastIdx="1" clrIdx="0">
    <p:extLst>
      <p:ext uri="{19B8F6BF-5375-455C-9EA6-DF929625EA0E}">
        <p15:presenceInfo xmlns:p15="http://schemas.microsoft.com/office/powerpoint/2012/main" userId="S-1-5-21-273869320-1094921958-1243824655-121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3" d="100"/>
          <a:sy n="73" d="100"/>
        </p:scale>
        <p:origin x="498" y="72"/>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mrodriguez\Documents\DMT\Presentaci&#243;n%20Ordenanza%20Predial%202022-2023\Cuadros%202021-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mrodriguez\AppData\Local\Microsoft\Windows\INetCache\Content.Outlook\6MJ4DO6O\DISTRIBUCION%20PREDI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mrodriguez\AppData\Local\Microsoft\Windows\INetCache\Content.Outlook\6MJ4DO6O\DISTRIBUCION%20PREDI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mrodriguez\AppData\Local\Microsoft\Windows\INetCache\Content.Outlook\6MJ4DO6O\DISTRIBUCION%20PREDIA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Hoja2!$B$15:$B$17</c:f>
              <c:strCache>
                <c:ptCount val="3"/>
                <c:pt idx="0">
                  <c:v>2020</c:v>
                </c:pt>
                <c:pt idx="1">
                  <c:v>2021</c:v>
                </c:pt>
                <c:pt idx="2">
                  <c:v>2022</c:v>
                </c:pt>
              </c:strCache>
            </c:strRef>
          </c:tx>
          <c:spPr>
            <a:solidFill>
              <a:schemeClr val="accent1">
                <a:lumMod val="60000"/>
                <a:lumOff val="40000"/>
              </a:schemeClr>
            </a:solidFill>
            <a:ln>
              <a:noFill/>
            </a:ln>
            <a:effectLst/>
          </c:spPr>
          <c:invertIfNegative val="0"/>
          <c:cat>
            <c:numRef>
              <c:f>Hoja2!$B$15:$B$17</c:f>
              <c:numCache>
                <c:formatCode>General</c:formatCode>
                <c:ptCount val="3"/>
                <c:pt idx="0">
                  <c:v>2020</c:v>
                </c:pt>
                <c:pt idx="1">
                  <c:v>2021</c:v>
                </c:pt>
                <c:pt idx="2">
                  <c:v>2022</c:v>
                </c:pt>
              </c:numCache>
            </c:numRef>
          </c:cat>
          <c:val>
            <c:numRef>
              <c:f>Hoja2!$E$15:$E$17</c:f>
              <c:numCache>
                <c:formatCode>0.00%</c:formatCode>
                <c:ptCount val="3"/>
                <c:pt idx="0">
                  <c:v>8.0662319272721855E-2</c:v>
                </c:pt>
                <c:pt idx="1">
                  <c:v>0.11054314377591691</c:v>
                </c:pt>
                <c:pt idx="2">
                  <c:v>9.2102600749900718E-2</c:v>
                </c:pt>
              </c:numCache>
            </c:numRef>
          </c:val>
          <c:extLst>
            <c:ext xmlns:c16="http://schemas.microsoft.com/office/drawing/2014/chart" uri="{C3380CC4-5D6E-409C-BE32-E72D297353CC}">
              <c16:uniqueId val="{00000000-484B-45EC-B44F-CF469FA27296}"/>
            </c:ext>
          </c:extLst>
        </c:ser>
        <c:dLbls>
          <c:showLegendKey val="0"/>
          <c:showVal val="0"/>
          <c:showCatName val="0"/>
          <c:showSerName val="0"/>
          <c:showPercent val="0"/>
          <c:showBubbleSize val="0"/>
        </c:dLbls>
        <c:gapWidth val="219"/>
        <c:axId val="673378143"/>
        <c:axId val="673384383"/>
      </c:barChart>
      <c:catAx>
        <c:axId val="673378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73384383"/>
        <c:crosses val="autoZero"/>
        <c:auto val="1"/>
        <c:lblAlgn val="ctr"/>
        <c:lblOffset val="100"/>
        <c:noMultiLvlLbl val="0"/>
      </c:catAx>
      <c:valAx>
        <c:axId val="6733843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73378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VALOR EMITIDO </a:t>
            </a:r>
            <a:r>
              <a:rPr lang="es-EC" baseline="0"/>
              <a:t>POR RANGO - URBANO</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urbano!$A$2</c:f>
              <c:strCache>
                <c:ptCount val="1"/>
                <c:pt idx="0">
                  <c:v>1</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urbano!$C$2</c:f>
              <c:numCache>
                <c:formatCode>[$$-300A]#,##0.00</c:formatCode>
                <c:ptCount val="1"/>
                <c:pt idx="0">
                  <c:v>384609.95</c:v>
                </c:pt>
              </c:numCache>
            </c:numRef>
          </c:val>
          <c:extLst>
            <c:ext xmlns:c16="http://schemas.microsoft.com/office/drawing/2014/chart" uri="{C3380CC4-5D6E-409C-BE32-E72D297353CC}">
              <c16:uniqueId val="{00000000-B340-45E4-95F7-51D894842825}"/>
            </c:ext>
          </c:extLst>
        </c:ser>
        <c:ser>
          <c:idx val="1"/>
          <c:order val="1"/>
          <c:tx>
            <c:strRef>
              <c:f>urbano!$A$3</c:f>
              <c:strCache>
                <c:ptCount val="1"/>
                <c:pt idx="0">
                  <c:v>2</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urbano!$C$3</c:f>
              <c:numCache>
                <c:formatCode>[$$-300A]#,##0.00</c:formatCode>
                <c:ptCount val="1"/>
                <c:pt idx="0">
                  <c:v>436716.05</c:v>
                </c:pt>
              </c:numCache>
            </c:numRef>
          </c:val>
          <c:extLst>
            <c:ext xmlns:c16="http://schemas.microsoft.com/office/drawing/2014/chart" uri="{C3380CC4-5D6E-409C-BE32-E72D297353CC}">
              <c16:uniqueId val="{00000001-B340-45E4-95F7-51D894842825}"/>
            </c:ext>
          </c:extLst>
        </c:ser>
        <c:ser>
          <c:idx val="2"/>
          <c:order val="2"/>
          <c:tx>
            <c:strRef>
              <c:f>urbano!$A$4</c:f>
              <c:strCache>
                <c:ptCount val="1"/>
                <c:pt idx="0">
                  <c:v>3</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urbano!$C$4</c:f>
              <c:numCache>
                <c:formatCode>[$$-300A]#,##0.00</c:formatCode>
                <c:ptCount val="1"/>
                <c:pt idx="0">
                  <c:v>1741051.24</c:v>
                </c:pt>
              </c:numCache>
            </c:numRef>
          </c:val>
          <c:extLst>
            <c:ext xmlns:c16="http://schemas.microsoft.com/office/drawing/2014/chart" uri="{C3380CC4-5D6E-409C-BE32-E72D297353CC}">
              <c16:uniqueId val="{00000002-B340-45E4-95F7-51D894842825}"/>
            </c:ext>
          </c:extLst>
        </c:ser>
        <c:ser>
          <c:idx val="3"/>
          <c:order val="3"/>
          <c:tx>
            <c:strRef>
              <c:f>urbano!$A$5</c:f>
              <c:strCache>
                <c:ptCount val="1"/>
                <c:pt idx="0">
                  <c:v>4</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urbano!$C$5</c:f>
              <c:numCache>
                <c:formatCode>[$$-300A]#,##0.00</c:formatCode>
                <c:ptCount val="1"/>
                <c:pt idx="0">
                  <c:v>4337316.71</c:v>
                </c:pt>
              </c:numCache>
            </c:numRef>
          </c:val>
          <c:extLst>
            <c:ext xmlns:c16="http://schemas.microsoft.com/office/drawing/2014/chart" uri="{C3380CC4-5D6E-409C-BE32-E72D297353CC}">
              <c16:uniqueId val="{00000003-B340-45E4-95F7-51D894842825}"/>
            </c:ext>
          </c:extLst>
        </c:ser>
        <c:ser>
          <c:idx val="4"/>
          <c:order val="4"/>
          <c:tx>
            <c:strRef>
              <c:f>urbano!$A$6</c:f>
              <c:strCache>
                <c:ptCount val="1"/>
                <c:pt idx="0">
                  <c:v>5</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urbano!$C$6</c:f>
              <c:numCache>
                <c:formatCode>[$$-300A]#,##0.00</c:formatCode>
                <c:ptCount val="1"/>
                <c:pt idx="0">
                  <c:v>2500096.6800000002</c:v>
                </c:pt>
              </c:numCache>
            </c:numRef>
          </c:val>
          <c:extLst>
            <c:ext xmlns:c16="http://schemas.microsoft.com/office/drawing/2014/chart" uri="{C3380CC4-5D6E-409C-BE32-E72D297353CC}">
              <c16:uniqueId val="{00000004-B340-45E4-95F7-51D894842825}"/>
            </c:ext>
          </c:extLst>
        </c:ser>
        <c:ser>
          <c:idx val="5"/>
          <c:order val="5"/>
          <c:tx>
            <c:strRef>
              <c:f>urbano!$A$7</c:f>
              <c:strCache>
                <c:ptCount val="1"/>
                <c:pt idx="0">
                  <c:v>6</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urbano!$C$7</c:f>
              <c:numCache>
                <c:formatCode>[$$-300A]#,##0.00</c:formatCode>
                <c:ptCount val="1"/>
                <c:pt idx="0">
                  <c:v>1898432.13</c:v>
                </c:pt>
              </c:numCache>
            </c:numRef>
          </c:val>
          <c:extLst>
            <c:ext xmlns:c16="http://schemas.microsoft.com/office/drawing/2014/chart" uri="{C3380CC4-5D6E-409C-BE32-E72D297353CC}">
              <c16:uniqueId val="{00000005-B340-45E4-95F7-51D894842825}"/>
            </c:ext>
          </c:extLst>
        </c:ser>
        <c:ser>
          <c:idx val="6"/>
          <c:order val="6"/>
          <c:tx>
            <c:strRef>
              <c:f>urbano!$A$8</c:f>
              <c:strCache>
                <c:ptCount val="1"/>
                <c:pt idx="0">
                  <c:v>7</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urbano!$C$8</c:f>
              <c:numCache>
                <c:formatCode>[$$-300A]#,##0.00</c:formatCode>
                <c:ptCount val="1"/>
                <c:pt idx="0">
                  <c:v>2240466.35</c:v>
                </c:pt>
              </c:numCache>
            </c:numRef>
          </c:val>
          <c:extLst>
            <c:ext xmlns:c16="http://schemas.microsoft.com/office/drawing/2014/chart" uri="{C3380CC4-5D6E-409C-BE32-E72D297353CC}">
              <c16:uniqueId val="{00000006-B340-45E4-95F7-51D894842825}"/>
            </c:ext>
          </c:extLst>
        </c:ser>
        <c:ser>
          <c:idx val="7"/>
          <c:order val="7"/>
          <c:tx>
            <c:strRef>
              <c:f>urbano!$A$9</c:f>
              <c:strCache>
                <c:ptCount val="1"/>
                <c:pt idx="0">
                  <c:v>8</c:v>
                </c:pt>
              </c:strCache>
            </c:strRef>
          </c:tx>
          <c:spPr>
            <a:solidFill>
              <a:schemeClr val="accent2">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urbano!$C$9</c:f>
              <c:numCache>
                <c:formatCode>[$$-300A]#,##0.00</c:formatCode>
                <c:ptCount val="1"/>
                <c:pt idx="0">
                  <c:v>5056946.6100000003</c:v>
                </c:pt>
              </c:numCache>
            </c:numRef>
          </c:val>
          <c:extLst>
            <c:ext xmlns:c16="http://schemas.microsoft.com/office/drawing/2014/chart" uri="{C3380CC4-5D6E-409C-BE32-E72D297353CC}">
              <c16:uniqueId val="{00000007-B340-45E4-95F7-51D894842825}"/>
            </c:ext>
          </c:extLst>
        </c:ser>
        <c:ser>
          <c:idx val="8"/>
          <c:order val="8"/>
          <c:tx>
            <c:strRef>
              <c:f>urbano!$A$10</c:f>
              <c:strCache>
                <c:ptCount val="1"/>
                <c:pt idx="0">
                  <c:v>9</c:v>
                </c:pt>
              </c:strCache>
            </c:strRef>
          </c:tx>
          <c:spPr>
            <a:solidFill>
              <a:schemeClr val="accent3">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urbano!$C$10</c:f>
              <c:numCache>
                <c:formatCode>[$$-300A]#,##0.00</c:formatCode>
                <c:ptCount val="1"/>
                <c:pt idx="0">
                  <c:v>3705612.52</c:v>
                </c:pt>
              </c:numCache>
            </c:numRef>
          </c:val>
          <c:extLst>
            <c:ext xmlns:c16="http://schemas.microsoft.com/office/drawing/2014/chart" uri="{C3380CC4-5D6E-409C-BE32-E72D297353CC}">
              <c16:uniqueId val="{00000008-B340-45E4-95F7-51D894842825}"/>
            </c:ext>
          </c:extLst>
        </c:ser>
        <c:ser>
          <c:idx val="9"/>
          <c:order val="9"/>
          <c:tx>
            <c:strRef>
              <c:f>urbano!$A$11</c:f>
              <c:strCache>
                <c:ptCount val="1"/>
                <c:pt idx="0">
                  <c:v>10</c:v>
                </c:pt>
              </c:strCache>
            </c:strRef>
          </c:tx>
          <c:spPr>
            <a:solidFill>
              <a:schemeClr val="accent4">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urbano!$C$11</c:f>
              <c:numCache>
                <c:formatCode>[$$-300A]#,##0.00</c:formatCode>
                <c:ptCount val="1"/>
                <c:pt idx="0">
                  <c:v>3094788.24</c:v>
                </c:pt>
              </c:numCache>
            </c:numRef>
          </c:val>
          <c:extLst>
            <c:ext xmlns:c16="http://schemas.microsoft.com/office/drawing/2014/chart" uri="{C3380CC4-5D6E-409C-BE32-E72D297353CC}">
              <c16:uniqueId val="{00000009-B340-45E4-95F7-51D894842825}"/>
            </c:ext>
          </c:extLst>
        </c:ser>
        <c:ser>
          <c:idx val="10"/>
          <c:order val="10"/>
          <c:tx>
            <c:strRef>
              <c:f>urbano!$A$12</c:f>
              <c:strCache>
                <c:ptCount val="1"/>
                <c:pt idx="0">
                  <c:v>11</c:v>
                </c:pt>
              </c:strCache>
            </c:strRef>
          </c:tx>
          <c:spPr>
            <a:solidFill>
              <a:schemeClr val="accent5">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urbano!$C$12</c:f>
              <c:numCache>
                <c:formatCode>[$$-300A]#,##0.00</c:formatCode>
                <c:ptCount val="1"/>
                <c:pt idx="0">
                  <c:v>2414248.2799999998</c:v>
                </c:pt>
              </c:numCache>
            </c:numRef>
          </c:val>
          <c:extLst>
            <c:ext xmlns:c16="http://schemas.microsoft.com/office/drawing/2014/chart" uri="{C3380CC4-5D6E-409C-BE32-E72D297353CC}">
              <c16:uniqueId val="{0000000A-B340-45E4-95F7-51D894842825}"/>
            </c:ext>
          </c:extLst>
        </c:ser>
        <c:ser>
          <c:idx val="11"/>
          <c:order val="11"/>
          <c:tx>
            <c:strRef>
              <c:f>urbano!$A$13</c:f>
              <c:strCache>
                <c:ptCount val="1"/>
                <c:pt idx="0">
                  <c:v>12</c:v>
                </c:pt>
              </c:strCache>
            </c:strRef>
          </c:tx>
          <c:spPr>
            <a:solidFill>
              <a:schemeClr val="accent6">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urbano!$C$13</c:f>
              <c:numCache>
                <c:formatCode>[$$-300A]#,##0.00</c:formatCode>
                <c:ptCount val="1"/>
                <c:pt idx="0">
                  <c:v>2744161.54</c:v>
                </c:pt>
              </c:numCache>
            </c:numRef>
          </c:val>
          <c:extLst>
            <c:ext xmlns:c16="http://schemas.microsoft.com/office/drawing/2014/chart" uri="{C3380CC4-5D6E-409C-BE32-E72D297353CC}">
              <c16:uniqueId val="{0000000B-B340-45E4-95F7-51D894842825}"/>
            </c:ext>
          </c:extLst>
        </c:ser>
        <c:ser>
          <c:idx val="12"/>
          <c:order val="12"/>
          <c:tx>
            <c:strRef>
              <c:f>urbano!$A$14</c:f>
              <c:strCache>
                <c:ptCount val="1"/>
                <c:pt idx="0">
                  <c:v>13</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urbano!$C$14</c:f>
              <c:numCache>
                <c:formatCode>[$$-300A]#,##0.00</c:formatCode>
                <c:ptCount val="1"/>
                <c:pt idx="0">
                  <c:v>2003358.79</c:v>
                </c:pt>
              </c:numCache>
            </c:numRef>
          </c:val>
          <c:extLst>
            <c:ext xmlns:c16="http://schemas.microsoft.com/office/drawing/2014/chart" uri="{C3380CC4-5D6E-409C-BE32-E72D297353CC}">
              <c16:uniqueId val="{0000000C-B340-45E4-95F7-51D894842825}"/>
            </c:ext>
          </c:extLst>
        </c:ser>
        <c:ser>
          <c:idx val="13"/>
          <c:order val="13"/>
          <c:tx>
            <c:strRef>
              <c:f>urbano!$A$15</c:f>
              <c:strCache>
                <c:ptCount val="1"/>
                <c:pt idx="0">
                  <c:v>14</c:v>
                </c:pt>
              </c:strCache>
            </c:strRef>
          </c:tx>
          <c:spPr>
            <a:solidFill>
              <a:schemeClr val="accent2">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urbano!$C$15</c:f>
              <c:numCache>
                <c:formatCode>[$$-300A]#,##0.00</c:formatCode>
                <c:ptCount val="1"/>
                <c:pt idx="0">
                  <c:v>3575075.45</c:v>
                </c:pt>
              </c:numCache>
            </c:numRef>
          </c:val>
          <c:extLst>
            <c:ext xmlns:c16="http://schemas.microsoft.com/office/drawing/2014/chart" uri="{C3380CC4-5D6E-409C-BE32-E72D297353CC}">
              <c16:uniqueId val="{0000000D-B340-45E4-95F7-51D894842825}"/>
            </c:ext>
          </c:extLst>
        </c:ser>
        <c:ser>
          <c:idx val="14"/>
          <c:order val="14"/>
          <c:tx>
            <c:strRef>
              <c:f>urbano!$A$16</c:f>
              <c:strCache>
                <c:ptCount val="1"/>
                <c:pt idx="0">
                  <c:v>15</c:v>
                </c:pt>
              </c:strCache>
            </c:strRef>
          </c:tx>
          <c:spPr>
            <a:solidFill>
              <a:schemeClr val="accent3">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urbano!$C$16</c:f>
              <c:numCache>
                <c:formatCode>[$$-300A]#,##0.00</c:formatCode>
                <c:ptCount val="1"/>
                <c:pt idx="0">
                  <c:v>2676249.31</c:v>
                </c:pt>
              </c:numCache>
            </c:numRef>
          </c:val>
          <c:extLst>
            <c:ext xmlns:c16="http://schemas.microsoft.com/office/drawing/2014/chart" uri="{C3380CC4-5D6E-409C-BE32-E72D297353CC}">
              <c16:uniqueId val="{0000000E-B340-45E4-95F7-51D894842825}"/>
            </c:ext>
          </c:extLst>
        </c:ser>
        <c:ser>
          <c:idx val="15"/>
          <c:order val="15"/>
          <c:tx>
            <c:strRef>
              <c:f>urbano!$A$17</c:f>
              <c:strCache>
                <c:ptCount val="1"/>
                <c:pt idx="0">
                  <c:v>16</c:v>
                </c:pt>
              </c:strCache>
            </c:strRef>
          </c:tx>
          <c:spPr>
            <a:solidFill>
              <a:schemeClr val="accent4">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urbano!$C$17</c:f>
              <c:numCache>
                <c:formatCode>[$$-300A]#,##0.00</c:formatCode>
                <c:ptCount val="1"/>
                <c:pt idx="0">
                  <c:v>2702377.65</c:v>
                </c:pt>
              </c:numCache>
            </c:numRef>
          </c:val>
          <c:extLst>
            <c:ext xmlns:c16="http://schemas.microsoft.com/office/drawing/2014/chart" uri="{C3380CC4-5D6E-409C-BE32-E72D297353CC}">
              <c16:uniqueId val="{0000000F-B340-45E4-95F7-51D894842825}"/>
            </c:ext>
          </c:extLst>
        </c:ser>
        <c:ser>
          <c:idx val="16"/>
          <c:order val="16"/>
          <c:tx>
            <c:strRef>
              <c:f>urbano!$A$18</c:f>
              <c:strCache>
                <c:ptCount val="1"/>
                <c:pt idx="0">
                  <c:v>17</c:v>
                </c:pt>
              </c:strCache>
            </c:strRef>
          </c:tx>
          <c:spPr>
            <a:solidFill>
              <a:schemeClr val="accent5">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urbano!$C$18</c:f>
              <c:numCache>
                <c:formatCode>[$$-300A]#,##0.00</c:formatCode>
                <c:ptCount val="1"/>
                <c:pt idx="0">
                  <c:v>1873552.94</c:v>
                </c:pt>
              </c:numCache>
            </c:numRef>
          </c:val>
          <c:extLst>
            <c:ext xmlns:c16="http://schemas.microsoft.com/office/drawing/2014/chart" uri="{C3380CC4-5D6E-409C-BE32-E72D297353CC}">
              <c16:uniqueId val="{00000010-B340-45E4-95F7-51D894842825}"/>
            </c:ext>
          </c:extLst>
        </c:ser>
        <c:ser>
          <c:idx val="17"/>
          <c:order val="17"/>
          <c:tx>
            <c:strRef>
              <c:f>urbano!$A$19</c:f>
              <c:strCache>
                <c:ptCount val="1"/>
                <c:pt idx="0">
                  <c:v>18</c:v>
                </c:pt>
              </c:strCache>
            </c:strRef>
          </c:tx>
          <c:spPr>
            <a:solidFill>
              <a:schemeClr val="accent6">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urbano!$C$19</c:f>
              <c:numCache>
                <c:formatCode>[$$-300A]#,##0.00</c:formatCode>
                <c:ptCount val="1"/>
                <c:pt idx="0">
                  <c:v>3299874.37</c:v>
                </c:pt>
              </c:numCache>
            </c:numRef>
          </c:val>
          <c:extLst>
            <c:ext xmlns:c16="http://schemas.microsoft.com/office/drawing/2014/chart" uri="{C3380CC4-5D6E-409C-BE32-E72D297353CC}">
              <c16:uniqueId val="{00000011-B340-45E4-95F7-51D894842825}"/>
            </c:ext>
          </c:extLst>
        </c:ser>
        <c:ser>
          <c:idx val="18"/>
          <c:order val="18"/>
          <c:tx>
            <c:strRef>
              <c:f>urbano!$A$20</c:f>
              <c:strCache>
                <c:ptCount val="1"/>
                <c:pt idx="0">
                  <c:v>19</c:v>
                </c:pt>
              </c:strCache>
            </c:strRef>
          </c:tx>
          <c:spPr>
            <a:solidFill>
              <a:schemeClr val="accent1">
                <a:lumMod val="8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urbano!$C$1</c:f>
              <c:strCache>
                <c:ptCount val="1"/>
                <c:pt idx="0">
                  <c:v>PREDIAL</c:v>
                </c:pt>
              </c:strCache>
            </c:strRef>
          </c:cat>
          <c:val>
            <c:numRef>
              <c:f>urbano!$C$20</c:f>
              <c:numCache>
                <c:formatCode>[$$-300A]#,##0.00</c:formatCode>
                <c:ptCount val="1"/>
                <c:pt idx="0">
                  <c:v>32869626.210000001</c:v>
                </c:pt>
              </c:numCache>
            </c:numRef>
          </c:val>
          <c:extLst>
            <c:ext xmlns:c16="http://schemas.microsoft.com/office/drawing/2014/chart" uri="{C3380CC4-5D6E-409C-BE32-E72D297353CC}">
              <c16:uniqueId val="{00000012-B340-45E4-95F7-51D894842825}"/>
            </c:ext>
          </c:extLst>
        </c:ser>
        <c:dLbls>
          <c:dLblPos val="outEnd"/>
          <c:showLegendKey val="0"/>
          <c:showVal val="1"/>
          <c:showCatName val="0"/>
          <c:showSerName val="0"/>
          <c:showPercent val="0"/>
          <c:showBubbleSize val="0"/>
        </c:dLbls>
        <c:gapWidth val="219"/>
        <c:overlap val="-27"/>
        <c:axId val="519804560"/>
        <c:axId val="519189328"/>
      </c:barChart>
      <c:catAx>
        <c:axId val="519804560"/>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RANGOS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crossAx val="519189328"/>
        <c:crosses val="autoZero"/>
        <c:auto val="0"/>
        <c:lblAlgn val="ctr"/>
        <c:lblOffset val="100"/>
        <c:noMultiLvlLbl val="0"/>
      </c:catAx>
      <c:valAx>
        <c:axId val="519189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VALOR</a:t>
                </a:r>
                <a:r>
                  <a:rPr lang="es-EC" baseline="0"/>
                  <a:t> EMITIDO</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300A]#,##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19804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1600" b="0" i="0" baseline="0">
                <a:effectLst/>
              </a:rPr>
              <a:t>NUMERO DE TITULOS POR RANGO - RURAL</a:t>
            </a:r>
            <a:endParaRPr lang="es-EC" sz="12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EC" sz="1200">
              <a:effectLst/>
            </a:endParaRPr>
          </a:p>
        </c:rich>
      </c:tx>
      <c:layout>
        <c:manualLayout>
          <c:xMode val="edge"/>
          <c:yMode val="edge"/>
          <c:x val="0.21841254571173069"/>
          <c:y val="1.8099547511312219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barChart>
        <c:barDir val="col"/>
        <c:grouping val="clustered"/>
        <c:varyColors val="0"/>
        <c:ser>
          <c:idx val="0"/>
          <c:order val="0"/>
          <c:tx>
            <c:strRef>
              <c:f>rural!$A$2</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rural!$B$2</c:f>
              <c:numCache>
                <c:formatCode>#,##0</c:formatCode>
                <c:ptCount val="1"/>
                <c:pt idx="0">
                  <c:v>50436</c:v>
                </c:pt>
              </c:numCache>
            </c:numRef>
          </c:val>
          <c:extLst>
            <c:ext xmlns:c16="http://schemas.microsoft.com/office/drawing/2014/chart" uri="{C3380CC4-5D6E-409C-BE32-E72D297353CC}">
              <c16:uniqueId val="{00000000-8CA4-4E6C-8241-4F21AB2CBD28}"/>
            </c:ext>
          </c:extLst>
        </c:ser>
        <c:ser>
          <c:idx val="1"/>
          <c:order val="1"/>
          <c:tx>
            <c:strRef>
              <c:f>rural!$A$3</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rural!$B$3</c:f>
              <c:numCache>
                <c:formatCode>#,##0</c:formatCode>
                <c:ptCount val="1"/>
                <c:pt idx="0">
                  <c:v>12798</c:v>
                </c:pt>
              </c:numCache>
            </c:numRef>
          </c:val>
          <c:extLst>
            <c:ext xmlns:c16="http://schemas.microsoft.com/office/drawing/2014/chart" uri="{C3380CC4-5D6E-409C-BE32-E72D297353CC}">
              <c16:uniqueId val="{00000001-8CA4-4E6C-8241-4F21AB2CBD28}"/>
            </c:ext>
          </c:extLst>
        </c:ser>
        <c:ser>
          <c:idx val="2"/>
          <c:order val="2"/>
          <c:tx>
            <c:strRef>
              <c:f>rural!$A$4</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rural!$B$4</c:f>
              <c:numCache>
                <c:formatCode>#,##0</c:formatCode>
                <c:ptCount val="1"/>
                <c:pt idx="0">
                  <c:v>7259</c:v>
                </c:pt>
              </c:numCache>
            </c:numRef>
          </c:val>
          <c:extLst>
            <c:ext xmlns:c16="http://schemas.microsoft.com/office/drawing/2014/chart" uri="{C3380CC4-5D6E-409C-BE32-E72D297353CC}">
              <c16:uniqueId val="{00000002-8CA4-4E6C-8241-4F21AB2CBD28}"/>
            </c:ext>
          </c:extLst>
        </c:ser>
        <c:ser>
          <c:idx val="3"/>
          <c:order val="3"/>
          <c:tx>
            <c:strRef>
              <c:f>rural!$A$5</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rural!$B$5</c:f>
              <c:numCache>
                <c:formatCode>#,##0</c:formatCode>
                <c:ptCount val="1"/>
                <c:pt idx="0">
                  <c:v>10302</c:v>
                </c:pt>
              </c:numCache>
            </c:numRef>
          </c:val>
          <c:extLst>
            <c:ext xmlns:c16="http://schemas.microsoft.com/office/drawing/2014/chart" uri="{C3380CC4-5D6E-409C-BE32-E72D297353CC}">
              <c16:uniqueId val="{00000003-8CA4-4E6C-8241-4F21AB2CBD28}"/>
            </c:ext>
          </c:extLst>
        </c:ser>
        <c:ser>
          <c:idx val="4"/>
          <c:order val="4"/>
          <c:tx>
            <c:strRef>
              <c:f>rural!$A$6</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rural!$B$6</c:f>
              <c:numCache>
                <c:formatCode>#,##0</c:formatCode>
                <c:ptCount val="1"/>
                <c:pt idx="0">
                  <c:v>4084</c:v>
                </c:pt>
              </c:numCache>
            </c:numRef>
          </c:val>
          <c:extLst>
            <c:ext xmlns:c16="http://schemas.microsoft.com/office/drawing/2014/chart" uri="{C3380CC4-5D6E-409C-BE32-E72D297353CC}">
              <c16:uniqueId val="{00000004-8CA4-4E6C-8241-4F21AB2CBD28}"/>
            </c:ext>
          </c:extLst>
        </c:ser>
        <c:ser>
          <c:idx val="5"/>
          <c:order val="5"/>
          <c:tx>
            <c:strRef>
              <c:f>rural!$A$7</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rural!$B$7</c:f>
              <c:numCache>
                <c:formatCode>#,##0</c:formatCode>
                <c:ptCount val="1"/>
                <c:pt idx="0">
                  <c:v>1918</c:v>
                </c:pt>
              </c:numCache>
            </c:numRef>
          </c:val>
          <c:extLst>
            <c:ext xmlns:c16="http://schemas.microsoft.com/office/drawing/2014/chart" uri="{C3380CC4-5D6E-409C-BE32-E72D297353CC}">
              <c16:uniqueId val="{00000005-8CA4-4E6C-8241-4F21AB2CBD28}"/>
            </c:ext>
          </c:extLst>
        </c:ser>
        <c:ser>
          <c:idx val="6"/>
          <c:order val="6"/>
          <c:tx>
            <c:strRef>
              <c:f>rural!$A$8</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rural!$B$8</c:f>
              <c:numCache>
                <c:formatCode>#,##0</c:formatCode>
                <c:ptCount val="1"/>
                <c:pt idx="0">
                  <c:v>1088</c:v>
                </c:pt>
              </c:numCache>
            </c:numRef>
          </c:val>
          <c:extLst>
            <c:ext xmlns:c16="http://schemas.microsoft.com/office/drawing/2014/chart" uri="{C3380CC4-5D6E-409C-BE32-E72D297353CC}">
              <c16:uniqueId val="{00000006-8CA4-4E6C-8241-4F21AB2CBD28}"/>
            </c:ext>
          </c:extLst>
        </c:ser>
        <c:ser>
          <c:idx val="7"/>
          <c:order val="7"/>
          <c:tx>
            <c:strRef>
              <c:f>rural!$A$9</c:f>
              <c:strCache>
                <c:ptCount val="1"/>
                <c:pt idx="0">
                  <c:v>8</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rural!$B$9</c:f>
              <c:numCache>
                <c:formatCode>#,##0</c:formatCode>
                <c:ptCount val="1"/>
                <c:pt idx="0">
                  <c:v>1743</c:v>
                </c:pt>
              </c:numCache>
            </c:numRef>
          </c:val>
          <c:extLst>
            <c:ext xmlns:c16="http://schemas.microsoft.com/office/drawing/2014/chart" uri="{C3380CC4-5D6E-409C-BE32-E72D297353CC}">
              <c16:uniqueId val="{00000007-8CA4-4E6C-8241-4F21AB2CBD28}"/>
            </c:ext>
          </c:extLst>
        </c:ser>
        <c:ser>
          <c:idx val="8"/>
          <c:order val="8"/>
          <c:tx>
            <c:strRef>
              <c:f>rural!$A$10</c:f>
              <c:strCache>
                <c:ptCount val="1"/>
                <c:pt idx="0">
                  <c:v>9</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rural!$B$10</c:f>
              <c:numCache>
                <c:formatCode>#,##0</c:formatCode>
                <c:ptCount val="1"/>
                <c:pt idx="0">
                  <c:v>816</c:v>
                </c:pt>
              </c:numCache>
            </c:numRef>
          </c:val>
          <c:extLst>
            <c:ext xmlns:c16="http://schemas.microsoft.com/office/drawing/2014/chart" uri="{C3380CC4-5D6E-409C-BE32-E72D297353CC}">
              <c16:uniqueId val="{00000008-8CA4-4E6C-8241-4F21AB2CBD28}"/>
            </c:ext>
          </c:extLst>
        </c:ser>
        <c:ser>
          <c:idx val="9"/>
          <c:order val="9"/>
          <c:tx>
            <c:strRef>
              <c:f>rural!$A$11</c:f>
              <c:strCache>
                <c:ptCount val="1"/>
                <c:pt idx="0">
                  <c:v>10</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rural!$B$11</c:f>
              <c:numCache>
                <c:formatCode>#,##0</c:formatCode>
                <c:ptCount val="1"/>
                <c:pt idx="0">
                  <c:v>539</c:v>
                </c:pt>
              </c:numCache>
            </c:numRef>
          </c:val>
          <c:extLst>
            <c:ext xmlns:c16="http://schemas.microsoft.com/office/drawing/2014/chart" uri="{C3380CC4-5D6E-409C-BE32-E72D297353CC}">
              <c16:uniqueId val="{00000009-8CA4-4E6C-8241-4F21AB2CBD28}"/>
            </c:ext>
          </c:extLst>
        </c:ser>
        <c:ser>
          <c:idx val="10"/>
          <c:order val="10"/>
          <c:tx>
            <c:strRef>
              <c:f>rural!$A$12</c:f>
              <c:strCache>
                <c:ptCount val="1"/>
                <c:pt idx="0">
                  <c:v>11</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rural!$B$12</c:f>
              <c:numCache>
                <c:formatCode>#,##0</c:formatCode>
                <c:ptCount val="1"/>
                <c:pt idx="0">
                  <c:v>405</c:v>
                </c:pt>
              </c:numCache>
            </c:numRef>
          </c:val>
          <c:extLst>
            <c:ext xmlns:c16="http://schemas.microsoft.com/office/drawing/2014/chart" uri="{C3380CC4-5D6E-409C-BE32-E72D297353CC}">
              <c16:uniqueId val="{0000000A-8CA4-4E6C-8241-4F21AB2CBD28}"/>
            </c:ext>
          </c:extLst>
        </c:ser>
        <c:ser>
          <c:idx val="11"/>
          <c:order val="11"/>
          <c:tx>
            <c:strRef>
              <c:f>rural!$A$13</c:f>
              <c:strCache>
                <c:ptCount val="1"/>
                <c:pt idx="0">
                  <c:v>12</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rural!$B$13</c:f>
              <c:numCache>
                <c:formatCode>#,##0</c:formatCode>
                <c:ptCount val="1"/>
                <c:pt idx="0">
                  <c:v>238</c:v>
                </c:pt>
              </c:numCache>
            </c:numRef>
          </c:val>
          <c:extLst>
            <c:ext xmlns:c16="http://schemas.microsoft.com/office/drawing/2014/chart" uri="{C3380CC4-5D6E-409C-BE32-E72D297353CC}">
              <c16:uniqueId val="{0000000B-8CA4-4E6C-8241-4F21AB2CBD28}"/>
            </c:ext>
          </c:extLst>
        </c:ser>
        <c:ser>
          <c:idx val="12"/>
          <c:order val="12"/>
          <c:tx>
            <c:strRef>
              <c:f>rural!$A$14</c:f>
              <c:strCache>
                <c:ptCount val="1"/>
                <c:pt idx="0">
                  <c:v>13</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rural!$B$14</c:f>
              <c:numCache>
                <c:formatCode>#,##0</c:formatCode>
                <c:ptCount val="1"/>
                <c:pt idx="0">
                  <c:v>263</c:v>
                </c:pt>
              </c:numCache>
            </c:numRef>
          </c:val>
          <c:extLst>
            <c:ext xmlns:c16="http://schemas.microsoft.com/office/drawing/2014/chart" uri="{C3380CC4-5D6E-409C-BE32-E72D297353CC}">
              <c16:uniqueId val="{0000000C-8CA4-4E6C-8241-4F21AB2CBD28}"/>
            </c:ext>
          </c:extLst>
        </c:ser>
        <c:ser>
          <c:idx val="13"/>
          <c:order val="13"/>
          <c:tx>
            <c:strRef>
              <c:f>rural!$A$15</c:f>
              <c:strCache>
                <c:ptCount val="1"/>
                <c:pt idx="0">
                  <c:v>14</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rural!$B$1</c:f>
              <c:strCache>
                <c:ptCount val="1"/>
                <c:pt idx="0">
                  <c:v>TITULOS</c:v>
                </c:pt>
              </c:strCache>
            </c:strRef>
          </c:cat>
          <c:val>
            <c:numRef>
              <c:f>rural!$B$15</c:f>
              <c:numCache>
                <c:formatCode>#,##0</c:formatCode>
                <c:ptCount val="1"/>
                <c:pt idx="0">
                  <c:v>5123</c:v>
                </c:pt>
              </c:numCache>
            </c:numRef>
          </c:val>
          <c:extLst>
            <c:ext xmlns:c16="http://schemas.microsoft.com/office/drawing/2014/chart" uri="{C3380CC4-5D6E-409C-BE32-E72D297353CC}">
              <c16:uniqueId val="{0000000D-8CA4-4E6C-8241-4F21AB2CBD28}"/>
            </c:ext>
          </c:extLst>
        </c:ser>
        <c:dLbls>
          <c:dLblPos val="outEnd"/>
          <c:showLegendKey val="0"/>
          <c:showVal val="1"/>
          <c:showCatName val="0"/>
          <c:showSerName val="0"/>
          <c:showPercent val="0"/>
          <c:showBubbleSize val="0"/>
        </c:dLbls>
        <c:gapWidth val="219"/>
        <c:overlap val="-27"/>
        <c:axId val="1934352560"/>
        <c:axId val="1934353808"/>
      </c:barChart>
      <c:catAx>
        <c:axId val="1934352560"/>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RANGOS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out"/>
        <c:minorTickMark val="none"/>
        <c:tickLblPos val="nextTo"/>
        <c:crossAx val="1934353808"/>
        <c:crosses val="autoZero"/>
        <c:auto val="1"/>
        <c:lblAlgn val="ctr"/>
        <c:lblOffset val="100"/>
        <c:noMultiLvlLbl val="0"/>
      </c:catAx>
      <c:valAx>
        <c:axId val="1934353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 DE TITULOS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34352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800" b="0" i="0" baseline="0" dirty="0" smtClean="0">
                <a:effectLst/>
              </a:rPr>
              <a:t>VALOR EMITIDO POR </a:t>
            </a:r>
            <a:r>
              <a:rPr lang="es-EC" sz="1800" b="0" i="0" baseline="0" dirty="0">
                <a:effectLst/>
              </a:rPr>
              <a:t>RANGO - RURAL</a:t>
            </a:r>
            <a:endParaRPr lang="es-EC"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rural!$A$2</c:f>
              <c:strCache>
                <c:ptCount val="1"/>
                <c:pt idx="0">
                  <c:v>1</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rural!$C$2</c:f>
              <c:numCache>
                <c:formatCode>#,##0.00</c:formatCode>
                <c:ptCount val="1"/>
                <c:pt idx="0">
                  <c:v>109229.59</c:v>
                </c:pt>
              </c:numCache>
            </c:numRef>
          </c:val>
          <c:extLst>
            <c:ext xmlns:c16="http://schemas.microsoft.com/office/drawing/2014/chart" uri="{C3380CC4-5D6E-409C-BE32-E72D297353CC}">
              <c16:uniqueId val="{00000000-D110-4759-8712-A06DEFB9D6D1}"/>
            </c:ext>
          </c:extLst>
        </c:ser>
        <c:ser>
          <c:idx val="1"/>
          <c:order val="1"/>
          <c:tx>
            <c:strRef>
              <c:f>rural!$A$3</c:f>
              <c:strCache>
                <c:ptCount val="1"/>
                <c:pt idx="0">
                  <c:v>2</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rural!$C$3</c:f>
              <c:numCache>
                <c:formatCode>#,##0.00</c:formatCode>
                <c:ptCount val="1"/>
                <c:pt idx="0">
                  <c:v>93406.87</c:v>
                </c:pt>
              </c:numCache>
            </c:numRef>
          </c:val>
          <c:extLst>
            <c:ext xmlns:c16="http://schemas.microsoft.com/office/drawing/2014/chart" uri="{C3380CC4-5D6E-409C-BE32-E72D297353CC}">
              <c16:uniqueId val="{00000001-D110-4759-8712-A06DEFB9D6D1}"/>
            </c:ext>
          </c:extLst>
        </c:ser>
        <c:ser>
          <c:idx val="2"/>
          <c:order val="2"/>
          <c:tx>
            <c:strRef>
              <c:f>rural!$A$4</c:f>
              <c:strCache>
                <c:ptCount val="1"/>
                <c:pt idx="0">
                  <c:v>3</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rural!$C$4</c:f>
              <c:numCache>
                <c:formatCode>#,##0.00</c:formatCode>
                <c:ptCount val="1"/>
                <c:pt idx="0">
                  <c:v>104995.72</c:v>
                </c:pt>
              </c:numCache>
            </c:numRef>
          </c:val>
          <c:extLst>
            <c:ext xmlns:c16="http://schemas.microsoft.com/office/drawing/2014/chart" uri="{C3380CC4-5D6E-409C-BE32-E72D297353CC}">
              <c16:uniqueId val="{00000002-D110-4759-8712-A06DEFB9D6D1}"/>
            </c:ext>
          </c:extLst>
        </c:ser>
        <c:ser>
          <c:idx val="3"/>
          <c:order val="3"/>
          <c:tx>
            <c:strRef>
              <c:f>rural!$A$5</c:f>
              <c:strCache>
                <c:ptCount val="1"/>
                <c:pt idx="0">
                  <c:v>4</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rural!$C$5</c:f>
              <c:numCache>
                <c:formatCode>#,##0.00</c:formatCode>
                <c:ptCount val="1"/>
                <c:pt idx="0">
                  <c:v>244664.71</c:v>
                </c:pt>
              </c:numCache>
            </c:numRef>
          </c:val>
          <c:extLst>
            <c:ext xmlns:c16="http://schemas.microsoft.com/office/drawing/2014/chart" uri="{C3380CC4-5D6E-409C-BE32-E72D297353CC}">
              <c16:uniqueId val="{00000003-D110-4759-8712-A06DEFB9D6D1}"/>
            </c:ext>
          </c:extLst>
        </c:ser>
        <c:ser>
          <c:idx val="4"/>
          <c:order val="4"/>
          <c:tx>
            <c:strRef>
              <c:f>rural!$A$6</c:f>
              <c:strCache>
                <c:ptCount val="1"/>
                <c:pt idx="0">
                  <c:v>5</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rural!$C$6</c:f>
              <c:numCache>
                <c:formatCode>#,##0.00</c:formatCode>
                <c:ptCount val="1"/>
                <c:pt idx="0">
                  <c:v>163108.04999999999</c:v>
                </c:pt>
              </c:numCache>
            </c:numRef>
          </c:val>
          <c:extLst>
            <c:ext xmlns:c16="http://schemas.microsoft.com/office/drawing/2014/chart" uri="{C3380CC4-5D6E-409C-BE32-E72D297353CC}">
              <c16:uniqueId val="{00000004-D110-4759-8712-A06DEFB9D6D1}"/>
            </c:ext>
          </c:extLst>
        </c:ser>
        <c:ser>
          <c:idx val="5"/>
          <c:order val="5"/>
          <c:tx>
            <c:strRef>
              <c:f>rural!$A$7</c:f>
              <c:strCache>
                <c:ptCount val="1"/>
                <c:pt idx="0">
                  <c:v>6</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rural!$C$7</c:f>
              <c:numCache>
                <c:formatCode>#,##0.00</c:formatCode>
                <c:ptCount val="1"/>
                <c:pt idx="0">
                  <c:v>121282.2</c:v>
                </c:pt>
              </c:numCache>
            </c:numRef>
          </c:val>
          <c:extLst>
            <c:ext xmlns:c16="http://schemas.microsoft.com/office/drawing/2014/chart" uri="{C3380CC4-5D6E-409C-BE32-E72D297353CC}">
              <c16:uniqueId val="{00000005-D110-4759-8712-A06DEFB9D6D1}"/>
            </c:ext>
          </c:extLst>
        </c:ser>
        <c:ser>
          <c:idx val="6"/>
          <c:order val="6"/>
          <c:tx>
            <c:strRef>
              <c:f>rural!$A$8</c:f>
              <c:strCache>
                <c:ptCount val="1"/>
                <c:pt idx="0">
                  <c:v>7</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rural!$C$8</c:f>
              <c:numCache>
                <c:formatCode>#,##0.00</c:formatCode>
                <c:ptCount val="1"/>
                <c:pt idx="0">
                  <c:v>150918.12</c:v>
                </c:pt>
              </c:numCache>
            </c:numRef>
          </c:val>
          <c:extLst>
            <c:ext xmlns:c16="http://schemas.microsoft.com/office/drawing/2014/chart" uri="{C3380CC4-5D6E-409C-BE32-E72D297353CC}">
              <c16:uniqueId val="{00000006-D110-4759-8712-A06DEFB9D6D1}"/>
            </c:ext>
          </c:extLst>
        </c:ser>
        <c:ser>
          <c:idx val="7"/>
          <c:order val="7"/>
          <c:tx>
            <c:strRef>
              <c:f>rural!$A$9</c:f>
              <c:strCache>
                <c:ptCount val="1"/>
                <c:pt idx="0">
                  <c:v>8</c:v>
                </c:pt>
              </c:strCache>
            </c:strRef>
          </c:tx>
          <c:spPr>
            <a:solidFill>
              <a:schemeClr val="accent2">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rural!$C$9</c:f>
              <c:numCache>
                <c:formatCode>#,##0.00</c:formatCode>
                <c:ptCount val="1"/>
                <c:pt idx="0">
                  <c:v>348641.47</c:v>
                </c:pt>
              </c:numCache>
            </c:numRef>
          </c:val>
          <c:extLst>
            <c:ext xmlns:c16="http://schemas.microsoft.com/office/drawing/2014/chart" uri="{C3380CC4-5D6E-409C-BE32-E72D297353CC}">
              <c16:uniqueId val="{00000007-D110-4759-8712-A06DEFB9D6D1}"/>
            </c:ext>
          </c:extLst>
        </c:ser>
        <c:ser>
          <c:idx val="8"/>
          <c:order val="8"/>
          <c:tx>
            <c:strRef>
              <c:f>rural!$A$10</c:f>
              <c:strCache>
                <c:ptCount val="1"/>
                <c:pt idx="0">
                  <c:v>9</c:v>
                </c:pt>
              </c:strCache>
            </c:strRef>
          </c:tx>
          <c:spPr>
            <a:solidFill>
              <a:schemeClr val="accent3">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rural!$C$10</c:f>
              <c:numCache>
                <c:formatCode>#,##0.00</c:formatCode>
                <c:ptCount val="1"/>
                <c:pt idx="0">
                  <c:v>302985.09999999998</c:v>
                </c:pt>
              </c:numCache>
            </c:numRef>
          </c:val>
          <c:extLst>
            <c:ext xmlns:c16="http://schemas.microsoft.com/office/drawing/2014/chart" uri="{C3380CC4-5D6E-409C-BE32-E72D297353CC}">
              <c16:uniqueId val="{00000008-D110-4759-8712-A06DEFB9D6D1}"/>
            </c:ext>
          </c:extLst>
        </c:ser>
        <c:ser>
          <c:idx val="9"/>
          <c:order val="9"/>
          <c:tx>
            <c:strRef>
              <c:f>rural!$A$11</c:f>
              <c:strCache>
                <c:ptCount val="1"/>
                <c:pt idx="0">
                  <c:v>10</c:v>
                </c:pt>
              </c:strCache>
            </c:strRef>
          </c:tx>
          <c:spPr>
            <a:solidFill>
              <a:schemeClr val="accent4">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rural!$C$11</c:f>
              <c:numCache>
                <c:formatCode>#,##0.00</c:formatCode>
                <c:ptCount val="1"/>
                <c:pt idx="0">
                  <c:v>233087.15</c:v>
                </c:pt>
              </c:numCache>
            </c:numRef>
          </c:val>
          <c:extLst>
            <c:ext xmlns:c16="http://schemas.microsoft.com/office/drawing/2014/chart" uri="{C3380CC4-5D6E-409C-BE32-E72D297353CC}">
              <c16:uniqueId val="{00000009-D110-4759-8712-A06DEFB9D6D1}"/>
            </c:ext>
          </c:extLst>
        </c:ser>
        <c:ser>
          <c:idx val="10"/>
          <c:order val="10"/>
          <c:tx>
            <c:strRef>
              <c:f>rural!$A$12</c:f>
              <c:strCache>
                <c:ptCount val="1"/>
                <c:pt idx="0">
                  <c:v>11</c:v>
                </c:pt>
              </c:strCache>
            </c:strRef>
          </c:tx>
          <c:spPr>
            <a:solidFill>
              <a:schemeClr val="accent5">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rural!$C$12</c:f>
              <c:numCache>
                <c:formatCode>#,##0.00</c:formatCode>
                <c:ptCount val="1"/>
                <c:pt idx="0">
                  <c:v>243374.45</c:v>
                </c:pt>
              </c:numCache>
            </c:numRef>
          </c:val>
          <c:extLst>
            <c:ext xmlns:c16="http://schemas.microsoft.com/office/drawing/2014/chart" uri="{C3380CC4-5D6E-409C-BE32-E72D297353CC}">
              <c16:uniqueId val="{0000000A-D110-4759-8712-A06DEFB9D6D1}"/>
            </c:ext>
          </c:extLst>
        </c:ser>
        <c:ser>
          <c:idx val="11"/>
          <c:order val="11"/>
          <c:tx>
            <c:strRef>
              <c:f>rural!$A$13</c:f>
              <c:strCache>
                <c:ptCount val="1"/>
                <c:pt idx="0">
                  <c:v>12</c:v>
                </c:pt>
              </c:strCache>
            </c:strRef>
          </c:tx>
          <c:spPr>
            <a:solidFill>
              <a:schemeClr val="accent6">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rural!$C$13</c:f>
              <c:numCache>
                <c:formatCode>#,##0.00</c:formatCode>
                <c:ptCount val="1"/>
                <c:pt idx="0">
                  <c:v>197129.66</c:v>
                </c:pt>
              </c:numCache>
            </c:numRef>
          </c:val>
          <c:extLst>
            <c:ext xmlns:c16="http://schemas.microsoft.com/office/drawing/2014/chart" uri="{C3380CC4-5D6E-409C-BE32-E72D297353CC}">
              <c16:uniqueId val="{0000000B-D110-4759-8712-A06DEFB9D6D1}"/>
            </c:ext>
          </c:extLst>
        </c:ser>
        <c:ser>
          <c:idx val="12"/>
          <c:order val="12"/>
          <c:tx>
            <c:strRef>
              <c:f>rural!$A$14</c:f>
              <c:strCache>
                <c:ptCount val="1"/>
                <c:pt idx="0">
                  <c:v>13</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rural!$C$14</c:f>
              <c:numCache>
                <c:formatCode>#,##0.00</c:formatCode>
                <c:ptCount val="1"/>
                <c:pt idx="0">
                  <c:v>258741.29</c:v>
                </c:pt>
              </c:numCache>
            </c:numRef>
          </c:val>
          <c:extLst>
            <c:ext xmlns:c16="http://schemas.microsoft.com/office/drawing/2014/chart" uri="{C3380CC4-5D6E-409C-BE32-E72D297353CC}">
              <c16:uniqueId val="{0000000C-D110-4759-8712-A06DEFB9D6D1}"/>
            </c:ext>
          </c:extLst>
        </c:ser>
        <c:ser>
          <c:idx val="13"/>
          <c:order val="13"/>
          <c:tx>
            <c:strRef>
              <c:f>rural!$A$15</c:f>
              <c:strCache>
                <c:ptCount val="1"/>
                <c:pt idx="0">
                  <c:v>14</c:v>
                </c:pt>
              </c:strCache>
            </c:strRef>
          </c:tx>
          <c:spPr>
            <a:solidFill>
              <a:schemeClr val="accent2">
                <a:lumMod val="80000"/>
                <a:lumOff val="2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rural!$C$1</c:f>
              <c:strCache>
                <c:ptCount val="1"/>
                <c:pt idx="0">
                  <c:v>PREDIAL</c:v>
                </c:pt>
              </c:strCache>
            </c:strRef>
          </c:cat>
          <c:val>
            <c:numRef>
              <c:f>rural!$C$15</c:f>
              <c:numCache>
                <c:formatCode>#,##0.00</c:formatCode>
                <c:ptCount val="1"/>
                <c:pt idx="0">
                  <c:v>3639507.91</c:v>
                </c:pt>
              </c:numCache>
            </c:numRef>
          </c:val>
          <c:extLst>
            <c:ext xmlns:c16="http://schemas.microsoft.com/office/drawing/2014/chart" uri="{C3380CC4-5D6E-409C-BE32-E72D297353CC}">
              <c16:uniqueId val="{0000000D-D110-4759-8712-A06DEFB9D6D1}"/>
            </c:ext>
          </c:extLst>
        </c:ser>
        <c:dLbls>
          <c:dLblPos val="outEnd"/>
          <c:showLegendKey val="0"/>
          <c:showVal val="1"/>
          <c:showCatName val="0"/>
          <c:showSerName val="0"/>
          <c:showPercent val="0"/>
          <c:showBubbleSize val="0"/>
        </c:dLbls>
        <c:gapWidth val="219"/>
        <c:overlap val="-27"/>
        <c:axId val="681751920"/>
        <c:axId val="681754832"/>
      </c:barChart>
      <c:catAx>
        <c:axId val="681751920"/>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RANGOS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crossAx val="681754832"/>
        <c:crosses val="autoZero"/>
        <c:auto val="1"/>
        <c:lblAlgn val="ctr"/>
        <c:lblOffset val="100"/>
        <c:noMultiLvlLbl val="0"/>
      </c:catAx>
      <c:valAx>
        <c:axId val="68175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smtClean="0"/>
                  <a:t>VALOR EMITIDO</a:t>
                </a:r>
                <a:endParaRPr lang="es-EC"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81751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0DAE0A-FAC0-43FF-8E54-FEE58CEFAEEA}" type="datetimeFigureOut">
              <a:rPr lang="es-EC" smtClean="0"/>
              <a:t>14/12/2021</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C82757-BC9C-46B2-B128-137D1B95ACD4}" type="slidenum">
              <a:rPr lang="es-EC" smtClean="0"/>
              <a:t>‹Nº›</a:t>
            </a:fld>
            <a:endParaRPr lang="es-EC"/>
          </a:p>
        </p:txBody>
      </p:sp>
    </p:spTree>
    <p:extLst>
      <p:ext uri="{BB962C8B-B14F-4D97-AF65-F5344CB8AC3E}">
        <p14:creationId xmlns:p14="http://schemas.microsoft.com/office/powerpoint/2010/main" val="19717752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5" name="テキスト プレースホルダー 6"/>
          <p:cNvSpPr>
            <a:spLocks noGrp="1"/>
          </p:cNvSpPr>
          <p:nvPr>
            <p:ph type="body" sz="quarter" idx="14" hasCustomPrompt="1"/>
          </p:nvPr>
        </p:nvSpPr>
        <p:spPr>
          <a:xfrm>
            <a:off x="718941" y="2036619"/>
            <a:ext cx="10801147" cy="3976255"/>
          </a:xfrm>
        </p:spPr>
        <p:txBody>
          <a:bodyPr anchor="t">
            <a:normAutofit/>
          </a:bodyPr>
          <a:lstStyle>
            <a:lvl1pPr algn="l">
              <a:defRPr sz="1333"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pic>
        <p:nvPicPr>
          <p:cNvPr id="6" name="Imagen 5"/>
          <p:cNvPicPr>
            <a:picLocks noChangeAspect="1"/>
          </p:cNvPicPr>
          <p:nvPr userDrawn="1"/>
        </p:nvPicPr>
        <p:blipFill>
          <a:blip r:embed="rId2"/>
          <a:stretch>
            <a:fillRect/>
          </a:stretch>
        </p:blipFill>
        <p:spPr>
          <a:xfrm>
            <a:off x="0" y="0"/>
            <a:ext cx="12192000" cy="1154354"/>
          </a:xfrm>
          <a:prstGeom prst="rect">
            <a:avLst/>
          </a:prstGeom>
        </p:spPr>
      </p:pic>
    </p:spTree>
    <p:extLst>
      <p:ext uri="{BB962C8B-B14F-4D97-AF65-F5344CB8AC3E}">
        <p14:creationId xmlns:p14="http://schemas.microsoft.com/office/powerpoint/2010/main" val="36947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7" name="テキスト プレースホルダー 6"/>
          <p:cNvSpPr>
            <a:spLocks noGrp="1"/>
          </p:cNvSpPr>
          <p:nvPr>
            <p:ph type="body" sz="quarter" idx="13" hasCustomPrompt="1"/>
          </p:nvPr>
        </p:nvSpPr>
        <p:spPr>
          <a:xfrm>
            <a:off x="337259" y="1028734"/>
            <a:ext cx="11327847" cy="336037"/>
          </a:xfrm>
        </p:spPr>
        <p:txBody>
          <a:bodyPr vert="horz" lIns="163210" tIns="81605" rIns="163210" bIns="81605"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4" name="アーチ 33"/>
          <p:cNvSpPr/>
          <p:nvPr userDrawn="1"/>
        </p:nvSpPr>
        <p:spPr>
          <a:xfrm rot="3600000">
            <a:off x="777231" y="1613571"/>
            <a:ext cx="994797" cy="994884"/>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5" name="アーチ 34"/>
          <p:cNvSpPr/>
          <p:nvPr userDrawn="1"/>
        </p:nvSpPr>
        <p:spPr>
          <a:xfrm rot="6618510">
            <a:off x="854949" y="1691304"/>
            <a:ext cx="839345" cy="839419"/>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6" name="テキスト プレースホルダー 6"/>
          <p:cNvSpPr>
            <a:spLocks noGrp="1"/>
          </p:cNvSpPr>
          <p:nvPr>
            <p:ph type="body" sz="quarter" idx="15" hasCustomPrompt="1"/>
          </p:nvPr>
        </p:nvSpPr>
        <p:spPr>
          <a:xfrm>
            <a:off x="1348824" y="1770595"/>
            <a:ext cx="4951671" cy="526901"/>
          </a:xfrm>
        </p:spPr>
        <p:txBody>
          <a:bodyPr anchor="b">
            <a:no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1806204" y="2241380"/>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777231" y="3087140"/>
            <a:ext cx="994797" cy="994884"/>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dirty="0">
              <a:ln>
                <a:noFill/>
              </a:ln>
              <a:solidFill>
                <a:srgbClr val="1B587C"/>
              </a:solidFill>
              <a:effectLst/>
              <a:uLnTx/>
              <a:uFillTx/>
              <a:latin typeface="Open Sans"/>
              <a:cs typeface="+mn-cs"/>
            </a:endParaRPr>
          </a:p>
        </p:txBody>
      </p:sp>
      <p:sp>
        <p:nvSpPr>
          <p:cNvPr id="39" name="アーチ 38"/>
          <p:cNvSpPr/>
          <p:nvPr userDrawn="1"/>
        </p:nvSpPr>
        <p:spPr>
          <a:xfrm rot="6618510">
            <a:off x="854949" y="3164874"/>
            <a:ext cx="839345" cy="83941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0" name="テキスト プレースホルダー 6"/>
          <p:cNvSpPr>
            <a:spLocks noGrp="1"/>
          </p:cNvSpPr>
          <p:nvPr>
            <p:ph type="body" sz="quarter" idx="16" hasCustomPrompt="1"/>
          </p:nvPr>
        </p:nvSpPr>
        <p:spPr>
          <a:xfrm>
            <a:off x="1348824" y="3244164"/>
            <a:ext cx="4951671"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806204" y="3714949"/>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776477" y="4564591"/>
            <a:ext cx="994797" cy="994884"/>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dirty="0">
              <a:ln>
                <a:noFill/>
              </a:ln>
              <a:solidFill>
                <a:srgbClr val="1B587C"/>
              </a:solidFill>
              <a:effectLst/>
              <a:uLnTx/>
              <a:uFillTx/>
              <a:latin typeface="Open Sans"/>
              <a:cs typeface="+mn-cs"/>
            </a:endParaRPr>
          </a:p>
        </p:txBody>
      </p:sp>
      <p:sp>
        <p:nvSpPr>
          <p:cNvPr id="20" name="アーチ 19"/>
          <p:cNvSpPr/>
          <p:nvPr userDrawn="1"/>
        </p:nvSpPr>
        <p:spPr>
          <a:xfrm rot="6618510">
            <a:off x="854194" y="4642325"/>
            <a:ext cx="839345" cy="839419"/>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1" name="テキスト プレースホルダー 6"/>
          <p:cNvSpPr>
            <a:spLocks noGrp="1"/>
          </p:cNvSpPr>
          <p:nvPr>
            <p:ph type="body" sz="quarter" idx="18" hasCustomPrompt="1"/>
          </p:nvPr>
        </p:nvSpPr>
        <p:spPr>
          <a:xfrm>
            <a:off x="1348068" y="4721615"/>
            <a:ext cx="4951671"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805448" y="5192399"/>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397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ppt_x"/>
                                          </p:val>
                                        </p:tav>
                                        <p:tav tm="100000">
                                          <p:val>
                                            <p:strVal val="#ppt_x"/>
                                          </p:val>
                                        </p:tav>
                                      </p:tavLst>
                                    </p:anim>
                                    <p:anim calcmode="lin" valueType="num">
                                      <p:cBhvr additive="base">
                                        <p:cTn id="12" dur="75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0-#ppt_w/2"/>
                                          </p:val>
                                        </p:tav>
                                        <p:tav tm="100000">
                                          <p:val>
                                            <p:strVal val="#ppt_x"/>
                                          </p:val>
                                        </p:tav>
                                      </p:tavLst>
                                    </p:anim>
                                    <p:anim calcmode="lin" valueType="num">
                                      <p:cBhvr additive="base">
                                        <p:cTn id="16" dur="750" fill="hold"/>
                                        <p:tgtEl>
                                          <p:spTgt spid="34"/>
                                        </p:tgtEl>
                                        <p:attrNameLst>
                                          <p:attrName>ppt_y</p:attrName>
                                        </p:attrNameLst>
                                      </p:cBhvr>
                                      <p:tavLst>
                                        <p:tav tm="0">
                                          <p:val>
                                            <p:strVal val="#ppt_y"/>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750"/>
                                        <p:tgtEl>
                                          <p:spTgt spid="35"/>
                                        </p:tgtEl>
                                      </p:cBhvr>
                                    </p:animEffect>
                                    <p:anim calcmode="lin" valueType="num">
                                      <p:cBhvr>
                                        <p:cTn id="20" dur="750" fill="hold"/>
                                        <p:tgtEl>
                                          <p:spTgt spid="35"/>
                                        </p:tgtEl>
                                        <p:attrNameLst>
                                          <p:attrName>ppt_w</p:attrName>
                                        </p:attrNameLst>
                                      </p:cBhvr>
                                      <p:tavLst>
                                        <p:tav tm="0" fmla="#ppt_w*sin(2.5*pi*$)">
                                          <p:val>
                                            <p:fltVal val="0"/>
                                          </p:val>
                                        </p:tav>
                                        <p:tav tm="100000">
                                          <p:val>
                                            <p:fltVal val="1"/>
                                          </p:val>
                                        </p:tav>
                                      </p:tavLst>
                                    </p:anim>
                                    <p:anim calcmode="lin" valueType="num">
                                      <p:cBhvr>
                                        <p:cTn id="21" dur="750" fill="hold"/>
                                        <p:tgtEl>
                                          <p:spTgt spid="35"/>
                                        </p:tgtEl>
                                        <p:attrNameLst>
                                          <p:attrName>ppt_h</p:attrName>
                                        </p:attrNameLst>
                                      </p:cBhvr>
                                      <p:tavLst>
                                        <p:tav tm="0">
                                          <p:val>
                                            <p:strVal val="#ppt_h"/>
                                          </p:val>
                                        </p:tav>
                                        <p:tav tm="100000">
                                          <p:val>
                                            <p:strVal val="#ppt_h"/>
                                          </p:val>
                                        </p:tav>
                                      </p:tavLst>
                                    </p:anim>
                                  </p:childTnLst>
                                </p:cTn>
                              </p:par>
                              <p:par>
                                <p:cTn id="22" presetID="45" presetClass="entr" presetSubtype="0" fill="hold" grpId="1"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750"/>
                                        <p:tgtEl>
                                          <p:spTgt spid="34"/>
                                        </p:tgtEl>
                                      </p:cBhvr>
                                    </p:animEffect>
                                    <p:anim calcmode="lin" valueType="num">
                                      <p:cBhvr>
                                        <p:cTn id="25" dur="750" fill="hold"/>
                                        <p:tgtEl>
                                          <p:spTgt spid="34"/>
                                        </p:tgtEl>
                                        <p:attrNameLst>
                                          <p:attrName>ppt_w</p:attrName>
                                        </p:attrNameLst>
                                      </p:cBhvr>
                                      <p:tavLst>
                                        <p:tav tm="0" fmla="#ppt_w*sin(2.5*pi*$)">
                                          <p:val>
                                            <p:fltVal val="0"/>
                                          </p:val>
                                        </p:tav>
                                        <p:tav tm="100000">
                                          <p:val>
                                            <p:fltVal val="1"/>
                                          </p:val>
                                        </p:tav>
                                      </p:tavLst>
                                    </p:anim>
                                    <p:anim calcmode="lin" valueType="num">
                                      <p:cBhvr>
                                        <p:cTn id="26" dur="750" fill="hold"/>
                                        <p:tgtEl>
                                          <p:spTgt spid="34"/>
                                        </p:tgtEl>
                                        <p:attrNameLst>
                                          <p:attrName>ppt_h</p:attrName>
                                        </p:attrNameLst>
                                      </p:cBhvr>
                                      <p:tavLst>
                                        <p:tav tm="0">
                                          <p:val>
                                            <p:strVal val="#ppt_h"/>
                                          </p:val>
                                        </p:tav>
                                        <p:tav tm="100000">
                                          <p:val>
                                            <p:strVal val="#ppt_h"/>
                                          </p:val>
                                        </p:tav>
                                      </p:tavLst>
                                    </p:anim>
                                  </p:childTnLst>
                                </p:cTn>
                              </p:par>
                              <p:par>
                                <p:cTn id="27" presetID="2" presetClass="entr" presetSubtype="9" decel="100000" fill="hold" grpId="0" nodeType="withEffect">
                                  <p:stCondLst>
                                    <p:cond delay="500"/>
                                  </p:stCondLst>
                                  <p:iterate type="wd">
                                    <p:tmPct val="10000"/>
                                  </p:iterate>
                                  <p:childTnLst>
                                    <p:set>
                                      <p:cBhvr>
                                        <p:cTn id="28" dur="1" fill="hold">
                                          <p:stCondLst>
                                            <p:cond delay="0"/>
                                          </p:stCondLst>
                                        </p:cTn>
                                        <p:tgtEl>
                                          <p:spTgt spid="36">
                                            <p:txEl>
                                              <p:pRg st="0" end="0"/>
                                            </p:txEl>
                                          </p:spTgt>
                                        </p:tgtEl>
                                        <p:attrNameLst>
                                          <p:attrName>style.visibility</p:attrName>
                                        </p:attrNameLst>
                                      </p:cBhvr>
                                      <p:to>
                                        <p:strVal val="visible"/>
                                      </p:to>
                                    </p:set>
                                    <p:anim calcmode="lin" valueType="num">
                                      <p:cBhvr additive="base">
                                        <p:cTn id="29"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1600"/>
                            </p:stCondLst>
                            <p:childTnLst>
                              <p:par>
                                <p:cTn id="32" presetID="2" presetClass="entr" presetSubtype="2" decel="100000" fill="hold" grpId="0" nodeType="afterEffect">
                                  <p:stCondLst>
                                    <p:cond delay="250"/>
                                  </p:stCondLst>
                                  <p:childTnLst>
                                    <p:set>
                                      <p:cBhvr>
                                        <p:cTn id="33" dur="1" fill="hold">
                                          <p:stCondLst>
                                            <p:cond delay="0"/>
                                          </p:stCondLst>
                                        </p:cTn>
                                        <p:tgtEl>
                                          <p:spTgt spid="37">
                                            <p:txEl>
                                              <p:pRg st="0" end="0"/>
                                            </p:txEl>
                                          </p:spTgt>
                                        </p:tgtEl>
                                        <p:attrNameLst>
                                          <p:attrName>style.visibility</p:attrName>
                                        </p:attrNameLst>
                                      </p:cBhvr>
                                      <p:to>
                                        <p:strVal val="visible"/>
                                      </p:to>
                                    </p:set>
                                    <p:anim calcmode="lin" valueType="num">
                                      <p:cBhvr additive="base">
                                        <p:cTn id="34"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2350"/>
                            </p:stCondLst>
                            <p:childTnLst>
                              <p:par>
                                <p:cTn id="37" presetID="2" presetClass="entr" presetSubtype="4" decel="10000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750" fill="hold"/>
                                        <p:tgtEl>
                                          <p:spTgt spid="39"/>
                                        </p:tgtEl>
                                        <p:attrNameLst>
                                          <p:attrName>ppt_x</p:attrName>
                                        </p:attrNameLst>
                                      </p:cBhvr>
                                      <p:tavLst>
                                        <p:tav tm="0">
                                          <p:val>
                                            <p:strVal val="#ppt_x"/>
                                          </p:val>
                                        </p:tav>
                                        <p:tav tm="100000">
                                          <p:val>
                                            <p:strVal val="#ppt_x"/>
                                          </p:val>
                                        </p:tav>
                                      </p:tavLst>
                                    </p:anim>
                                    <p:anim calcmode="lin" valueType="num">
                                      <p:cBhvr additive="base">
                                        <p:cTn id="40" dur="75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750" fill="hold"/>
                                        <p:tgtEl>
                                          <p:spTgt spid="38"/>
                                        </p:tgtEl>
                                        <p:attrNameLst>
                                          <p:attrName>ppt_x</p:attrName>
                                        </p:attrNameLst>
                                      </p:cBhvr>
                                      <p:tavLst>
                                        <p:tav tm="0">
                                          <p:val>
                                            <p:strVal val="0-#ppt_w/2"/>
                                          </p:val>
                                        </p:tav>
                                        <p:tav tm="100000">
                                          <p:val>
                                            <p:strVal val="#ppt_x"/>
                                          </p:val>
                                        </p:tav>
                                      </p:tavLst>
                                    </p:anim>
                                    <p:anim calcmode="lin" valueType="num">
                                      <p:cBhvr additive="base">
                                        <p:cTn id="44" dur="750" fill="hold"/>
                                        <p:tgtEl>
                                          <p:spTgt spid="38"/>
                                        </p:tgtEl>
                                        <p:attrNameLst>
                                          <p:attrName>ppt_y</p:attrName>
                                        </p:attrNameLst>
                                      </p:cBhvr>
                                      <p:tavLst>
                                        <p:tav tm="0">
                                          <p:val>
                                            <p:strVal val="#ppt_y"/>
                                          </p:val>
                                        </p:tav>
                                        <p:tav tm="100000">
                                          <p:val>
                                            <p:strVal val="#ppt_y"/>
                                          </p:val>
                                        </p:tav>
                                      </p:tavLst>
                                    </p:anim>
                                  </p:childTnLst>
                                </p:cTn>
                              </p:par>
                              <p:par>
                                <p:cTn id="45" presetID="45" presetClass="entr" presetSubtype="0" fill="hold" grpId="1"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750"/>
                                        <p:tgtEl>
                                          <p:spTgt spid="39"/>
                                        </p:tgtEl>
                                      </p:cBhvr>
                                    </p:animEffect>
                                    <p:anim calcmode="lin" valueType="num">
                                      <p:cBhvr>
                                        <p:cTn id="48" dur="750" fill="hold"/>
                                        <p:tgtEl>
                                          <p:spTgt spid="39"/>
                                        </p:tgtEl>
                                        <p:attrNameLst>
                                          <p:attrName>ppt_w</p:attrName>
                                        </p:attrNameLst>
                                      </p:cBhvr>
                                      <p:tavLst>
                                        <p:tav tm="0" fmla="#ppt_w*sin(2.5*pi*$)">
                                          <p:val>
                                            <p:fltVal val="0"/>
                                          </p:val>
                                        </p:tav>
                                        <p:tav tm="100000">
                                          <p:val>
                                            <p:fltVal val="1"/>
                                          </p:val>
                                        </p:tav>
                                      </p:tavLst>
                                    </p:anim>
                                    <p:anim calcmode="lin" valueType="num">
                                      <p:cBhvr>
                                        <p:cTn id="49" dur="750" fill="hold"/>
                                        <p:tgtEl>
                                          <p:spTgt spid="39"/>
                                        </p:tgtEl>
                                        <p:attrNameLst>
                                          <p:attrName>ppt_h</p:attrName>
                                        </p:attrNameLst>
                                      </p:cBhvr>
                                      <p:tavLst>
                                        <p:tav tm="0">
                                          <p:val>
                                            <p:strVal val="#ppt_h"/>
                                          </p:val>
                                        </p:tav>
                                        <p:tav tm="100000">
                                          <p:val>
                                            <p:strVal val="#ppt_h"/>
                                          </p:val>
                                        </p:tav>
                                      </p:tavLst>
                                    </p:anim>
                                  </p:childTnLst>
                                </p:cTn>
                              </p:par>
                              <p:par>
                                <p:cTn id="50" presetID="45" presetClass="entr" presetSubtype="0" fill="hold" grpId="1"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750"/>
                                        <p:tgtEl>
                                          <p:spTgt spid="38"/>
                                        </p:tgtEl>
                                      </p:cBhvr>
                                    </p:animEffect>
                                    <p:anim calcmode="lin" valueType="num">
                                      <p:cBhvr>
                                        <p:cTn id="53" dur="750" fill="hold"/>
                                        <p:tgtEl>
                                          <p:spTgt spid="38"/>
                                        </p:tgtEl>
                                        <p:attrNameLst>
                                          <p:attrName>ppt_w</p:attrName>
                                        </p:attrNameLst>
                                      </p:cBhvr>
                                      <p:tavLst>
                                        <p:tav tm="0" fmla="#ppt_w*sin(2.5*pi*$)">
                                          <p:val>
                                            <p:fltVal val="0"/>
                                          </p:val>
                                        </p:tav>
                                        <p:tav tm="100000">
                                          <p:val>
                                            <p:fltVal val="1"/>
                                          </p:val>
                                        </p:tav>
                                      </p:tavLst>
                                    </p:anim>
                                    <p:anim calcmode="lin" valueType="num">
                                      <p:cBhvr>
                                        <p:cTn id="54" dur="750" fill="hold"/>
                                        <p:tgtEl>
                                          <p:spTgt spid="38"/>
                                        </p:tgtEl>
                                        <p:attrNameLst>
                                          <p:attrName>ppt_h</p:attrName>
                                        </p:attrNameLst>
                                      </p:cBhvr>
                                      <p:tavLst>
                                        <p:tav tm="0">
                                          <p:val>
                                            <p:strVal val="#ppt_h"/>
                                          </p:val>
                                        </p:tav>
                                        <p:tav tm="100000">
                                          <p:val>
                                            <p:strVal val="#ppt_h"/>
                                          </p:val>
                                        </p:tav>
                                      </p:tavLst>
                                    </p:anim>
                                  </p:childTnLst>
                                </p:cTn>
                              </p:par>
                              <p:par>
                                <p:cTn id="55" presetID="2" presetClass="entr" presetSubtype="9" decel="100000" fill="hold" grpId="0" nodeType="withEffect">
                                  <p:stCondLst>
                                    <p:cond delay="500"/>
                                  </p:stCondLst>
                                  <p:iterate type="wd">
                                    <p:tmPct val="10000"/>
                                  </p:iterate>
                                  <p:childTnLst>
                                    <p:set>
                                      <p:cBhvr>
                                        <p:cTn id="56" dur="1" fill="hold">
                                          <p:stCondLst>
                                            <p:cond delay="0"/>
                                          </p:stCondLst>
                                        </p:cTn>
                                        <p:tgtEl>
                                          <p:spTgt spid="40">
                                            <p:txEl>
                                              <p:pRg st="0" end="0"/>
                                            </p:txEl>
                                          </p:spTgt>
                                        </p:tgtEl>
                                        <p:attrNameLst>
                                          <p:attrName>style.visibility</p:attrName>
                                        </p:attrNameLst>
                                      </p:cBhvr>
                                      <p:to>
                                        <p:strVal val="visible"/>
                                      </p:to>
                                    </p:set>
                                    <p:anim calcmode="lin" valueType="num">
                                      <p:cBhvr additive="base">
                                        <p:cTn id="57"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3450"/>
                            </p:stCondLst>
                            <p:childTnLst>
                              <p:par>
                                <p:cTn id="60" presetID="2" presetClass="entr" presetSubtype="2" decel="100000" fill="hold" grpId="0" nodeType="afterEffect">
                                  <p:stCondLst>
                                    <p:cond delay="250"/>
                                  </p:stCondLst>
                                  <p:childTnLst>
                                    <p:set>
                                      <p:cBhvr>
                                        <p:cTn id="61" dur="1" fill="hold">
                                          <p:stCondLst>
                                            <p:cond delay="0"/>
                                          </p:stCondLst>
                                        </p:cTn>
                                        <p:tgtEl>
                                          <p:spTgt spid="41">
                                            <p:txEl>
                                              <p:pRg st="0" end="0"/>
                                            </p:txEl>
                                          </p:spTgt>
                                        </p:tgtEl>
                                        <p:attrNameLst>
                                          <p:attrName>style.visibility</p:attrName>
                                        </p:attrNameLst>
                                      </p:cBhvr>
                                      <p:to>
                                        <p:strVal val="visible"/>
                                      </p:to>
                                    </p:set>
                                    <p:anim calcmode="lin" valueType="num">
                                      <p:cBhvr additive="base">
                                        <p:cTn id="62"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4200"/>
                            </p:stCondLst>
                            <p:childTnLst>
                              <p:par>
                                <p:cTn id="65" presetID="2" presetClass="entr" presetSubtype="4" decel="10000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750" fill="hold"/>
                                        <p:tgtEl>
                                          <p:spTgt spid="20"/>
                                        </p:tgtEl>
                                        <p:attrNameLst>
                                          <p:attrName>ppt_x</p:attrName>
                                        </p:attrNameLst>
                                      </p:cBhvr>
                                      <p:tavLst>
                                        <p:tav tm="0">
                                          <p:val>
                                            <p:strVal val="#ppt_x"/>
                                          </p:val>
                                        </p:tav>
                                        <p:tav tm="100000">
                                          <p:val>
                                            <p:strVal val="#ppt_x"/>
                                          </p:val>
                                        </p:tav>
                                      </p:tavLst>
                                    </p:anim>
                                    <p:anim calcmode="lin" valueType="num">
                                      <p:cBhvr additive="base">
                                        <p:cTn id="68" dur="75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8" decel="10000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750" fill="hold"/>
                                        <p:tgtEl>
                                          <p:spTgt spid="19"/>
                                        </p:tgtEl>
                                        <p:attrNameLst>
                                          <p:attrName>ppt_x</p:attrName>
                                        </p:attrNameLst>
                                      </p:cBhvr>
                                      <p:tavLst>
                                        <p:tav tm="0">
                                          <p:val>
                                            <p:strVal val="0-#ppt_w/2"/>
                                          </p:val>
                                        </p:tav>
                                        <p:tav tm="100000">
                                          <p:val>
                                            <p:strVal val="#ppt_x"/>
                                          </p:val>
                                        </p:tav>
                                      </p:tavLst>
                                    </p:anim>
                                    <p:anim calcmode="lin" valueType="num">
                                      <p:cBhvr additive="base">
                                        <p:cTn id="72" dur="750" fill="hold"/>
                                        <p:tgtEl>
                                          <p:spTgt spid="19"/>
                                        </p:tgtEl>
                                        <p:attrNameLst>
                                          <p:attrName>ppt_y</p:attrName>
                                        </p:attrNameLst>
                                      </p:cBhvr>
                                      <p:tavLst>
                                        <p:tav tm="0">
                                          <p:val>
                                            <p:strVal val="#ppt_y"/>
                                          </p:val>
                                        </p:tav>
                                        <p:tav tm="100000">
                                          <p:val>
                                            <p:strVal val="#ppt_y"/>
                                          </p:val>
                                        </p:tav>
                                      </p:tavLst>
                                    </p:anim>
                                  </p:childTnLst>
                                </p:cTn>
                              </p:par>
                              <p:par>
                                <p:cTn id="73" presetID="45" presetClass="entr" presetSubtype="0" fill="hold" grpId="1"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750"/>
                                        <p:tgtEl>
                                          <p:spTgt spid="20"/>
                                        </p:tgtEl>
                                      </p:cBhvr>
                                    </p:animEffect>
                                    <p:anim calcmode="lin" valueType="num">
                                      <p:cBhvr>
                                        <p:cTn id="76" dur="750" fill="hold"/>
                                        <p:tgtEl>
                                          <p:spTgt spid="20"/>
                                        </p:tgtEl>
                                        <p:attrNameLst>
                                          <p:attrName>ppt_w</p:attrName>
                                        </p:attrNameLst>
                                      </p:cBhvr>
                                      <p:tavLst>
                                        <p:tav tm="0" fmla="#ppt_w*sin(2.5*pi*$)">
                                          <p:val>
                                            <p:fltVal val="0"/>
                                          </p:val>
                                        </p:tav>
                                        <p:tav tm="100000">
                                          <p:val>
                                            <p:fltVal val="1"/>
                                          </p:val>
                                        </p:tav>
                                      </p:tavLst>
                                    </p:anim>
                                    <p:anim calcmode="lin" valueType="num">
                                      <p:cBhvr>
                                        <p:cTn id="77" dur="750" fill="hold"/>
                                        <p:tgtEl>
                                          <p:spTgt spid="20"/>
                                        </p:tgtEl>
                                        <p:attrNameLst>
                                          <p:attrName>ppt_h</p:attrName>
                                        </p:attrNameLst>
                                      </p:cBhvr>
                                      <p:tavLst>
                                        <p:tav tm="0">
                                          <p:val>
                                            <p:strVal val="#ppt_h"/>
                                          </p:val>
                                        </p:tav>
                                        <p:tav tm="100000">
                                          <p:val>
                                            <p:strVal val="#ppt_h"/>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750"/>
                                        <p:tgtEl>
                                          <p:spTgt spid="19"/>
                                        </p:tgtEl>
                                      </p:cBhvr>
                                    </p:animEffect>
                                    <p:anim calcmode="lin" valueType="num">
                                      <p:cBhvr>
                                        <p:cTn id="81" dur="750" fill="hold"/>
                                        <p:tgtEl>
                                          <p:spTgt spid="19"/>
                                        </p:tgtEl>
                                        <p:attrNameLst>
                                          <p:attrName>ppt_w</p:attrName>
                                        </p:attrNameLst>
                                      </p:cBhvr>
                                      <p:tavLst>
                                        <p:tav tm="0" fmla="#ppt_w*sin(2.5*pi*$)">
                                          <p:val>
                                            <p:fltVal val="0"/>
                                          </p:val>
                                        </p:tav>
                                        <p:tav tm="100000">
                                          <p:val>
                                            <p:fltVal val="1"/>
                                          </p:val>
                                        </p:tav>
                                      </p:tavLst>
                                    </p:anim>
                                    <p:anim calcmode="lin" valueType="num">
                                      <p:cBhvr>
                                        <p:cTn id="82" dur="750" fill="hold"/>
                                        <p:tgtEl>
                                          <p:spTgt spid="19"/>
                                        </p:tgtEl>
                                        <p:attrNameLst>
                                          <p:attrName>ppt_h</p:attrName>
                                        </p:attrNameLst>
                                      </p:cBhvr>
                                      <p:tavLst>
                                        <p:tav tm="0">
                                          <p:val>
                                            <p:strVal val="#ppt_h"/>
                                          </p:val>
                                        </p:tav>
                                        <p:tav tm="100000">
                                          <p:val>
                                            <p:strVal val="#ppt_h"/>
                                          </p:val>
                                        </p:tav>
                                      </p:tavLst>
                                    </p:anim>
                                  </p:childTnLst>
                                </p:cTn>
                              </p:par>
                              <p:par>
                                <p:cTn id="83" presetID="2" presetClass="entr" presetSubtype="9" decel="100000" fill="hold" grpId="0" nodeType="withEffect">
                                  <p:stCondLst>
                                    <p:cond delay="500"/>
                                  </p:stCondLst>
                                  <p:iterate type="wd">
                                    <p:tmPct val="10000"/>
                                  </p:iterate>
                                  <p:childTnLst>
                                    <p:set>
                                      <p:cBhvr>
                                        <p:cTn id="84" dur="1" fill="hold">
                                          <p:stCondLst>
                                            <p:cond delay="0"/>
                                          </p:stCondLst>
                                        </p:cTn>
                                        <p:tgtEl>
                                          <p:spTgt spid="21">
                                            <p:txEl>
                                              <p:pRg st="0" end="0"/>
                                            </p:txEl>
                                          </p:spTgt>
                                        </p:tgtEl>
                                        <p:attrNameLst>
                                          <p:attrName>style.visibility</p:attrName>
                                        </p:attrNameLst>
                                      </p:cBhvr>
                                      <p:to>
                                        <p:strVal val="visible"/>
                                      </p:to>
                                    </p:set>
                                    <p:anim calcmode="lin" valueType="num">
                                      <p:cBhvr additive="base">
                                        <p:cTn id="8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87" fill="hold">
                            <p:stCondLst>
                              <p:cond delay="5300"/>
                            </p:stCondLst>
                            <p:childTnLst>
                              <p:par>
                                <p:cTn id="88" presetID="2" presetClass="entr" presetSubtype="2" decel="100000" fill="hold" grpId="0" nodeType="afterEffect">
                                  <p:stCondLst>
                                    <p:cond delay="250"/>
                                  </p:stCondLst>
                                  <p:childTnLst>
                                    <p:set>
                                      <p:cBhvr>
                                        <p:cTn id="89" dur="1" fill="hold">
                                          <p:stCondLst>
                                            <p:cond delay="0"/>
                                          </p:stCondLst>
                                        </p:cTn>
                                        <p:tgtEl>
                                          <p:spTgt spid="22">
                                            <p:txEl>
                                              <p:pRg st="0" end="0"/>
                                            </p:txEl>
                                          </p:spTgt>
                                        </p:tgtEl>
                                        <p:attrNameLst>
                                          <p:attrName>style.visibility</p:attrName>
                                        </p:attrNameLst>
                                      </p:cBhvr>
                                      <p:to>
                                        <p:strVal val="visible"/>
                                      </p:to>
                                    </p:set>
                                    <p:anim calcmode="lin" valueType="num">
                                      <p:cBhvr additive="base">
                                        <p:cTn id="90"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34" name="アーチ 33"/>
          <p:cNvSpPr/>
          <p:nvPr userDrawn="1"/>
        </p:nvSpPr>
        <p:spPr>
          <a:xfrm rot="3600000">
            <a:off x="777231" y="1924856"/>
            <a:ext cx="994797" cy="994884"/>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5" name="アーチ 34"/>
          <p:cNvSpPr/>
          <p:nvPr userDrawn="1"/>
        </p:nvSpPr>
        <p:spPr>
          <a:xfrm rot="6618510">
            <a:off x="854949" y="2002589"/>
            <a:ext cx="839345" cy="839419"/>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6" name="テキスト プレースホルダー 6"/>
          <p:cNvSpPr>
            <a:spLocks noGrp="1"/>
          </p:cNvSpPr>
          <p:nvPr>
            <p:ph type="body" sz="quarter" idx="15" hasCustomPrompt="1"/>
          </p:nvPr>
        </p:nvSpPr>
        <p:spPr>
          <a:xfrm>
            <a:off x="1348825" y="2081879"/>
            <a:ext cx="4746654" cy="526901"/>
          </a:xfrm>
        </p:spPr>
        <p:txBody>
          <a:bodyPr anchor="b">
            <a:no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1806201" y="2552664"/>
            <a:ext cx="4289270" cy="1187621"/>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777231" y="3890263"/>
            <a:ext cx="994797" cy="994884"/>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9" name="アーチ 38"/>
          <p:cNvSpPr/>
          <p:nvPr userDrawn="1"/>
        </p:nvSpPr>
        <p:spPr>
          <a:xfrm rot="6618510">
            <a:off x="854949" y="3967997"/>
            <a:ext cx="839345" cy="83941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0" name="テキスト プレースホルダー 6"/>
          <p:cNvSpPr>
            <a:spLocks noGrp="1"/>
          </p:cNvSpPr>
          <p:nvPr>
            <p:ph type="body" sz="quarter" idx="16" hasCustomPrompt="1"/>
          </p:nvPr>
        </p:nvSpPr>
        <p:spPr>
          <a:xfrm>
            <a:off x="1348825" y="4047287"/>
            <a:ext cx="4746654"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806201" y="4518071"/>
            <a:ext cx="4289270"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6248562" y="1926889"/>
            <a:ext cx="994797" cy="994884"/>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0" name="アーチ 19"/>
          <p:cNvSpPr/>
          <p:nvPr userDrawn="1"/>
        </p:nvSpPr>
        <p:spPr>
          <a:xfrm rot="6618510">
            <a:off x="6326282" y="2004623"/>
            <a:ext cx="839345" cy="839419"/>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1" name="テキスト プレースホルダー 6"/>
          <p:cNvSpPr>
            <a:spLocks noGrp="1"/>
          </p:cNvSpPr>
          <p:nvPr>
            <p:ph type="body" sz="quarter" idx="18" hasCustomPrompt="1"/>
          </p:nvPr>
        </p:nvSpPr>
        <p:spPr>
          <a:xfrm>
            <a:off x="6820156" y="2083912"/>
            <a:ext cx="4746654"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7277534" y="2554697"/>
            <a:ext cx="4289270" cy="1356872"/>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6248562" y="3892297"/>
            <a:ext cx="994797" cy="994884"/>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4" name="アーチ 23"/>
          <p:cNvSpPr/>
          <p:nvPr userDrawn="1"/>
        </p:nvSpPr>
        <p:spPr>
          <a:xfrm rot="6618510">
            <a:off x="6326282" y="3970030"/>
            <a:ext cx="839345" cy="839419"/>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5" name="テキスト プレースホルダー 6"/>
          <p:cNvSpPr>
            <a:spLocks noGrp="1"/>
          </p:cNvSpPr>
          <p:nvPr>
            <p:ph type="body" sz="quarter" idx="20" hasCustomPrompt="1"/>
          </p:nvPr>
        </p:nvSpPr>
        <p:spPr>
          <a:xfrm>
            <a:off x="6820156" y="4049320"/>
            <a:ext cx="4746654" cy="526901"/>
          </a:xfrm>
        </p:spPr>
        <p:txBody>
          <a:bodyPr anchor="b">
            <a:no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7277534" y="4520105"/>
            <a:ext cx="4289270"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486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ppt_x"/>
                                          </p:val>
                                        </p:tav>
                                        <p:tav tm="100000">
                                          <p:val>
                                            <p:strVal val="#ppt_x"/>
                                          </p:val>
                                        </p:tav>
                                      </p:tavLst>
                                    </p:anim>
                                    <p:anim calcmode="lin" valueType="num">
                                      <p:cBhvr additive="base">
                                        <p:cTn id="8" dur="75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0-#ppt_w/2"/>
                                          </p:val>
                                        </p:tav>
                                        <p:tav tm="100000">
                                          <p:val>
                                            <p:strVal val="#ppt_x"/>
                                          </p:val>
                                        </p:tav>
                                      </p:tavLst>
                                    </p:anim>
                                    <p:anim calcmode="lin" valueType="num">
                                      <p:cBhvr additive="base">
                                        <p:cTn id="12" dur="750" fill="hold"/>
                                        <p:tgtEl>
                                          <p:spTgt spid="34"/>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750"/>
                                        <p:tgtEl>
                                          <p:spTgt spid="35"/>
                                        </p:tgtEl>
                                      </p:cBhvr>
                                    </p:animEffect>
                                    <p:anim calcmode="lin" valueType="num">
                                      <p:cBhvr>
                                        <p:cTn id="16" dur="750" fill="hold"/>
                                        <p:tgtEl>
                                          <p:spTgt spid="35"/>
                                        </p:tgtEl>
                                        <p:attrNameLst>
                                          <p:attrName>ppt_w</p:attrName>
                                        </p:attrNameLst>
                                      </p:cBhvr>
                                      <p:tavLst>
                                        <p:tav tm="0" fmla="#ppt_w*sin(2.5*pi*$)">
                                          <p:val>
                                            <p:fltVal val="0"/>
                                          </p:val>
                                        </p:tav>
                                        <p:tav tm="100000">
                                          <p:val>
                                            <p:fltVal val="1"/>
                                          </p:val>
                                        </p:tav>
                                      </p:tavLst>
                                    </p:anim>
                                    <p:anim calcmode="lin" valueType="num">
                                      <p:cBhvr>
                                        <p:cTn id="17" dur="75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750"/>
                                        <p:tgtEl>
                                          <p:spTgt spid="34"/>
                                        </p:tgtEl>
                                      </p:cBhvr>
                                    </p:animEffect>
                                    <p:anim calcmode="lin" valueType="num">
                                      <p:cBhvr>
                                        <p:cTn id="21" dur="750" fill="hold"/>
                                        <p:tgtEl>
                                          <p:spTgt spid="34"/>
                                        </p:tgtEl>
                                        <p:attrNameLst>
                                          <p:attrName>ppt_w</p:attrName>
                                        </p:attrNameLst>
                                      </p:cBhvr>
                                      <p:tavLst>
                                        <p:tav tm="0" fmla="#ppt_w*sin(2.5*pi*$)">
                                          <p:val>
                                            <p:fltVal val="0"/>
                                          </p:val>
                                        </p:tav>
                                        <p:tav tm="100000">
                                          <p:val>
                                            <p:fltVal val="1"/>
                                          </p:val>
                                        </p:tav>
                                      </p:tavLst>
                                    </p:anim>
                                    <p:anim calcmode="lin" valueType="num">
                                      <p:cBhvr>
                                        <p:cTn id="22" dur="750" fill="hold"/>
                                        <p:tgtEl>
                                          <p:spTgt spid="34"/>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36">
                                            <p:txEl>
                                              <p:pRg st="0" end="0"/>
                                            </p:txEl>
                                          </p:spTgt>
                                        </p:tgtEl>
                                        <p:attrNameLst>
                                          <p:attrName>style.visibility</p:attrName>
                                        </p:attrNameLst>
                                      </p:cBhvr>
                                      <p:to>
                                        <p:strVal val="visible"/>
                                      </p:to>
                                    </p:set>
                                    <p:anim calcmode="lin" valueType="num">
                                      <p:cBhvr additive="base">
                                        <p:cTn id="25"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37">
                                            <p:txEl>
                                              <p:pRg st="0" end="0"/>
                                            </p:txEl>
                                          </p:spTgt>
                                        </p:tgtEl>
                                        <p:attrNameLst>
                                          <p:attrName>style.visibility</p:attrName>
                                        </p:attrNameLst>
                                      </p:cBhvr>
                                      <p:to>
                                        <p:strVal val="visible"/>
                                      </p:to>
                                    </p:set>
                                    <p:anim calcmode="lin" valueType="num">
                                      <p:cBhvr additive="base">
                                        <p:cTn id="30"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750" fill="hold"/>
                                        <p:tgtEl>
                                          <p:spTgt spid="39"/>
                                        </p:tgtEl>
                                        <p:attrNameLst>
                                          <p:attrName>ppt_x</p:attrName>
                                        </p:attrNameLst>
                                      </p:cBhvr>
                                      <p:tavLst>
                                        <p:tav tm="0">
                                          <p:val>
                                            <p:strVal val="#ppt_x"/>
                                          </p:val>
                                        </p:tav>
                                        <p:tav tm="100000">
                                          <p:val>
                                            <p:strVal val="#ppt_x"/>
                                          </p:val>
                                        </p:tav>
                                      </p:tavLst>
                                    </p:anim>
                                    <p:anim calcmode="lin" valueType="num">
                                      <p:cBhvr additive="base">
                                        <p:cTn id="36" dur="75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750"/>
                                        <p:tgtEl>
                                          <p:spTgt spid="39"/>
                                        </p:tgtEl>
                                      </p:cBhvr>
                                    </p:animEffect>
                                    <p:anim calcmode="lin" valueType="num">
                                      <p:cBhvr>
                                        <p:cTn id="44" dur="750" fill="hold"/>
                                        <p:tgtEl>
                                          <p:spTgt spid="39"/>
                                        </p:tgtEl>
                                        <p:attrNameLst>
                                          <p:attrName>ppt_w</p:attrName>
                                        </p:attrNameLst>
                                      </p:cBhvr>
                                      <p:tavLst>
                                        <p:tav tm="0" fmla="#ppt_w*sin(2.5*pi*$)">
                                          <p:val>
                                            <p:fltVal val="0"/>
                                          </p:val>
                                        </p:tav>
                                        <p:tav tm="100000">
                                          <p:val>
                                            <p:fltVal val="1"/>
                                          </p:val>
                                        </p:tav>
                                      </p:tavLst>
                                    </p:anim>
                                    <p:anim calcmode="lin" valueType="num">
                                      <p:cBhvr>
                                        <p:cTn id="45" dur="750" fill="hold"/>
                                        <p:tgtEl>
                                          <p:spTgt spid="39"/>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750"/>
                                        <p:tgtEl>
                                          <p:spTgt spid="38"/>
                                        </p:tgtEl>
                                      </p:cBhvr>
                                    </p:animEffect>
                                    <p:anim calcmode="lin" valueType="num">
                                      <p:cBhvr>
                                        <p:cTn id="49" dur="750" fill="hold"/>
                                        <p:tgtEl>
                                          <p:spTgt spid="38"/>
                                        </p:tgtEl>
                                        <p:attrNameLst>
                                          <p:attrName>ppt_w</p:attrName>
                                        </p:attrNameLst>
                                      </p:cBhvr>
                                      <p:tavLst>
                                        <p:tav tm="0" fmla="#ppt_w*sin(2.5*pi*$)">
                                          <p:val>
                                            <p:fltVal val="0"/>
                                          </p:val>
                                        </p:tav>
                                        <p:tav tm="100000">
                                          <p:val>
                                            <p:fltVal val="1"/>
                                          </p:val>
                                        </p:tav>
                                      </p:tavLst>
                                    </p:anim>
                                    <p:anim calcmode="lin" valueType="num">
                                      <p:cBhvr>
                                        <p:cTn id="50" dur="750" fill="hold"/>
                                        <p:tgtEl>
                                          <p:spTgt spid="38"/>
                                        </p:tgtEl>
                                        <p:attrNameLst>
                                          <p:attrName>ppt_h</p:attrName>
                                        </p:attrNameLst>
                                      </p:cBhvr>
                                      <p:tavLst>
                                        <p:tav tm="0">
                                          <p:val>
                                            <p:strVal val="#ppt_h"/>
                                          </p:val>
                                        </p:tav>
                                        <p:tav tm="100000">
                                          <p:val>
                                            <p:strVal val="#ppt_h"/>
                                          </p:val>
                                        </p:tav>
                                      </p:tavLst>
                                    </p:anim>
                                  </p:childTnLst>
                                </p:cTn>
                              </p:par>
                              <p:par>
                                <p:cTn id="51" presetID="2" presetClass="entr" presetSubtype="9" decel="100000" fill="hold" grpId="0" nodeType="withEffect">
                                  <p:stCondLst>
                                    <p:cond delay="500"/>
                                  </p:stCondLst>
                                  <p:iterate type="wd">
                                    <p:tmPct val="10000"/>
                                  </p:iterate>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41">
                                            <p:txEl>
                                              <p:pRg st="0" end="0"/>
                                            </p:txEl>
                                          </p:spTgt>
                                        </p:tgtEl>
                                        <p:attrNameLst>
                                          <p:attrName>style.visibility</p:attrName>
                                        </p:attrNameLst>
                                      </p:cBhvr>
                                      <p:to>
                                        <p:strVal val="visible"/>
                                      </p:to>
                                    </p:set>
                                    <p:anim calcmode="lin" valueType="num">
                                      <p:cBhvr additive="base">
                                        <p:cTn id="58"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3700"/>
                            </p:stCondLst>
                            <p:childTnLst>
                              <p:par>
                                <p:cTn id="61" presetID="2" presetClass="entr" presetSubtype="4" decel="10000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750" fill="hold"/>
                                        <p:tgtEl>
                                          <p:spTgt spid="20"/>
                                        </p:tgtEl>
                                        <p:attrNameLst>
                                          <p:attrName>ppt_x</p:attrName>
                                        </p:attrNameLst>
                                      </p:cBhvr>
                                      <p:tavLst>
                                        <p:tav tm="0">
                                          <p:val>
                                            <p:strVal val="#ppt_x"/>
                                          </p:val>
                                        </p:tav>
                                        <p:tav tm="100000">
                                          <p:val>
                                            <p:strVal val="#ppt_x"/>
                                          </p:val>
                                        </p:tav>
                                      </p:tavLst>
                                    </p:anim>
                                    <p:anim calcmode="lin" valueType="num">
                                      <p:cBhvr additive="base">
                                        <p:cTn id="64" dur="75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8" decel="10000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750" fill="hold"/>
                                        <p:tgtEl>
                                          <p:spTgt spid="19"/>
                                        </p:tgtEl>
                                        <p:attrNameLst>
                                          <p:attrName>ppt_x</p:attrName>
                                        </p:attrNameLst>
                                      </p:cBhvr>
                                      <p:tavLst>
                                        <p:tav tm="0">
                                          <p:val>
                                            <p:strVal val="0-#ppt_w/2"/>
                                          </p:val>
                                        </p:tav>
                                        <p:tav tm="100000">
                                          <p:val>
                                            <p:strVal val="#ppt_x"/>
                                          </p:val>
                                        </p:tav>
                                      </p:tavLst>
                                    </p:anim>
                                    <p:anim calcmode="lin" valueType="num">
                                      <p:cBhvr additive="base">
                                        <p:cTn id="68" dur="750" fill="hold"/>
                                        <p:tgtEl>
                                          <p:spTgt spid="19"/>
                                        </p:tgtEl>
                                        <p:attrNameLst>
                                          <p:attrName>ppt_y</p:attrName>
                                        </p:attrNameLst>
                                      </p:cBhvr>
                                      <p:tavLst>
                                        <p:tav tm="0">
                                          <p:val>
                                            <p:strVal val="#ppt_y"/>
                                          </p:val>
                                        </p:tav>
                                        <p:tav tm="100000">
                                          <p:val>
                                            <p:strVal val="#ppt_y"/>
                                          </p:val>
                                        </p:tav>
                                      </p:tavLst>
                                    </p:anim>
                                  </p:childTnLst>
                                </p:cTn>
                              </p:par>
                              <p:par>
                                <p:cTn id="69" presetID="45" presetClass="entr"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750"/>
                                        <p:tgtEl>
                                          <p:spTgt spid="20"/>
                                        </p:tgtEl>
                                      </p:cBhvr>
                                    </p:animEffect>
                                    <p:anim calcmode="lin" valueType="num">
                                      <p:cBhvr>
                                        <p:cTn id="72" dur="750" fill="hold"/>
                                        <p:tgtEl>
                                          <p:spTgt spid="20"/>
                                        </p:tgtEl>
                                        <p:attrNameLst>
                                          <p:attrName>ppt_w</p:attrName>
                                        </p:attrNameLst>
                                      </p:cBhvr>
                                      <p:tavLst>
                                        <p:tav tm="0" fmla="#ppt_w*sin(2.5*pi*$)">
                                          <p:val>
                                            <p:fltVal val="0"/>
                                          </p:val>
                                        </p:tav>
                                        <p:tav tm="100000">
                                          <p:val>
                                            <p:fltVal val="1"/>
                                          </p:val>
                                        </p:tav>
                                      </p:tavLst>
                                    </p:anim>
                                    <p:anim calcmode="lin" valueType="num">
                                      <p:cBhvr>
                                        <p:cTn id="73" dur="750" fill="hold"/>
                                        <p:tgtEl>
                                          <p:spTgt spid="20"/>
                                        </p:tgtEl>
                                        <p:attrNameLst>
                                          <p:attrName>ppt_h</p:attrName>
                                        </p:attrNameLst>
                                      </p:cBhvr>
                                      <p:tavLst>
                                        <p:tav tm="0">
                                          <p:val>
                                            <p:strVal val="#ppt_h"/>
                                          </p:val>
                                        </p:tav>
                                        <p:tav tm="100000">
                                          <p:val>
                                            <p:strVal val="#ppt_h"/>
                                          </p:val>
                                        </p:tav>
                                      </p:tavLst>
                                    </p:anim>
                                  </p:childTnLst>
                                </p:cTn>
                              </p:par>
                              <p:par>
                                <p:cTn id="74" presetID="45" presetClass="entr" presetSubtype="0" fill="hold" grpId="1"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750"/>
                                        <p:tgtEl>
                                          <p:spTgt spid="19"/>
                                        </p:tgtEl>
                                      </p:cBhvr>
                                    </p:animEffect>
                                    <p:anim calcmode="lin" valueType="num">
                                      <p:cBhvr>
                                        <p:cTn id="77" dur="750" fill="hold"/>
                                        <p:tgtEl>
                                          <p:spTgt spid="19"/>
                                        </p:tgtEl>
                                        <p:attrNameLst>
                                          <p:attrName>ppt_w</p:attrName>
                                        </p:attrNameLst>
                                      </p:cBhvr>
                                      <p:tavLst>
                                        <p:tav tm="0" fmla="#ppt_w*sin(2.5*pi*$)">
                                          <p:val>
                                            <p:fltVal val="0"/>
                                          </p:val>
                                        </p:tav>
                                        <p:tav tm="100000">
                                          <p:val>
                                            <p:fltVal val="1"/>
                                          </p:val>
                                        </p:tav>
                                      </p:tavLst>
                                    </p:anim>
                                    <p:anim calcmode="lin" valueType="num">
                                      <p:cBhvr>
                                        <p:cTn id="78" dur="750" fill="hold"/>
                                        <p:tgtEl>
                                          <p:spTgt spid="19"/>
                                        </p:tgtEl>
                                        <p:attrNameLst>
                                          <p:attrName>ppt_h</p:attrName>
                                        </p:attrNameLst>
                                      </p:cBhvr>
                                      <p:tavLst>
                                        <p:tav tm="0">
                                          <p:val>
                                            <p:strVal val="#ppt_h"/>
                                          </p:val>
                                        </p:tav>
                                        <p:tav tm="100000">
                                          <p:val>
                                            <p:strVal val="#ppt_h"/>
                                          </p:val>
                                        </p:tav>
                                      </p:tavLst>
                                    </p:anim>
                                  </p:childTnLst>
                                </p:cTn>
                              </p:par>
                              <p:par>
                                <p:cTn id="79" presetID="2" presetClass="entr" presetSubtype="9" decel="100000" fill="hold" grpId="0" nodeType="withEffect">
                                  <p:stCondLst>
                                    <p:cond delay="500"/>
                                  </p:stCondLst>
                                  <p:iterate type="wd">
                                    <p:tmPct val="10000"/>
                                  </p:iterate>
                                  <p:childTnLst>
                                    <p:set>
                                      <p:cBhvr>
                                        <p:cTn id="80" dur="1" fill="hold">
                                          <p:stCondLst>
                                            <p:cond delay="0"/>
                                          </p:stCondLst>
                                        </p:cTn>
                                        <p:tgtEl>
                                          <p:spTgt spid="21">
                                            <p:txEl>
                                              <p:pRg st="0" end="0"/>
                                            </p:txEl>
                                          </p:spTgt>
                                        </p:tgtEl>
                                        <p:attrNameLst>
                                          <p:attrName>style.visibility</p:attrName>
                                        </p:attrNameLst>
                                      </p:cBhvr>
                                      <p:to>
                                        <p:strVal val="visible"/>
                                      </p:to>
                                    </p:set>
                                    <p:anim calcmode="lin" valueType="num">
                                      <p:cBhvr additive="base">
                                        <p:cTn id="81"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83" fill="hold">
                            <p:stCondLst>
                              <p:cond delay="4800"/>
                            </p:stCondLst>
                            <p:childTnLst>
                              <p:par>
                                <p:cTn id="84" presetID="2" presetClass="entr" presetSubtype="2" decel="100000" fill="hold" grpId="0" nodeType="afterEffect">
                                  <p:stCondLst>
                                    <p:cond delay="250"/>
                                  </p:stCondLst>
                                  <p:childTnLst>
                                    <p:set>
                                      <p:cBhvr>
                                        <p:cTn id="85" dur="1" fill="hold">
                                          <p:stCondLst>
                                            <p:cond delay="0"/>
                                          </p:stCondLst>
                                        </p:cTn>
                                        <p:tgtEl>
                                          <p:spTgt spid="22">
                                            <p:txEl>
                                              <p:pRg st="0" end="0"/>
                                            </p:txEl>
                                          </p:spTgt>
                                        </p:tgtEl>
                                        <p:attrNameLst>
                                          <p:attrName>style.visibility</p:attrName>
                                        </p:attrNameLst>
                                      </p:cBhvr>
                                      <p:to>
                                        <p:strVal val="visible"/>
                                      </p:to>
                                    </p:set>
                                    <p:anim calcmode="lin" valueType="num">
                                      <p:cBhvr additive="base">
                                        <p:cTn id="86"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88" fill="hold">
                            <p:stCondLst>
                              <p:cond delay="5550"/>
                            </p:stCondLst>
                            <p:childTnLst>
                              <p:par>
                                <p:cTn id="89" presetID="2" presetClass="entr" presetSubtype="4" decel="10000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750" fill="hold"/>
                                        <p:tgtEl>
                                          <p:spTgt spid="24"/>
                                        </p:tgtEl>
                                        <p:attrNameLst>
                                          <p:attrName>ppt_x</p:attrName>
                                        </p:attrNameLst>
                                      </p:cBhvr>
                                      <p:tavLst>
                                        <p:tav tm="0">
                                          <p:val>
                                            <p:strVal val="#ppt_x"/>
                                          </p:val>
                                        </p:tav>
                                        <p:tav tm="100000">
                                          <p:val>
                                            <p:strVal val="#ppt_x"/>
                                          </p:val>
                                        </p:tav>
                                      </p:tavLst>
                                    </p:anim>
                                    <p:anim calcmode="lin" valueType="num">
                                      <p:cBhvr additive="base">
                                        <p:cTn id="92" dur="75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8" decel="10000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750" fill="hold"/>
                                        <p:tgtEl>
                                          <p:spTgt spid="23"/>
                                        </p:tgtEl>
                                        <p:attrNameLst>
                                          <p:attrName>ppt_x</p:attrName>
                                        </p:attrNameLst>
                                      </p:cBhvr>
                                      <p:tavLst>
                                        <p:tav tm="0">
                                          <p:val>
                                            <p:strVal val="0-#ppt_w/2"/>
                                          </p:val>
                                        </p:tav>
                                        <p:tav tm="100000">
                                          <p:val>
                                            <p:strVal val="#ppt_x"/>
                                          </p:val>
                                        </p:tav>
                                      </p:tavLst>
                                    </p:anim>
                                    <p:anim calcmode="lin" valueType="num">
                                      <p:cBhvr additive="base">
                                        <p:cTn id="96" dur="750" fill="hold"/>
                                        <p:tgtEl>
                                          <p:spTgt spid="23"/>
                                        </p:tgtEl>
                                        <p:attrNameLst>
                                          <p:attrName>ppt_y</p:attrName>
                                        </p:attrNameLst>
                                      </p:cBhvr>
                                      <p:tavLst>
                                        <p:tav tm="0">
                                          <p:val>
                                            <p:strVal val="#ppt_y"/>
                                          </p:val>
                                        </p:tav>
                                        <p:tav tm="100000">
                                          <p:val>
                                            <p:strVal val="#ppt_y"/>
                                          </p:val>
                                        </p:tav>
                                      </p:tavLst>
                                    </p:anim>
                                  </p:childTnLst>
                                </p:cTn>
                              </p:par>
                              <p:par>
                                <p:cTn id="97" presetID="45" presetClass="entr" presetSubtype="0" fill="hold" grpId="1"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750"/>
                                        <p:tgtEl>
                                          <p:spTgt spid="24"/>
                                        </p:tgtEl>
                                      </p:cBhvr>
                                    </p:animEffect>
                                    <p:anim calcmode="lin" valueType="num">
                                      <p:cBhvr>
                                        <p:cTn id="100" dur="750" fill="hold"/>
                                        <p:tgtEl>
                                          <p:spTgt spid="24"/>
                                        </p:tgtEl>
                                        <p:attrNameLst>
                                          <p:attrName>ppt_w</p:attrName>
                                        </p:attrNameLst>
                                      </p:cBhvr>
                                      <p:tavLst>
                                        <p:tav tm="0" fmla="#ppt_w*sin(2.5*pi*$)">
                                          <p:val>
                                            <p:fltVal val="0"/>
                                          </p:val>
                                        </p:tav>
                                        <p:tav tm="100000">
                                          <p:val>
                                            <p:fltVal val="1"/>
                                          </p:val>
                                        </p:tav>
                                      </p:tavLst>
                                    </p:anim>
                                    <p:anim calcmode="lin" valueType="num">
                                      <p:cBhvr>
                                        <p:cTn id="101" dur="750" fill="hold"/>
                                        <p:tgtEl>
                                          <p:spTgt spid="24"/>
                                        </p:tgtEl>
                                        <p:attrNameLst>
                                          <p:attrName>ppt_h</p:attrName>
                                        </p:attrNameLst>
                                      </p:cBhvr>
                                      <p:tavLst>
                                        <p:tav tm="0">
                                          <p:val>
                                            <p:strVal val="#ppt_h"/>
                                          </p:val>
                                        </p:tav>
                                        <p:tav tm="100000">
                                          <p:val>
                                            <p:strVal val="#ppt_h"/>
                                          </p:val>
                                        </p:tav>
                                      </p:tavLst>
                                    </p:anim>
                                  </p:childTnLst>
                                </p:cTn>
                              </p:par>
                              <p:par>
                                <p:cTn id="102" presetID="45" presetClass="entr" presetSubtype="0" fill="hold" grpId="1"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750"/>
                                        <p:tgtEl>
                                          <p:spTgt spid="23"/>
                                        </p:tgtEl>
                                      </p:cBhvr>
                                    </p:animEffect>
                                    <p:anim calcmode="lin" valueType="num">
                                      <p:cBhvr>
                                        <p:cTn id="105" dur="750" fill="hold"/>
                                        <p:tgtEl>
                                          <p:spTgt spid="23"/>
                                        </p:tgtEl>
                                        <p:attrNameLst>
                                          <p:attrName>ppt_w</p:attrName>
                                        </p:attrNameLst>
                                      </p:cBhvr>
                                      <p:tavLst>
                                        <p:tav tm="0" fmla="#ppt_w*sin(2.5*pi*$)">
                                          <p:val>
                                            <p:fltVal val="0"/>
                                          </p:val>
                                        </p:tav>
                                        <p:tav tm="100000">
                                          <p:val>
                                            <p:fltVal val="1"/>
                                          </p:val>
                                        </p:tav>
                                      </p:tavLst>
                                    </p:anim>
                                    <p:anim calcmode="lin" valueType="num">
                                      <p:cBhvr>
                                        <p:cTn id="106" dur="750" fill="hold"/>
                                        <p:tgtEl>
                                          <p:spTgt spid="23"/>
                                        </p:tgtEl>
                                        <p:attrNameLst>
                                          <p:attrName>ppt_h</p:attrName>
                                        </p:attrNameLst>
                                      </p:cBhvr>
                                      <p:tavLst>
                                        <p:tav tm="0">
                                          <p:val>
                                            <p:strVal val="#ppt_h"/>
                                          </p:val>
                                        </p:tav>
                                        <p:tav tm="100000">
                                          <p:val>
                                            <p:strVal val="#ppt_h"/>
                                          </p:val>
                                        </p:tav>
                                      </p:tavLst>
                                    </p:anim>
                                  </p:childTnLst>
                                </p:cTn>
                              </p:par>
                              <p:par>
                                <p:cTn id="107" presetID="2" presetClass="entr" presetSubtype="9" decel="100000" fill="hold" grpId="0" nodeType="withEffect">
                                  <p:stCondLst>
                                    <p:cond delay="500"/>
                                  </p:stCondLst>
                                  <p:iterate type="wd">
                                    <p:tmPct val="10000"/>
                                  </p:iterate>
                                  <p:childTnLst>
                                    <p:set>
                                      <p:cBhvr>
                                        <p:cTn id="108" dur="1" fill="hold">
                                          <p:stCondLst>
                                            <p:cond delay="0"/>
                                          </p:stCondLst>
                                        </p:cTn>
                                        <p:tgtEl>
                                          <p:spTgt spid="25">
                                            <p:txEl>
                                              <p:pRg st="0" end="0"/>
                                            </p:txEl>
                                          </p:spTgt>
                                        </p:tgtEl>
                                        <p:attrNameLst>
                                          <p:attrName>style.visibility</p:attrName>
                                        </p:attrNameLst>
                                      </p:cBhvr>
                                      <p:to>
                                        <p:strVal val="visible"/>
                                      </p:to>
                                    </p:set>
                                    <p:anim calcmode="lin" valueType="num">
                                      <p:cBhvr additive="base">
                                        <p:cTn id="10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1" fill="hold">
                            <p:stCondLst>
                              <p:cond delay="6650"/>
                            </p:stCondLst>
                            <p:childTnLst>
                              <p:par>
                                <p:cTn id="112" presetID="2" presetClass="entr" presetSubtype="2" decel="100000" fill="hold" grpId="0" nodeType="afterEffect">
                                  <p:stCondLst>
                                    <p:cond delay="250"/>
                                  </p:stCondLst>
                                  <p:childTnLst>
                                    <p:set>
                                      <p:cBhvr>
                                        <p:cTn id="113" dur="1" fill="hold">
                                          <p:stCondLst>
                                            <p:cond delay="0"/>
                                          </p:stCondLst>
                                        </p:cTn>
                                        <p:tgtEl>
                                          <p:spTgt spid="26">
                                            <p:txEl>
                                              <p:pRg st="0" end="0"/>
                                            </p:txEl>
                                          </p:spTgt>
                                        </p:tgtEl>
                                        <p:attrNameLst>
                                          <p:attrName>style.visibility</p:attrName>
                                        </p:attrNameLst>
                                      </p:cBhvr>
                                      <p:to>
                                        <p:strVal val="visible"/>
                                      </p:to>
                                    </p:set>
                                    <p:anim calcmode="lin" valueType="num">
                                      <p:cBhvr additive="base">
                                        <p:cTn id="114"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11" name="図プレースホルダー 9"/>
          <p:cNvSpPr>
            <a:spLocks noGrp="1"/>
          </p:cNvSpPr>
          <p:nvPr>
            <p:ph type="pic" sz="quarter" idx="16" hasCustomPrompt="1"/>
          </p:nvPr>
        </p:nvSpPr>
        <p:spPr>
          <a:xfrm>
            <a:off x="6" y="2092554"/>
            <a:ext cx="12191998" cy="3093884"/>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718938" y="5438176"/>
            <a:ext cx="10202931" cy="793291"/>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4" name="テキスト プレースホルダー 13"/>
          <p:cNvSpPr>
            <a:spLocks noGrp="1"/>
          </p:cNvSpPr>
          <p:nvPr>
            <p:ph type="body" sz="quarter" idx="19" hasCustomPrompt="1"/>
          </p:nvPr>
        </p:nvSpPr>
        <p:spPr>
          <a:xfrm>
            <a:off x="0" y="4431700"/>
            <a:ext cx="12192000" cy="764419"/>
          </a:xfrm>
          <a:solidFill>
            <a:schemeClr val="accent1">
              <a:lumMod val="75000"/>
              <a:alpha val="80000"/>
            </a:schemeClr>
          </a:solidFill>
        </p:spPr>
        <p:txBody>
          <a:bodyPr anchor="ctr">
            <a:noAutofit/>
          </a:bodyPr>
          <a:lstStyle>
            <a:lvl1pPr algn="ctr">
              <a:defRPr sz="32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4398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5992758" y="2108710"/>
            <a:ext cx="6212151" cy="2602447"/>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11" name="テキスト プレースホルダー 6"/>
          <p:cNvSpPr>
            <a:spLocks noGrp="1"/>
          </p:cNvSpPr>
          <p:nvPr>
            <p:ph type="body" sz="quarter" idx="15" hasCustomPrompt="1"/>
          </p:nvPr>
        </p:nvSpPr>
        <p:spPr>
          <a:xfrm>
            <a:off x="718935" y="5109190"/>
            <a:ext cx="10215903" cy="102036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3" y="2108705"/>
            <a:ext cx="6550526" cy="26024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5" name="テキスト プレースホルダー 6"/>
          <p:cNvSpPr>
            <a:spLocks noGrp="1"/>
          </p:cNvSpPr>
          <p:nvPr>
            <p:ph type="body" sz="quarter" idx="16" hasCustomPrompt="1"/>
          </p:nvPr>
        </p:nvSpPr>
        <p:spPr>
          <a:xfrm>
            <a:off x="718941" y="2360582"/>
            <a:ext cx="3600713" cy="2086190"/>
          </a:xfrm>
        </p:spPr>
        <p:txBody>
          <a:bodyPr anchor="b">
            <a:normAutofit/>
          </a:bodyPr>
          <a:lstStyle>
            <a:lvl1pPr algn="r">
              <a:defRPr sz="2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0359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4" fill="hold" grpId="0" nodeType="withEffect">
                                  <p:stCondLst>
                                    <p:cond delay="0"/>
                                  </p:stCondLst>
                                  <p:iterate type="lt">
                                    <p:tmPct val="5000"/>
                                  </p:iterate>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down)">
                                      <p:cBhvr>
                                        <p:cTn id="14" dur="500"/>
                                        <p:tgtEl>
                                          <p:spTgt spid="15">
                                            <p:txEl>
                                              <p:pRg st="0" end="0"/>
                                            </p:txEl>
                                          </p:spTgt>
                                        </p:tgtEl>
                                      </p:cBhvr>
                                    </p:animEffect>
                                  </p:childTnLst>
                                </p:cTn>
                              </p:par>
                              <p:par>
                                <p:cTn id="15" presetID="2" presetClass="entr" presetSubtype="2" decel="100000" fill="hold" grpId="0" nodeType="withEffect">
                                  <p:stCondLst>
                                    <p:cond delay="50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9" name="図プレースホルダー 9"/>
          <p:cNvSpPr>
            <a:spLocks noGrp="1"/>
          </p:cNvSpPr>
          <p:nvPr>
            <p:ph type="pic" sz="quarter" idx="14" hasCustomPrompt="1"/>
          </p:nvPr>
        </p:nvSpPr>
        <p:spPr>
          <a:xfrm>
            <a:off x="2" y="2126188"/>
            <a:ext cx="2975382" cy="2598957"/>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2975390" y="2126188"/>
            <a:ext cx="5713129" cy="2598957"/>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8688515" y="2126188"/>
            <a:ext cx="3503486" cy="2598957"/>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718941" y="5109190"/>
            <a:ext cx="10801147" cy="102036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1" y="4725144"/>
            <a:ext cx="2975942" cy="96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5" name="正方形/長方形 14"/>
          <p:cNvSpPr/>
          <p:nvPr userDrawn="1"/>
        </p:nvSpPr>
        <p:spPr>
          <a:xfrm>
            <a:off x="2975940" y="4725144"/>
            <a:ext cx="5712500" cy="96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6" name="正方形/長方形 15"/>
          <p:cNvSpPr/>
          <p:nvPr userDrawn="1"/>
        </p:nvSpPr>
        <p:spPr>
          <a:xfrm>
            <a:off x="8688515" y="4725144"/>
            <a:ext cx="3503486" cy="96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Tree>
    <p:extLst>
      <p:ext uri="{BB962C8B-B14F-4D97-AF65-F5344CB8AC3E}">
        <p14:creationId xmlns:p14="http://schemas.microsoft.com/office/powerpoint/2010/main" val="72786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 presetClass="entr" presetSubtype="4" decel="100000" fill="hold" grpId="0"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2"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bldP spid="15"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4051238" y="2022711"/>
            <a:ext cx="1578183" cy="157804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4" name="円/楕円 53"/>
          <p:cNvSpPr/>
          <p:nvPr userDrawn="1"/>
        </p:nvSpPr>
        <p:spPr>
          <a:xfrm>
            <a:off x="6671179" y="2022710"/>
            <a:ext cx="1578183" cy="157804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5" name="円/楕円 54"/>
          <p:cNvSpPr/>
          <p:nvPr userDrawn="1"/>
        </p:nvSpPr>
        <p:spPr>
          <a:xfrm>
            <a:off x="9291117" y="2022710"/>
            <a:ext cx="1578183" cy="157804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6" name="円/楕円 55"/>
          <p:cNvSpPr/>
          <p:nvPr userDrawn="1"/>
        </p:nvSpPr>
        <p:spPr>
          <a:xfrm>
            <a:off x="1429401" y="2022709"/>
            <a:ext cx="1578183" cy="157804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9" name="円/楕円 48"/>
          <p:cNvSpPr/>
          <p:nvPr userDrawn="1"/>
        </p:nvSpPr>
        <p:spPr>
          <a:xfrm>
            <a:off x="3949629" y="1954978"/>
            <a:ext cx="1578183" cy="157804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0" name="円/楕円 49"/>
          <p:cNvSpPr/>
          <p:nvPr userDrawn="1"/>
        </p:nvSpPr>
        <p:spPr>
          <a:xfrm>
            <a:off x="6569568" y="1954977"/>
            <a:ext cx="1578183" cy="157804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1" name="円/楕円 50"/>
          <p:cNvSpPr/>
          <p:nvPr userDrawn="1"/>
        </p:nvSpPr>
        <p:spPr>
          <a:xfrm>
            <a:off x="9189508" y="1954976"/>
            <a:ext cx="1578183" cy="15780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2" name="円/楕円 51"/>
          <p:cNvSpPr/>
          <p:nvPr userDrawn="1"/>
        </p:nvSpPr>
        <p:spPr>
          <a:xfrm>
            <a:off x="1327792" y="1954976"/>
            <a:ext cx="1578183" cy="157804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0" name="円/楕円 9"/>
          <p:cNvSpPr/>
          <p:nvPr userDrawn="1"/>
        </p:nvSpPr>
        <p:spPr>
          <a:xfrm>
            <a:off x="3996939" y="1988846"/>
            <a:ext cx="1578183" cy="15780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2" name="円/楕円 11"/>
          <p:cNvSpPr/>
          <p:nvPr userDrawn="1"/>
        </p:nvSpPr>
        <p:spPr>
          <a:xfrm>
            <a:off x="6616881" y="1988844"/>
            <a:ext cx="1578183" cy="15780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3" name="円/楕円 12"/>
          <p:cNvSpPr/>
          <p:nvPr userDrawn="1"/>
        </p:nvSpPr>
        <p:spPr>
          <a:xfrm>
            <a:off x="9236820" y="1988844"/>
            <a:ext cx="1578183" cy="15780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9" name="円/楕円 18"/>
          <p:cNvSpPr/>
          <p:nvPr userDrawn="1"/>
        </p:nvSpPr>
        <p:spPr>
          <a:xfrm>
            <a:off x="1375102" y="1988843"/>
            <a:ext cx="1578183" cy="1578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 name="タイトル 1"/>
          <p:cNvSpPr>
            <a:spLocks noGrp="1"/>
          </p:cNvSpPr>
          <p:nvPr userDrawn="1">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11" name="図プレースホルダー 12"/>
          <p:cNvSpPr>
            <a:spLocks noGrp="1"/>
          </p:cNvSpPr>
          <p:nvPr userDrawn="1">
            <p:ph type="pic" sz="quarter" idx="17" hasCustomPrompt="1"/>
          </p:nvPr>
        </p:nvSpPr>
        <p:spPr>
          <a:xfrm>
            <a:off x="4503323" y="2495179"/>
            <a:ext cx="565420" cy="565372"/>
          </a:xfrm>
        </p:spPr>
        <p:txBody>
          <a:bodyPr>
            <a:normAutofit/>
          </a:bodyPr>
          <a:lstStyle>
            <a:lvl1pPr>
              <a:defRPr sz="10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7123263" y="2495178"/>
            <a:ext cx="565420" cy="565372"/>
          </a:xfrm>
        </p:spPr>
        <p:txBody>
          <a:bodyPr>
            <a:normAutofit/>
          </a:bodyPr>
          <a:lstStyle>
            <a:lvl1pPr>
              <a:defRPr sz="10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9743203" y="2495177"/>
            <a:ext cx="565420" cy="565372"/>
          </a:xfrm>
        </p:spPr>
        <p:txBody>
          <a:bodyPr>
            <a:normAutofit/>
          </a:bodyPr>
          <a:lstStyle>
            <a:lvl1pPr>
              <a:defRPr sz="10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1881488" y="2495177"/>
            <a:ext cx="565420" cy="565372"/>
          </a:xfrm>
        </p:spPr>
        <p:txBody>
          <a:bodyPr>
            <a:normAutofit/>
          </a:bodyPr>
          <a:lstStyle>
            <a:lvl1pPr>
              <a:defRPr sz="10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936422" y="3667685"/>
            <a:ext cx="2455554" cy="480053"/>
          </a:xfr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25527" y="4253921"/>
            <a:ext cx="2477334"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083987" y="4195744"/>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2" name="テキスト プレースホルダー 6"/>
          <p:cNvSpPr>
            <a:spLocks noGrp="1"/>
          </p:cNvSpPr>
          <p:nvPr>
            <p:ph type="body" sz="quarter" idx="25" hasCustomPrompt="1"/>
          </p:nvPr>
        </p:nvSpPr>
        <p:spPr>
          <a:xfrm>
            <a:off x="3538839" y="3666122"/>
            <a:ext cx="2477334" cy="480053"/>
          </a:xfr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3546100" y="4252359"/>
            <a:ext cx="2477334"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3704560" y="4194182"/>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5" name="テキスト プレースホルダー 6"/>
          <p:cNvSpPr>
            <a:spLocks noGrp="1"/>
          </p:cNvSpPr>
          <p:nvPr>
            <p:ph type="body" sz="quarter" idx="27" hasCustomPrompt="1"/>
          </p:nvPr>
        </p:nvSpPr>
        <p:spPr>
          <a:xfrm>
            <a:off x="6163041" y="3667685"/>
            <a:ext cx="2477334" cy="480053"/>
          </a:xfr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6166672" y="4253921"/>
            <a:ext cx="2477334"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6325131" y="4195744"/>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8" name="テキスト プレースホルダー 6"/>
          <p:cNvSpPr>
            <a:spLocks noGrp="1"/>
          </p:cNvSpPr>
          <p:nvPr>
            <p:ph type="body" sz="quarter" idx="29" hasCustomPrompt="1"/>
          </p:nvPr>
        </p:nvSpPr>
        <p:spPr>
          <a:xfrm>
            <a:off x="8787242" y="3667685"/>
            <a:ext cx="2477334" cy="480053"/>
          </a:xfrm>
        </p:spPr>
        <p:txBody>
          <a:bodyPr anchor="t">
            <a:noAutofit/>
          </a:bodyPr>
          <a:lstStyle>
            <a:lvl1pPr algn="ctr">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8787242" y="4253921"/>
            <a:ext cx="2477334"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8945705" y="4195744"/>
            <a:ext cx="2160428"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Tree>
    <p:extLst>
      <p:ext uri="{BB962C8B-B14F-4D97-AF65-F5344CB8AC3E}">
        <p14:creationId xmlns:p14="http://schemas.microsoft.com/office/powerpoint/2010/main" val="30660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750"/>
                                        <p:tgtEl>
                                          <p:spTgt spid="5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par>
                                <p:cTn id="17" presetID="2" presetClass="entr" presetSubtype="1" decel="100000" fill="hold" grpId="1"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750" fill="hold"/>
                                        <p:tgtEl>
                                          <p:spTgt spid="56"/>
                                        </p:tgtEl>
                                        <p:attrNameLst>
                                          <p:attrName>ppt_x</p:attrName>
                                        </p:attrNameLst>
                                      </p:cBhvr>
                                      <p:tavLst>
                                        <p:tav tm="0">
                                          <p:val>
                                            <p:strVal val="#ppt_x"/>
                                          </p:val>
                                        </p:tav>
                                        <p:tav tm="100000">
                                          <p:val>
                                            <p:strVal val="#ppt_x"/>
                                          </p:val>
                                        </p:tav>
                                      </p:tavLst>
                                    </p:anim>
                                    <p:anim calcmode="lin" valueType="num">
                                      <p:cBhvr additive="base">
                                        <p:cTn id="20" dur="750" fill="hold"/>
                                        <p:tgtEl>
                                          <p:spTgt spid="56"/>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1" nodeType="withEffect">
                                  <p:stCondLst>
                                    <p:cond delay="1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ppt_x"/>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1" nodeType="withEffect">
                                  <p:stCondLst>
                                    <p:cond delay="2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2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0-#ppt_h/2"/>
                                          </p:val>
                                        </p:tav>
                                        <p:tav tm="100000">
                                          <p:val>
                                            <p:strVal val="#ppt_y"/>
                                          </p:val>
                                        </p:tav>
                                      </p:tavLst>
                                    </p:anim>
                                  </p:childTnLst>
                                </p:cTn>
                              </p:par>
                            </p:childTnLst>
                          </p:cTn>
                        </p:par>
                        <p:par>
                          <p:cTn id="33" fill="hold">
                            <p:stCondLst>
                              <p:cond delay="950"/>
                            </p:stCondLst>
                            <p:childTnLst>
                              <p:par>
                                <p:cTn id="34" presetID="2" presetClass="entr" presetSubtype="4" decel="10000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45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750"/>
                                        <p:tgtEl>
                                          <p:spTgt spid="53"/>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750"/>
                                        <p:tgtEl>
                                          <p:spTgt spid="49"/>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par>
                                <p:cTn id="56" presetID="10" presetClass="entr" presetSubtype="0" fill="hold" grpId="0" nodeType="withEffect">
                                  <p:stCondLst>
                                    <p:cond delay="20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750"/>
                                        <p:tgtEl>
                                          <p:spTgt spid="11"/>
                                        </p:tgtEl>
                                      </p:cBhvr>
                                    </p:animEffect>
                                  </p:childTnLst>
                                </p:cTn>
                              </p:par>
                              <p:par>
                                <p:cTn id="59" presetID="2" presetClass="entr" presetSubtype="1" decel="100000" fill="hold" grpId="1"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750" fill="hold"/>
                                        <p:tgtEl>
                                          <p:spTgt spid="53"/>
                                        </p:tgtEl>
                                        <p:attrNameLst>
                                          <p:attrName>ppt_x</p:attrName>
                                        </p:attrNameLst>
                                      </p:cBhvr>
                                      <p:tavLst>
                                        <p:tav tm="0">
                                          <p:val>
                                            <p:strVal val="#ppt_x"/>
                                          </p:val>
                                        </p:tav>
                                        <p:tav tm="100000">
                                          <p:val>
                                            <p:strVal val="#ppt_x"/>
                                          </p:val>
                                        </p:tav>
                                      </p:tavLst>
                                    </p:anim>
                                    <p:anim calcmode="lin" valueType="num">
                                      <p:cBhvr additive="base">
                                        <p:cTn id="62" dur="750" fill="hold"/>
                                        <p:tgtEl>
                                          <p:spTgt spid="53"/>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1" nodeType="withEffect">
                                  <p:stCondLst>
                                    <p:cond delay="10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750" fill="hold"/>
                                        <p:tgtEl>
                                          <p:spTgt spid="49"/>
                                        </p:tgtEl>
                                        <p:attrNameLst>
                                          <p:attrName>ppt_x</p:attrName>
                                        </p:attrNameLst>
                                      </p:cBhvr>
                                      <p:tavLst>
                                        <p:tav tm="0">
                                          <p:val>
                                            <p:strVal val="#ppt_x"/>
                                          </p:val>
                                        </p:tav>
                                        <p:tav tm="100000">
                                          <p:val>
                                            <p:strVal val="#ppt_x"/>
                                          </p:val>
                                        </p:tav>
                                      </p:tavLst>
                                    </p:anim>
                                    <p:anim calcmode="lin" valueType="num">
                                      <p:cBhvr additive="base">
                                        <p:cTn id="66" dur="750" fill="hold"/>
                                        <p:tgtEl>
                                          <p:spTgt spid="49"/>
                                        </p:tgtEl>
                                        <p:attrNameLst>
                                          <p:attrName>ppt_y</p:attrName>
                                        </p:attrNameLst>
                                      </p:cBhvr>
                                      <p:tavLst>
                                        <p:tav tm="0">
                                          <p:val>
                                            <p:strVal val="0-#ppt_h/2"/>
                                          </p:val>
                                        </p:tav>
                                        <p:tav tm="100000">
                                          <p:val>
                                            <p:strVal val="#ppt_y"/>
                                          </p:val>
                                        </p:tav>
                                      </p:tavLst>
                                    </p:anim>
                                  </p:childTnLst>
                                </p:cTn>
                              </p:par>
                              <p:par>
                                <p:cTn id="67" presetID="2" presetClass="entr" presetSubtype="1" decel="100000" fill="hold" grpId="1" nodeType="withEffect">
                                  <p:stCondLst>
                                    <p:cond delay="20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750" fill="hold"/>
                                        <p:tgtEl>
                                          <p:spTgt spid="10"/>
                                        </p:tgtEl>
                                        <p:attrNameLst>
                                          <p:attrName>ppt_x</p:attrName>
                                        </p:attrNameLst>
                                      </p:cBhvr>
                                      <p:tavLst>
                                        <p:tav tm="0">
                                          <p:val>
                                            <p:strVal val="#ppt_x"/>
                                          </p:val>
                                        </p:tav>
                                        <p:tav tm="100000">
                                          <p:val>
                                            <p:strVal val="#ppt_x"/>
                                          </p:val>
                                        </p:tav>
                                      </p:tavLst>
                                    </p:anim>
                                    <p:anim calcmode="lin" valueType="num">
                                      <p:cBhvr additive="base">
                                        <p:cTn id="70" dur="75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20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750" fill="hold"/>
                                        <p:tgtEl>
                                          <p:spTgt spid="11"/>
                                        </p:tgtEl>
                                        <p:attrNameLst>
                                          <p:attrName>ppt_x</p:attrName>
                                        </p:attrNameLst>
                                      </p:cBhvr>
                                      <p:tavLst>
                                        <p:tav tm="0">
                                          <p:val>
                                            <p:strVal val="#ppt_x"/>
                                          </p:val>
                                        </p:tav>
                                        <p:tav tm="100000">
                                          <p:val>
                                            <p:strVal val="#ppt_x"/>
                                          </p:val>
                                        </p:tav>
                                      </p:tavLst>
                                    </p:anim>
                                    <p:anim calcmode="lin" valueType="num">
                                      <p:cBhvr additive="base">
                                        <p:cTn id="74" dur="750" fill="hold"/>
                                        <p:tgtEl>
                                          <p:spTgt spid="11"/>
                                        </p:tgtEl>
                                        <p:attrNameLst>
                                          <p:attrName>ppt_y</p:attrName>
                                        </p:attrNameLst>
                                      </p:cBhvr>
                                      <p:tavLst>
                                        <p:tav tm="0">
                                          <p:val>
                                            <p:strVal val="0-#ppt_h/2"/>
                                          </p:val>
                                        </p:tav>
                                        <p:tav tm="100000">
                                          <p:val>
                                            <p:strVal val="#ppt_y"/>
                                          </p:val>
                                        </p:tav>
                                      </p:tavLst>
                                    </p:anim>
                                  </p:childTnLst>
                                </p:cTn>
                              </p:par>
                            </p:childTnLst>
                          </p:cTn>
                        </p:par>
                        <p:par>
                          <p:cTn id="75" fill="hold">
                            <p:stCondLst>
                              <p:cond delay="2400"/>
                            </p:stCondLst>
                            <p:childTnLst>
                              <p:par>
                                <p:cTn id="76" presetID="2" presetClass="entr" presetSubtype="4" decel="100000" fill="hold" grpId="0" nodeType="afterEffect">
                                  <p:stCondLst>
                                    <p:cond delay="0"/>
                                  </p:stCondLst>
                                  <p:childTnLst>
                                    <p:set>
                                      <p:cBhvr>
                                        <p:cTn id="77" dur="1" fill="hold">
                                          <p:stCondLst>
                                            <p:cond delay="0"/>
                                          </p:stCondLst>
                                        </p:cTn>
                                        <p:tgtEl>
                                          <p:spTgt spid="32">
                                            <p:txEl>
                                              <p:pRg st="0" end="0"/>
                                            </p:txEl>
                                          </p:spTgt>
                                        </p:tgtEl>
                                        <p:attrNameLst>
                                          <p:attrName>style.visibility</p:attrName>
                                        </p:attrNameLst>
                                      </p:cBhvr>
                                      <p:to>
                                        <p:strVal val="visible"/>
                                      </p:to>
                                    </p:set>
                                    <p:anim calcmode="lin" valueType="num">
                                      <p:cBhvr additive="base">
                                        <p:cTn id="7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0"/>
                                  </p:stCondLst>
                                  <p:childTnLst>
                                    <p:set>
                                      <p:cBhvr>
                                        <p:cTn id="81" dur="1" fill="hold">
                                          <p:stCondLst>
                                            <p:cond delay="0"/>
                                          </p:stCondLst>
                                        </p:cTn>
                                        <p:tgtEl>
                                          <p:spTgt spid="33">
                                            <p:txEl>
                                              <p:pRg st="0" end="0"/>
                                            </p:txEl>
                                          </p:spTgt>
                                        </p:tgtEl>
                                        <p:attrNameLst>
                                          <p:attrName>style.visibility</p:attrName>
                                        </p:attrNameLst>
                                      </p:cBhvr>
                                      <p:to>
                                        <p:strVal val="visible"/>
                                      </p:to>
                                    </p:set>
                                    <p:anim calcmode="lin" valueType="num">
                                      <p:cBhvr additive="base">
                                        <p:cTn id="8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750"/>
                                        <p:tgtEl>
                                          <p:spTgt spid="54"/>
                                        </p:tgtEl>
                                      </p:cBhvr>
                                    </p:animEffect>
                                  </p:childTnLst>
                                </p:cTn>
                              </p:par>
                              <p:par>
                                <p:cTn id="92" presetID="10" presetClass="entr" presetSubtype="0" fill="hold" grpId="0" nodeType="withEffect">
                                  <p:stCondLst>
                                    <p:cond delay="1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750"/>
                                        <p:tgtEl>
                                          <p:spTgt spid="50"/>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750"/>
                                        <p:tgtEl>
                                          <p:spTgt spid="12"/>
                                        </p:tgtEl>
                                      </p:cBhvr>
                                    </p:animEffect>
                                  </p:childTnLst>
                                </p:cTn>
                              </p:par>
                              <p:par>
                                <p:cTn id="98" presetID="10" presetClass="entr" presetSubtype="0" fill="hold" grpId="0" nodeType="withEffect">
                                  <p:stCondLst>
                                    <p:cond delay="20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750"/>
                                        <p:tgtEl>
                                          <p:spTgt spid="14"/>
                                        </p:tgtEl>
                                      </p:cBhvr>
                                    </p:animEffect>
                                  </p:childTnLst>
                                </p:cTn>
                              </p:par>
                              <p:par>
                                <p:cTn id="101" presetID="2" presetClass="entr" presetSubtype="1" decel="100000" fill="hold" grpId="1"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additive="base">
                                        <p:cTn id="103" dur="750" fill="hold"/>
                                        <p:tgtEl>
                                          <p:spTgt spid="54"/>
                                        </p:tgtEl>
                                        <p:attrNameLst>
                                          <p:attrName>ppt_x</p:attrName>
                                        </p:attrNameLst>
                                      </p:cBhvr>
                                      <p:tavLst>
                                        <p:tav tm="0">
                                          <p:val>
                                            <p:strVal val="#ppt_x"/>
                                          </p:val>
                                        </p:tav>
                                        <p:tav tm="100000">
                                          <p:val>
                                            <p:strVal val="#ppt_x"/>
                                          </p:val>
                                        </p:tav>
                                      </p:tavLst>
                                    </p:anim>
                                    <p:anim calcmode="lin" valueType="num">
                                      <p:cBhvr additive="base">
                                        <p:cTn id="104" dur="750" fill="hold"/>
                                        <p:tgtEl>
                                          <p:spTgt spid="54"/>
                                        </p:tgtEl>
                                        <p:attrNameLst>
                                          <p:attrName>ppt_y</p:attrName>
                                        </p:attrNameLst>
                                      </p:cBhvr>
                                      <p:tavLst>
                                        <p:tav tm="0">
                                          <p:val>
                                            <p:strVal val="0-#ppt_h/2"/>
                                          </p:val>
                                        </p:tav>
                                        <p:tav tm="100000">
                                          <p:val>
                                            <p:strVal val="#ppt_y"/>
                                          </p:val>
                                        </p:tav>
                                      </p:tavLst>
                                    </p:anim>
                                  </p:childTnLst>
                                </p:cTn>
                              </p:par>
                              <p:par>
                                <p:cTn id="105" presetID="2" presetClass="entr" presetSubtype="1" decel="100000" fill="hold" grpId="1" nodeType="withEffect">
                                  <p:stCondLst>
                                    <p:cond delay="10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750" fill="hold"/>
                                        <p:tgtEl>
                                          <p:spTgt spid="50"/>
                                        </p:tgtEl>
                                        <p:attrNameLst>
                                          <p:attrName>ppt_x</p:attrName>
                                        </p:attrNameLst>
                                      </p:cBhvr>
                                      <p:tavLst>
                                        <p:tav tm="0">
                                          <p:val>
                                            <p:strVal val="#ppt_x"/>
                                          </p:val>
                                        </p:tav>
                                        <p:tav tm="100000">
                                          <p:val>
                                            <p:strVal val="#ppt_x"/>
                                          </p:val>
                                        </p:tav>
                                      </p:tavLst>
                                    </p:anim>
                                    <p:anim calcmode="lin" valueType="num">
                                      <p:cBhvr additive="base">
                                        <p:cTn id="108" dur="750" fill="hold"/>
                                        <p:tgtEl>
                                          <p:spTgt spid="50"/>
                                        </p:tgtEl>
                                        <p:attrNameLst>
                                          <p:attrName>ppt_y</p:attrName>
                                        </p:attrNameLst>
                                      </p:cBhvr>
                                      <p:tavLst>
                                        <p:tav tm="0">
                                          <p:val>
                                            <p:strVal val="0-#ppt_h/2"/>
                                          </p:val>
                                        </p:tav>
                                        <p:tav tm="100000">
                                          <p:val>
                                            <p:strVal val="#ppt_y"/>
                                          </p:val>
                                        </p:tav>
                                      </p:tavLst>
                                    </p:anim>
                                  </p:childTnLst>
                                </p:cTn>
                              </p:par>
                              <p:par>
                                <p:cTn id="109" presetID="2" presetClass="entr" presetSubtype="1" decel="100000" fill="hold" grpId="1" nodeType="withEffect">
                                  <p:stCondLst>
                                    <p:cond delay="20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750" fill="hold"/>
                                        <p:tgtEl>
                                          <p:spTgt spid="12"/>
                                        </p:tgtEl>
                                        <p:attrNameLst>
                                          <p:attrName>ppt_x</p:attrName>
                                        </p:attrNameLst>
                                      </p:cBhvr>
                                      <p:tavLst>
                                        <p:tav tm="0">
                                          <p:val>
                                            <p:strVal val="#ppt_x"/>
                                          </p:val>
                                        </p:tav>
                                        <p:tav tm="100000">
                                          <p:val>
                                            <p:strVal val="#ppt_x"/>
                                          </p:val>
                                        </p:tav>
                                      </p:tavLst>
                                    </p:anim>
                                    <p:anim calcmode="lin" valueType="num">
                                      <p:cBhvr additive="base">
                                        <p:cTn id="112" dur="750" fill="hold"/>
                                        <p:tgtEl>
                                          <p:spTgt spid="12"/>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20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750" fill="hold"/>
                                        <p:tgtEl>
                                          <p:spTgt spid="14"/>
                                        </p:tgtEl>
                                        <p:attrNameLst>
                                          <p:attrName>ppt_x</p:attrName>
                                        </p:attrNameLst>
                                      </p:cBhvr>
                                      <p:tavLst>
                                        <p:tav tm="0">
                                          <p:val>
                                            <p:strVal val="#ppt_x"/>
                                          </p:val>
                                        </p:tav>
                                        <p:tav tm="100000">
                                          <p:val>
                                            <p:strVal val="#ppt_x"/>
                                          </p:val>
                                        </p:tav>
                                      </p:tavLst>
                                    </p:anim>
                                    <p:anim calcmode="lin" valueType="num">
                                      <p:cBhvr additive="base">
                                        <p:cTn id="116" dur="750" fill="hold"/>
                                        <p:tgtEl>
                                          <p:spTgt spid="14"/>
                                        </p:tgtEl>
                                        <p:attrNameLst>
                                          <p:attrName>ppt_y</p:attrName>
                                        </p:attrNameLst>
                                      </p:cBhvr>
                                      <p:tavLst>
                                        <p:tav tm="0">
                                          <p:val>
                                            <p:strVal val="0-#ppt_h/2"/>
                                          </p:val>
                                        </p:tav>
                                        <p:tav tm="100000">
                                          <p:val>
                                            <p:strVal val="#ppt_y"/>
                                          </p:val>
                                        </p:tav>
                                      </p:tavLst>
                                    </p:anim>
                                  </p:childTnLst>
                                </p:cTn>
                              </p:par>
                            </p:childTnLst>
                          </p:cTn>
                        </p:par>
                        <p:par>
                          <p:cTn id="117" fill="hold">
                            <p:stCondLst>
                              <p:cond delay="3850"/>
                            </p:stCondLst>
                            <p:childTnLst>
                              <p:par>
                                <p:cTn id="118" presetID="2" presetClass="entr" presetSubtype="4" decel="100000" fill="hold" grpId="0" nodeType="afterEffect">
                                  <p:stCondLst>
                                    <p:cond delay="0"/>
                                  </p:stCondLst>
                                  <p:childTnLst>
                                    <p:set>
                                      <p:cBhvr>
                                        <p:cTn id="119" dur="1" fill="hold">
                                          <p:stCondLst>
                                            <p:cond delay="0"/>
                                          </p:stCondLst>
                                        </p:cTn>
                                        <p:tgtEl>
                                          <p:spTgt spid="35">
                                            <p:txEl>
                                              <p:pRg st="0" end="0"/>
                                            </p:txEl>
                                          </p:spTgt>
                                        </p:tgtEl>
                                        <p:attrNameLst>
                                          <p:attrName>style.visibility</p:attrName>
                                        </p:attrNameLst>
                                      </p:cBhvr>
                                      <p:to>
                                        <p:strVal val="visible"/>
                                      </p:to>
                                    </p:set>
                                    <p:anim calcmode="lin" valueType="num">
                                      <p:cBhvr additive="base">
                                        <p:cTn id="1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22" presetID="2" presetClass="entr" presetSubtype="4" decel="100000" fill="hold" grpId="0" nodeType="with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 calcmode="lin" valueType="num">
                                      <p:cBhvr additive="base">
                                        <p:cTn id="12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6" presetID="2" presetClass="entr" presetSubtype="4" decel="10000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childTnLst>
                          </p:cTn>
                        </p:par>
                        <p:par>
                          <p:cTn id="130" fill="hold">
                            <p:stCondLst>
                              <p:cond delay="4350"/>
                            </p:stCondLst>
                            <p:childTnLst>
                              <p:par>
                                <p:cTn id="131" presetID="10" presetClass="entr" presetSubtype="0" fill="hold" grpId="0" nodeType="after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750"/>
                                        <p:tgtEl>
                                          <p:spTgt spid="5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750"/>
                                        <p:tgtEl>
                                          <p:spTgt spid="51"/>
                                        </p:tgtEl>
                                      </p:cBhvr>
                                    </p:animEffect>
                                  </p:childTnLst>
                                </p:cTn>
                              </p:par>
                              <p:par>
                                <p:cTn id="137" presetID="10" presetClass="entr" presetSubtype="0" fill="hold" grpId="0" nodeType="withEffect">
                                  <p:stCondLst>
                                    <p:cond delay="20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750"/>
                                        <p:tgtEl>
                                          <p:spTgt spid="13"/>
                                        </p:tgtEl>
                                      </p:cBhvr>
                                    </p:animEffect>
                                  </p:childTnLst>
                                </p:cTn>
                              </p:par>
                              <p:par>
                                <p:cTn id="140" presetID="10" presetClass="entr" presetSubtype="0" fill="hold" grpId="0" nodeType="withEffect">
                                  <p:stCondLst>
                                    <p:cond delay="200"/>
                                  </p:stCondLst>
                                  <p:childTnLst>
                                    <p:set>
                                      <p:cBhvr>
                                        <p:cTn id="141" dur="1" fill="hold">
                                          <p:stCondLst>
                                            <p:cond delay="0"/>
                                          </p:stCondLst>
                                        </p:cTn>
                                        <p:tgtEl>
                                          <p:spTgt spid="15"/>
                                        </p:tgtEl>
                                        <p:attrNameLst>
                                          <p:attrName>style.visibility</p:attrName>
                                        </p:attrNameLst>
                                      </p:cBhvr>
                                      <p:to>
                                        <p:strVal val="visible"/>
                                      </p:to>
                                    </p:set>
                                    <p:animEffect transition="in" filter="fade">
                                      <p:cBhvr>
                                        <p:cTn id="142" dur="750"/>
                                        <p:tgtEl>
                                          <p:spTgt spid="15"/>
                                        </p:tgtEl>
                                      </p:cBhvr>
                                    </p:animEffect>
                                  </p:childTnLst>
                                </p:cTn>
                              </p:par>
                              <p:par>
                                <p:cTn id="143" presetID="2" presetClass="entr" presetSubtype="1" decel="100000" fill="hold" grpId="1" nodeType="with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additive="base">
                                        <p:cTn id="145" dur="750" fill="hold"/>
                                        <p:tgtEl>
                                          <p:spTgt spid="55"/>
                                        </p:tgtEl>
                                        <p:attrNameLst>
                                          <p:attrName>ppt_x</p:attrName>
                                        </p:attrNameLst>
                                      </p:cBhvr>
                                      <p:tavLst>
                                        <p:tav tm="0">
                                          <p:val>
                                            <p:strVal val="#ppt_x"/>
                                          </p:val>
                                        </p:tav>
                                        <p:tav tm="100000">
                                          <p:val>
                                            <p:strVal val="#ppt_x"/>
                                          </p:val>
                                        </p:tav>
                                      </p:tavLst>
                                    </p:anim>
                                    <p:anim calcmode="lin" valueType="num">
                                      <p:cBhvr additive="base">
                                        <p:cTn id="146" dur="750" fill="hold"/>
                                        <p:tgtEl>
                                          <p:spTgt spid="55"/>
                                        </p:tgtEl>
                                        <p:attrNameLst>
                                          <p:attrName>ppt_y</p:attrName>
                                        </p:attrNameLst>
                                      </p:cBhvr>
                                      <p:tavLst>
                                        <p:tav tm="0">
                                          <p:val>
                                            <p:strVal val="0-#ppt_h/2"/>
                                          </p:val>
                                        </p:tav>
                                        <p:tav tm="100000">
                                          <p:val>
                                            <p:strVal val="#ppt_y"/>
                                          </p:val>
                                        </p:tav>
                                      </p:tavLst>
                                    </p:anim>
                                  </p:childTnLst>
                                </p:cTn>
                              </p:par>
                              <p:par>
                                <p:cTn id="147" presetID="2" presetClass="entr" presetSubtype="1" decel="100000" fill="hold" grpId="1" nodeType="withEffect">
                                  <p:stCondLst>
                                    <p:cond delay="0"/>
                                  </p:stCondLst>
                                  <p:childTnLst>
                                    <p:set>
                                      <p:cBhvr>
                                        <p:cTn id="148" dur="1" fill="hold">
                                          <p:stCondLst>
                                            <p:cond delay="0"/>
                                          </p:stCondLst>
                                        </p:cTn>
                                        <p:tgtEl>
                                          <p:spTgt spid="51"/>
                                        </p:tgtEl>
                                        <p:attrNameLst>
                                          <p:attrName>style.visibility</p:attrName>
                                        </p:attrNameLst>
                                      </p:cBhvr>
                                      <p:to>
                                        <p:strVal val="visible"/>
                                      </p:to>
                                    </p:set>
                                    <p:anim calcmode="lin" valueType="num">
                                      <p:cBhvr additive="base">
                                        <p:cTn id="149" dur="750" fill="hold"/>
                                        <p:tgtEl>
                                          <p:spTgt spid="51"/>
                                        </p:tgtEl>
                                        <p:attrNameLst>
                                          <p:attrName>ppt_x</p:attrName>
                                        </p:attrNameLst>
                                      </p:cBhvr>
                                      <p:tavLst>
                                        <p:tav tm="0">
                                          <p:val>
                                            <p:strVal val="#ppt_x"/>
                                          </p:val>
                                        </p:tav>
                                        <p:tav tm="100000">
                                          <p:val>
                                            <p:strVal val="#ppt_x"/>
                                          </p:val>
                                        </p:tav>
                                      </p:tavLst>
                                    </p:anim>
                                    <p:anim calcmode="lin" valueType="num">
                                      <p:cBhvr additive="base">
                                        <p:cTn id="150" dur="750" fill="hold"/>
                                        <p:tgtEl>
                                          <p:spTgt spid="51"/>
                                        </p:tgtEl>
                                        <p:attrNameLst>
                                          <p:attrName>ppt_y</p:attrName>
                                        </p:attrNameLst>
                                      </p:cBhvr>
                                      <p:tavLst>
                                        <p:tav tm="0">
                                          <p:val>
                                            <p:strVal val="0-#ppt_h/2"/>
                                          </p:val>
                                        </p:tav>
                                        <p:tav tm="100000">
                                          <p:val>
                                            <p:strVal val="#ppt_y"/>
                                          </p:val>
                                        </p:tav>
                                      </p:tavLst>
                                    </p:anim>
                                  </p:childTnLst>
                                </p:cTn>
                              </p:par>
                              <p:par>
                                <p:cTn id="151" presetID="2" presetClass="entr" presetSubtype="1" decel="100000" fill="hold" grpId="1" nodeType="withEffect">
                                  <p:stCondLst>
                                    <p:cond delay="200"/>
                                  </p:stCondLst>
                                  <p:childTnLst>
                                    <p:set>
                                      <p:cBhvr>
                                        <p:cTn id="152" dur="1" fill="hold">
                                          <p:stCondLst>
                                            <p:cond delay="0"/>
                                          </p:stCondLst>
                                        </p:cTn>
                                        <p:tgtEl>
                                          <p:spTgt spid="13"/>
                                        </p:tgtEl>
                                        <p:attrNameLst>
                                          <p:attrName>style.visibility</p:attrName>
                                        </p:attrNameLst>
                                      </p:cBhvr>
                                      <p:to>
                                        <p:strVal val="visible"/>
                                      </p:to>
                                    </p:set>
                                    <p:anim calcmode="lin" valueType="num">
                                      <p:cBhvr additive="base">
                                        <p:cTn id="153" dur="750" fill="hold"/>
                                        <p:tgtEl>
                                          <p:spTgt spid="13"/>
                                        </p:tgtEl>
                                        <p:attrNameLst>
                                          <p:attrName>ppt_x</p:attrName>
                                        </p:attrNameLst>
                                      </p:cBhvr>
                                      <p:tavLst>
                                        <p:tav tm="0">
                                          <p:val>
                                            <p:strVal val="#ppt_x"/>
                                          </p:val>
                                        </p:tav>
                                        <p:tav tm="100000">
                                          <p:val>
                                            <p:strVal val="#ppt_x"/>
                                          </p:val>
                                        </p:tav>
                                      </p:tavLst>
                                    </p:anim>
                                    <p:anim calcmode="lin" valueType="num">
                                      <p:cBhvr additive="base">
                                        <p:cTn id="154" dur="750" fill="hold"/>
                                        <p:tgtEl>
                                          <p:spTgt spid="13"/>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200"/>
                                  </p:stCondLst>
                                  <p:childTnLst>
                                    <p:set>
                                      <p:cBhvr>
                                        <p:cTn id="156" dur="1" fill="hold">
                                          <p:stCondLst>
                                            <p:cond delay="0"/>
                                          </p:stCondLst>
                                        </p:cTn>
                                        <p:tgtEl>
                                          <p:spTgt spid="15"/>
                                        </p:tgtEl>
                                        <p:attrNameLst>
                                          <p:attrName>style.visibility</p:attrName>
                                        </p:attrNameLst>
                                      </p:cBhvr>
                                      <p:to>
                                        <p:strVal val="visible"/>
                                      </p:to>
                                    </p:set>
                                    <p:anim calcmode="lin" valueType="num">
                                      <p:cBhvr additive="base">
                                        <p:cTn id="157" dur="750" fill="hold"/>
                                        <p:tgtEl>
                                          <p:spTgt spid="15"/>
                                        </p:tgtEl>
                                        <p:attrNameLst>
                                          <p:attrName>ppt_x</p:attrName>
                                        </p:attrNameLst>
                                      </p:cBhvr>
                                      <p:tavLst>
                                        <p:tav tm="0">
                                          <p:val>
                                            <p:strVal val="#ppt_x"/>
                                          </p:val>
                                        </p:tav>
                                        <p:tav tm="100000">
                                          <p:val>
                                            <p:strVal val="#ppt_x"/>
                                          </p:val>
                                        </p:tav>
                                      </p:tavLst>
                                    </p:anim>
                                    <p:anim calcmode="lin" valueType="num">
                                      <p:cBhvr additive="base">
                                        <p:cTn id="158" dur="750" fill="hold"/>
                                        <p:tgtEl>
                                          <p:spTgt spid="15"/>
                                        </p:tgtEl>
                                        <p:attrNameLst>
                                          <p:attrName>ppt_y</p:attrName>
                                        </p:attrNameLst>
                                      </p:cBhvr>
                                      <p:tavLst>
                                        <p:tav tm="0">
                                          <p:val>
                                            <p:strVal val="0-#ppt_h/2"/>
                                          </p:val>
                                        </p:tav>
                                        <p:tav tm="100000">
                                          <p:val>
                                            <p:strVal val="#ppt_y"/>
                                          </p:val>
                                        </p:tav>
                                      </p:tavLst>
                                    </p:anim>
                                  </p:childTnLst>
                                </p:cTn>
                              </p:par>
                            </p:childTnLst>
                          </p:cTn>
                        </p:par>
                        <p:par>
                          <p:cTn id="159" fill="hold">
                            <p:stCondLst>
                              <p:cond delay="5300"/>
                            </p:stCondLst>
                            <p:childTnLst>
                              <p:par>
                                <p:cTn id="160" presetID="2" presetClass="entr" presetSubtype="4" decel="100000" fill="hold" grpId="0" nodeType="afterEffect">
                                  <p:stCondLst>
                                    <p:cond delay="0"/>
                                  </p:stCondLst>
                                  <p:childTnLst>
                                    <p:set>
                                      <p:cBhvr>
                                        <p:cTn id="161" dur="1" fill="hold">
                                          <p:stCondLst>
                                            <p:cond delay="0"/>
                                          </p:stCondLst>
                                        </p:cTn>
                                        <p:tgtEl>
                                          <p:spTgt spid="38">
                                            <p:txEl>
                                              <p:pRg st="0" end="0"/>
                                            </p:txEl>
                                          </p:spTgt>
                                        </p:tgtEl>
                                        <p:attrNameLst>
                                          <p:attrName>style.visibility</p:attrName>
                                        </p:attrNameLst>
                                      </p:cBhvr>
                                      <p:to>
                                        <p:strVal val="visible"/>
                                      </p:to>
                                    </p:set>
                                    <p:anim calcmode="lin" valueType="num">
                                      <p:cBhvr additive="base">
                                        <p:cTn id="16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 calcmode="lin" valueType="num">
                                      <p:cBhvr additive="base">
                                        <p:cTn id="170" dur="500" fill="hold"/>
                                        <p:tgtEl>
                                          <p:spTgt spid="40"/>
                                        </p:tgtEl>
                                        <p:attrNameLst>
                                          <p:attrName>ppt_x</p:attrName>
                                        </p:attrNameLst>
                                      </p:cBhvr>
                                      <p:tavLst>
                                        <p:tav tm="0">
                                          <p:val>
                                            <p:strVal val="#ppt_x"/>
                                          </p:val>
                                        </p:tav>
                                        <p:tav tm="100000">
                                          <p:val>
                                            <p:strVal val="#ppt_x"/>
                                          </p:val>
                                        </p:tav>
                                      </p:tavLst>
                                    </p:anim>
                                    <p:anim calcmode="lin" valueType="num">
                                      <p:cBhvr additive="base">
                                        <p:cTn id="17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5164468" y="1952092"/>
            <a:ext cx="1967237" cy="196706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4" name="円/楕円 53"/>
          <p:cNvSpPr/>
          <p:nvPr userDrawn="1"/>
        </p:nvSpPr>
        <p:spPr>
          <a:xfrm>
            <a:off x="8605061" y="1952092"/>
            <a:ext cx="1967237" cy="196706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6" name="円/楕円 55"/>
          <p:cNvSpPr/>
          <p:nvPr userDrawn="1"/>
        </p:nvSpPr>
        <p:spPr>
          <a:xfrm>
            <a:off x="1723876" y="1952090"/>
            <a:ext cx="1967237" cy="196706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9" name="円/楕円 48"/>
          <p:cNvSpPr/>
          <p:nvPr userDrawn="1"/>
        </p:nvSpPr>
        <p:spPr>
          <a:xfrm>
            <a:off x="5062860" y="1884358"/>
            <a:ext cx="1967237" cy="196706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0" name="円/楕円 49"/>
          <p:cNvSpPr/>
          <p:nvPr userDrawn="1"/>
        </p:nvSpPr>
        <p:spPr>
          <a:xfrm>
            <a:off x="8503451" y="1884358"/>
            <a:ext cx="1967237" cy="196706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2" name="円/楕円 51"/>
          <p:cNvSpPr/>
          <p:nvPr userDrawn="1"/>
        </p:nvSpPr>
        <p:spPr>
          <a:xfrm>
            <a:off x="1622268" y="1884357"/>
            <a:ext cx="1967237" cy="196706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0" name="円/楕円 9"/>
          <p:cNvSpPr/>
          <p:nvPr userDrawn="1"/>
        </p:nvSpPr>
        <p:spPr>
          <a:xfrm>
            <a:off x="5110170" y="1918226"/>
            <a:ext cx="1967237" cy="196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2" name="円/楕円 11"/>
          <p:cNvSpPr/>
          <p:nvPr userDrawn="1"/>
        </p:nvSpPr>
        <p:spPr>
          <a:xfrm>
            <a:off x="8550762" y="1918226"/>
            <a:ext cx="1967237" cy="196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9" name="円/楕円 18"/>
          <p:cNvSpPr/>
          <p:nvPr userDrawn="1"/>
        </p:nvSpPr>
        <p:spPr>
          <a:xfrm>
            <a:off x="1669578" y="1918224"/>
            <a:ext cx="1967237" cy="196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 name="タイトル 1"/>
          <p:cNvSpPr>
            <a:spLocks noGrp="1"/>
          </p:cNvSpPr>
          <p:nvPr userDrawn="1">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23" name="テキスト プレースホルダー 6"/>
          <p:cNvSpPr>
            <a:spLocks noGrp="1"/>
          </p:cNvSpPr>
          <p:nvPr>
            <p:ph type="body" sz="quarter" idx="21" hasCustomPrompt="1"/>
          </p:nvPr>
        </p:nvSpPr>
        <p:spPr>
          <a:xfrm>
            <a:off x="1096109" y="3904247"/>
            <a:ext cx="3090786" cy="480053"/>
          </a:xfr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074152" y="4490484"/>
            <a:ext cx="3135358"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577515" y="4432307"/>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2" name="テキスト プレースホルダー 6"/>
          <p:cNvSpPr>
            <a:spLocks noGrp="1"/>
          </p:cNvSpPr>
          <p:nvPr>
            <p:ph type="body" sz="quarter" idx="25" hasCustomPrompt="1"/>
          </p:nvPr>
        </p:nvSpPr>
        <p:spPr>
          <a:xfrm>
            <a:off x="4534793" y="3902684"/>
            <a:ext cx="3118201" cy="480053"/>
          </a:xfr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4536627" y="4488921"/>
            <a:ext cx="3135358"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039989" y="4430745"/>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5" name="テキスト プレースホルダー 6"/>
          <p:cNvSpPr>
            <a:spLocks noGrp="1"/>
          </p:cNvSpPr>
          <p:nvPr>
            <p:ph type="body" sz="quarter" idx="27" hasCustomPrompt="1"/>
          </p:nvPr>
        </p:nvSpPr>
        <p:spPr>
          <a:xfrm>
            <a:off x="7975278" y="3904247"/>
            <a:ext cx="3118201" cy="480053"/>
          </a:xfr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7973480" y="4490484"/>
            <a:ext cx="3135358" cy="1428687"/>
          </a:xfrm>
        </p:spPr>
        <p:txBody>
          <a:bodyPr anchor="t">
            <a:noAutofit/>
          </a:bodyPr>
          <a:lstStyle>
            <a:lvl1pPr algn="ctr">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8476842" y="4432307"/>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1" name="テキスト プレースホルダー 6"/>
          <p:cNvSpPr>
            <a:spLocks noGrp="1"/>
          </p:cNvSpPr>
          <p:nvPr>
            <p:ph type="body" sz="quarter" idx="29" hasCustomPrompt="1"/>
          </p:nvPr>
        </p:nvSpPr>
        <p:spPr>
          <a:xfrm>
            <a:off x="1714199" y="2627861"/>
            <a:ext cx="1865629" cy="480053"/>
          </a:xfrm>
        </p:spPr>
        <p:txBody>
          <a:bodyPr anchor="t">
            <a:noAutofit/>
          </a:bodyPr>
          <a:lstStyle>
            <a:lvl1pPr algn="ctr">
              <a:defRPr sz="2133"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5157881" y="2627861"/>
            <a:ext cx="1865629" cy="480053"/>
          </a:xfrm>
        </p:spPr>
        <p:txBody>
          <a:bodyPr anchor="t">
            <a:noAutofit/>
          </a:bodyPr>
          <a:lstStyle>
            <a:lvl1pPr algn="ctr">
              <a:defRPr sz="2133"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8601562" y="2627861"/>
            <a:ext cx="1865629" cy="480053"/>
          </a:xfrm>
        </p:spPr>
        <p:txBody>
          <a:bodyPr anchor="t">
            <a:noAutofit/>
          </a:bodyPr>
          <a:lstStyle>
            <a:lvl1pPr algn="ctr">
              <a:defRPr sz="2133"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26015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750"/>
                                        <p:tgtEl>
                                          <p:spTgt spid="5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par>
                                <p:cTn id="14" presetID="2" presetClass="entr" presetSubtype="1" decel="100000" fill="hold" grpId="1"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750" fill="hold"/>
                                        <p:tgtEl>
                                          <p:spTgt spid="56"/>
                                        </p:tgtEl>
                                        <p:attrNameLst>
                                          <p:attrName>ppt_x</p:attrName>
                                        </p:attrNameLst>
                                      </p:cBhvr>
                                      <p:tavLst>
                                        <p:tav tm="0">
                                          <p:val>
                                            <p:strVal val="#ppt_x"/>
                                          </p:val>
                                        </p:tav>
                                        <p:tav tm="100000">
                                          <p:val>
                                            <p:strVal val="#ppt_x"/>
                                          </p:val>
                                        </p:tav>
                                      </p:tavLst>
                                    </p:anim>
                                    <p:anim calcmode="lin" valueType="num">
                                      <p:cBhvr additive="base">
                                        <p:cTn id="17" dur="750" fill="hold"/>
                                        <p:tgtEl>
                                          <p:spTgt spid="56"/>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1" nodeType="withEffect">
                                  <p:stCondLst>
                                    <p:cond delay="10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750" fill="hold"/>
                                        <p:tgtEl>
                                          <p:spTgt spid="52"/>
                                        </p:tgtEl>
                                        <p:attrNameLst>
                                          <p:attrName>ppt_x</p:attrName>
                                        </p:attrNameLst>
                                      </p:cBhvr>
                                      <p:tavLst>
                                        <p:tav tm="0">
                                          <p:val>
                                            <p:strVal val="#ppt_x"/>
                                          </p:val>
                                        </p:tav>
                                        <p:tav tm="100000">
                                          <p:val>
                                            <p:strVal val="#ppt_x"/>
                                          </p:val>
                                        </p:tav>
                                      </p:tavLst>
                                    </p:anim>
                                    <p:anim calcmode="lin" valueType="num">
                                      <p:cBhvr additive="base">
                                        <p:cTn id="21" dur="750" fill="hold"/>
                                        <p:tgtEl>
                                          <p:spTgt spid="52"/>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200"/>
                                  </p:stCondLst>
                                  <p:childTnLst>
                                    <p:set>
                                      <p:cBhvr>
                                        <p:cTn id="27" dur="1" fill="hold">
                                          <p:stCondLst>
                                            <p:cond delay="0"/>
                                          </p:stCondLst>
                                        </p:cTn>
                                        <p:tgtEl>
                                          <p:spTgt spid="41">
                                            <p:txEl>
                                              <p:pRg st="0" end="0"/>
                                            </p:txEl>
                                          </p:spTgt>
                                        </p:tgtEl>
                                        <p:attrNameLst>
                                          <p:attrName>style.visibility</p:attrName>
                                        </p:attrNameLst>
                                      </p:cBhvr>
                                      <p:to>
                                        <p:strVal val="visible"/>
                                      </p:to>
                                    </p:set>
                                    <p:anim calcmode="lin" valueType="num">
                                      <p:cBhvr additive="base">
                                        <p:cTn id="28"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20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fade">
                                      <p:cBhvr>
                                        <p:cTn id="32" dur="750"/>
                                        <p:tgtEl>
                                          <p:spTgt spid="41">
                                            <p:txEl>
                                              <p:pRg st="0" end="0"/>
                                            </p:txEl>
                                          </p:spTgt>
                                        </p:tgtEl>
                                      </p:cBhvr>
                                    </p:animEffect>
                                  </p:childTnLst>
                                </p:cTn>
                              </p:par>
                            </p:childTnLst>
                          </p:cTn>
                        </p:par>
                        <p:par>
                          <p:cTn id="33" fill="hold">
                            <p:stCondLst>
                              <p:cond delay="950"/>
                            </p:stCondLst>
                            <p:childTnLst>
                              <p:par>
                                <p:cTn id="34" presetID="2" presetClass="entr" presetSubtype="4" decel="10000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45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750"/>
                                        <p:tgtEl>
                                          <p:spTgt spid="53"/>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750"/>
                                        <p:tgtEl>
                                          <p:spTgt spid="49"/>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par>
                                <p:cTn id="56" presetID="2" presetClass="entr" presetSubtype="1" decel="100000" fill="hold" grpId="1"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750" fill="hold"/>
                                        <p:tgtEl>
                                          <p:spTgt spid="53"/>
                                        </p:tgtEl>
                                        <p:attrNameLst>
                                          <p:attrName>ppt_x</p:attrName>
                                        </p:attrNameLst>
                                      </p:cBhvr>
                                      <p:tavLst>
                                        <p:tav tm="0">
                                          <p:val>
                                            <p:strVal val="#ppt_x"/>
                                          </p:val>
                                        </p:tav>
                                        <p:tav tm="100000">
                                          <p:val>
                                            <p:strVal val="#ppt_x"/>
                                          </p:val>
                                        </p:tav>
                                      </p:tavLst>
                                    </p:anim>
                                    <p:anim calcmode="lin" valueType="num">
                                      <p:cBhvr additive="base">
                                        <p:cTn id="59" dur="750" fill="hold"/>
                                        <p:tgtEl>
                                          <p:spTgt spid="53"/>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1" nodeType="withEffect">
                                  <p:stCondLst>
                                    <p:cond delay="10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750" fill="hold"/>
                                        <p:tgtEl>
                                          <p:spTgt spid="49"/>
                                        </p:tgtEl>
                                        <p:attrNameLst>
                                          <p:attrName>ppt_x</p:attrName>
                                        </p:attrNameLst>
                                      </p:cBhvr>
                                      <p:tavLst>
                                        <p:tav tm="0">
                                          <p:val>
                                            <p:strVal val="#ppt_x"/>
                                          </p:val>
                                        </p:tav>
                                        <p:tav tm="100000">
                                          <p:val>
                                            <p:strVal val="#ppt_x"/>
                                          </p:val>
                                        </p:tav>
                                      </p:tavLst>
                                    </p:anim>
                                    <p:anim calcmode="lin" valueType="num">
                                      <p:cBhvr additive="base">
                                        <p:cTn id="63" dur="750" fill="hold"/>
                                        <p:tgtEl>
                                          <p:spTgt spid="49"/>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1" nodeType="withEffect">
                                  <p:stCondLst>
                                    <p:cond delay="20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750" fill="hold"/>
                                        <p:tgtEl>
                                          <p:spTgt spid="10"/>
                                        </p:tgtEl>
                                        <p:attrNameLst>
                                          <p:attrName>ppt_x</p:attrName>
                                        </p:attrNameLst>
                                      </p:cBhvr>
                                      <p:tavLst>
                                        <p:tav tm="0">
                                          <p:val>
                                            <p:strVal val="#ppt_x"/>
                                          </p:val>
                                        </p:tav>
                                        <p:tav tm="100000">
                                          <p:val>
                                            <p:strVal val="#ppt_x"/>
                                          </p:val>
                                        </p:tav>
                                      </p:tavLst>
                                    </p:anim>
                                    <p:anim calcmode="lin" valueType="num">
                                      <p:cBhvr additive="base">
                                        <p:cTn id="67" dur="750" fill="hold"/>
                                        <p:tgtEl>
                                          <p:spTgt spid="10"/>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200"/>
                                  </p:stCondLst>
                                  <p:childTnLst>
                                    <p:set>
                                      <p:cBhvr>
                                        <p:cTn id="69" dur="1" fill="hold">
                                          <p:stCondLst>
                                            <p:cond delay="0"/>
                                          </p:stCondLst>
                                        </p:cTn>
                                        <p:tgtEl>
                                          <p:spTgt spid="42">
                                            <p:txEl>
                                              <p:pRg st="0" end="0"/>
                                            </p:txEl>
                                          </p:spTgt>
                                        </p:tgtEl>
                                        <p:attrNameLst>
                                          <p:attrName>style.visibility</p:attrName>
                                        </p:attrNameLst>
                                      </p:cBhvr>
                                      <p:to>
                                        <p:strVal val="visible"/>
                                      </p:to>
                                    </p:set>
                                    <p:anim calcmode="lin" valueType="num">
                                      <p:cBhvr additive="base">
                                        <p:cTn id="70"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72" presetID="10" presetClass="entr" presetSubtype="0" fill="hold" grpId="0" nodeType="withEffect">
                                  <p:stCondLst>
                                    <p:cond delay="20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fade">
                                      <p:cBhvr>
                                        <p:cTn id="74" dur="750"/>
                                        <p:tgtEl>
                                          <p:spTgt spid="42">
                                            <p:txEl>
                                              <p:pRg st="0" end="0"/>
                                            </p:txEl>
                                          </p:spTgt>
                                        </p:tgtEl>
                                      </p:cBhvr>
                                    </p:animEffect>
                                  </p:childTnLst>
                                </p:cTn>
                              </p:par>
                            </p:childTnLst>
                          </p:cTn>
                        </p:par>
                        <p:par>
                          <p:cTn id="75" fill="hold">
                            <p:stCondLst>
                              <p:cond delay="2400"/>
                            </p:stCondLst>
                            <p:childTnLst>
                              <p:par>
                                <p:cTn id="76" presetID="2" presetClass="entr" presetSubtype="4" decel="100000" fill="hold" grpId="0" nodeType="afterEffect">
                                  <p:stCondLst>
                                    <p:cond delay="0"/>
                                  </p:stCondLst>
                                  <p:childTnLst>
                                    <p:set>
                                      <p:cBhvr>
                                        <p:cTn id="77" dur="1" fill="hold">
                                          <p:stCondLst>
                                            <p:cond delay="0"/>
                                          </p:stCondLst>
                                        </p:cTn>
                                        <p:tgtEl>
                                          <p:spTgt spid="32">
                                            <p:txEl>
                                              <p:pRg st="0" end="0"/>
                                            </p:txEl>
                                          </p:spTgt>
                                        </p:tgtEl>
                                        <p:attrNameLst>
                                          <p:attrName>style.visibility</p:attrName>
                                        </p:attrNameLst>
                                      </p:cBhvr>
                                      <p:to>
                                        <p:strVal val="visible"/>
                                      </p:to>
                                    </p:set>
                                    <p:anim calcmode="lin" valueType="num">
                                      <p:cBhvr additive="base">
                                        <p:cTn id="7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0"/>
                                  </p:stCondLst>
                                  <p:childTnLst>
                                    <p:set>
                                      <p:cBhvr>
                                        <p:cTn id="81" dur="1" fill="hold">
                                          <p:stCondLst>
                                            <p:cond delay="0"/>
                                          </p:stCondLst>
                                        </p:cTn>
                                        <p:tgtEl>
                                          <p:spTgt spid="33">
                                            <p:txEl>
                                              <p:pRg st="0" end="0"/>
                                            </p:txEl>
                                          </p:spTgt>
                                        </p:tgtEl>
                                        <p:attrNameLst>
                                          <p:attrName>style.visibility</p:attrName>
                                        </p:attrNameLst>
                                      </p:cBhvr>
                                      <p:to>
                                        <p:strVal val="visible"/>
                                      </p:to>
                                    </p:set>
                                    <p:anim calcmode="lin" valueType="num">
                                      <p:cBhvr additive="base">
                                        <p:cTn id="8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750"/>
                                        <p:tgtEl>
                                          <p:spTgt spid="54"/>
                                        </p:tgtEl>
                                      </p:cBhvr>
                                    </p:animEffect>
                                  </p:childTnLst>
                                </p:cTn>
                              </p:par>
                              <p:par>
                                <p:cTn id="92" presetID="10" presetClass="entr" presetSubtype="0" fill="hold" grpId="0" nodeType="withEffect">
                                  <p:stCondLst>
                                    <p:cond delay="1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750"/>
                                        <p:tgtEl>
                                          <p:spTgt spid="50"/>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750"/>
                                        <p:tgtEl>
                                          <p:spTgt spid="12"/>
                                        </p:tgtEl>
                                      </p:cBhvr>
                                    </p:animEffect>
                                  </p:childTnLst>
                                </p:cTn>
                              </p:par>
                              <p:par>
                                <p:cTn id="98" presetID="2" presetClass="entr" presetSubtype="1" decel="100000" fill="hold" grpId="1"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750" fill="hold"/>
                                        <p:tgtEl>
                                          <p:spTgt spid="54"/>
                                        </p:tgtEl>
                                        <p:attrNameLst>
                                          <p:attrName>ppt_x</p:attrName>
                                        </p:attrNameLst>
                                      </p:cBhvr>
                                      <p:tavLst>
                                        <p:tav tm="0">
                                          <p:val>
                                            <p:strVal val="#ppt_x"/>
                                          </p:val>
                                        </p:tav>
                                        <p:tav tm="100000">
                                          <p:val>
                                            <p:strVal val="#ppt_x"/>
                                          </p:val>
                                        </p:tav>
                                      </p:tavLst>
                                    </p:anim>
                                    <p:anim calcmode="lin" valueType="num">
                                      <p:cBhvr additive="base">
                                        <p:cTn id="101" dur="750" fill="hold"/>
                                        <p:tgtEl>
                                          <p:spTgt spid="54"/>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100"/>
                                  </p:stCondLst>
                                  <p:childTnLst>
                                    <p:set>
                                      <p:cBhvr>
                                        <p:cTn id="103" dur="1" fill="hold">
                                          <p:stCondLst>
                                            <p:cond delay="0"/>
                                          </p:stCondLst>
                                        </p:cTn>
                                        <p:tgtEl>
                                          <p:spTgt spid="50"/>
                                        </p:tgtEl>
                                        <p:attrNameLst>
                                          <p:attrName>style.visibility</p:attrName>
                                        </p:attrNameLst>
                                      </p:cBhvr>
                                      <p:to>
                                        <p:strVal val="visible"/>
                                      </p:to>
                                    </p:set>
                                    <p:anim calcmode="lin" valueType="num">
                                      <p:cBhvr additive="base">
                                        <p:cTn id="104" dur="750" fill="hold"/>
                                        <p:tgtEl>
                                          <p:spTgt spid="50"/>
                                        </p:tgtEl>
                                        <p:attrNameLst>
                                          <p:attrName>ppt_x</p:attrName>
                                        </p:attrNameLst>
                                      </p:cBhvr>
                                      <p:tavLst>
                                        <p:tav tm="0">
                                          <p:val>
                                            <p:strVal val="#ppt_x"/>
                                          </p:val>
                                        </p:tav>
                                        <p:tav tm="100000">
                                          <p:val>
                                            <p:strVal val="#ppt_x"/>
                                          </p:val>
                                        </p:tav>
                                      </p:tavLst>
                                    </p:anim>
                                    <p:anim calcmode="lin" valueType="num">
                                      <p:cBhvr additive="base">
                                        <p:cTn id="105" dur="750" fill="hold"/>
                                        <p:tgtEl>
                                          <p:spTgt spid="50"/>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200"/>
                                  </p:stCondLst>
                                  <p:childTnLst>
                                    <p:set>
                                      <p:cBhvr>
                                        <p:cTn id="107" dur="1" fill="hold">
                                          <p:stCondLst>
                                            <p:cond delay="0"/>
                                          </p:stCondLst>
                                        </p:cTn>
                                        <p:tgtEl>
                                          <p:spTgt spid="12"/>
                                        </p:tgtEl>
                                        <p:attrNameLst>
                                          <p:attrName>style.visibility</p:attrName>
                                        </p:attrNameLst>
                                      </p:cBhvr>
                                      <p:to>
                                        <p:strVal val="visible"/>
                                      </p:to>
                                    </p:set>
                                    <p:anim calcmode="lin" valueType="num">
                                      <p:cBhvr additive="base">
                                        <p:cTn id="108" dur="750" fill="hold"/>
                                        <p:tgtEl>
                                          <p:spTgt spid="12"/>
                                        </p:tgtEl>
                                        <p:attrNameLst>
                                          <p:attrName>ppt_x</p:attrName>
                                        </p:attrNameLst>
                                      </p:cBhvr>
                                      <p:tavLst>
                                        <p:tav tm="0">
                                          <p:val>
                                            <p:strVal val="#ppt_x"/>
                                          </p:val>
                                        </p:tav>
                                        <p:tav tm="100000">
                                          <p:val>
                                            <p:strVal val="#ppt_x"/>
                                          </p:val>
                                        </p:tav>
                                      </p:tavLst>
                                    </p:anim>
                                    <p:anim calcmode="lin" valueType="num">
                                      <p:cBhvr additive="base">
                                        <p:cTn id="109" dur="750" fill="hold"/>
                                        <p:tgtEl>
                                          <p:spTgt spid="12"/>
                                        </p:tgtEl>
                                        <p:attrNameLst>
                                          <p:attrName>ppt_y</p:attrName>
                                        </p:attrNameLst>
                                      </p:cBhvr>
                                      <p:tavLst>
                                        <p:tav tm="0">
                                          <p:val>
                                            <p:strVal val="0-#ppt_h/2"/>
                                          </p:val>
                                        </p:tav>
                                        <p:tav tm="100000">
                                          <p:val>
                                            <p:strVal val="#ppt_y"/>
                                          </p:val>
                                        </p:tav>
                                      </p:tavLst>
                                    </p:anim>
                                  </p:childTnLst>
                                </p:cTn>
                              </p:par>
                              <p:par>
                                <p:cTn id="110" presetID="10" presetClass="entr" presetSubtype="0" fill="hold" grpId="0" nodeType="withEffect">
                                  <p:stCondLst>
                                    <p:cond delay="20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750"/>
                                        <p:tgtEl>
                                          <p:spTgt spid="43">
                                            <p:txEl>
                                              <p:pRg st="0" end="0"/>
                                            </p:txEl>
                                          </p:spTgt>
                                        </p:tgtEl>
                                      </p:cBhvr>
                                    </p:animEffect>
                                  </p:childTnLst>
                                </p:cTn>
                              </p:par>
                              <p:par>
                                <p:cTn id="113" presetID="2" presetClass="entr" presetSubtype="1" decel="100000" fill="hold" grpId="1" nodeType="withEffect">
                                  <p:stCondLst>
                                    <p:cond delay="200"/>
                                  </p:stCondLst>
                                  <p:childTnLst>
                                    <p:set>
                                      <p:cBhvr>
                                        <p:cTn id="114" dur="1" fill="hold">
                                          <p:stCondLst>
                                            <p:cond delay="0"/>
                                          </p:stCondLst>
                                        </p:cTn>
                                        <p:tgtEl>
                                          <p:spTgt spid="43">
                                            <p:txEl>
                                              <p:pRg st="0" end="0"/>
                                            </p:txEl>
                                          </p:spTgt>
                                        </p:tgtEl>
                                        <p:attrNameLst>
                                          <p:attrName>style.visibility</p:attrName>
                                        </p:attrNameLst>
                                      </p:cBhvr>
                                      <p:to>
                                        <p:strVal val="visible"/>
                                      </p:to>
                                    </p:set>
                                    <p:anim calcmode="lin" valueType="num">
                                      <p:cBhvr additive="base">
                                        <p:cTn id="115"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17" fill="hold">
                            <p:stCondLst>
                              <p:cond delay="3850"/>
                            </p:stCondLst>
                            <p:childTnLst>
                              <p:par>
                                <p:cTn id="118" presetID="2" presetClass="entr" presetSubtype="4" decel="100000" fill="hold" grpId="0" nodeType="afterEffect">
                                  <p:stCondLst>
                                    <p:cond delay="0"/>
                                  </p:stCondLst>
                                  <p:childTnLst>
                                    <p:set>
                                      <p:cBhvr>
                                        <p:cTn id="119" dur="1" fill="hold">
                                          <p:stCondLst>
                                            <p:cond delay="0"/>
                                          </p:stCondLst>
                                        </p:cTn>
                                        <p:tgtEl>
                                          <p:spTgt spid="35">
                                            <p:txEl>
                                              <p:pRg st="0" end="0"/>
                                            </p:txEl>
                                          </p:spTgt>
                                        </p:tgtEl>
                                        <p:attrNameLst>
                                          <p:attrName>style.visibility</p:attrName>
                                        </p:attrNameLst>
                                      </p:cBhvr>
                                      <p:to>
                                        <p:strVal val="visible"/>
                                      </p:to>
                                    </p:set>
                                    <p:anim calcmode="lin" valueType="num">
                                      <p:cBhvr additive="base">
                                        <p:cTn id="1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22" presetID="2" presetClass="entr" presetSubtype="4" decel="100000" fill="hold" grpId="0" nodeType="with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 calcmode="lin" valueType="num">
                                      <p:cBhvr additive="base">
                                        <p:cTn id="12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6" presetID="2" presetClass="entr" presetSubtype="4" decel="10000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382869" y="1912204"/>
            <a:ext cx="789092" cy="789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 name="タイトル 1"/>
          <p:cNvSpPr>
            <a:spLocks noGrp="1"/>
          </p:cNvSpPr>
          <p:nvPr userDrawn="1">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20" name="図プレースホルダー 12"/>
          <p:cNvSpPr>
            <a:spLocks noGrp="1"/>
          </p:cNvSpPr>
          <p:nvPr userDrawn="1">
            <p:ph type="pic" sz="quarter" idx="20" hasCustomPrompt="1"/>
          </p:nvPr>
        </p:nvSpPr>
        <p:spPr>
          <a:xfrm>
            <a:off x="593291" y="2122601"/>
            <a:ext cx="368259" cy="368227"/>
          </a:xfrm>
        </p:spPr>
        <p:txBody>
          <a:bodyPr>
            <a:normAutofit/>
          </a:bodyPr>
          <a:lstStyle>
            <a:lvl1pPr>
              <a:defRPr sz="10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204878" y="2075642"/>
            <a:ext cx="2847406" cy="480053"/>
          </a:xfr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222530" y="2661878"/>
            <a:ext cx="2872661" cy="1037781"/>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318556" y="2603702"/>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1" name="円/楕円 30"/>
          <p:cNvSpPr/>
          <p:nvPr userDrawn="1"/>
        </p:nvSpPr>
        <p:spPr>
          <a:xfrm>
            <a:off x="4213611" y="1912204"/>
            <a:ext cx="789092" cy="789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1" name="図プレースホルダー 12"/>
          <p:cNvSpPr>
            <a:spLocks noGrp="1"/>
          </p:cNvSpPr>
          <p:nvPr>
            <p:ph type="pic" sz="quarter" idx="25" hasCustomPrompt="1"/>
          </p:nvPr>
        </p:nvSpPr>
        <p:spPr>
          <a:xfrm>
            <a:off x="4424032" y="2122601"/>
            <a:ext cx="368259" cy="368227"/>
          </a:xfrm>
        </p:spPr>
        <p:txBody>
          <a:bodyPr>
            <a:normAutofit/>
          </a:bodyPr>
          <a:lstStyle>
            <a:lvl1pPr>
              <a:defRPr sz="10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5035620" y="2075642"/>
            <a:ext cx="2847406" cy="480053"/>
          </a:xfr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5053271" y="2661878"/>
            <a:ext cx="2872661" cy="1037781"/>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5149297" y="2603702"/>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5" name="円/楕円 44"/>
          <p:cNvSpPr/>
          <p:nvPr userDrawn="1"/>
        </p:nvSpPr>
        <p:spPr>
          <a:xfrm>
            <a:off x="8040889" y="1912204"/>
            <a:ext cx="789092" cy="789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6" name="図プレースホルダー 12"/>
          <p:cNvSpPr>
            <a:spLocks noGrp="1"/>
          </p:cNvSpPr>
          <p:nvPr>
            <p:ph type="pic" sz="quarter" idx="28" hasCustomPrompt="1"/>
          </p:nvPr>
        </p:nvSpPr>
        <p:spPr>
          <a:xfrm>
            <a:off x="8251311" y="2122601"/>
            <a:ext cx="368259" cy="368227"/>
          </a:xfrm>
        </p:spPr>
        <p:txBody>
          <a:bodyPr>
            <a:normAutofit/>
          </a:bodyPr>
          <a:lstStyle>
            <a:lvl1pPr>
              <a:defRPr sz="10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8862898" y="2075642"/>
            <a:ext cx="2847406" cy="480053"/>
          </a:xfrm>
        </p:spPr>
        <p:txBody>
          <a:bodyPr anchor="t">
            <a:noAutofit/>
          </a:bodyPr>
          <a:lstStyle>
            <a:lvl1pPr algn="l">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8880551" y="2661878"/>
            <a:ext cx="2872661" cy="1037781"/>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8976575" y="2603702"/>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0" name="円/楕円 49"/>
          <p:cNvSpPr/>
          <p:nvPr userDrawn="1"/>
        </p:nvSpPr>
        <p:spPr>
          <a:xfrm>
            <a:off x="390779" y="4078033"/>
            <a:ext cx="789092" cy="789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1" name="図プレースホルダー 12"/>
          <p:cNvSpPr>
            <a:spLocks noGrp="1"/>
          </p:cNvSpPr>
          <p:nvPr>
            <p:ph type="pic" sz="quarter" idx="31" hasCustomPrompt="1"/>
          </p:nvPr>
        </p:nvSpPr>
        <p:spPr>
          <a:xfrm>
            <a:off x="601199" y="4288431"/>
            <a:ext cx="368259" cy="368227"/>
          </a:xfrm>
        </p:spPr>
        <p:txBody>
          <a:bodyPr>
            <a:normAutofit/>
          </a:bodyPr>
          <a:lstStyle>
            <a:lvl1pPr>
              <a:defRPr sz="10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212788" y="4241471"/>
            <a:ext cx="2847406" cy="480053"/>
          </a:xfr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230440" y="4827707"/>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326466" y="4769530"/>
            <a:ext cx="2160428"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5" name="円/楕円 54"/>
          <p:cNvSpPr/>
          <p:nvPr userDrawn="1"/>
        </p:nvSpPr>
        <p:spPr>
          <a:xfrm>
            <a:off x="4221519" y="4078033"/>
            <a:ext cx="789092" cy="789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6" name="図プレースホルダー 12"/>
          <p:cNvSpPr>
            <a:spLocks noGrp="1"/>
          </p:cNvSpPr>
          <p:nvPr>
            <p:ph type="pic" sz="quarter" idx="34" hasCustomPrompt="1"/>
          </p:nvPr>
        </p:nvSpPr>
        <p:spPr>
          <a:xfrm>
            <a:off x="4431942" y="4288431"/>
            <a:ext cx="368259" cy="368227"/>
          </a:xfrm>
        </p:spPr>
        <p:txBody>
          <a:bodyPr>
            <a:normAutofit/>
          </a:bodyPr>
          <a:lstStyle>
            <a:lvl1pPr>
              <a:defRPr sz="10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5043530" y="4241471"/>
            <a:ext cx="2847406" cy="480053"/>
          </a:xfrm>
        </p:spPr>
        <p:txBody>
          <a:bodyPr anchor="t">
            <a:noAutofit/>
          </a:bodyPr>
          <a:lstStyle>
            <a:lvl1pPr algn="l">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5061181" y="4827707"/>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5157207" y="4769530"/>
            <a:ext cx="2160428"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60" name="円/楕円 59"/>
          <p:cNvSpPr/>
          <p:nvPr userDrawn="1"/>
        </p:nvSpPr>
        <p:spPr>
          <a:xfrm>
            <a:off x="8048798" y="4078033"/>
            <a:ext cx="789092" cy="7890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61" name="図プレースホルダー 12"/>
          <p:cNvSpPr>
            <a:spLocks noGrp="1"/>
          </p:cNvSpPr>
          <p:nvPr>
            <p:ph type="pic" sz="quarter" idx="37" hasCustomPrompt="1"/>
          </p:nvPr>
        </p:nvSpPr>
        <p:spPr>
          <a:xfrm>
            <a:off x="8259220" y="4288431"/>
            <a:ext cx="368259" cy="368227"/>
          </a:xfrm>
        </p:spPr>
        <p:txBody>
          <a:bodyPr>
            <a:normAutofit/>
          </a:bodyPr>
          <a:lstStyle>
            <a:lvl1pPr>
              <a:defRPr sz="10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8870808" y="4241471"/>
            <a:ext cx="2847406" cy="480053"/>
          </a:xfrm>
        </p:spPr>
        <p:txBody>
          <a:bodyPr anchor="t">
            <a:noAutofit/>
          </a:bodyPr>
          <a:lstStyle>
            <a:lvl1pPr algn="l">
              <a:defRPr sz="2133"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8888461" y="4827707"/>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8984485" y="4769530"/>
            <a:ext cx="2160428"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Tree>
    <p:extLst>
      <p:ext uri="{BB962C8B-B14F-4D97-AF65-F5344CB8AC3E}">
        <p14:creationId xmlns:p14="http://schemas.microsoft.com/office/powerpoint/2010/main" val="268548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0-#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ppt_w</p:attrName>
                                        </p:attrNameLst>
                                      </p:cBhvr>
                                      <p:tavLst>
                                        <p:tav tm="0" fmla="#ppt_w*sin(2.5*pi*$)">
                                          <p:val>
                                            <p:fltVal val="0"/>
                                          </p:val>
                                        </p:tav>
                                        <p:tav tm="100000">
                                          <p:val>
                                            <p:fltVal val="1"/>
                                          </p:val>
                                        </p:tav>
                                      </p:tavLst>
                                    </p:anim>
                                    <p:anim calcmode="lin" valueType="num">
                                      <p:cBhvr>
                                        <p:cTn id="17" dur="750" fill="hold"/>
                                        <p:tgtEl>
                                          <p:spTgt spid="19"/>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ppt_w</p:attrName>
                                        </p:attrNameLst>
                                      </p:cBhvr>
                                      <p:tavLst>
                                        <p:tav tm="0" fmla="#ppt_w*sin(2.5*pi*$)">
                                          <p:val>
                                            <p:fltVal val="0"/>
                                          </p:val>
                                        </p:tav>
                                        <p:tav tm="100000">
                                          <p:val>
                                            <p:fltVal val="1"/>
                                          </p:val>
                                        </p:tav>
                                      </p:tavLst>
                                    </p:anim>
                                    <p:anim calcmode="lin" valueType="num">
                                      <p:cBhvr>
                                        <p:cTn id="22" dur="750" fill="hold"/>
                                        <p:tgtEl>
                                          <p:spTgt spid="20"/>
                                        </p:tgtEl>
                                        <p:attrNameLst>
                                          <p:attrName>ppt_h</p:attrName>
                                        </p:attrNameLst>
                                      </p:cBhvr>
                                      <p:tavLst>
                                        <p:tav tm="0">
                                          <p:val>
                                            <p:strVal val="#ppt_h"/>
                                          </p:val>
                                        </p:tav>
                                        <p:tav tm="100000">
                                          <p:val>
                                            <p:strVal val="#ppt_h"/>
                                          </p:val>
                                        </p:tav>
                                      </p:tavLst>
                                    </p:anim>
                                  </p:childTnLst>
                                </p:cTn>
                              </p:par>
                            </p:childTnLst>
                          </p:cTn>
                        </p:par>
                        <p:par>
                          <p:cTn id="23" fill="hold">
                            <p:stCondLst>
                              <p:cond delay="750"/>
                            </p:stCondLst>
                            <p:childTnLst>
                              <p:par>
                                <p:cTn id="24" presetID="2" presetClass="entr" presetSubtype="2" decel="100000" fill="hold" grpId="0" nodeType="afterEffect">
                                  <p:stCondLst>
                                    <p:cond delay="0"/>
                                  </p:stCondLst>
                                  <p:iterate type="wd">
                                    <p:tmPct val="10000"/>
                                  </p:iterate>
                                  <p:childTnLst>
                                    <p:set>
                                      <p:cBhvr>
                                        <p:cTn id="25" dur="1" fill="hold">
                                          <p:stCondLst>
                                            <p:cond delay="0"/>
                                          </p:stCondLst>
                                        </p:cTn>
                                        <p:tgtEl>
                                          <p:spTgt spid="27">
                                            <p:txEl>
                                              <p:pRg st="0" end="0"/>
                                            </p:txEl>
                                          </p:spTgt>
                                        </p:tgtEl>
                                        <p:attrNameLst>
                                          <p:attrName>style.visibility</p:attrName>
                                        </p:attrNameLst>
                                      </p:cBhvr>
                                      <p:to>
                                        <p:strVal val="visible"/>
                                      </p:to>
                                    </p:set>
                                    <p:anim calcmode="lin" valueType="num">
                                      <p:cBhvr additive="base">
                                        <p:cTn id="26"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7">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 calcmode="lin" valueType="num">
                                      <p:cBhvr additive="base">
                                        <p:cTn id="3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1350"/>
                            </p:stCondLst>
                            <p:childTnLst>
                              <p:par>
                                <p:cTn id="37" presetID="2" presetClass="entr" presetSubtype="1" decel="10000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750" fill="hold"/>
                                        <p:tgtEl>
                                          <p:spTgt spid="31"/>
                                        </p:tgtEl>
                                        <p:attrNameLst>
                                          <p:attrName>ppt_x</p:attrName>
                                        </p:attrNameLst>
                                      </p:cBhvr>
                                      <p:tavLst>
                                        <p:tav tm="0">
                                          <p:val>
                                            <p:strVal val="#ppt_x"/>
                                          </p:val>
                                        </p:tav>
                                        <p:tav tm="100000">
                                          <p:val>
                                            <p:strVal val="#ppt_x"/>
                                          </p:val>
                                        </p:tav>
                                      </p:tavLst>
                                    </p:anim>
                                    <p:anim calcmode="lin" valueType="num">
                                      <p:cBhvr additive="base">
                                        <p:cTn id="40" dur="750" fill="hold"/>
                                        <p:tgtEl>
                                          <p:spTgt spid="31"/>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750" fill="hold"/>
                                        <p:tgtEl>
                                          <p:spTgt spid="41"/>
                                        </p:tgtEl>
                                        <p:attrNameLst>
                                          <p:attrName>ppt_x</p:attrName>
                                        </p:attrNameLst>
                                      </p:cBhvr>
                                      <p:tavLst>
                                        <p:tav tm="0">
                                          <p:val>
                                            <p:strVal val="#ppt_x"/>
                                          </p:val>
                                        </p:tav>
                                        <p:tav tm="100000">
                                          <p:val>
                                            <p:strVal val="#ppt_x"/>
                                          </p:val>
                                        </p:tav>
                                      </p:tavLst>
                                    </p:anim>
                                    <p:anim calcmode="lin" valueType="num">
                                      <p:cBhvr additive="base">
                                        <p:cTn id="44" dur="750" fill="hold"/>
                                        <p:tgtEl>
                                          <p:spTgt spid="41"/>
                                        </p:tgtEl>
                                        <p:attrNameLst>
                                          <p:attrName>ppt_y</p:attrName>
                                        </p:attrNameLst>
                                      </p:cBhvr>
                                      <p:tavLst>
                                        <p:tav tm="0">
                                          <p:val>
                                            <p:strVal val="0-#ppt_h/2"/>
                                          </p:val>
                                        </p:tav>
                                        <p:tav tm="100000">
                                          <p:val>
                                            <p:strVal val="#ppt_y"/>
                                          </p:val>
                                        </p:tav>
                                      </p:tavLst>
                                    </p:anim>
                                  </p:childTnLst>
                                </p:cTn>
                              </p:par>
                              <p:par>
                                <p:cTn id="45" presetID="45" presetClass="entr" presetSubtype="0" fill="hold" grpId="1"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750"/>
                                        <p:tgtEl>
                                          <p:spTgt spid="31"/>
                                        </p:tgtEl>
                                      </p:cBhvr>
                                    </p:animEffect>
                                    <p:anim calcmode="lin" valueType="num">
                                      <p:cBhvr>
                                        <p:cTn id="48" dur="750" fill="hold"/>
                                        <p:tgtEl>
                                          <p:spTgt spid="31"/>
                                        </p:tgtEl>
                                        <p:attrNameLst>
                                          <p:attrName>ppt_w</p:attrName>
                                        </p:attrNameLst>
                                      </p:cBhvr>
                                      <p:tavLst>
                                        <p:tav tm="0" fmla="#ppt_w*sin(2.5*pi*$)">
                                          <p:val>
                                            <p:fltVal val="0"/>
                                          </p:val>
                                        </p:tav>
                                        <p:tav tm="100000">
                                          <p:val>
                                            <p:fltVal val="1"/>
                                          </p:val>
                                        </p:tav>
                                      </p:tavLst>
                                    </p:anim>
                                    <p:anim calcmode="lin" valueType="num">
                                      <p:cBhvr>
                                        <p:cTn id="49" dur="750" fill="hold"/>
                                        <p:tgtEl>
                                          <p:spTgt spid="31"/>
                                        </p:tgtEl>
                                        <p:attrNameLst>
                                          <p:attrName>ppt_h</p:attrName>
                                        </p:attrNameLst>
                                      </p:cBhvr>
                                      <p:tavLst>
                                        <p:tav tm="0">
                                          <p:val>
                                            <p:strVal val="#ppt_h"/>
                                          </p:val>
                                        </p:tav>
                                        <p:tav tm="100000">
                                          <p:val>
                                            <p:strVal val="#ppt_h"/>
                                          </p:val>
                                        </p:tav>
                                      </p:tavLst>
                                    </p:anim>
                                  </p:childTnLst>
                                </p:cTn>
                              </p:par>
                              <p:par>
                                <p:cTn id="50" presetID="45" presetClass="entr" presetSubtype="0" fill="hold" grpId="1"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750"/>
                                        <p:tgtEl>
                                          <p:spTgt spid="41"/>
                                        </p:tgtEl>
                                      </p:cBhvr>
                                    </p:animEffect>
                                    <p:anim calcmode="lin" valueType="num">
                                      <p:cBhvr>
                                        <p:cTn id="53" dur="750" fill="hold"/>
                                        <p:tgtEl>
                                          <p:spTgt spid="41"/>
                                        </p:tgtEl>
                                        <p:attrNameLst>
                                          <p:attrName>ppt_w</p:attrName>
                                        </p:attrNameLst>
                                      </p:cBhvr>
                                      <p:tavLst>
                                        <p:tav tm="0" fmla="#ppt_w*sin(2.5*pi*$)">
                                          <p:val>
                                            <p:fltVal val="0"/>
                                          </p:val>
                                        </p:tav>
                                        <p:tav tm="100000">
                                          <p:val>
                                            <p:fltVal val="1"/>
                                          </p:val>
                                        </p:tav>
                                      </p:tavLst>
                                    </p:anim>
                                    <p:anim calcmode="lin" valueType="num">
                                      <p:cBhvr>
                                        <p:cTn id="54" dur="750" fill="hold"/>
                                        <p:tgtEl>
                                          <p:spTgt spid="41"/>
                                        </p:tgtEl>
                                        <p:attrNameLst>
                                          <p:attrName>ppt_h</p:attrName>
                                        </p:attrNameLst>
                                      </p:cBhvr>
                                      <p:tavLst>
                                        <p:tav tm="0">
                                          <p:val>
                                            <p:strVal val="#ppt_h"/>
                                          </p:val>
                                        </p:tav>
                                        <p:tav tm="100000">
                                          <p:val>
                                            <p:strVal val="#ppt_h"/>
                                          </p:val>
                                        </p:tav>
                                      </p:tavLst>
                                    </p:anim>
                                  </p:childTnLst>
                                </p:cTn>
                              </p:par>
                            </p:childTnLst>
                          </p:cTn>
                        </p:par>
                        <p:par>
                          <p:cTn id="55" fill="hold">
                            <p:stCondLst>
                              <p:cond delay="2100"/>
                            </p:stCondLst>
                            <p:childTnLst>
                              <p:par>
                                <p:cTn id="56" presetID="2" presetClass="entr" presetSubtype="2" decel="100000" fill="hold" grpId="0" nodeType="afterEffect">
                                  <p:stCondLst>
                                    <p:cond delay="0"/>
                                  </p:stCondLst>
                                  <p:iterate type="wd">
                                    <p:tmPct val="10000"/>
                                  </p:iterate>
                                  <p:childTnLst>
                                    <p:set>
                                      <p:cBhvr>
                                        <p:cTn id="57" dur="1" fill="hold">
                                          <p:stCondLst>
                                            <p:cond delay="0"/>
                                          </p:stCondLst>
                                        </p:cTn>
                                        <p:tgtEl>
                                          <p:spTgt spid="42">
                                            <p:txEl>
                                              <p:pRg st="0" end="0"/>
                                            </p:txEl>
                                          </p:spTgt>
                                        </p:tgtEl>
                                        <p:attrNameLst>
                                          <p:attrName>style.visibility</p:attrName>
                                        </p:attrNameLst>
                                      </p:cBhvr>
                                      <p:to>
                                        <p:strVal val="visible"/>
                                      </p:to>
                                    </p:set>
                                    <p:anim calcmode="lin" valueType="num">
                                      <p:cBhvr additive="base">
                                        <p:cTn id="5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2">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43">
                                            <p:txEl>
                                              <p:pRg st="0" end="0"/>
                                            </p:txEl>
                                          </p:spTgt>
                                        </p:tgtEl>
                                        <p:attrNameLst>
                                          <p:attrName>style.visibility</p:attrName>
                                        </p:attrNameLst>
                                      </p:cBhvr>
                                      <p:to>
                                        <p:strVal val="visible"/>
                                      </p:to>
                                    </p:set>
                                    <p:anim calcmode="lin" valueType="num">
                                      <p:cBhvr additive="base">
                                        <p:cTn id="6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2700"/>
                            </p:stCondLst>
                            <p:childTnLst>
                              <p:par>
                                <p:cTn id="69" presetID="2" presetClass="entr" presetSubtype="1" decel="10000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750" fill="hold"/>
                                        <p:tgtEl>
                                          <p:spTgt spid="45"/>
                                        </p:tgtEl>
                                        <p:attrNameLst>
                                          <p:attrName>ppt_x</p:attrName>
                                        </p:attrNameLst>
                                      </p:cBhvr>
                                      <p:tavLst>
                                        <p:tav tm="0">
                                          <p:val>
                                            <p:strVal val="#ppt_x"/>
                                          </p:val>
                                        </p:tav>
                                        <p:tav tm="100000">
                                          <p:val>
                                            <p:strVal val="#ppt_x"/>
                                          </p:val>
                                        </p:tav>
                                      </p:tavLst>
                                    </p:anim>
                                    <p:anim calcmode="lin" valueType="num">
                                      <p:cBhvr additive="base">
                                        <p:cTn id="72" dur="750" fill="hold"/>
                                        <p:tgtEl>
                                          <p:spTgt spid="4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750" fill="hold"/>
                                        <p:tgtEl>
                                          <p:spTgt spid="46"/>
                                        </p:tgtEl>
                                        <p:attrNameLst>
                                          <p:attrName>ppt_x</p:attrName>
                                        </p:attrNameLst>
                                      </p:cBhvr>
                                      <p:tavLst>
                                        <p:tav tm="0">
                                          <p:val>
                                            <p:strVal val="#ppt_x"/>
                                          </p:val>
                                        </p:tav>
                                        <p:tav tm="100000">
                                          <p:val>
                                            <p:strVal val="#ppt_x"/>
                                          </p:val>
                                        </p:tav>
                                      </p:tavLst>
                                    </p:anim>
                                    <p:anim calcmode="lin" valueType="num">
                                      <p:cBhvr additive="base">
                                        <p:cTn id="76" dur="750" fill="hold"/>
                                        <p:tgtEl>
                                          <p:spTgt spid="46"/>
                                        </p:tgtEl>
                                        <p:attrNameLst>
                                          <p:attrName>ppt_y</p:attrName>
                                        </p:attrNameLst>
                                      </p:cBhvr>
                                      <p:tavLst>
                                        <p:tav tm="0">
                                          <p:val>
                                            <p:strVal val="0-#ppt_h/2"/>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750"/>
                                        <p:tgtEl>
                                          <p:spTgt spid="45"/>
                                        </p:tgtEl>
                                      </p:cBhvr>
                                    </p:animEffect>
                                    <p:anim calcmode="lin" valueType="num">
                                      <p:cBhvr>
                                        <p:cTn id="80" dur="750" fill="hold"/>
                                        <p:tgtEl>
                                          <p:spTgt spid="45"/>
                                        </p:tgtEl>
                                        <p:attrNameLst>
                                          <p:attrName>ppt_w</p:attrName>
                                        </p:attrNameLst>
                                      </p:cBhvr>
                                      <p:tavLst>
                                        <p:tav tm="0" fmla="#ppt_w*sin(2.5*pi*$)">
                                          <p:val>
                                            <p:fltVal val="0"/>
                                          </p:val>
                                        </p:tav>
                                        <p:tav tm="100000">
                                          <p:val>
                                            <p:fltVal val="1"/>
                                          </p:val>
                                        </p:tav>
                                      </p:tavLst>
                                    </p:anim>
                                    <p:anim calcmode="lin" valueType="num">
                                      <p:cBhvr>
                                        <p:cTn id="81" dur="750" fill="hold"/>
                                        <p:tgtEl>
                                          <p:spTgt spid="45"/>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750"/>
                                        <p:tgtEl>
                                          <p:spTgt spid="46"/>
                                        </p:tgtEl>
                                      </p:cBhvr>
                                    </p:animEffect>
                                    <p:anim calcmode="lin" valueType="num">
                                      <p:cBhvr>
                                        <p:cTn id="85" dur="750" fill="hold"/>
                                        <p:tgtEl>
                                          <p:spTgt spid="46"/>
                                        </p:tgtEl>
                                        <p:attrNameLst>
                                          <p:attrName>ppt_w</p:attrName>
                                        </p:attrNameLst>
                                      </p:cBhvr>
                                      <p:tavLst>
                                        <p:tav tm="0" fmla="#ppt_w*sin(2.5*pi*$)">
                                          <p:val>
                                            <p:fltVal val="0"/>
                                          </p:val>
                                        </p:tav>
                                        <p:tav tm="100000">
                                          <p:val>
                                            <p:fltVal val="1"/>
                                          </p:val>
                                        </p:tav>
                                      </p:tavLst>
                                    </p:anim>
                                    <p:anim calcmode="lin" valueType="num">
                                      <p:cBhvr>
                                        <p:cTn id="86" dur="750" fill="hold"/>
                                        <p:tgtEl>
                                          <p:spTgt spid="46"/>
                                        </p:tgtEl>
                                        <p:attrNameLst>
                                          <p:attrName>ppt_h</p:attrName>
                                        </p:attrNameLst>
                                      </p:cBhvr>
                                      <p:tavLst>
                                        <p:tav tm="0">
                                          <p:val>
                                            <p:strVal val="#ppt_h"/>
                                          </p:val>
                                        </p:tav>
                                        <p:tav tm="100000">
                                          <p:val>
                                            <p:strVal val="#ppt_h"/>
                                          </p:val>
                                        </p:tav>
                                      </p:tavLst>
                                    </p:anim>
                                  </p:childTnLst>
                                </p:cTn>
                              </p:par>
                            </p:childTnLst>
                          </p:cTn>
                        </p:par>
                        <p:par>
                          <p:cTn id="87" fill="hold">
                            <p:stCondLst>
                              <p:cond delay="3450"/>
                            </p:stCondLst>
                            <p:childTnLst>
                              <p:par>
                                <p:cTn id="88" presetID="2" presetClass="entr" presetSubtype="2" decel="100000" fill="hold" grpId="0" nodeType="afterEffect">
                                  <p:stCondLst>
                                    <p:cond delay="0"/>
                                  </p:stCondLst>
                                  <p:iterate type="wd">
                                    <p:tmPct val="10000"/>
                                  </p:iterate>
                                  <p:childTnLst>
                                    <p:set>
                                      <p:cBhvr>
                                        <p:cTn id="89" dur="1" fill="hold">
                                          <p:stCondLst>
                                            <p:cond delay="0"/>
                                          </p:stCondLst>
                                        </p:cTn>
                                        <p:tgtEl>
                                          <p:spTgt spid="47">
                                            <p:txEl>
                                              <p:pRg st="0" end="0"/>
                                            </p:txEl>
                                          </p:spTgt>
                                        </p:tgtEl>
                                        <p:attrNameLst>
                                          <p:attrName>style.visibility</p:attrName>
                                        </p:attrNameLst>
                                      </p:cBhvr>
                                      <p:to>
                                        <p:strVal val="visible"/>
                                      </p:to>
                                    </p:set>
                                    <p:anim calcmode="lin" valueType="num">
                                      <p:cBhvr additive="base">
                                        <p:cTn id="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47">
                                            <p:txEl>
                                              <p:pRg st="0" end="0"/>
                                            </p:txEl>
                                          </p:spTgt>
                                        </p:tgtEl>
                                        <p:attrNameLst>
                                          <p:attrName>ppt_y</p:attrName>
                                        </p:attrNameLst>
                                      </p:cBhvr>
                                      <p:tavLst>
                                        <p:tav tm="0">
                                          <p:val>
                                            <p:strVal val="#ppt_y"/>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48">
                                            <p:txEl>
                                              <p:pRg st="0" end="0"/>
                                            </p:txEl>
                                          </p:spTgt>
                                        </p:tgtEl>
                                        <p:attrNameLst>
                                          <p:attrName>style.visibility</p:attrName>
                                        </p:attrNameLst>
                                      </p:cBhvr>
                                      <p:to>
                                        <p:strVal val="visible"/>
                                      </p:to>
                                    </p:set>
                                    <p:anim calcmode="lin" valueType="num">
                                      <p:cBhvr additive="base">
                                        <p:cTn id="9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ppt_x"/>
                                          </p:val>
                                        </p:tav>
                                        <p:tav tm="100000">
                                          <p:val>
                                            <p:strVal val="#ppt_x"/>
                                          </p:val>
                                        </p:tav>
                                      </p:tavLst>
                                    </p:anim>
                                    <p:anim calcmode="lin" valueType="num">
                                      <p:cBhvr additive="base">
                                        <p:cTn id="99" dur="500" fill="hold"/>
                                        <p:tgtEl>
                                          <p:spTgt spid="49"/>
                                        </p:tgtEl>
                                        <p:attrNameLst>
                                          <p:attrName>ppt_y</p:attrName>
                                        </p:attrNameLst>
                                      </p:cBhvr>
                                      <p:tavLst>
                                        <p:tav tm="0">
                                          <p:val>
                                            <p:strVal val="1+#ppt_h/2"/>
                                          </p:val>
                                        </p:tav>
                                        <p:tav tm="100000">
                                          <p:val>
                                            <p:strVal val="#ppt_y"/>
                                          </p:val>
                                        </p:tav>
                                      </p:tavLst>
                                    </p:anim>
                                  </p:childTnLst>
                                </p:cTn>
                              </p:par>
                            </p:childTnLst>
                          </p:cTn>
                        </p:par>
                        <p:par>
                          <p:cTn id="100" fill="hold">
                            <p:stCondLst>
                              <p:cond delay="4050"/>
                            </p:stCondLst>
                            <p:childTnLst>
                              <p:par>
                                <p:cTn id="101" presetID="2" presetClass="entr" presetSubtype="1" decel="10000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750" fill="hold"/>
                                        <p:tgtEl>
                                          <p:spTgt spid="50"/>
                                        </p:tgtEl>
                                        <p:attrNameLst>
                                          <p:attrName>ppt_x</p:attrName>
                                        </p:attrNameLst>
                                      </p:cBhvr>
                                      <p:tavLst>
                                        <p:tav tm="0">
                                          <p:val>
                                            <p:strVal val="#ppt_x"/>
                                          </p:val>
                                        </p:tav>
                                        <p:tav tm="100000">
                                          <p:val>
                                            <p:strVal val="#ppt_x"/>
                                          </p:val>
                                        </p:tav>
                                      </p:tavLst>
                                    </p:anim>
                                    <p:anim calcmode="lin" valueType="num">
                                      <p:cBhvr additive="base">
                                        <p:cTn id="104" dur="750" fill="hold"/>
                                        <p:tgtEl>
                                          <p:spTgt spid="50"/>
                                        </p:tgtEl>
                                        <p:attrNameLst>
                                          <p:attrName>ppt_y</p:attrName>
                                        </p:attrNameLst>
                                      </p:cBhvr>
                                      <p:tavLst>
                                        <p:tav tm="0">
                                          <p:val>
                                            <p:strVal val="0-#ppt_h/2"/>
                                          </p:val>
                                        </p:tav>
                                        <p:tav tm="100000">
                                          <p:val>
                                            <p:strVal val="#ppt_y"/>
                                          </p:val>
                                        </p:tav>
                                      </p:tavLst>
                                    </p:anim>
                                  </p:childTnLst>
                                </p:cTn>
                              </p:par>
                              <p:par>
                                <p:cTn id="105" presetID="2" presetClass="entr" presetSubtype="1" decel="10000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additive="base">
                                        <p:cTn id="107" dur="750" fill="hold"/>
                                        <p:tgtEl>
                                          <p:spTgt spid="51"/>
                                        </p:tgtEl>
                                        <p:attrNameLst>
                                          <p:attrName>ppt_x</p:attrName>
                                        </p:attrNameLst>
                                      </p:cBhvr>
                                      <p:tavLst>
                                        <p:tav tm="0">
                                          <p:val>
                                            <p:strVal val="#ppt_x"/>
                                          </p:val>
                                        </p:tav>
                                        <p:tav tm="100000">
                                          <p:val>
                                            <p:strVal val="#ppt_x"/>
                                          </p:val>
                                        </p:tav>
                                      </p:tavLst>
                                    </p:anim>
                                    <p:anim calcmode="lin" valueType="num">
                                      <p:cBhvr additive="base">
                                        <p:cTn id="108" dur="750" fill="hold"/>
                                        <p:tgtEl>
                                          <p:spTgt spid="51"/>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750"/>
                                        <p:tgtEl>
                                          <p:spTgt spid="50"/>
                                        </p:tgtEl>
                                      </p:cBhvr>
                                    </p:animEffect>
                                    <p:anim calcmode="lin" valueType="num">
                                      <p:cBhvr>
                                        <p:cTn id="112" dur="750" fill="hold"/>
                                        <p:tgtEl>
                                          <p:spTgt spid="50"/>
                                        </p:tgtEl>
                                        <p:attrNameLst>
                                          <p:attrName>ppt_w</p:attrName>
                                        </p:attrNameLst>
                                      </p:cBhvr>
                                      <p:tavLst>
                                        <p:tav tm="0" fmla="#ppt_w*sin(2.5*pi*$)">
                                          <p:val>
                                            <p:fltVal val="0"/>
                                          </p:val>
                                        </p:tav>
                                        <p:tav tm="100000">
                                          <p:val>
                                            <p:fltVal val="1"/>
                                          </p:val>
                                        </p:tav>
                                      </p:tavLst>
                                    </p:anim>
                                    <p:anim calcmode="lin" valueType="num">
                                      <p:cBhvr>
                                        <p:cTn id="113" dur="750" fill="hold"/>
                                        <p:tgtEl>
                                          <p:spTgt spid="50"/>
                                        </p:tgtEl>
                                        <p:attrNameLst>
                                          <p:attrName>ppt_h</p:attrName>
                                        </p:attrNameLst>
                                      </p:cBhvr>
                                      <p:tavLst>
                                        <p:tav tm="0">
                                          <p:val>
                                            <p:strVal val="#ppt_h"/>
                                          </p:val>
                                        </p:tav>
                                        <p:tav tm="100000">
                                          <p:val>
                                            <p:strVal val="#ppt_h"/>
                                          </p:val>
                                        </p:tav>
                                      </p:tavLst>
                                    </p:anim>
                                  </p:childTnLst>
                                </p:cTn>
                              </p:par>
                              <p:par>
                                <p:cTn id="114" presetID="45" presetClass="entr" presetSubtype="0" fill="hold" grpId="1"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750"/>
                                        <p:tgtEl>
                                          <p:spTgt spid="51"/>
                                        </p:tgtEl>
                                      </p:cBhvr>
                                    </p:animEffect>
                                    <p:anim calcmode="lin" valueType="num">
                                      <p:cBhvr>
                                        <p:cTn id="117" dur="750" fill="hold"/>
                                        <p:tgtEl>
                                          <p:spTgt spid="51"/>
                                        </p:tgtEl>
                                        <p:attrNameLst>
                                          <p:attrName>ppt_w</p:attrName>
                                        </p:attrNameLst>
                                      </p:cBhvr>
                                      <p:tavLst>
                                        <p:tav tm="0" fmla="#ppt_w*sin(2.5*pi*$)">
                                          <p:val>
                                            <p:fltVal val="0"/>
                                          </p:val>
                                        </p:tav>
                                        <p:tav tm="100000">
                                          <p:val>
                                            <p:fltVal val="1"/>
                                          </p:val>
                                        </p:tav>
                                      </p:tavLst>
                                    </p:anim>
                                    <p:anim calcmode="lin" valueType="num">
                                      <p:cBhvr>
                                        <p:cTn id="118" dur="750" fill="hold"/>
                                        <p:tgtEl>
                                          <p:spTgt spid="51"/>
                                        </p:tgtEl>
                                        <p:attrNameLst>
                                          <p:attrName>ppt_h</p:attrName>
                                        </p:attrNameLst>
                                      </p:cBhvr>
                                      <p:tavLst>
                                        <p:tav tm="0">
                                          <p:val>
                                            <p:strVal val="#ppt_h"/>
                                          </p:val>
                                        </p:tav>
                                        <p:tav tm="100000">
                                          <p:val>
                                            <p:strVal val="#ppt_h"/>
                                          </p:val>
                                        </p:tav>
                                      </p:tavLst>
                                    </p:anim>
                                  </p:childTnLst>
                                </p:cTn>
                              </p:par>
                            </p:childTnLst>
                          </p:cTn>
                        </p:par>
                        <p:par>
                          <p:cTn id="119" fill="hold">
                            <p:stCondLst>
                              <p:cond delay="48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52">
                                            <p:txEl>
                                              <p:pRg st="0" end="0"/>
                                            </p:txEl>
                                          </p:spTgt>
                                        </p:tgtEl>
                                        <p:attrNameLst>
                                          <p:attrName>style.visibility</p:attrName>
                                        </p:attrNameLst>
                                      </p:cBhvr>
                                      <p:to>
                                        <p:strVal val="visible"/>
                                      </p:to>
                                    </p:set>
                                    <p:anim calcmode="lin" valueType="num">
                                      <p:cBhvr additive="base">
                                        <p:cTn id="122"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52">
                                            <p:txEl>
                                              <p:pRg st="0" end="0"/>
                                            </p:txEl>
                                          </p:spTgt>
                                        </p:tgtEl>
                                        <p:attrNameLst>
                                          <p:attrName>ppt_y</p:attrName>
                                        </p:attrNameLst>
                                      </p:cBhvr>
                                      <p:tavLst>
                                        <p:tav tm="0">
                                          <p:val>
                                            <p:strVal val="#ppt_y"/>
                                          </p:val>
                                        </p:tav>
                                        <p:tav tm="100000">
                                          <p:val>
                                            <p:strVal val="#ppt_y"/>
                                          </p:val>
                                        </p:tav>
                                      </p:tavLst>
                                    </p:anim>
                                  </p:childTnLst>
                                </p:cTn>
                              </p:par>
                              <p:par>
                                <p:cTn id="124" presetID="2" presetClass="entr" presetSubtype="4" decel="100000" fill="hold" grpId="0" nodeType="withEffect">
                                  <p:stCondLst>
                                    <p:cond delay="0"/>
                                  </p:stCondLst>
                                  <p:childTnLst>
                                    <p:set>
                                      <p:cBhvr>
                                        <p:cTn id="125" dur="1" fill="hold">
                                          <p:stCondLst>
                                            <p:cond delay="0"/>
                                          </p:stCondLst>
                                        </p:cTn>
                                        <p:tgtEl>
                                          <p:spTgt spid="53">
                                            <p:txEl>
                                              <p:pRg st="0" end="0"/>
                                            </p:txEl>
                                          </p:spTgt>
                                        </p:tgtEl>
                                        <p:attrNameLst>
                                          <p:attrName>style.visibility</p:attrName>
                                        </p:attrNameLst>
                                      </p:cBhvr>
                                      <p:to>
                                        <p:strVal val="visible"/>
                                      </p:to>
                                    </p:set>
                                    <p:anim calcmode="lin" valueType="num">
                                      <p:cBhvr additive="base">
                                        <p:cTn id="12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 calcmode="lin" valueType="num">
                                      <p:cBhvr additive="base">
                                        <p:cTn id="130" dur="500" fill="hold"/>
                                        <p:tgtEl>
                                          <p:spTgt spid="54"/>
                                        </p:tgtEl>
                                        <p:attrNameLst>
                                          <p:attrName>ppt_x</p:attrName>
                                        </p:attrNameLst>
                                      </p:cBhvr>
                                      <p:tavLst>
                                        <p:tav tm="0">
                                          <p:val>
                                            <p:strVal val="#ppt_x"/>
                                          </p:val>
                                        </p:tav>
                                        <p:tav tm="100000">
                                          <p:val>
                                            <p:strVal val="#ppt_x"/>
                                          </p:val>
                                        </p:tav>
                                      </p:tavLst>
                                    </p:anim>
                                    <p:anim calcmode="lin" valueType="num">
                                      <p:cBhvr additive="base">
                                        <p:cTn id="131" dur="500" fill="hold"/>
                                        <p:tgtEl>
                                          <p:spTgt spid="54"/>
                                        </p:tgtEl>
                                        <p:attrNameLst>
                                          <p:attrName>ppt_y</p:attrName>
                                        </p:attrNameLst>
                                      </p:cBhvr>
                                      <p:tavLst>
                                        <p:tav tm="0">
                                          <p:val>
                                            <p:strVal val="1+#ppt_h/2"/>
                                          </p:val>
                                        </p:tav>
                                        <p:tav tm="100000">
                                          <p:val>
                                            <p:strVal val="#ppt_y"/>
                                          </p:val>
                                        </p:tav>
                                      </p:tavLst>
                                    </p:anim>
                                  </p:childTnLst>
                                </p:cTn>
                              </p:par>
                            </p:childTnLst>
                          </p:cTn>
                        </p:par>
                        <p:par>
                          <p:cTn id="132" fill="hold">
                            <p:stCondLst>
                              <p:cond delay="5400"/>
                            </p:stCondLst>
                            <p:childTnLst>
                              <p:par>
                                <p:cTn id="133" presetID="2" presetClass="entr" presetSubtype="1" decel="100000"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750" fill="hold"/>
                                        <p:tgtEl>
                                          <p:spTgt spid="55"/>
                                        </p:tgtEl>
                                        <p:attrNameLst>
                                          <p:attrName>ppt_x</p:attrName>
                                        </p:attrNameLst>
                                      </p:cBhvr>
                                      <p:tavLst>
                                        <p:tav tm="0">
                                          <p:val>
                                            <p:strVal val="#ppt_x"/>
                                          </p:val>
                                        </p:tav>
                                        <p:tav tm="100000">
                                          <p:val>
                                            <p:strVal val="#ppt_x"/>
                                          </p:val>
                                        </p:tav>
                                      </p:tavLst>
                                    </p:anim>
                                    <p:anim calcmode="lin" valueType="num">
                                      <p:cBhvr additive="base">
                                        <p:cTn id="136" dur="750" fill="hold"/>
                                        <p:tgtEl>
                                          <p:spTgt spid="55"/>
                                        </p:tgtEl>
                                        <p:attrNameLst>
                                          <p:attrName>ppt_y</p:attrName>
                                        </p:attrNameLst>
                                      </p:cBhvr>
                                      <p:tavLst>
                                        <p:tav tm="0">
                                          <p:val>
                                            <p:strVal val="0-#ppt_h/2"/>
                                          </p:val>
                                        </p:tav>
                                        <p:tav tm="100000">
                                          <p:val>
                                            <p:strVal val="#ppt_y"/>
                                          </p:val>
                                        </p:tav>
                                      </p:tavLst>
                                    </p:anim>
                                  </p:childTnLst>
                                </p:cTn>
                              </p:par>
                              <p:par>
                                <p:cTn id="137" presetID="45" presetClass="entr" presetSubtype="0" fill="hold" grpId="1"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750"/>
                                        <p:tgtEl>
                                          <p:spTgt spid="55"/>
                                        </p:tgtEl>
                                      </p:cBhvr>
                                    </p:animEffect>
                                    <p:anim calcmode="lin" valueType="num">
                                      <p:cBhvr>
                                        <p:cTn id="140" dur="750" fill="hold"/>
                                        <p:tgtEl>
                                          <p:spTgt spid="55"/>
                                        </p:tgtEl>
                                        <p:attrNameLst>
                                          <p:attrName>ppt_w</p:attrName>
                                        </p:attrNameLst>
                                      </p:cBhvr>
                                      <p:tavLst>
                                        <p:tav tm="0" fmla="#ppt_w*sin(2.5*pi*$)">
                                          <p:val>
                                            <p:fltVal val="0"/>
                                          </p:val>
                                        </p:tav>
                                        <p:tav tm="100000">
                                          <p:val>
                                            <p:fltVal val="1"/>
                                          </p:val>
                                        </p:tav>
                                      </p:tavLst>
                                    </p:anim>
                                    <p:anim calcmode="lin" valueType="num">
                                      <p:cBhvr>
                                        <p:cTn id="141" dur="750" fill="hold"/>
                                        <p:tgtEl>
                                          <p:spTgt spid="55"/>
                                        </p:tgtEl>
                                        <p:attrNameLst>
                                          <p:attrName>ppt_h</p:attrName>
                                        </p:attrNameLst>
                                      </p:cBhvr>
                                      <p:tavLst>
                                        <p:tav tm="0">
                                          <p:val>
                                            <p:strVal val="#ppt_h"/>
                                          </p:val>
                                        </p:tav>
                                        <p:tav tm="100000">
                                          <p:val>
                                            <p:strVal val="#ppt_h"/>
                                          </p:val>
                                        </p:tav>
                                      </p:tavLst>
                                    </p:anim>
                                  </p:childTnLst>
                                </p:cTn>
                              </p:par>
                              <p:par>
                                <p:cTn id="142" presetID="45" presetClass="entr" presetSubtype="0" fill="hold" grpId="1" nodeType="withEffect">
                                  <p:stCondLst>
                                    <p:cond delay="0"/>
                                  </p:stCondLst>
                                  <p:childTnLst>
                                    <p:set>
                                      <p:cBhvr>
                                        <p:cTn id="143" dur="1" fill="hold">
                                          <p:stCondLst>
                                            <p:cond delay="0"/>
                                          </p:stCondLst>
                                        </p:cTn>
                                        <p:tgtEl>
                                          <p:spTgt spid="56"/>
                                        </p:tgtEl>
                                        <p:attrNameLst>
                                          <p:attrName>style.visibility</p:attrName>
                                        </p:attrNameLst>
                                      </p:cBhvr>
                                      <p:to>
                                        <p:strVal val="visible"/>
                                      </p:to>
                                    </p:set>
                                    <p:animEffect transition="in" filter="fade">
                                      <p:cBhvr>
                                        <p:cTn id="144" dur="750"/>
                                        <p:tgtEl>
                                          <p:spTgt spid="56"/>
                                        </p:tgtEl>
                                      </p:cBhvr>
                                    </p:animEffect>
                                    <p:anim calcmode="lin" valueType="num">
                                      <p:cBhvr>
                                        <p:cTn id="145" dur="750" fill="hold"/>
                                        <p:tgtEl>
                                          <p:spTgt spid="56"/>
                                        </p:tgtEl>
                                        <p:attrNameLst>
                                          <p:attrName>ppt_w</p:attrName>
                                        </p:attrNameLst>
                                      </p:cBhvr>
                                      <p:tavLst>
                                        <p:tav tm="0" fmla="#ppt_w*sin(2.5*pi*$)">
                                          <p:val>
                                            <p:fltVal val="0"/>
                                          </p:val>
                                        </p:tav>
                                        <p:tav tm="100000">
                                          <p:val>
                                            <p:fltVal val="1"/>
                                          </p:val>
                                        </p:tav>
                                      </p:tavLst>
                                    </p:anim>
                                    <p:anim calcmode="lin" valueType="num">
                                      <p:cBhvr>
                                        <p:cTn id="146" dur="750" fill="hold"/>
                                        <p:tgtEl>
                                          <p:spTgt spid="56"/>
                                        </p:tgtEl>
                                        <p:attrNameLst>
                                          <p:attrName>ppt_h</p:attrName>
                                        </p:attrNameLst>
                                      </p:cBhvr>
                                      <p:tavLst>
                                        <p:tav tm="0">
                                          <p:val>
                                            <p:strVal val="#ppt_h"/>
                                          </p:val>
                                        </p:tav>
                                        <p:tav tm="100000">
                                          <p:val>
                                            <p:strVal val="#ppt_h"/>
                                          </p:val>
                                        </p:tav>
                                      </p:tavLst>
                                    </p:anim>
                                  </p:childTnLst>
                                </p:cTn>
                              </p:par>
                              <p:par>
                                <p:cTn id="147" presetID="2" presetClass="entr" presetSubtype="1" decel="100000" fill="hold" grpId="0" nodeType="withEffect">
                                  <p:stCondLst>
                                    <p:cond delay="0"/>
                                  </p:stCondLst>
                                  <p:childTnLst>
                                    <p:set>
                                      <p:cBhvr>
                                        <p:cTn id="148" dur="1" fill="hold">
                                          <p:stCondLst>
                                            <p:cond delay="0"/>
                                          </p:stCondLst>
                                        </p:cTn>
                                        <p:tgtEl>
                                          <p:spTgt spid="56"/>
                                        </p:tgtEl>
                                        <p:attrNameLst>
                                          <p:attrName>style.visibility</p:attrName>
                                        </p:attrNameLst>
                                      </p:cBhvr>
                                      <p:to>
                                        <p:strVal val="visible"/>
                                      </p:to>
                                    </p:set>
                                    <p:anim calcmode="lin" valueType="num">
                                      <p:cBhvr additive="base">
                                        <p:cTn id="149" dur="750" fill="hold"/>
                                        <p:tgtEl>
                                          <p:spTgt spid="56"/>
                                        </p:tgtEl>
                                        <p:attrNameLst>
                                          <p:attrName>ppt_x</p:attrName>
                                        </p:attrNameLst>
                                      </p:cBhvr>
                                      <p:tavLst>
                                        <p:tav tm="0">
                                          <p:val>
                                            <p:strVal val="#ppt_x"/>
                                          </p:val>
                                        </p:tav>
                                        <p:tav tm="100000">
                                          <p:val>
                                            <p:strVal val="#ppt_x"/>
                                          </p:val>
                                        </p:tav>
                                      </p:tavLst>
                                    </p:anim>
                                    <p:anim calcmode="lin" valueType="num">
                                      <p:cBhvr additive="base">
                                        <p:cTn id="150" dur="750" fill="hold"/>
                                        <p:tgtEl>
                                          <p:spTgt spid="56"/>
                                        </p:tgtEl>
                                        <p:attrNameLst>
                                          <p:attrName>ppt_y</p:attrName>
                                        </p:attrNameLst>
                                      </p:cBhvr>
                                      <p:tavLst>
                                        <p:tav tm="0">
                                          <p:val>
                                            <p:strVal val="0-#ppt_h/2"/>
                                          </p:val>
                                        </p:tav>
                                        <p:tav tm="100000">
                                          <p:val>
                                            <p:strVal val="#ppt_y"/>
                                          </p:val>
                                        </p:tav>
                                      </p:tavLst>
                                    </p:anim>
                                  </p:childTnLst>
                                </p:cTn>
                              </p:par>
                            </p:childTnLst>
                          </p:cTn>
                        </p:par>
                        <p:par>
                          <p:cTn id="151" fill="hold">
                            <p:stCondLst>
                              <p:cond delay="6150"/>
                            </p:stCondLst>
                            <p:childTnLst>
                              <p:par>
                                <p:cTn id="152" presetID="2" presetClass="entr" presetSubtype="2" decel="100000" fill="hold" grpId="0" nodeType="afterEffect">
                                  <p:stCondLst>
                                    <p:cond delay="0"/>
                                  </p:stCondLst>
                                  <p:iterate type="wd">
                                    <p:tmPct val="10000"/>
                                  </p:iterate>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additive="base">
                                        <p:cTn id="154"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5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56" presetID="2" presetClass="entr" presetSubtype="4" decel="100000" fill="hold" grpId="0" nodeType="withEffect">
                                  <p:stCondLst>
                                    <p:cond delay="0"/>
                                  </p:stCondLst>
                                  <p:childTnLst>
                                    <p:set>
                                      <p:cBhvr>
                                        <p:cTn id="157" dur="1" fill="hold">
                                          <p:stCondLst>
                                            <p:cond delay="0"/>
                                          </p:stCondLst>
                                        </p:cTn>
                                        <p:tgtEl>
                                          <p:spTgt spid="58">
                                            <p:txEl>
                                              <p:pRg st="0" end="0"/>
                                            </p:txEl>
                                          </p:spTgt>
                                        </p:tgtEl>
                                        <p:attrNameLst>
                                          <p:attrName>style.visibility</p:attrName>
                                        </p:attrNameLst>
                                      </p:cBhvr>
                                      <p:to>
                                        <p:strVal val="visible"/>
                                      </p:to>
                                    </p:set>
                                    <p:anim calcmode="lin" valueType="num">
                                      <p:cBhvr additive="base">
                                        <p:cTn id="158"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0" presetID="2" presetClass="entr" presetSubtype="4" decel="100000"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additive="base">
                                        <p:cTn id="162" dur="500" fill="hold"/>
                                        <p:tgtEl>
                                          <p:spTgt spid="59"/>
                                        </p:tgtEl>
                                        <p:attrNameLst>
                                          <p:attrName>ppt_x</p:attrName>
                                        </p:attrNameLst>
                                      </p:cBhvr>
                                      <p:tavLst>
                                        <p:tav tm="0">
                                          <p:val>
                                            <p:strVal val="#ppt_x"/>
                                          </p:val>
                                        </p:tav>
                                        <p:tav tm="100000">
                                          <p:val>
                                            <p:strVal val="#ppt_x"/>
                                          </p:val>
                                        </p:tav>
                                      </p:tavLst>
                                    </p:anim>
                                    <p:anim calcmode="lin" valueType="num">
                                      <p:cBhvr additive="base">
                                        <p:cTn id="163" dur="500" fill="hold"/>
                                        <p:tgtEl>
                                          <p:spTgt spid="59"/>
                                        </p:tgtEl>
                                        <p:attrNameLst>
                                          <p:attrName>ppt_y</p:attrName>
                                        </p:attrNameLst>
                                      </p:cBhvr>
                                      <p:tavLst>
                                        <p:tav tm="0">
                                          <p:val>
                                            <p:strVal val="1+#ppt_h/2"/>
                                          </p:val>
                                        </p:tav>
                                        <p:tav tm="100000">
                                          <p:val>
                                            <p:strVal val="#ppt_y"/>
                                          </p:val>
                                        </p:tav>
                                      </p:tavLst>
                                    </p:anim>
                                  </p:childTnLst>
                                </p:cTn>
                              </p:par>
                            </p:childTnLst>
                          </p:cTn>
                        </p:par>
                        <p:par>
                          <p:cTn id="164" fill="hold">
                            <p:stCondLst>
                              <p:cond delay="6750"/>
                            </p:stCondLst>
                            <p:childTnLst>
                              <p:par>
                                <p:cTn id="165" presetID="2" presetClass="entr" presetSubtype="1" decel="10000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750" fill="hold"/>
                                        <p:tgtEl>
                                          <p:spTgt spid="60"/>
                                        </p:tgtEl>
                                        <p:attrNameLst>
                                          <p:attrName>ppt_x</p:attrName>
                                        </p:attrNameLst>
                                      </p:cBhvr>
                                      <p:tavLst>
                                        <p:tav tm="0">
                                          <p:val>
                                            <p:strVal val="#ppt_x"/>
                                          </p:val>
                                        </p:tav>
                                        <p:tav tm="100000">
                                          <p:val>
                                            <p:strVal val="#ppt_x"/>
                                          </p:val>
                                        </p:tav>
                                      </p:tavLst>
                                    </p:anim>
                                    <p:anim calcmode="lin" valueType="num">
                                      <p:cBhvr additive="base">
                                        <p:cTn id="168" dur="750" fill="hold"/>
                                        <p:tgtEl>
                                          <p:spTgt spid="60"/>
                                        </p:tgtEl>
                                        <p:attrNameLst>
                                          <p:attrName>ppt_y</p:attrName>
                                        </p:attrNameLst>
                                      </p:cBhvr>
                                      <p:tavLst>
                                        <p:tav tm="0">
                                          <p:val>
                                            <p:strVal val="0-#ppt_h/2"/>
                                          </p:val>
                                        </p:tav>
                                        <p:tav tm="100000">
                                          <p:val>
                                            <p:strVal val="#ppt_y"/>
                                          </p:val>
                                        </p:tav>
                                      </p:tavLst>
                                    </p:anim>
                                  </p:childTnLst>
                                </p:cTn>
                              </p:par>
                              <p:par>
                                <p:cTn id="169" presetID="2" presetClass="entr" presetSubtype="1" decel="100000"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750" fill="hold"/>
                                        <p:tgtEl>
                                          <p:spTgt spid="61"/>
                                        </p:tgtEl>
                                        <p:attrNameLst>
                                          <p:attrName>ppt_x</p:attrName>
                                        </p:attrNameLst>
                                      </p:cBhvr>
                                      <p:tavLst>
                                        <p:tav tm="0">
                                          <p:val>
                                            <p:strVal val="#ppt_x"/>
                                          </p:val>
                                        </p:tav>
                                        <p:tav tm="100000">
                                          <p:val>
                                            <p:strVal val="#ppt_x"/>
                                          </p:val>
                                        </p:tav>
                                      </p:tavLst>
                                    </p:anim>
                                    <p:anim calcmode="lin" valueType="num">
                                      <p:cBhvr additive="base">
                                        <p:cTn id="172" dur="750" fill="hold"/>
                                        <p:tgtEl>
                                          <p:spTgt spid="61"/>
                                        </p:tgtEl>
                                        <p:attrNameLst>
                                          <p:attrName>ppt_y</p:attrName>
                                        </p:attrNameLst>
                                      </p:cBhvr>
                                      <p:tavLst>
                                        <p:tav tm="0">
                                          <p:val>
                                            <p:strVal val="0-#ppt_h/2"/>
                                          </p:val>
                                        </p:tav>
                                        <p:tav tm="100000">
                                          <p:val>
                                            <p:strVal val="#ppt_y"/>
                                          </p:val>
                                        </p:tav>
                                      </p:tavLst>
                                    </p:anim>
                                  </p:childTnLst>
                                </p:cTn>
                              </p:par>
                              <p:par>
                                <p:cTn id="173" presetID="45" presetClass="entr" presetSubtype="0" fill="hold" grpId="1"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750"/>
                                        <p:tgtEl>
                                          <p:spTgt spid="60"/>
                                        </p:tgtEl>
                                      </p:cBhvr>
                                    </p:animEffect>
                                    <p:anim calcmode="lin" valueType="num">
                                      <p:cBhvr>
                                        <p:cTn id="176" dur="750" fill="hold"/>
                                        <p:tgtEl>
                                          <p:spTgt spid="60"/>
                                        </p:tgtEl>
                                        <p:attrNameLst>
                                          <p:attrName>ppt_w</p:attrName>
                                        </p:attrNameLst>
                                      </p:cBhvr>
                                      <p:tavLst>
                                        <p:tav tm="0" fmla="#ppt_w*sin(2.5*pi*$)">
                                          <p:val>
                                            <p:fltVal val="0"/>
                                          </p:val>
                                        </p:tav>
                                        <p:tav tm="100000">
                                          <p:val>
                                            <p:fltVal val="1"/>
                                          </p:val>
                                        </p:tav>
                                      </p:tavLst>
                                    </p:anim>
                                    <p:anim calcmode="lin" valueType="num">
                                      <p:cBhvr>
                                        <p:cTn id="177" dur="750" fill="hold"/>
                                        <p:tgtEl>
                                          <p:spTgt spid="60"/>
                                        </p:tgtEl>
                                        <p:attrNameLst>
                                          <p:attrName>ppt_h</p:attrName>
                                        </p:attrNameLst>
                                      </p:cBhvr>
                                      <p:tavLst>
                                        <p:tav tm="0">
                                          <p:val>
                                            <p:strVal val="#ppt_h"/>
                                          </p:val>
                                        </p:tav>
                                        <p:tav tm="100000">
                                          <p:val>
                                            <p:strVal val="#ppt_h"/>
                                          </p:val>
                                        </p:tav>
                                      </p:tavLst>
                                    </p:anim>
                                  </p:childTnLst>
                                </p:cTn>
                              </p:par>
                              <p:par>
                                <p:cTn id="178" presetID="45" presetClass="entr" presetSubtype="0" fill="hold" grpId="1" nodeType="with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750"/>
                                        <p:tgtEl>
                                          <p:spTgt spid="61"/>
                                        </p:tgtEl>
                                      </p:cBhvr>
                                    </p:animEffect>
                                    <p:anim calcmode="lin" valueType="num">
                                      <p:cBhvr>
                                        <p:cTn id="181" dur="750" fill="hold"/>
                                        <p:tgtEl>
                                          <p:spTgt spid="61"/>
                                        </p:tgtEl>
                                        <p:attrNameLst>
                                          <p:attrName>ppt_w</p:attrName>
                                        </p:attrNameLst>
                                      </p:cBhvr>
                                      <p:tavLst>
                                        <p:tav tm="0" fmla="#ppt_w*sin(2.5*pi*$)">
                                          <p:val>
                                            <p:fltVal val="0"/>
                                          </p:val>
                                        </p:tav>
                                        <p:tav tm="100000">
                                          <p:val>
                                            <p:fltVal val="1"/>
                                          </p:val>
                                        </p:tav>
                                      </p:tavLst>
                                    </p:anim>
                                    <p:anim calcmode="lin" valueType="num">
                                      <p:cBhvr>
                                        <p:cTn id="182" dur="750" fill="hold"/>
                                        <p:tgtEl>
                                          <p:spTgt spid="61"/>
                                        </p:tgtEl>
                                        <p:attrNameLst>
                                          <p:attrName>ppt_h</p:attrName>
                                        </p:attrNameLst>
                                      </p:cBhvr>
                                      <p:tavLst>
                                        <p:tav tm="0">
                                          <p:val>
                                            <p:strVal val="#ppt_h"/>
                                          </p:val>
                                        </p:tav>
                                        <p:tav tm="100000">
                                          <p:val>
                                            <p:strVal val="#ppt_h"/>
                                          </p:val>
                                        </p:tav>
                                      </p:tavLst>
                                    </p:anim>
                                  </p:childTnLst>
                                </p:cTn>
                              </p:par>
                            </p:childTnLst>
                          </p:cTn>
                        </p:par>
                        <p:par>
                          <p:cTn id="183" fill="hold">
                            <p:stCondLst>
                              <p:cond delay="7500"/>
                            </p:stCondLst>
                            <p:childTnLst>
                              <p:par>
                                <p:cTn id="184" presetID="2" presetClass="entr" presetSubtype="2" decel="100000" fill="hold" grpId="0" nodeType="afterEffect">
                                  <p:stCondLst>
                                    <p:cond delay="0"/>
                                  </p:stCondLst>
                                  <p:iterate type="wd">
                                    <p:tmPct val="10000"/>
                                  </p:iterate>
                                  <p:childTnLst>
                                    <p:set>
                                      <p:cBhvr>
                                        <p:cTn id="185" dur="1" fill="hold">
                                          <p:stCondLst>
                                            <p:cond delay="0"/>
                                          </p:stCondLst>
                                        </p:cTn>
                                        <p:tgtEl>
                                          <p:spTgt spid="62">
                                            <p:txEl>
                                              <p:pRg st="0" end="0"/>
                                            </p:txEl>
                                          </p:spTgt>
                                        </p:tgtEl>
                                        <p:attrNameLst>
                                          <p:attrName>style.visibility</p:attrName>
                                        </p:attrNameLst>
                                      </p:cBhvr>
                                      <p:to>
                                        <p:strVal val="visible"/>
                                      </p:to>
                                    </p:set>
                                    <p:anim calcmode="lin" valueType="num">
                                      <p:cBhvr additive="base">
                                        <p:cTn id="186"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4" decel="100000" fill="hold" grpId="0" nodeType="withEffect">
                                  <p:stCondLst>
                                    <p:cond delay="0"/>
                                  </p:stCondLst>
                                  <p:childTnLst>
                                    <p:set>
                                      <p:cBhvr>
                                        <p:cTn id="189" dur="1" fill="hold">
                                          <p:stCondLst>
                                            <p:cond delay="0"/>
                                          </p:stCondLst>
                                        </p:cTn>
                                        <p:tgtEl>
                                          <p:spTgt spid="63">
                                            <p:txEl>
                                              <p:pRg st="0" end="0"/>
                                            </p:txEl>
                                          </p:spTgt>
                                        </p:tgtEl>
                                        <p:attrNameLst>
                                          <p:attrName>style.visibility</p:attrName>
                                        </p:attrNameLst>
                                      </p:cBhvr>
                                      <p:to>
                                        <p:strVal val="visible"/>
                                      </p:to>
                                    </p:set>
                                    <p:anim calcmode="lin" valueType="num">
                                      <p:cBhvr additive="base">
                                        <p:cTn id="19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1"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92" presetID="2" presetClass="entr" presetSubtype="4" decel="100000" fill="hold" grpId="0" nodeType="withEffect">
                                  <p:stCondLst>
                                    <p:cond delay="0"/>
                                  </p:stCondLst>
                                  <p:childTnLst>
                                    <p:set>
                                      <p:cBhvr>
                                        <p:cTn id="193" dur="1" fill="hold">
                                          <p:stCondLst>
                                            <p:cond delay="0"/>
                                          </p:stCondLst>
                                        </p:cTn>
                                        <p:tgtEl>
                                          <p:spTgt spid="64"/>
                                        </p:tgtEl>
                                        <p:attrNameLst>
                                          <p:attrName>style.visibility</p:attrName>
                                        </p:attrNameLst>
                                      </p:cBhvr>
                                      <p:to>
                                        <p:strVal val="visible"/>
                                      </p:to>
                                    </p:set>
                                    <p:anim calcmode="lin" valueType="num">
                                      <p:cBhvr additive="base">
                                        <p:cTn id="194" dur="500" fill="hold"/>
                                        <p:tgtEl>
                                          <p:spTgt spid="64"/>
                                        </p:tgtEl>
                                        <p:attrNameLst>
                                          <p:attrName>ppt_x</p:attrName>
                                        </p:attrNameLst>
                                      </p:cBhvr>
                                      <p:tavLst>
                                        <p:tav tm="0">
                                          <p:val>
                                            <p:strVal val="#ppt_x"/>
                                          </p:val>
                                        </p:tav>
                                        <p:tav tm="100000">
                                          <p:val>
                                            <p:strVal val="#ppt_x"/>
                                          </p:val>
                                        </p:tav>
                                      </p:tavLst>
                                    </p:anim>
                                    <p:anim calcmode="lin" valueType="num">
                                      <p:cBhvr additive="base">
                                        <p:cTn id="195"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382869" y="1925177"/>
            <a:ext cx="789092" cy="789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1</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2" name="タイトル 1"/>
          <p:cNvSpPr>
            <a:spLocks noGrp="1"/>
          </p:cNvSpPr>
          <p:nvPr userDrawn="1">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27" name="テキスト プレースホルダー 6"/>
          <p:cNvSpPr>
            <a:spLocks noGrp="1"/>
          </p:cNvSpPr>
          <p:nvPr>
            <p:ph type="body" sz="quarter" idx="21" hasCustomPrompt="1"/>
          </p:nvPr>
        </p:nvSpPr>
        <p:spPr>
          <a:xfrm>
            <a:off x="1204878" y="2088615"/>
            <a:ext cx="2847406" cy="480053"/>
          </a:xfr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222530" y="2674851"/>
            <a:ext cx="2872661" cy="1133792"/>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318556" y="2616674"/>
            <a:ext cx="2160428"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1" name="円/楕円 30"/>
          <p:cNvSpPr/>
          <p:nvPr userDrawn="1"/>
        </p:nvSpPr>
        <p:spPr>
          <a:xfrm>
            <a:off x="4213611" y="1925177"/>
            <a:ext cx="789092" cy="789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2</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42" name="テキスト プレースホルダー 6"/>
          <p:cNvSpPr>
            <a:spLocks noGrp="1"/>
          </p:cNvSpPr>
          <p:nvPr>
            <p:ph type="body" sz="quarter" idx="26" hasCustomPrompt="1"/>
          </p:nvPr>
        </p:nvSpPr>
        <p:spPr>
          <a:xfrm>
            <a:off x="5035620" y="2088615"/>
            <a:ext cx="2847406" cy="480053"/>
          </a:xfr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5053271" y="2674851"/>
            <a:ext cx="2872661" cy="1133792"/>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5149297" y="2616674"/>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5" name="円/楕円 44"/>
          <p:cNvSpPr/>
          <p:nvPr userDrawn="1"/>
        </p:nvSpPr>
        <p:spPr>
          <a:xfrm>
            <a:off x="8040889" y="1925177"/>
            <a:ext cx="789092" cy="789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3</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47" name="テキスト プレースホルダー 6"/>
          <p:cNvSpPr>
            <a:spLocks noGrp="1"/>
          </p:cNvSpPr>
          <p:nvPr>
            <p:ph type="body" sz="quarter" idx="29" hasCustomPrompt="1"/>
          </p:nvPr>
        </p:nvSpPr>
        <p:spPr>
          <a:xfrm>
            <a:off x="8862898" y="2088615"/>
            <a:ext cx="2847406" cy="480053"/>
          </a:xfrm>
        </p:spPr>
        <p:txBody>
          <a:bodyPr anchor="t">
            <a:noAutofit/>
          </a:bodyPr>
          <a:lstStyle>
            <a:lvl1pPr algn="l">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8880551" y="2674851"/>
            <a:ext cx="2872661" cy="1133792"/>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8976575" y="2616674"/>
            <a:ext cx="2160428"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0" name="円/楕円 49"/>
          <p:cNvSpPr/>
          <p:nvPr userDrawn="1"/>
        </p:nvSpPr>
        <p:spPr>
          <a:xfrm>
            <a:off x="390779" y="4091005"/>
            <a:ext cx="789092" cy="789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4</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52" name="テキスト プレースホルダー 6"/>
          <p:cNvSpPr>
            <a:spLocks noGrp="1"/>
          </p:cNvSpPr>
          <p:nvPr>
            <p:ph type="body" sz="quarter" idx="32" hasCustomPrompt="1"/>
          </p:nvPr>
        </p:nvSpPr>
        <p:spPr>
          <a:xfrm>
            <a:off x="1212788" y="4254445"/>
            <a:ext cx="2847406" cy="480053"/>
          </a:xfr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230440" y="4840681"/>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326466" y="4782503"/>
            <a:ext cx="2160428"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55" name="円/楕円 54"/>
          <p:cNvSpPr/>
          <p:nvPr userDrawn="1"/>
        </p:nvSpPr>
        <p:spPr>
          <a:xfrm>
            <a:off x="4221519" y="4091005"/>
            <a:ext cx="789092" cy="789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5</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57" name="テキスト プレースホルダー 6"/>
          <p:cNvSpPr>
            <a:spLocks noGrp="1"/>
          </p:cNvSpPr>
          <p:nvPr>
            <p:ph type="body" sz="quarter" idx="35" hasCustomPrompt="1"/>
          </p:nvPr>
        </p:nvSpPr>
        <p:spPr>
          <a:xfrm>
            <a:off x="5043530" y="4254445"/>
            <a:ext cx="2847406" cy="480053"/>
          </a:xfrm>
        </p:spPr>
        <p:txBody>
          <a:bodyPr anchor="t">
            <a:noAutofit/>
          </a:bodyPr>
          <a:lstStyle>
            <a:lvl1pPr algn="l">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5061181" y="4840681"/>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5157207" y="4782503"/>
            <a:ext cx="2160428"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60" name="円/楕円 59"/>
          <p:cNvSpPr/>
          <p:nvPr userDrawn="1"/>
        </p:nvSpPr>
        <p:spPr>
          <a:xfrm>
            <a:off x="8048798" y="4091005"/>
            <a:ext cx="789092" cy="7890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Open Sans"/>
                <a:cs typeface="+mn-cs"/>
              </a:rPr>
              <a:t>6</a:t>
            </a:r>
            <a:endParaRPr kumimoji="1" lang="ja-JP" altLang="en-US" sz="2400" b="0" i="0" u="none" strike="noStrike" kern="1200" cap="none" spc="0" normalizeH="0" baseline="0" noProof="0" dirty="0">
              <a:ln>
                <a:noFill/>
              </a:ln>
              <a:solidFill>
                <a:prstClr val="white"/>
              </a:solidFill>
              <a:effectLst/>
              <a:uLnTx/>
              <a:uFillTx/>
              <a:latin typeface="Open Sans"/>
              <a:cs typeface="+mn-cs"/>
            </a:endParaRPr>
          </a:p>
        </p:txBody>
      </p:sp>
      <p:sp>
        <p:nvSpPr>
          <p:cNvPr id="62" name="テキスト プレースホルダー 6"/>
          <p:cNvSpPr>
            <a:spLocks noGrp="1"/>
          </p:cNvSpPr>
          <p:nvPr>
            <p:ph type="body" sz="quarter" idx="38" hasCustomPrompt="1"/>
          </p:nvPr>
        </p:nvSpPr>
        <p:spPr>
          <a:xfrm>
            <a:off x="8870808" y="4254445"/>
            <a:ext cx="2847406" cy="480053"/>
          </a:xfrm>
        </p:spPr>
        <p:txBody>
          <a:bodyPr anchor="t">
            <a:noAutofit/>
          </a:bodyPr>
          <a:lstStyle>
            <a:lvl1pPr algn="l">
              <a:defRPr sz="2133"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8888461" y="4840681"/>
            <a:ext cx="2872661" cy="1149600"/>
          </a:xfrm>
        </p:spPr>
        <p:txBody>
          <a:bodyPr anchor="t">
            <a:noAutofit/>
          </a:bodyPr>
          <a:lstStyle>
            <a:lvl1pPr algn="l">
              <a:defRPr sz="1267"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8984485" y="4782503"/>
            <a:ext cx="2160428"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Tree>
    <p:extLst>
      <p:ext uri="{BB962C8B-B14F-4D97-AF65-F5344CB8AC3E}">
        <p14:creationId xmlns:p14="http://schemas.microsoft.com/office/powerpoint/2010/main" val="296715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anim calcmode="lin" valueType="num">
                                      <p:cBhvr>
                                        <p:cTn id="12" dur="750" fill="hold"/>
                                        <p:tgtEl>
                                          <p:spTgt spid="19"/>
                                        </p:tgtEl>
                                        <p:attrNameLst>
                                          <p:attrName>ppt_w</p:attrName>
                                        </p:attrNameLst>
                                      </p:cBhvr>
                                      <p:tavLst>
                                        <p:tav tm="0" fmla="#ppt_w*sin(2.5*pi*$)">
                                          <p:val>
                                            <p:fltVal val="0"/>
                                          </p:val>
                                        </p:tav>
                                        <p:tav tm="100000">
                                          <p:val>
                                            <p:fltVal val="1"/>
                                          </p:val>
                                        </p:tav>
                                      </p:tavLst>
                                    </p:anim>
                                    <p:anim calcmode="lin" valueType="num">
                                      <p:cBhvr>
                                        <p:cTn id="13" dur="750" fill="hold"/>
                                        <p:tgtEl>
                                          <p:spTgt spid="19"/>
                                        </p:tgtEl>
                                        <p:attrNameLst>
                                          <p:attrName>ppt_h</p:attrName>
                                        </p:attrNameLst>
                                      </p:cBhvr>
                                      <p:tavLst>
                                        <p:tav tm="0">
                                          <p:val>
                                            <p:strVal val="#ppt_h"/>
                                          </p:val>
                                        </p:tav>
                                        <p:tav tm="100000">
                                          <p:val>
                                            <p:strVal val="#ppt_h"/>
                                          </p:val>
                                        </p:tav>
                                      </p:tavLst>
                                    </p:anim>
                                  </p:childTnLst>
                                </p:cTn>
                              </p:par>
                            </p:childTnLst>
                          </p:cTn>
                        </p:par>
                        <p:par>
                          <p:cTn id="14" fill="hold">
                            <p:stCondLst>
                              <p:cond delay="750"/>
                            </p:stCondLst>
                            <p:childTnLst>
                              <p:par>
                                <p:cTn id="15" presetID="2" presetClass="entr" presetSubtype="2" decel="100000" fill="hold" grpId="0" nodeType="afterEffect">
                                  <p:stCondLst>
                                    <p:cond delay="0"/>
                                  </p:stCondLst>
                                  <p:iterate type="wd">
                                    <p:tmPct val="10000"/>
                                  </p:iterate>
                                  <p:childTnLst>
                                    <p:set>
                                      <p:cBhvr>
                                        <p:cTn id="16" dur="1" fill="hold">
                                          <p:stCondLst>
                                            <p:cond delay="0"/>
                                          </p:stCondLst>
                                        </p:cTn>
                                        <p:tgtEl>
                                          <p:spTgt spid="27">
                                            <p:txEl>
                                              <p:pRg st="0" end="0"/>
                                            </p:txEl>
                                          </p:spTgt>
                                        </p:tgtEl>
                                        <p:attrNameLst>
                                          <p:attrName>style.visibility</p:attrName>
                                        </p:attrNameLst>
                                      </p:cBhvr>
                                      <p:to>
                                        <p:strVal val="visible"/>
                                      </p:to>
                                    </p:set>
                                    <p:anim calcmode="lin" valueType="num">
                                      <p:cBhvr additive="base">
                                        <p:cTn id="17"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7">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 calcmode="lin" valueType="num">
                                      <p:cBhvr additive="base">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1350"/>
                            </p:stCondLst>
                            <p:childTnLst>
                              <p:par>
                                <p:cTn id="28" presetID="2" presetClass="entr" presetSubtype="1" decel="10000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750" fill="hold"/>
                                        <p:tgtEl>
                                          <p:spTgt spid="31"/>
                                        </p:tgtEl>
                                        <p:attrNameLst>
                                          <p:attrName>ppt_x</p:attrName>
                                        </p:attrNameLst>
                                      </p:cBhvr>
                                      <p:tavLst>
                                        <p:tav tm="0">
                                          <p:val>
                                            <p:strVal val="#ppt_x"/>
                                          </p:val>
                                        </p:tav>
                                        <p:tav tm="100000">
                                          <p:val>
                                            <p:strVal val="#ppt_x"/>
                                          </p:val>
                                        </p:tav>
                                      </p:tavLst>
                                    </p:anim>
                                    <p:anim calcmode="lin" valueType="num">
                                      <p:cBhvr additive="base">
                                        <p:cTn id="31" dur="750" fill="hold"/>
                                        <p:tgtEl>
                                          <p:spTgt spid="31"/>
                                        </p:tgtEl>
                                        <p:attrNameLst>
                                          <p:attrName>ppt_y</p:attrName>
                                        </p:attrNameLst>
                                      </p:cBhvr>
                                      <p:tavLst>
                                        <p:tav tm="0">
                                          <p:val>
                                            <p:strVal val="0-#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750"/>
                                        <p:tgtEl>
                                          <p:spTgt spid="31"/>
                                        </p:tgtEl>
                                      </p:cBhvr>
                                    </p:animEffect>
                                    <p:anim calcmode="lin" valueType="num">
                                      <p:cBhvr>
                                        <p:cTn id="35" dur="750" fill="hold"/>
                                        <p:tgtEl>
                                          <p:spTgt spid="31"/>
                                        </p:tgtEl>
                                        <p:attrNameLst>
                                          <p:attrName>ppt_w</p:attrName>
                                        </p:attrNameLst>
                                      </p:cBhvr>
                                      <p:tavLst>
                                        <p:tav tm="0" fmla="#ppt_w*sin(2.5*pi*$)">
                                          <p:val>
                                            <p:fltVal val="0"/>
                                          </p:val>
                                        </p:tav>
                                        <p:tav tm="100000">
                                          <p:val>
                                            <p:fltVal val="1"/>
                                          </p:val>
                                        </p:tav>
                                      </p:tavLst>
                                    </p:anim>
                                    <p:anim calcmode="lin" valueType="num">
                                      <p:cBhvr>
                                        <p:cTn id="36" dur="750" fill="hold"/>
                                        <p:tgtEl>
                                          <p:spTgt spid="31"/>
                                        </p:tgtEl>
                                        <p:attrNameLst>
                                          <p:attrName>ppt_h</p:attrName>
                                        </p:attrNameLst>
                                      </p:cBhvr>
                                      <p:tavLst>
                                        <p:tav tm="0">
                                          <p:val>
                                            <p:strVal val="#ppt_h"/>
                                          </p:val>
                                        </p:tav>
                                        <p:tav tm="100000">
                                          <p:val>
                                            <p:strVal val="#ppt_h"/>
                                          </p:val>
                                        </p:tav>
                                      </p:tavLst>
                                    </p:anim>
                                  </p:childTnLst>
                                </p:cTn>
                              </p:par>
                            </p:childTnLst>
                          </p:cTn>
                        </p:par>
                        <p:par>
                          <p:cTn id="37" fill="hold">
                            <p:stCondLst>
                              <p:cond delay="2100"/>
                            </p:stCondLst>
                            <p:childTnLst>
                              <p:par>
                                <p:cTn id="38" presetID="2" presetClass="entr" presetSubtype="2" decel="100000" fill="hold" grpId="0" nodeType="afterEffect">
                                  <p:stCondLst>
                                    <p:cond delay="0"/>
                                  </p:stCondLst>
                                  <p:iterate type="wd">
                                    <p:tmPct val="10000"/>
                                  </p:iterate>
                                  <p:childTnLst>
                                    <p:set>
                                      <p:cBhvr>
                                        <p:cTn id="39" dur="1" fill="hold">
                                          <p:stCondLst>
                                            <p:cond delay="0"/>
                                          </p:stCondLst>
                                        </p:cTn>
                                        <p:tgtEl>
                                          <p:spTgt spid="42">
                                            <p:txEl>
                                              <p:pRg st="0" end="0"/>
                                            </p:txEl>
                                          </p:spTgt>
                                        </p:tgtEl>
                                        <p:attrNameLst>
                                          <p:attrName>style.visibility</p:attrName>
                                        </p:attrNameLst>
                                      </p:cBhvr>
                                      <p:to>
                                        <p:strVal val="visible"/>
                                      </p:to>
                                    </p:set>
                                    <p:anim calcmode="lin" valueType="num">
                                      <p:cBhvr additive="base">
                                        <p:cTn id="40"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42">
                                            <p:txEl>
                                              <p:pRg st="0" end="0"/>
                                            </p:txEl>
                                          </p:spTgt>
                                        </p:tgtEl>
                                        <p:attrNameLst>
                                          <p:attrName>ppt_y</p:attrName>
                                        </p:attrNameLst>
                                      </p:cBhvr>
                                      <p:tavLst>
                                        <p:tav tm="0">
                                          <p:val>
                                            <p:strVal val="#ppt_y"/>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childTnLst>
                          </p:cTn>
                        </p:par>
                        <p:par>
                          <p:cTn id="50" fill="hold">
                            <p:stCondLst>
                              <p:cond delay="2700"/>
                            </p:stCondLst>
                            <p:childTnLst>
                              <p:par>
                                <p:cTn id="51" presetID="2" presetClass="entr" presetSubtype="1" decel="10000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750" fill="hold"/>
                                        <p:tgtEl>
                                          <p:spTgt spid="45"/>
                                        </p:tgtEl>
                                        <p:attrNameLst>
                                          <p:attrName>ppt_x</p:attrName>
                                        </p:attrNameLst>
                                      </p:cBhvr>
                                      <p:tavLst>
                                        <p:tav tm="0">
                                          <p:val>
                                            <p:strVal val="#ppt_x"/>
                                          </p:val>
                                        </p:tav>
                                        <p:tav tm="100000">
                                          <p:val>
                                            <p:strVal val="#ppt_x"/>
                                          </p:val>
                                        </p:tav>
                                      </p:tavLst>
                                    </p:anim>
                                    <p:anim calcmode="lin" valueType="num">
                                      <p:cBhvr additive="base">
                                        <p:cTn id="54" dur="750" fill="hold"/>
                                        <p:tgtEl>
                                          <p:spTgt spid="45"/>
                                        </p:tgtEl>
                                        <p:attrNameLst>
                                          <p:attrName>ppt_y</p:attrName>
                                        </p:attrNameLst>
                                      </p:cBhvr>
                                      <p:tavLst>
                                        <p:tav tm="0">
                                          <p:val>
                                            <p:strVal val="0-#ppt_h/2"/>
                                          </p:val>
                                        </p:tav>
                                        <p:tav tm="100000">
                                          <p:val>
                                            <p:strVal val="#ppt_y"/>
                                          </p:val>
                                        </p:tav>
                                      </p:tavLst>
                                    </p:anim>
                                  </p:childTnLst>
                                </p:cTn>
                              </p:par>
                              <p:par>
                                <p:cTn id="55" presetID="45" presetClass="entr" presetSubtype="0" fill="hold" grpId="1"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750"/>
                                        <p:tgtEl>
                                          <p:spTgt spid="45"/>
                                        </p:tgtEl>
                                      </p:cBhvr>
                                    </p:animEffect>
                                    <p:anim calcmode="lin" valueType="num">
                                      <p:cBhvr>
                                        <p:cTn id="58" dur="750" fill="hold"/>
                                        <p:tgtEl>
                                          <p:spTgt spid="45"/>
                                        </p:tgtEl>
                                        <p:attrNameLst>
                                          <p:attrName>ppt_w</p:attrName>
                                        </p:attrNameLst>
                                      </p:cBhvr>
                                      <p:tavLst>
                                        <p:tav tm="0" fmla="#ppt_w*sin(2.5*pi*$)">
                                          <p:val>
                                            <p:fltVal val="0"/>
                                          </p:val>
                                        </p:tav>
                                        <p:tav tm="100000">
                                          <p:val>
                                            <p:fltVal val="1"/>
                                          </p:val>
                                        </p:tav>
                                      </p:tavLst>
                                    </p:anim>
                                    <p:anim calcmode="lin" valueType="num">
                                      <p:cBhvr>
                                        <p:cTn id="59" dur="750" fill="hold"/>
                                        <p:tgtEl>
                                          <p:spTgt spid="45"/>
                                        </p:tgtEl>
                                        <p:attrNameLst>
                                          <p:attrName>ppt_h</p:attrName>
                                        </p:attrNameLst>
                                      </p:cBhvr>
                                      <p:tavLst>
                                        <p:tav tm="0">
                                          <p:val>
                                            <p:strVal val="#ppt_h"/>
                                          </p:val>
                                        </p:tav>
                                        <p:tav tm="100000">
                                          <p:val>
                                            <p:strVal val="#ppt_h"/>
                                          </p:val>
                                        </p:tav>
                                      </p:tavLst>
                                    </p:anim>
                                  </p:childTnLst>
                                </p:cTn>
                              </p:par>
                            </p:childTnLst>
                          </p:cTn>
                        </p:par>
                        <p:par>
                          <p:cTn id="60" fill="hold">
                            <p:stCondLst>
                              <p:cond delay="3450"/>
                            </p:stCondLst>
                            <p:childTnLst>
                              <p:par>
                                <p:cTn id="61" presetID="2" presetClass="entr" presetSubtype="2" decel="100000" fill="hold" grpId="0" nodeType="afterEffect">
                                  <p:stCondLst>
                                    <p:cond delay="0"/>
                                  </p:stCondLst>
                                  <p:iterate type="wd">
                                    <p:tmPct val="10000"/>
                                  </p:iterate>
                                  <p:childTnLst>
                                    <p:set>
                                      <p:cBhvr>
                                        <p:cTn id="62" dur="1" fill="hold">
                                          <p:stCondLst>
                                            <p:cond delay="0"/>
                                          </p:stCondLst>
                                        </p:cTn>
                                        <p:tgtEl>
                                          <p:spTgt spid="47">
                                            <p:txEl>
                                              <p:pRg st="0" end="0"/>
                                            </p:txEl>
                                          </p:spTgt>
                                        </p:tgtEl>
                                        <p:attrNameLst>
                                          <p:attrName>style.visibility</p:attrName>
                                        </p:attrNameLst>
                                      </p:cBhvr>
                                      <p:to>
                                        <p:strVal val="visible"/>
                                      </p:to>
                                    </p:set>
                                    <p:anim calcmode="lin" valueType="num">
                                      <p:cBhvr additive="base">
                                        <p:cTn id="6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47">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48">
                                            <p:txEl>
                                              <p:pRg st="0" end="0"/>
                                            </p:txEl>
                                          </p:spTgt>
                                        </p:tgtEl>
                                        <p:attrNameLst>
                                          <p:attrName>style.visibility</p:attrName>
                                        </p:attrNameLst>
                                      </p:cBhvr>
                                      <p:to>
                                        <p:strVal val="visible"/>
                                      </p:to>
                                    </p:set>
                                    <p:anim calcmode="lin" valueType="num">
                                      <p:cBhvr additive="base">
                                        <p:cTn id="6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childTnLst>
                          </p:cTn>
                        </p:par>
                        <p:par>
                          <p:cTn id="73" fill="hold">
                            <p:stCondLst>
                              <p:cond delay="4050"/>
                            </p:stCondLst>
                            <p:childTnLst>
                              <p:par>
                                <p:cTn id="74" presetID="2" presetClass="entr" presetSubtype="1" decel="100000"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750" fill="hold"/>
                                        <p:tgtEl>
                                          <p:spTgt spid="50"/>
                                        </p:tgtEl>
                                        <p:attrNameLst>
                                          <p:attrName>ppt_x</p:attrName>
                                        </p:attrNameLst>
                                      </p:cBhvr>
                                      <p:tavLst>
                                        <p:tav tm="0">
                                          <p:val>
                                            <p:strVal val="#ppt_x"/>
                                          </p:val>
                                        </p:tav>
                                        <p:tav tm="100000">
                                          <p:val>
                                            <p:strVal val="#ppt_x"/>
                                          </p:val>
                                        </p:tav>
                                      </p:tavLst>
                                    </p:anim>
                                    <p:anim calcmode="lin" valueType="num">
                                      <p:cBhvr additive="base">
                                        <p:cTn id="77" dur="750" fill="hold"/>
                                        <p:tgtEl>
                                          <p:spTgt spid="50"/>
                                        </p:tgtEl>
                                        <p:attrNameLst>
                                          <p:attrName>ppt_y</p:attrName>
                                        </p:attrNameLst>
                                      </p:cBhvr>
                                      <p:tavLst>
                                        <p:tav tm="0">
                                          <p:val>
                                            <p:strVal val="0-#ppt_h/2"/>
                                          </p:val>
                                        </p:tav>
                                        <p:tav tm="100000">
                                          <p:val>
                                            <p:strVal val="#ppt_y"/>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750"/>
                                        <p:tgtEl>
                                          <p:spTgt spid="50"/>
                                        </p:tgtEl>
                                      </p:cBhvr>
                                    </p:animEffect>
                                    <p:anim calcmode="lin" valueType="num">
                                      <p:cBhvr>
                                        <p:cTn id="81" dur="750" fill="hold"/>
                                        <p:tgtEl>
                                          <p:spTgt spid="50"/>
                                        </p:tgtEl>
                                        <p:attrNameLst>
                                          <p:attrName>ppt_w</p:attrName>
                                        </p:attrNameLst>
                                      </p:cBhvr>
                                      <p:tavLst>
                                        <p:tav tm="0" fmla="#ppt_w*sin(2.5*pi*$)">
                                          <p:val>
                                            <p:fltVal val="0"/>
                                          </p:val>
                                        </p:tav>
                                        <p:tav tm="100000">
                                          <p:val>
                                            <p:fltVal val="1"/>
                                          </p:val>
                                        </p:tav>
                                      </p:tavLst>
                                    </p:anim>
                                    <p:anim calcmode="lin" valueType="num">
                                      <p:cBhvr>
                                        <p:cTn id="82" dur="750" fill="hold"/>
                                        <p:tgtEl>
                                          <p:spTgt spid="50"/>
                                        </p:tgtEl>
                                        <p:attrNameLst>
                                          <p:attrName>ppt_h</p:attrName>
                                        </p:attrNameLst>
                                      </p:cBhvr>
                                      <p:tavLst>
                                        <p:tav tm="0">
                                          <p:val>
                                            <p:strVal val="#ppt_h"/>
                                          </p:val>
                                        </p:tav>
                                        <p:tav tm="100000">
                                          <p:val>
                                            <p:strVal val="#ppt_h"/>
                                          </p:val>
                                        </p:tav>
                                      </p:tavLst>
                                    </p:anim>
                                  </p:childTnLst>
                                </p:cTn>
                              </p:par>
                            </p:childTnLst>
                          </p:cTn>
                        </p:par>
                        <p:par>
                          <p:cTn id="83" fill="hold">
                            <p:stCondLst>
                              <p:cond delay="4800"/>
                            </p:stCondLst>
                            <p:childTnLst>
                              <p:par>
                                <p:cTn id="84" presetID="2" presetClass="entr" presetSubtype="2" decel="100000" fill="hold" grpId="0" nodeType="afterEffect">
                                  <p:stCondLst>
                                    <p:cond delay="0"/>
                                  </p:stCondLst>
                                  <p:iterate type="wd">
                                    <p:tmPct val="10000"/>
                                  </p:iterate>
                                  <p:childTnLst>
                                    <p:set>
                                      <p:cBhvr>
                                        <p:cTn id="85" dur="1" fill="hold">
                                          <p:stCondLst>
                                            <p:cond delay="0"/>
                                          </p:stCondLst>
                                        </p:cTn>
                                        <p:tgtEl>
                                          <p:spTgt spid="52">
                                            <p:txEl>
                                              <p:pRg st="0" end="0"/>
                                            </p:txEl>
                                          </p:spTgt>
                                        </p:tgtEl>
                                        <p:attrNameLst>
                                          <p:attrName>style.visibility</p:attrName>
                                        </p:attrNameLst>
                                      </p:cBhvr>
                                      <p:to>
                                        <p:strVal val="visible"/>
                                      </p:to>
                                    </p:set>
                                    <p:anim calcmode="lin" valueType="num">
                                      <p:cBhvr additive="base">
                                        <p:cTn id="86"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2">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53">
                                            <p:txEl>
                                              <p:pRg st="0" end="0"/>
                                            </p:txEl>
                                          </p:spTgt>
                                        </p:tgtEl>
                                        <p:attrNameLst>
                                          <p:attrName>style.visibility</p:attrName>
                                        </p:attrNameLst>
                                      </p:cBhvr>
                                      <p:to>
                                        <p:strVal val="visible"/>
                                      </p:to>
                                    </p:set>
                                    <p:anim calcmode="lin" valueType="num">
                                      <p:cBhvr additive="base">
                                        <p:cTn id="9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 calcmode="lin" valueType="num">
                                      <p:cBhvr additive="base">
                                        <p:cTn id="94" dur="500" fill="hold"/>
                                        <p:tgtEl>
                                          <p:spTgt spid="54"/>
                                        </p:tgtEl>
                                        <p:attrNameLst>
                                          <p:attrName>ppt_x</p:attrName>
                                        </p:attrNameLst>
                                      </p:cBhvr>
                                      <p:tavLst>
                                        <p:tav tm="0">
                                          <p:val>
                                            <p:strVal val="#ppt_x"/>
                                          </p:val>
                                        </p:tav>
                                        <p:tav tm="100000">
                                          <p:val>
                                            <p:strVal val="#ppt_x"/>
                                          </p:val>
                                        </p:tav>
                                      </p:tavLst>
                                    </p:anim>
                                    <p:anim calcmode="lin" valueType="num">
                                      <p:cBhvr additive="base">
                                        <p:cTn id="95" dur="500" fill="hold"/>
                                        <p:tgtEl>
                                          <p:spTgt spid="54"/>
                                        </p:tgtEl>
                                        <p:attrNameLst>
                                          <p:attrName>ppt_y</p:attrName>
                                        </p:attrNameLst>
                                      </p:cBhvr>
                                      <p:tavLst>
                                        <p:tav tm="0">
                                          <p:val>
                                            <p:strVal val="1+#ppt_h/2"/>
                                          </p:val>
                                        </p:tav>
                                        <p:tav tm="100000">
                                          <p:val>
                                            <p:strVal val="#ppt_y"/>
                                          </p:val>
                                        </p:tav>
                                      </p:tavLst>
                                    </p:anim>
                                  </p:childTnLst>
                                </p:cTn>
                              </p:par>
                            </p:childTnLst>
                          </p:cTn>
                        </p:par>
                        <p:par>
                          <p:cTn id="96" fill="hold">
                            <p:stCondLst>
                              <p:cond delay="5400"/>
                            </p:stCondLst>
                            <p:childTnLst>
                              <p:par>
                                <p:cTn id="97" presetID="2" presetClass="entr" presetSubtype="1" decel="10000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750" fill="hold"/>
                                        <p:tgtEl>
                                          <p:spTgt spid="55"/>
                                        </p:tgtEl>
                                        <p:attrNameLst>
                                          <p:attrName>ppt_x</p:attrName>
                                        </p:attrNameLst>
                                      </p:cBhvr>
                                      <p:tavLst>
                                        <p:tav tm="0">
                                          <p:val>
                                            <p:strVal val="#ppt_x"/>
                                          </p:val>
                                        </p:tav>
                                        <p:tav tm="100000">
                                          <p:val>
                                            <p:strVal val="#ppt_x"/>
                                          </p:val>
                                        </p:tav>
                                      </p:tavLst>
                                    </p:anim>
                                    <p:anim calcmode="lin" valueType="num">
                                      <p:cBhvr additive="base">
                                        <p:cTn id="100" dur="750" fill="hold"/>
                                        <p:tgtEl>
                                          <p:spTgt spid="55"/>
                                        </p:tgtEl>
                                        <p:attrNameLst>
                                          <p:attrName>ppt_y</p:attrName>
                                        </p:attrNameLst>
                                      </p:cBhvr>
                                      <p:tavLst>
                                        <p:tav tm="0">
                                          <p:val>
                                            <p:strVal val="0-#ppt_h/2"/>
                                          </p:val>
                                        </p:tav>
                                        <p:tav tm="100000">
                                          <p:val>
                                            <p:strVal val="#ppt_y"/>
                                          </p:val>
                                        </p:tav>
                                      </p:tavLst>
                                    </p:anim>
                                  </p:childTnLst>
                                </p:cTn>
                              </p:par>
                              <p:par>
                                <p:cTn id="101" presetID="45" presetClass="entr" presetSubtype="0" fill="hold" grpId="1"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750"/>
                                        <p:tgtEl>
                                          <p:spTgt spid="55"/>
                                        </p:tgtEl>
                                      </p:cBhvr>
                                    </p:animEffect>
                                    <p:anim calcmode="lin" valueType="num">
                                      <p:cBhvr>
                                        <p:cTn id="104" dur="750" fill="hold"/>
                                        <p:tgtEl>
                                          <p:spTgt spid="55"/>
                                        </p:tgtEl>
                                        <p:attrNameLst>
                                          <p:attrName>ppt_w</p:attrName>
                                        </p:attrNameLst>
                                      </p:cBhvr>
                                      <p:tavLst>
                                        <p:tav tm="0" fmla="#ppt_w*sin(2.5*pi*$)">
                                          <p:val>
                                            <p:fltVal val="0"/>
                                          </p:val>
                                        </p:tav>
                                        <p:tav tm="100000">
                                          <p:val>
                                            <p:fltVal val="1"/>
                                          </p:val>
                                        </p:tav>
                                      </p:tavLst>
                                    </p:anim>
                                    <p:anim calcmode="lin" valueType="num">
                                      <p:cBhvr>
                                        <p:cTn id="105" dur="750" fill="hold"/>
                                        <p:tgtEl>
                                          <p:spTgt spid="55"/>
                                        </p:tgtEl>
                                        <p:attrNameLst>
                                          <p:attrName>ppt_h</p:attrName>
                                        </p:attrNameLst>
                                      </p:cBhvr>
                                      <p:tavLst>
                                        <p:tav tm="0">
                                          <p:val>
                                            <p:strVal val="#ppt_h"/>
                                          </p:val>
                                        </p:tav>
                                        <p:tav tm="100000">
                                          <p:val>
                                            <p:strVal val="#ppt_h"/>
                                          </p:val>
                                        </p:tav>
                                      </p:tavLst>
                                    </p:anim>
                                  </p:childTnLst>
                                </p:cTn>
                              </p:par>
                            </p:childTnLst>
                          </p:cTn>
                        </p:par>
                        <p:par>
                          <p:cTn id="106" fill="hold">
                            <p:stCondLst>
                              <p:cond delay="6150"/>
                            </p:stCondLst>
                            <p:childTnLst>
                              <p:par>
                                <p:cTn id="107" presetID="2" presetClass="entr" presetSubtype="2" decel="100000" fill="hold" grpId="0" nodeType="afterEffect">
                                  <p:stCondLst>
                                    <p:cond delay="0"/>
                                  </p:stCondLst>
                                  <p:iterate type="wd">
                                    <p:tmPct val="10000"/>
                                  </p:iterate>
                                  <p:childTnLst>
                                    <p:set>
                                      <p:cBhvr>
                                        <p:cTn id="108" dur="1" fill="hold">
                                          <p:stCondLst>
                                            <p:cond delay="0"/>
                                          </p:stCondLst>
                                        </p:cTn>
                                        <p:tgtEl>
                                          <p:spTgt spid="57">
                                            <p:txEl>
                                              <p:pRg st="0" end="0"/>
                                            </p:txEl>
                                          </p:spTgt>
                                        </p:tgtEl>
                                        <p:attrNameLst>
                                          <p:attrName>style.visibility</p:attrName>
                                        </p:attrNameLst>
                                      </p:cBhvr>
                                      <p:to>
                                        <p:strVal val="visible"/>
                                      </p:to>
                                    </p:set>
                                    <p:anim calcmode="lin" valueType="num">
                                      <p:cBhvr additive="base">
                                        <p:cTn id="109"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58">
                                            <p:txEl>
                                              <p:pRg st="0" end="0"/>
                                            </p:txEl>
                                          </p:spTgt>
                                        </p:tgtEl>
                                        <p:attrNameLst>
                                          <p:attrName>style.visibility</p:attrName>
                                        </p:attrNameLst>
                                      </p:cBhvr>
                                      <p:to>
                                        <p:strVal val="visible"/>
                                      </p:to>
                                    </p:set>
                                    <p:anim calcmode="lin" valueType="num">
                                      <p:cBhvr additive="base">
                                        <p:cTn id="113"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4" decel="100000"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ppt_x"/>
                                          </p:val>
                                        </p:tav>
                                        <p:tav tm="100000">
                                          <p:val>
                                            <p:strVal val="#ppt_x"/>
                                          </p:val>
                                        </p:tav>
                                      </p:tavLst>
                                    </p:anim>
                                    <p:anim calcmode="lin" valueType="num">
                                      <p:cBhvr additive="base">
                                        <p:cTn id="118" dur="500" fill="hold"/>
                                        <p:tgtEl>
                                          <p:spTgt spid="59"/>
                                        </p:tgtEl>
                                        <p:attrNameLst>
                                          <p:attrName>ppt_y</p:attrName>
                                        </p:attrNameLst>
                                      </p:cBhvr>
                                      <p:tavLst>
                                        <p:tav tm="0">
                                          <p:val>
                                            <p:strVal val="1+#ppt_h/2"/>
                                          </p:val>
                                        </p:tav>
                                        <p:tav tm="100000">
                                          <p:val>
                                            <p:strVal val="#ppt_y"/>
                                          </p:val>
                                        </p:tav>
                                      </p:tavLst>
                                    </p:anim>
                                  </p:childTnLst>
                                </p:cTn>
                              </p:par>
                            </p:childTnLst>
                          </p:cTn>
                        </p:par>
                        <p:par>
                          <p:cTn id="119" fill="hold">
                            <p:stCondLst>
                              <p:cond delay="6750"/>
                            </p:stCondLst>
                            <p:childTnLst>
                              <p:par>
                                <p:cTn id="120" presetID="2" presetClass="entr" presetSubtype="1" decel="100000" fill="hold" grpId="0" nodeType="afterEffect">
                                  <p:stCondLst>
                                    <p:cond delay="0"/>
                                  </p:stCondLst>
                                  <p:childTnLst>
                                    <p:set>
                                      <p:cBhvr>
                                        <p:cTn id="121" dur="1" fill="hold">
                                          <p:stCondLst>
                                            <p:cond delay="0"/>
                                          </p:stCondLst>
                                        </p:cTn>
                                        <p:tgtEl>
                                          <p:spTgt spid="60"/>
                                        </p:tgtEl>
                                        <p:attrNameLst>
                                          <p:attrName>style.visibility</p:attrName>
                                        </p:attrNameLst>
                                      </p:cBhvr>
                                      <p:to>
                                        <p:strVal val="visible"/>
                                      </p:to>
                                    </p:set>
                                    <p:anim calcmode="lin" valueType="num">
                                      <p:cBhvr additive="base">
                                        <p:cTn id="122" dur="750" fill="hold"/>
                                        <p:tgtEl>
                                          <p:spTgt spid="60"/>
                                        </p:tgtEl>
                                        <p:attrNameLst>
                                          <p:attrName>ppt_x</p:attrName>
                                        </p:attrNameLst>
                                      </p:cBhvr>
                                      <p:tavLst>
                                        <p:tav tm="0">
                                          <p:val>
                                            <p:strVal val="#ppt_x"/>
                                          </p:val>
                                        </p:tav>
                                        <p:tav tm="100000">
                                          <p:val>
                                            <p:strVal val="#ppt_x"/>
                                          </p:val>
                                        </p:tav>
                                      </p:tavLst>
                                    </p:anim>
                                    <p:anim calcmode="lin" valueType="num">
                                      <p:cBhvr additive="base">
                                        <p:cTn id="123" dur="750" fill="hold"/>
                                        <p:tgtEl>
                                          <p:spTgt spid="60"/>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750"/>
                                        <p:tgtEl>
                                          <p:spTgt spid="60"/>
                                        </p:tgtEl>
                                      </p:cBhvr>
                                    </p:animEffect>
                                    <p:anim calcmode="lin" valueType="num">
                                      <p:cBhvr>
                                        <p:cTn id="127" dur="750" fill="hold"/>
                                        <p:tgtEl>
                                          <p:spTgt spid="60"/>
                                        </p:tgtEl>
                                        <p:attrNameLst>
                                          <p:attrName>ppt_w</p:attrName>
                                        </p:attrNameLst>
                                      </p:cBhvr>
                                      <p:tavLst>
                                        <p:tav tm="0" fmla="#ppt_w*sin(2.5*pi*$)">
                                          <p:val>
                                            <p:fltVal val="0"/>
                                          </p:val>
                                        </p:tav>
                                        <p:tav tm="100000">
                                          <p:val>
                                            <p:fltVal val="1"/>
                                          </p:val>
                                        </p:tav>
                                      </p:tavLst>
                                    </p:anim>
                                    <p:anim calcmode="lin" valueType="num">
                                      <p:cBhvr>
                                        <p:cTn id="128" dur="750" fill="hold"/>
                                        <p:tgtEl>
                                          <p:spTgt spid="60"/>
                                        </p:tgtEl>
                                        <p:attrNameLst>
                                          <p:attrName>ppt_h</p:attrName>
                                        </p:attrNameLst>
                                      </p:cBhvr>
                                      <p:tavLst>
                                        <p:tav tm="0">
                                          <p:val>
                                            <p:strVal val="#ppt_h"/>
                                          </p:val>
                                        </p:tav>
                                        <p:tav tm="100000">
                                          <p:val>
                                            <p:strVal val="#ppt_h"/>
                                          </p:val>
                                        </p:tav>
                                      </p:tavLst>
                                    </p:anim>
                                  </p:childTnLst>
                                </p:cTn>
                              </p:par>
                            </p:childTnLst>
                          </p:cTn>
                        </p:par>
                        <p:par>
                          <p:cTn id="129" fill="hold">
                            <p:stCondLst>
                              <p:cond delay="7500"/>
                            </p:stCondLst>
                            <p:childTnLst>
                              <p:par>
                                <p:cTn id="130" presetID="2" presetClass="entr" presetSubtype="2" decel="100000" fill="hold" grpId="0" nodeType="afterEffect">
                                  <p:stCondLst>
                                    <p:cond delay="0"/>
                                  </p:stCondLst>
                                  <p:iterate type="wd">
                                    <p:tmPct val="10000"/>
                                  </p:iterate>
                                  <p:childTnLst>
                                    <p:set>
                                      <p:cBhvr>
                                        <p:cTn id="131" dur="1" fill="hold">
                                          <p:stCondLst>
                                            <p:cond delay="0"/>
                                          </p:stCondLst>
                                        </p:cTn>
                                        <p:tgtEl>
                                          <p:spTgt spid="62">
                                            <p:txEl>
                                              <p:pRg st="0" end="0"/>
                                            </p:txEl>
                                          </p:spTgt>
                                        </p:tgtEl>
                                        <p:attrNameLst>
                                          <p:attrName>style.visibility</p:attrName>
                                        </p:attrNameLst>
                                      </p:cBhvr>
                                      <p:to>
                                        <p:strVal val="visible"/>
                                      </p:to>
                                    </p:set>
                                    <p:anim calcmode="lin" valueType="num">
                                      <p:cBhvr additive="base">
                                        <p:cTn id="132"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62">
                                            <p:txEl>
                                              <p:pRg st="0" end="0"/>
                                            </p:txEl>
                                          </p:spTgt>
                                        </p:tgtEl>
                                        <p:attrNameLst>
                                          <p:attrName>ppt_y</p:attrName>
                                        </p:attrNameLst>
                                      </p:cBhvr>
                                      <p:tavLst>
                                        <p:tav tm="0">
                                          <p:val>
                                            <p:strVal val="#ppt_y"/>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63">
                                            <p:txEl>
                                              <p:pRg st="0" end="0"/>
                                            </p:txEl>
                                          </p:spTgt>
                                        </p:tgtEl>
                                        <p:attrNameLst>
                                          <p:attrName>style.visibility</p:attrName>
                                        </p:attrNameLst>
                                      </p:cBhvr>
                                      <p:to>
                                        <p:strVal val="visible"/>
                                      </p:to>
                                    </p:set>
                                    <p:anim calcmode="lin" valueType="num">
                                      <p:cBhvr additive="base">
                                        <p:cTn id="136"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 calcmode="lin" valueType="num">
                                      <p:cBhvr additive="base">
                                        <p:cTn id="140" dur="500" fill="hold"/>
                                        <p:tgtEl>
                                          <p:spTgt spid="64"/>
                                        </p:tgtEl>
                                        <p:attrNameLst>
                                          <p:attrName>ppt_x</p:attrName>
                                        </p:attrNameLst>
                                      </p:cBhvr>
                                      <p:tavLst>
                                        <p:tav tm="0">
                                          <p:val>
                                            <p:strVal val="#ppt_x"/>
                                          </p:val>
                                        </p:tav>
                                        <p:tav tm="100000">
                                          <p:val>
                                            <p:strVal val="#ppt_x"/>
                                          </p:val>
                                        </p:tav>
                                      </p:tavLst>
                                    </p:anim>
                                    <p:anim calcmode="lin" valueType="num">
                                      <p:cBhvr additive="base">
                                        <p:cTn id="141"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39" name="円/楕円 38"/>
          <p:cNvSpPr/>
          <p:nvPr userDrawn="1"/>
        </p:nvSpPr>
        <p:spPr>
          <a:xfrm>
            <a:off x="4198706" y="4578448"/>
            <a:ext cx="541351"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solidFill>
              <a:effectLst/>
              <a:uLnTx/>
              <a:uFillTx/>
              <a:latin typeface="Open Sans"/>
              <a:cs typeface="+mn-cs"/>
            </a:endParaRPr>
          </a:p>
        </p:txBody>
      </p:sp>
      <p:sp>
        <p:nvSpPr>
          <p:cNvPr id="40" name="円/楕円 39"/>
          <p:cNvSpPr/>
          <p:nvPr userDrawn="1"/>
        </p:nvSpPr>
        <p:spPr>
          <a:xfrm>
            <a:off x="1378739" y="2238821"/>
            <a:ext cx="3373911" cy="337361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1" name="円/楕円 40"/>
          <p:cNvSpPr/>
          <p:nvPr userDrawn="1"/>
        </p:nvSpPr>
        <p:spPr>
          <a:xfrm>
            <a:off x="977281" y="2634090"/>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2" name="円/楕円 41"/>
          <p:cNvSpPr/>
          <p:nvPr userDrawn="1"/>
        </p:nvSpPr>
        <p:spPr>
          <a:xfrm>
            <a:off x="1269473" y="2156057"/>
            <a:ext cx="3373911" cy="337361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3" name="図プレースホルダー 5"/>
          <p:cNvSpPr>
            <a:spLocks noGrp="1"/>
          </p:cNvSpPr>
          <p:nvPr>
            <p:ph type="pic" sz="quarter" idx="14" hasCustomPrompt="1"/>
          </p:nvPr>
        </p:nvSpPr>
        <p:spPr>
          <a:xfrm>
            <a:off x="1378739" y="2238824"/>
            <a:ext cx="3277893" cy="3277609"/>
          </a:xfrm>
          <a:prstGeom prst="ellipse">
            <a:avLst/>
          </a:prstGeom>
          <a:solidFill>
            <a:schemeClr val="bg1"/>
          </a:solidFill>
          <a:ln w="28575" cmpd="sng">
            <a:solidFill>
              <a:schemeClr val="accent1"/>
            </a:solidFill>
          </a:ln>
          <a:effectLst/>
        </p:spPr>
        <p:txBody>
          <a:bodyPr>
            <a:normAutofit/>
          </a:bodyPr>
          <a:lstStyle>
            <a:lvl1pPr>
              <a:defRPr sz="1267" baseline="0"/>
            </a:lvl1pPr>
          </a:lstStyle>
          <a:p>
            <a:r>
              <a:rPr kumimoji="1" lang="en-US" altLang="ja-JP" dirty="0"/>
              <a:t>Add an image</a:t>
            </a:r>
            <a:endParaRPr kumimoji="1" lang="ja-JP" altLang="en-US" dirty="0"/>
          </a:p>
        </p:txBody>
      </p:sp>
      <p:sp>
        <p:nvSpPr>
          <p:cNvPr id="44" name="円/楕円 43"/>
          <p:cNvSpPr/>
          <p:nvPr userDrawn="1"/>
        </p:nvSpPr>
        <p:spPr>
          <a:xfrm>
            <a:off x="514563" y="2142810"/>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5" name="円/楕円 44"/>
          <p:cNvSpPr/>
          <p:nvPr userDrawn="1"/>
        </p:nvSpPr>
        <p:spPr>
          <a:xfrm>
            <a:off x="1433367" y="2174681"/>
            <a:ext cx="288057"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6" name="円/楕円 45"/>
          <p:cNvSpPr/>
          <p:nvPr userDrawn="1"/>
        </p:nvSpPr>
        <p:spPr>
          <a:xfrm>
            <a:off x="4867215" y="4322348"/>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solidFill>
              <a:effectLst/>
              <a:uLnTx/>
              <a:uFillTx/>
              <a:latin typeface="Open Sans"/>
              <a:cs typeface="+mn-cs"/>
            </a:endParaRPr>
          </a:p>
        </p:txBody>
      </p:sp>
      <p:sp>
        <p:nvSpPr>
          <p:cNvPr id="47" name="テキスト プレースホルダー 6"/>
          <p:cNvSpPr>
            <a:spLocks noGrp="1"/>
          </p:cNvSpPr>
          <p:nvPr>
            <p:ph type="body" sz="quarter" idx="15" hasCustomPrompt="1"/>
          </p:nvPr>
        </p:nvSpPr>
        <p:spPr>
          <a:xfrm>
            <a:off x="5341176" y="2944742"/>
            <a:ext cx="5822434" cy="257801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5437198" y="2822481"/>
            <a:ext cx="2160428"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49" name="テキスト プレースホルダー 6"/>
          <p:cNvSpPr>
            <a:spLocks noGrp="1"/>
          </p:cNvSpPr>
          <p:nvPr>
            <p:ph type="body" sz="quarter" idx="16" hasCustomPrompt="1"/>
          </p:nvPr>
        </p:nvSpPr>
        <p:spPr>
          <a:xfrm>
            <a:off x="5341176" y="2177274"/>
            <a:ext cx="5822434" cy="624069"/>
          </a:xfrm>
        </p:spPr>
        <p:txBody>
          <a:bodyPr anchor="b">
            <a:norm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7585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Effect transition="in" filter="fade">
                                      <p:cBhvr>
                                        <p:cTn id="9" dur="1000"/>
                                        <p:tgtEl>
                                          <p:spTgt spid="44"/>
                                        </p:tgtEl>
                                      </p:cBhvr>
                                    </p:animEffect>
                                  </p:childTnLst>
                                </p:cTn>
                              </p:par>
                              <p:par>
                                <p:cTn id="10" presetID="2" presetClass="entr" presetSubtype="12" decel="100000" fill="hold" grpId="1"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1000" fill="hold"/>
                                        <p:tgtEl>
                                          <p:spTgt spid="44"/>
                                        </p:tgtEl>
                                        <p:attrNameLst>
                                          <p:attrName>ppt_x</p:attrName>
                                        </p:attrNameLst>
                                      </p:cBhvr>
                                      <p:tavLst>
                                        <p:tav tm="0">
                                          <p:val>
                                            <p:strVal val="0-#ppt_w/2"/>
                                          </p:val>
                                        </p:tav>
                                        <p:tav tm="100000">
                                          <p:val>
                                            <p:strVal val="#ppt_x"/>
                                          </p:val>
                                        </p:tav>
                                      </p:tavLst>
                                    </p:anim>
                                    <p:anim calcmode="lin" valueType="num">
                                      <p:cBhvr additive="base">
                                        <p:cTn id="13" dur="1000" fill="hold"/>
                                        <p:tgtEl>
                                          <p:spTgt spid="44"/>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100"/>
                                  </p:stCondLst>
                                  <p:childTnLst>
                                    <p:set>
                                      <p:cBhvr>
                                        <p:cTn id="15" dur="1" fill="hold">
                                          <p:stCondLst>
                                            <p:cond delay="0"/>
                                          </p:stCondLst>
                                        </p:cTn>
                                        <p:tgtEl>
                                          <p:spTgt spid="41"/>
                                        </p:tgtEl>
                                        <p:attrNameLst>
                                          <p:attrName>style.visibility</p:attrName>
                                        </p:attrNameLst>
                                      </p:cBhvr>
                                      <p:to>
                                        <p:strVal val="visible"/>
                                      </p:to>
                                    </p:set>
                                    <p:anim calcmode="lin" valueType="num">
                                      <p:cBhvr>
                                        <p:cTn id="16" dur="1000" fill="hold"/>
                                        <p:tgtEl>
                                          <p:spTgt spid="41"/>
                                        </p:tgtEl>
                                        <p:attrNameLst>
                                          <p:attrName>ppt_w</p:attrName>
                                        </p:attrNameLst>
                                      </p:cBhvr>
                                      <p:tavLst>
                                        <p:tav tm="0">
                                          <p:val>
                                            <p:fltVal val="0"/>
                                          </p:val>
                                        </p:tav>
                                        <p:tav tm="100000">
                                          <p:val>
                                            <p:strVal val="#ppt_w"/>
                                          </p:val>
                                        </p:tav>
                                      </p:tavLst>
                                    </p:anim>
                                    <p:anim calcmode="lin" valueType="num">
                                      <p:cBhvr>
                                        <p:cTn id="17" dur="1000" fill="hold"/>
                                        <p:tgtEl>
                                          <p:spTgt spid="41"/>
                                        </p:tgtEl>
                                        <p:attrNameLst>
                                          <p:attrName>ppt_h</p:attrName>
                                        </p:attrNameLst>
                                      </p:cBhvr>
                                      <p:tavLst>
                                        <p:tav tm="0">
                                          <p:val>
                                            <p:fltVal val="0"/>
                                          </p:val>
                                        </p:tav>
                                        <p:tav tm="100000">
                                          <p:val>
                                            <p:strVal val="#ppt_h"/>
                                          </p:val>
                                        </p:tav>
                                      </p:tavLst>
                                    </p:anim>
                                    <p:animEffect transition="in" filter="fade">
                                      <p:cBhvr>
                                        <p:cTn id="18" dur="1000"/>
                                        <p:tgtEl>
                                          <p:spTgt spid="41"/>
                                        </p:tgtEl>
                                      </p:cBhvr>
                                    </p:animEffect>
                                  </p:childTnLst>
                                </p:cTn>
                              </p:par>
                              <p:par>
                                <p:cTn id="19" presetID="2" presetClass="entr" presetSubtype="12" decel="100000" fill="hold" grpId="1" nodeType="withEffect">
                                  <p:stCondLst>
                                    <p:cond delay="10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1000" fill="hold"/>
                                        <p:tgtEl>
                                          <p:spTgt spid="41"/>
                                        </p:tgtEl>
                                        <p:attrNameLst>
                                          <p:attrName>ppt_x</p:attrName>
                                        </p:attrNameLst>
                                      </p:cBhvr>
                                      <p:tavLst>
                                        <p:tav tm="0">
                                          <p:val>
                                            <p:strVal val="0-#ppt_w/2"/>
                                          </p:val>
                                        </p:tav>
                                        <p:tav tm="100000">
                                          <p:val>
                                            <p:strVal val="#ppt_x"/>
                                          </p:val>
                                        </p:tav>
                                      </p:tavLst>
                                    </p:anim>
                                    <p:anim calcmode="lin" valueType="num">
                                      <p:cBhvr additive="base">
                                        <p:cTn id="22" dur="1000" fill="hold"/>
                                        <p:tgtEl>
                                          <p:spTgt spid="41"/>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1000" fill="hold"/>
                                        <p:tgtEl>
                                          <p:spTgt spid="45"/>
                                        </p:tgtEl>
                                        <p:attrNameLst>
                                          <p:attrName>ppt_w</p:attrName>
                                        </p:attrNameLst>
                                      </p:cBhvr>
                                      <p:tavLst>
                                        <p:tav tm="0">
                                          <p:val>
                                            <p:fltVal val="0"/>
                                          </p:val>
                                        </p:tav>
                                        <p:tav tm="100000">
                                          <p:val>
                                            <p:strVal val="#ppt_w"/>
                                          </p:val>
                                        </p:tav>
                                      </p:tavLst>
                                    </p:anim>
                                    <p:anim calcmode="lin" valueType="num">
                                      <p:cBhvr>
                                        <p:cTn id="26" dur="1000" fill="hold"/>
                                        <p:tgtEl>
                                          <p:spTgt spid="45"/>
                                        </p:tgtEl>
                                        <p:attrNameLst>
                                          <p:attrName>ppt_h</p:attrName>
                                        </p:attrNameLst>
                                      </p:cBhvr>
                                      <p:tavLst>
                                        <p:tav tm="0">
                                          <p:val>
                                            <p:fltVal val="0"/>
                                          </p:val>
                                        </p:tav>
                                        <p:tav tm="100000">
                                          <p:val>
                                            <p:strVal val="#ppt_h"/>
                                          </p:val>
                                        </p:tav>
                                      </p:tavLst>
                                    </p:anim>
                                    <p:animEffect transition="in" filter="fade">
                                      <p:cBhvr>
                                        <p:cTn id="27" dur="1000"/>
                                        <p:tgtEl>
                                          <p:spTgt spid="45"/>
                                        </p:tgtEl>
                                      </p:cBhvr>
                                    </p:animEffect>
                                  </p:childTnLst>
                                </p:cTn>
                              </p:par>
                              <p:par>
                                <p:cTn id="28" presetID="2" presetClass="entr" presetSubtype="12" decel="100000" fill="hold" grpId="1" nodeType="withEffect">
                                  <p:stCondLst>
                                    <p:cond delay="20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1000" fill="hold"/>
                                        <p:tgtEl>
                                          <p:spTgt spid="45"/>
                                        </p:tgtEl>
                                        <p:attrNameLst>
                                          <p:attrName>ppt_x</p:attrName>
                                        </p:attrNameLst>
                                      </p:cBhvr>
                                      <p:tavLst>
                                        <p:tav tm="0">
                                          <p:val>
                                            <p:strVal val="0-#ppt_w/2"/>
                                          </p:val>
                                        </p:tav>
                                        <p:tav tm="100000">
                                          <p:val>
                                            <p:strVal val="#ppt_x"/>
                                          </p:val>
                                        </p:tav>
                                      </p:tavLst>
                                    </p:anim>
                                    <p:anim calcmode="lin" valueType="num">
                                      <p:cBhvr additive="base">
                                        <p:cTn id="31" dur="1000" fill="hold"/>
                                        <p:tgtEl>
                                          <p:spTgt spid="45"/>
                                        </p:tgtEl>
                                        <p:attrNameLst>
                                          <p:attrName>ppt_y</p:attrName>
                                        </p:attrNameLst>
                                      </p:cBhvr>
                                      <p:tavLst>
                                        <p:tav tm="0">
                                          <p:val>
                                            <p:strVal val="1+#ppt_h/2"/>
                                          </p:val>
                                        </p:tav>
                                        <p:tav tm="100000">
                                          <p:val>
                                            <p:strVal val="#ppt_y"/>
                                          </p:val>
                                        </p:tav>
                                      </p:tavLst>
                                    </p:anim>
                                  </p:childTnLst>
                                </p:cTn>
                              </p:par>
                              <p:par>
                                <p:cTn id="32" presetID="53" presetClass="entr" presetSubtype="16" fill="hold" grpId="0" nodeType="withEffect">
                                  <p:stCondLst>
                                    <p:cond delay="300"/>
                                  </p:stCondLst>
                                  <p:childTnLst>
                                    <p:set>
                                      <p:cBhvr>
                                        <p:cTn id="33" dur="1" fill="hold">
                                          <p:stCondLst>
                                            <p:cond delay="0"/>
                                          </p:stCondLst>
                                        </p:cTn>
                                        <p:tgtEl>
                                          <p:spTgt spid="39"/>
                                        </p:tgtEl>
                                        <p:attrNameLst>
                                          <p:attrName>style.visibility</p:attrName>
                                        </p:attrNameLst>
                                      </p:cBhvr>
                                      <p:to>
                                        <p:strVal val="visible"/>
                                      </p:to>
                                    </p:set>
                                    <p:anim calcmode="lin" valueType="num">
                                      <p:cBhvr>
                                        <p:cTn id="34" dur="1000" fill="hold"/>
                                        <p:tgtEl>
                                          <p:spTgt spid="39"/>
                                        </p:tgtEl>
                                        <p:attrNameLst>
                                          <p:attrName>ppt_w</p:attrName>
                                        </p:attrNameLst>
                                      </p:cBhvr>
                                      <p:tavLst>
                                        <p:tav tm="0">
                                          <p:val>
                                            <p:fltVal val="0"/>
                                          </p:val>
                                        </p:tav>
                                        <p:tav tm="100000">
                                          <p:val>
                                            <p:strVal val="#ppt_w"/>
                                          </p:val>
                                        </p:tav>
                                      </p:tavLst>
                                    </p:anim>
                                    <p:anim calcmode="lin" valueType="num">
                                      <p:cBhvr>
                                        <p:cTn id="35" dur="1000" fill="hold"/>
                                        <p:tgtEl>
                                          <p:spTgt spid="39"/>
                                        </p:tgtEl>
                                        <p:attrNameLst>
                                          <p:attrName>ppt_h</p:attrName>
                                        </p:attrNameLst>
                                      </p:cBhvr>
                                      <p:tavLst>
                                        <p:tav tm="0">
                                          <p:val>
                                            <p:fltVal val="0"/>
                                          </p:val>
                                        </p:tav>
                                        <p:tav tm="100000">
                                          <p:val>
                                            <p:strVal val="#ppt_h"/>
                                          </p:val>
                                        </p:tav>
                                      </p:tavLst>
                                    </p:anim>
                                    <p:animEffect transition="in" filter="fade">
                                      <p:cBhvr>
                                        <p:cTn id="36" dur="1000"/>
                                        <p:tgtEl>
                                          <p:spTgt spid="39"/>
                                        </p:tgtEl>
                                      </p:cBhvr>
                                    </p:animEffect>
                                  </p:childTnLst>
                                </p:cTn>
                              </p:par>
                              <p:par>
                                <p:cTn id="37" presetID="2" presetClass="entr" presetSubtype="12" decel="100000" fill="hold" grpId="1" nodeType="withEffect">
                                  <p:stCondLst>
                                    <p:cond delay="3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0-#ppt_w/2"/>
                                          </p:val>
                                        </p:tav>
                                        <p:tav tm="100000">
                                          <p:val>
                                            <p:strVal val="#ppt_x"/>
                                          </p:val>
                                        </p:tav>
                                      </p:tavLst>
                                    </p:anim>
                                    <p:anim calcmode="lin" valueType="num">
                                      <p:cBhvr additive="base">
                                        <p:cTn id="40" dur="1000" fill="hold"/>
                                        <p:tgtEl>
                                          <p:spTgt spid="39"/>
                                        </p:tgtEl>
                                        <p:attrNameLst>
                                          <p:attrName>ppt_y</p:attrName>
                                        </p:attrNameLst>
                                      </p:cBhvr>
                                      <p:tavLst>
                                        <p:tav tm="0">
                                          <p:val>
                                            <p:strVal val="1+#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46"/>
                                        </p:tgtEl>
                                        <p:attrNameLst>
                                          <p:attrName>style.visibility</p:attrName>
                                        </p:attrNameLst>
                                      </p:cBhvr>
                                      <p:to>
                                        <p:strVal val="visible"/>
                                      </p:to>
                                    </p:set>
                                    <p:anim calcmode="lin" valueType="num">
                                      <p:cBhvr>
                                        <p:cTn id="43" dur="1000" fill="hold"/>
                                        <p:tgtEl>
                                          <p:spTgt spid="46"/>
                                        </p:tgtEl>
                                        <p:attrNameLst>
                                          <p:attrName>ppt_w</p:attrName>
                                        </p:attrNameLst>
                                      </p:cBhvr>
                                      <p:tavLst>
                                        <p:tav tm="0">
                                          <p:val>
                                            <p:fltVal val="0"/>
                                          </p:val>
                                        </p:tav>
                                        <p:tav tm="100000">
                                          <p:val>
                                            <p:strVal val="#ppt_w"/>
                                          </p:val>
                                        </p:tav>
                                      </p:tavLst>
                                    </p:anim>
                                    <p:anim calcmode="lin" valueType="num">
                                      <p:cBhvr>
                                        <p:cTn id="44" dur="1000" fill="hold"/>
                                        <p:tgtEl>
                                          <p:spTgt spid="46"/>
                                        </p:tgtEl>
                                        <p:attrNameLst>
                                          <p:attrName>ppt_h</p:attrName>
                                        </p:attrNameLst>
                                      </p:cBhvr>
                                      <p:tavLst>
                                        <p:tav tm="0">
                                          <p:val>
                                            <p:fltVal val="0"/>
                                          </p:val>
                                        </p:tav>
                                        <p:tav tm="100000">
                                          <p:val>
                                            <p:strVal val="#ppt_h"/>
                                          </p:val>
                                        </p:tav>
                                      </p:tavLst>
                                    </p:anim>
                                    <p:animEffect transition="in" filter="fade">
                                      <p:cBhvr>
                                        <p:cTn id="45" dur="1000"/>
                                        <p:tgtEl>
                                          <p:spTgt spid="46"/>
                                        </p:tgtEl>
                                      </p:cBhvr>
                                    </p:animEffect>
                                  </p:childTnLst>
                                </p:cTn>
                              </p:par>
                              <p:par>
                                <p:cTn id="46" presetID="2" presetClass="entr" presetSubtype="12" decel="100000" fill="hold" grpId="1" nodeType="withEffect">
                                  <p:stCondLst>
                                    <p:cond delay="40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1000" fill="hold"/>
                                        <p:tgtEl>
                                          <p:spTgt spid="46"/>
                                        </p:tgtEl>
                                        <p:attrNameLst>
                                          <p:attrName>ppt_x</p:attrName>
                                        </p:attrNameLst>
                                      </p:cBhvr>
                                      <p:tavLst>
                                        <p:tav tm="0">
                                          <p:val>
                                            <p:strVal val="0-#ppt_w/2"/>
                                          </p:val>
                                        </p:tav>
                                        <p:tav tm="100000">
                                          <p:val>
                                            <p:strVal val="#ppt_x"/>
                                          </p:val>
                                        </p:tav>
                                      </p:tavLst>
                                    </p:anim>
                                    <p:anim calcmode="lin" valueType="num">
                                      <p:cBhvr additive="base">
                                        <p:cTn id="49" dur="1000" fill="hold"/>
                                        <p:tgtEl>
                                          <p:spTgt spid="46"/>
                                        </p:tgtEl>
                                        <p:attrNameLst>
                                          <p:attrName>ppt_y</p:attrName>
                                        </p:attrNameLst>
                                      </p:cBhvr>
                                      <p:tavLst>
                                        <p:tav tm="0">
                                          <p:val>
                                            <p:strVal val="1+#ppt_h/2"/>
                                          </p:val>
                                        </p:tav>
                                        <p:tav tm="100000">
                                          <p:val>
                                            <p:strVal val="#ppt_y"/>
                                          </p:val>
                                        </p:tav>
                                      </p:tavLst>
                                    </p:anim>
                                  </p:childTnLst>
                                </p:cTn>
                              </p:par>
                              <p:par>
                                <p:cTn id="50" presetID="2" presetClass="entr" presetSubtype="1" decel="100000" fill="hold" grpId="0" nodeType="withEffect">
                                  <p:stCondLst>
                                    <p:cond delay="40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1000" fill="hold"/>
                                        <p:tgtEl>
                                          <p:spTgt spid="40"/>
                                        </p:tgtEl>
                                        <p:attrNameLst>
                                          <p:attrName>ppt_x</p:attrName>
                                        </p:attrNameLst>
                                      </p:cBhvr>
                                      <p:tavLst>
                                        <p:tav tm="0">
                                          <p:val>
                                            <p:strVal val="#ppt_x"/>
                                          </p:val>
                                        </p:tav>
                                        <p:tav tm="100000">
                                          <p:val>
                                            <p:strVal val="#ppt_x"/>
                                          </p:val>
                                        </p:tav>
                                      </p:tavLst>
                                    </p:anim>
                                    <p:anim calcmode="lin" valueType="num">
                                      <p:cBhvr additive="base">
                                        <p:cTn id="53" dur="1000" fill="hold"/>
                                        <p:tgtEl>
                                          <p:spTgt spid="40"/>
                                        </p:tgtEl>
                                        <p:attrNameLst>
                                          <p:attrName>ppt_y</p:attrName>
                                        </p:attrNameLst>
                                      </p:cBhvr>
                                      <p:tavLst>
                                        <p:tav tm="0">
                                          <p:val>
                                            <p:strVal val="0-#ppt_h/2"/>
                                          </p:val>
                                        </p:tav>
                                        <p:tav tm="100000">
                                          <p:val>
                                            <p:strVal val="#ppt_y"/>
                                          </p:val>
                                        </p:tav>
                                      </p:tavLst>
                                    </p:anim>
                                  </p:childTnLst>
                                </p:cTn>
                              </p:par>
                              <p:par>
                                <p:cTn id="54" presetID="10" presetClass="entr" presetSubtype="0" fill="hold" grpId="1" nodeType="withEffect">
                                  <p:stCondLst>
                                    <p:cond delay="40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500"/>
                                        <p:tgtEl>
                                          <p:spTgt spid="40"/>
                                        </p:tgtEl>
                                      </p:cBhvr>
                                    </p:animEffect>
                                  </p:childTnLst>
                                </p:cTn>
                              </p:par>
                              <p:par>
                                <p:cTn id="57" presetID="2" presetClass="entr" presetSubtype="1" decel="100000" fill="hold" grpId="0" nodeType="withEffect">
                                  <p:stCondLst>
                                    <p:cond delay="50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1000" fill="hold"/>
                                        <p:tgtEl>
                                          <p:spTgt spid="42"/>
                                        </p:tgtEl>
                                        <p:attrNameLst>
                                          <p:attrName>ppt_x</p:attrName>
                                        </p:attrNameLst>
                                      </p:cBhvr>
                                      <p:tavLst>
                                        <p:tav tm="0">
                                          <p:val>
                                            <p:strVal val="#ppt_x"/>
                                          </p:val>
                                        </p:tav>
                                        <p:tav tm="100000">
                                          <p:val>
                                            <p:strVal val="#ppt_x"/>
                                          </p:val>
                                        </p:tav>
                                      </p:tavLst>
                                    </p:anim>
                                    <p:anim calcmode="lin" valueType="num">
                                      <p:cBhvr additive="base">
                                        <p:cTn id="60" dur="1000" fill="hold"/>
                                        <p:tgtEl>
                                          <p:spTgt spid="42"/>
                                        </p:tgtEl>
                                        <p:attrNameLst>
                                          <p:attrName>ppt_y</p:attrName>
                                        </p:attrNameLst>
                                      </p:cBhvr>
                                      <p:tavLst>
                                        <p:tav tm="0">
                                          <p:val>
                                            <p:strVal val="0-#ppt_h/2"/>
                                          </p:val>
                                        </p:tav>
                                        <p:tav tm="100000">
                                          <p:val>
                                            <p:strVal val="#ppt_y"/>
                                          </p:val>
                                        </p:tav>
                                      </p:tavLst>
                                    </p:anim>
                                  </p:childTnLst>
                                </p:cTn>
                              </p:par>
                              <p:par>
                                <p:cTn id="61" presetID="10" presetClass="entr" presetSubtype="0" fill="hold" grpId="1" nodeType="withEffect">
                                  <p:stCondLst>
                                    <p:cond delay="50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500"/>
                                        <p:tgtEl>
                                          <p:spTgt spid="42"/>
                                        </p:tgtEl>
                                      </p:cBhvr>
                                    </p:animEffect>
                                  </p:childTnLst>
                                </p:cTn>
                              </p:par>
                              <p:par>
                                <p:cTn id="64" presetID="2" presetClass="entr" presetSubtype="1" decel="100000" fill="hold" grpId="0" nodeType="withEffect">
                                  <p:stCondLst>
                                    <p:cond delay="60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1000" fill="hold"/>
                                        <p:tgtEl>
                                          <p:spTgt spid="43"/>
                                        </p:tgtEl>
                                        <p:attrNameLst>
                                          <p:attrName>ppt_x</p:attrName>
                                        </p:attrNameLst>
                                      </p:cBhvr>
                                      <p:tavLst>
                                        <p:tav tm="0">
                                          <p:val>
                                            <p:strVal val="#ppt_x"/>
                                          </p:val>
                                        </p:tav>
                                        <p:tav tm="100000">
                                          <p:val>
                                            <p:strVal val="#ppt_x"/>
                                          </p:val>
                                        </p:tav>
                                      </p:tavLst>
                                    </p:anim>
                                    <p:anim calcmode="lin" valueType="num">
                                      <p:cBhvr additive="base">
                                        <p:cTn id="67" dur="1000" fill="hold"/>
                                        <p:tgtEl>
                                          <p:spTgt spid="43"/>
                                        </p:tgtEl>
                                        <p:attrNameLst>
                                          <p:attrName>ppt_y</p:attrName>
                                        </p:attrNameLst>
                                      </p:cBhvr>
                                      <p:tavLst>
                                        <p:tav tm="0">
                                          <p:val>
                                            <p:strVal val="0-#ppt_h/2"/>
                                          </p:val>
                                        </p:tav>
                                        <p:tav tm="100000">
                                          <p:val>
                                            <p:strVal val="#ppt_y"/>
                                          </p:val>
                                        </p:tav>
                                      </p:tavLst>
                                    </p:anim>
                                  </p:childTnLst>
                                </p:cTn>
                              </p:par>
                              <p:par>
                                <p:cTn id="68" presetID="10" presetClass="entr" presetSubtype="0" fill="hold" grpId="1" nodeType="withEffect">
                                  <p:stCondLst>
                                    <p:cond delay="60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500"/>
                                        <p:tgtEl>
                                          <p:spTgt spid="43"/>
                                        </p:tgtEl>
                                      </p:cBhvr>
                                    </p:animEffect>
                                  </p:childTnLst>
                                </p:cTn>
                              </p:par>
                            </p:childTnLst>
                          </p:cTn>
                        </p:par>
                        <p:par>
                          <p:cTn id="71" fill="hold">
                            <p:stCondLst>
                              <p:cond delay="2100"/>
                            </p:stCondLst>
                            <p:childTnLst>
                              <p:par>
                                <p:cTn id="72" presetID="2" presetClass="entr" presetSubtype="3" decel="100000" fill="hold" grpId="0" nodeType="afterEffect">
                                  <p:stCondLst>
                                    <p:cond delay="0"/>
                                  </p:stCondLst>
                                  <p:iterate type="wd">
                                    <p:tmPct val="10000"/>
                                  </p:iterate>
                                  <p:childTnLst>
                                    <p:set>
                                      <p:cBhvr>
                                        <p:cTn id="73" dur="1" fill="hold">
                                          <p:stCondLst>
                                            <p:cond delay="0"/>
                                          </p:stCondLst>
                                        </p:cTn>
                                        <p:tgtEl>
                                          <p:spTgt spid="49">
                                            <p:txEl>
                                              <p:pRg st="0" end="0"/>
                                            </p:txEl>
                                          </p:spTgt>
                                        </p:tgtEl>
                                        <p:attrNameLst>
                                          <p:attrName>style.visibility</p:attrName>
                                        </p:attrNameLst>
                                      </p:cBhvr>
                                      <p:to>
                                        <p:strVal val="visible"/>
                                      </p:to>
                                    </p:set>
                                    <p:anim calcmode="lin" valueType="num">
                                      <p:cBhvr additive="base">
                                        <p:cTn id="74"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0-#ppt_w/2"/>
                                          </p:val>
                                        </p:tav>
                                        <p:tav tm="100000">
                                          <p:val>
                                            <p:strVal val="#ppt_x"/>
                                          </p:val>
                                        </p:tav>
                                      </p:tavLst>
                                    </p:anim>
                                    <p:anim calcmode="lin" valueType="num">
                                      <p:cBhvr additive="base">
                                        <p:cTn id="79" dur="500" fill="hold"/>
                                        <p:tgtEl>
                                          <p:spTgt spid="48"/>
                                        </p:tgtEl>
                                        <p:attrNameLst>
                                          <p:attrName>ppt_y</p:attrName>
                                        </p:attrNameLst>
                                      </p:cBhvr>
                                      <p:tavLst>
                                        <p:tav tm="0">
                                          <p:val>
                                            <p:strVal val="#ppt_y"/>
                                          </p:val>
                                        </p:tav>
                                        <p:tav tm="100000">
                                          <p:val>
                                            <p:strVal val="#ppt_y"/>
                                          </p:val>
                                        </p:tav>
                                      </p:tavLst>
                                    </p:anim>
                                  </p:childTnLst>
                                </p:cTn>
                              </p:par>
                            </p:childTnLst>
                          </p:cTn>
                        </p:par>
                        <p:par>
                          <p:cTn id="80" fill="hold">
                            <p:stCondLst>
                              <p:cond delay="2700"/>
                            </p:stCondLst>
                            <p:childTnLst>
                              <p:par>
                                <p:cTn id="81" presetID="2" presetClass="entr" presetSubtype="2" decel="100000" fill="hold" grpId="0" nodeType="afterEffect">
                                  <p:stCondLst>
                                    <p:cond delay="0"/>
                                  </p:stCondLst>
                                  <p:childTnLst>
                                    <p:set>
                                      <p:cBhvr>
                                        <p:cTn id="82" dur="1" fill="hold">
                                          <p:stCondLst>
                                            <p:cond delay="0"/>
                                          </p:stCondLst>
                                        </p:cTn>
                                        <p:tgtEl>
                                          <p:spTgt spid="47">
                                            <p:txEl>
                                              <p:pRg st="0" end="0"/>
                                            </p:txEl>
                                          </p:spTgt>
                                        </p:tgtEl>
                                        <p:attrNameLst>
                                          <p:attrName>style.visibility</p:attrName>
                                        </p:attrNameLst>
                                      </p:cBhvr>
                                      <p:to>
                                        <p:strVal val="visible"/>
                                      </p:to>
                                    </p:set>
                                    <p:anim calcmode="lin" valueType="num">
                                      <p:cBhvr additive="base">
                                        <p:cTn id="8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5" name="アーチ 4"/>
          <p:cNvSpPr/>
          <p:nvPr userDrawn="1"/>
        </p:nvSpPr>
        <p:spPr>
          <a:xfrm rot="3600000">
            <a:off x="629289" y="1931302"/>
            <a:ext cx="994797" cy="994884"/>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13" name="アーチ 12"/>
          <p:cNvSpPr/>
          <p:nvPr userDrawn="1"/>
        </p:nvSpPr>
        <p:spPr>
          <a:xfrm rot="6618510">
            <a:off x="707009" y="2009035"/>
            <a:ext cx="839345" cy="83941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15" name="テキスト プレースホルダー 6"/>
          <p:cNvSpPr>
            <a:spLocks noGrp="1"/>
          </p:cNvSpPr>
          <p:nvPr>
            <p:ph type="body" sz="quarter" idx="15" hasCustomPrompt="1"/>
          </p:nvPr>
        </p:nvSpPr>
        <p:spPr>
          <a:xfrm>
            <a:off x="1309908" y="2059924"/>
            <a:ext cx="4951671"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err="1"/>
              <a:t>Texto</a:t>
            </a:r>
            <a:endParaRPr kumimoji="1" lang="ja-JP" altLang="en-US" dirty="0"/>
          </a:p>
        </p:txBody>
      </p:sp>
      <p:sp>
        <p:nvSpPr>
          <p:cNvPr id="17" name="テキスト プレースホルダー 6"/>
          <p:cNvSpPr>
            <a:spLocks noGrp="1"/>
          </p:cNvSpPr>
          <p:nvPr>
            <p:ph type="body" sz="quarter" idx="14" hasCustomPrompt="1"/>
          </p:nvPr>
        </p:nvSpPr>
        <p:spPr>
          <a:xfrm>
            <a:off x="1806204" y="2967985"/>
            <a:ext cx="9292823" cy="2841623"/>
          </a:xfrm>
        </p:spPr>
        <p:txBody>
          <a:bodyPr anchor="t">
            <a:normAutofit/>
          </a:bodyPr>
          <a:lstStyle>
            <a:lvl1pPr algn="l">
              <a:defRPr sz="1333"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65147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anim calcmode="lin" valueType="num">
                                      <p:cBhvr>
                                        <p:cTn id="16" dur="750" fill="hold"/>
                                        <p:tgtEl>
                                          <p:spTgt spid="13"/>
                                        </p:tgtEl>
                                        <p:attrNameLst>
                                          <p:attrName>ppt_w</p:attrName>
                                        </p:attrNameLst>
                                      </p:cBhvr>
                                      <p:tavLst>
                                        <p:tav tm="0" fmla="#ppt_w*sin(2.5*pi*$)">
                                          <p:val>
                                            <p:fltVal val="0"/>
                                          </p:val>
                                        </p:tav>
                                        <p:tav tm="100000">
                                          <p:val>
                                            <p:fltVal val="1"/>
                                          </p:val>
                                        </p:tav>
                                      </p:tavLst>
                                    </p:anim>
                                    <p:anim calcmode="lin" valueType="num">
                                      <p:cBhvr>
                                        <p:cTn id="17" dur="750" fill="hold"/>
                                        <p:tgtEl>
                                          <p:spTgt spid="13"/>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ppt_w</p:attrName>
                                        </p:attrNameLst>
                                      </p:cBhvr>
                                      <p:tavLst>
                                        <p:tav tm="0" fmla="#ppt_w*sin(2.5*pi*$)">
                                          <p:val>
                                            <p:fltVal val="0"/>
                                          </p:val>
                                        </p:tav>
                                        <p:tav tm="100000">
                                          <p:val>
                                            <p:fltVal val="1"/>
                                          </p:val>
                                        </p:tav>
                                      </p:tavLst>
                                    </p:anim>
                                    <p:anim calcmode="lin" valueType="num">
                                      <p:cBhvr>
                                        <p:cTn id="22" dur="750" fill="hold"/>
                                        <p:tgtEl>
                                          <p:spTgt spid="5"/>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2" decel="100000" fill="hold" grpId="0" nodeType="after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2972495" y="2534490"/>
            <a:ext cx="2681623" cy="2681390"/>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1" name="円/楕円 40"/>
          <p:cNvSpPr/>
          <p:nvPr userDrawn="1"/>
        </p:nvSpPr>
        <p:spPr>
          <a:xfrm>
            <a:off x="1630627" y="4302748"/>
            <a:ext cx="1944955" cy="1944787"/>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5" name="円/楕円 4"/>
          <p:cNvSpPr/>
          <p:nvPr userDrawn="1"/>
        </p:nvSpPr>
        <p:spPr>
          <a:xfrm>
            <a:off x="1246538" y="2121177"/>
            <a:ext cx="2053478" cy="205329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0" name="円/楕円 29"/>
          <p:cNvSpPr/>
          <p:nvPr userDrawn="1"/>
        </p:nvSpPr>
        <p:spPr>
          <a:xfrm>
            <a:off x="4784116" y="5099956"/>
            <a:ext cx="541351"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solidFill>
              <a:effectLst/>
              <a:uLnTx/>
              <a:uFillTx/>
              <a:latin typeface="Open Sans"/>
              <a:cs typeface="+mn-cs"/>
            </a:endParaRPr>
          </a:p>
        </p:txBody>
      </p:sp>
      <p:sp>
        <p:nvSpPr>
          <p:cNvPr id="31" name="円/楕円 30"/>
          <p:cNvSpPr/>
          <p:nvPr userDrawn="1"/>
        </p:nvSpPr>
        <p:spPr>
          <a:xfrm>
            <a:off x="1049575" y="4369607"/>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11" name="図プレースホルダー 5"/>
          <p:cNvSpPr>
            <a:spLocks noGrp="1"/>
          </p:cNvSpPr>
          <p:nvPr>
            <p:ph type="pic" sz="quarter" idx="14" hasCustomPrompt="1"/>
          </p:nvPr>
        </p:nvSpPr>
        <p:spPr>
          <a:xfrm>
            <a:off x="1178799" y="2049664"/>
            <a:ext cx="2042226" cy="2042049"/>
          </a:xfrm>
          <a:prstGeom prst="ellipse">
            <a:avLst/>
          </a:prstGeom>
          <a:solidFill>
            <a:schemeClr val="bg1"/>
          </a:solidFill>
          <a:ln w="28575" cmpd="sng">
            <a:solidFill>
              <a:schemeClr val="accent1"/>
            </a:solidFill>
          </a:ln>
          <a:effectLst/>
        </p:spPr>
        <p:txBody>
          <a:bodyPr>
            <a:normAutofit/>
          </a:bodyPr>
          <a:lstStyle>
            <a:lvl1pPr>
              <a:defRPr sz="1267"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2920134" y="2478273"/>
            <a:ext cx="2651042" cy="2650811"/>
          </a:xfrm>
          <a:prstGeom prst="ellipse">
            <a:avLst/>
          </a:prstGeom>
          <a:solidFill>
            <a:schemeClr val="bg1"/>
          </a:solidFill>
          <a:ln w="28575" cmpd="sng">
            <a:solidFill>
              <a:schemeClr val="accent3"/>
            </a:solidFill>
          </a:ln>
          <a:effectLst/>
        </p:spPr>
        <p:txBody>
          <a:bodyPr>
            <a:normAutofit/>
          </a:bodyPr>
          <a:lstStyle>
            <a:lvl1pPr>
              <a:defRPr sz="1267"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1606679" y="4271507"/>
            <a:ext cx="1895546" cy="1895383"/>
          </a:xfrm>
          <a:prstGeom prst="ellipse">
            <a:avLst/>
          </a:prstGeom>
          <a:solidFill>
            <a:schemeClr val="bg1"/>
          </a:solidFill>
          <a:ln w="28575" cmpd="sng">
            <a:solidFill>
              <a:schemeClr val="accent2"/>
            </a:solidFill>
          </a:ln>
          <a:effectLst/>
        </p:spPr>
        <p:txBody>
          <a:bodyPr>
            <a:normAutofit/>
          </a:bodyPr>
          <a:lstStyle>
            <a:lvl1pPr>
              <a:defRPr sz="1267" baseline="0"/>
            </a:lvl1pPr>
          </a:lstStyle>
          <a:p>
            <a:r>
              <a:rPr kumimoji="1" lang="en-US" altLang="ja-JP" dirty="0"/>
              <a:t>Add an image</a:t>
            </a:r>
            <a:endParaRPr kumimoji="1" lang="ja-JP" altLang="en-US" dirty="0"/>
          </a:p>
        </p:txBody>
      </p:sp>
      <p:sp>
        <p:nvSpPr>
          <p:cNvPr id="32" name="円/楕円 31"/>
          <p:cNvSpPr/>
          <p:nvPr userDrawn="1"/>
        </p:nvSpPr>
        <p:spPr>
          <a:xfrm>
            <a:off x="602681" y="3803678"/>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3" name="円/楕円 32"/>
          <p:cNvSpPr/>
          <p:nvPr userDrawn="1"/>
        </p:nvSpPr>
        <p:spPr>
          <a:xfrm>
            <a:off x="1376435" y="4030459"/>
            <a:ext cx="288057"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4" name="円/楕円 33"/>
          <p:cNvSpPr/>
          <p:nvPr userDrawn="1"/>
        </p:nvSpPr>
        <p:spPr>
          <a:xfrm>
            <a:off x="4245656" y="5496679"/>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solidFill>
              <a:effectLst/>
              <a:uLnTx/>
              <a:uFillTx/>
              <a:latin typeface="Open Sans"/>
              <a:cs typeface="+mn-cs"/>
            </a:endParaRPr>
          </a:p>
        </p:txBody>
      </p:sp>
      <p:sp>
        <p:nvSpPr>
          <p:cNvPr id="21" name="アーチ 20"/>
          <p:cNvSpPr/>
          <p:nvPr userDrawn="1"/>
        </p:nvSpPr>
        <p:spPr>
          <a:xfrm rot="3600000">
            <a:off x="6109421" y="1872971"/>
            <a:ext cx="994797" cy="994884"/>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2" name="アーチ 21"/>
          <p:cNvSpPr/>
          <p:nvPr userDrawn="1"/>
        </p:nvSpPr>
        <p:spPr>
          <a:xfrm rot="6618510">
            <a:off x="6187138" y="1950704"/>
            <a:ext cx="839345" cy="839419"/>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3" name="テキスト プレースホルダー 6"/>
          <p:cNvSpPr>
            <a:spLocks noGrp="1"/>
          </p:cNvSpPr>
          <p:nvPr>
            <p:ph type="body" sz="quarter" idx="17" hasCustomPrompt="1"/>
          </p:nvPr>
        </p:nvSpPr>
        <p:spPr>
          <a:xfrm>
            <a:off x="6681013" y="2029994"/>
            <a:ext cx="4746654" cy="526901"/>
          </a:xfrm>
        </p:spPr>
        <p:txBody>
          <a:bodyPr anchor="b">
            <a:no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7138391" y="2500780"/>
            <a:ext cx="4289270"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6109421" y="4149663"/>
            <a:ext cx="994797" cy="994884"/>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7" name="アーチ 36"/>
          <p:cNvSpPr/>
          <p:nvPr userDrawn="1"/>
        </p:nvSpPr>
        <p:spPr>
          <a:xfrm rot="6618510">
            <a:off x="6187138" y="4227397"/>
            <a:ext cx="839345" cy="839419"/>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8" name="テキスト プレースホルダー 6"/>
          <p:cNvSpPr>
            <a:spLocks noGrp="1"/>
          </p:cNvSpPr>
          <p:nvPr>
            <p:ph type="body" sz="quarter" idx="19" hasCustomPrompt="1"/>
          </p:nvPr>
        </p:nvSpPr>
        <p:spPr>
          <a:xfrm>
            <a:off x="6681013" y="4306687"/>
            <a:ext cx="4746654" cy="526901"/>
          </a:xfrm>
        </p:spPr>
        <p:txBody>
          <a:bodyPr anchor="b">
            <a:noAutofit/>
          </a:bodyPr>
          <a:lstStyle>
            <a:lvl1pPr algn="l">
              <a:defRPr sz="24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7138391" y="4777473"/>
            <a:ext cx="4289270" cy="1481167"/>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169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ppt_w</p:attrName>
                                        </p:attrNameLst>
                                      </p:cBhvr>
                                      <p:tavLst>
                                        <p:tav tm="0" fmla="#ppt_w*sin(2.5*pi*$)">
                                          <p:val>
                                            <p:fltVal val="0"/>
                                          </p:val>
                                        </p:tav>
                                        <p:tav tm="100000">
                                          <p:val>
                                            <p:fltVal val="1"/>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ppt_w</p:attrName>
                                        </p:attrNameLst>
                                      </p:cBhvr>
                                      <p:tavLst>
                                        <p:tav tm="0" fmla="#ppt_w*sin(2.5*pi*$)">
                                          <p:val>
                                            <p:fltVal val="0"/>
                                          </p:val>
                                        </p:tav>
                                        <p:tav tm="100000">
                                          <p:val>
                                            <p:fltVal val="1"/>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childTnLst>
                                </p:cTn>
                              </p:par>
                              <p:par>
                                <p:cTn id="23" presetID="2" presetClass="entr" presetSubtype="1" decel="100000" fill="hold" grpId="0" nodeType="withEffect">
                                  <p:stCondLst>
                                    <p:cond delay="25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0-#ppt_h/2"/>
                                          </p:val>
                                        </p:tav>
                                        <p:tav tm="100000">
                                          <p:val>
                                            <p:strVal val="#ppt_y"/>
                                          </p:val>
                                        </p:tav>
                                      </p:tavLst>
                                    </p:anim>
                                  </p:childTnLst>
                                </p:cTn>
                              </p:par>
                              <p:par>
                                <p:cTn id="27" presetID="45" presetClass="entr" presetSubtype="0" fill="hold" grpId="1" nodeType="with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ppt_w</p:attrName>
                                        </p:attrNameLst>
                                      </p:cBhvr>
                                      <p:tavLst>
                                        <p:tav tm="0" fmla="#ppt_w*sin(2.5*pi*$)">
                                          <p:val>
                                            <p:fltVal val="0"/>
                                          </p:val>
                                        </p:tav>
                                        <p:tav tm="100000">
                                          <p:val>
                                            <p:fltVal val="1"/>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000" fill="hold"/>
                                        <p:tgtEl>
                                          <p:spTgt spid="40"/>
                                        </p:tgtEl>
                                        <p:attrNameLst>
                                          <p:attrName>ppt_x</p:attrName>
                                        </p:attrNameLst>
                                      </p:cBhvr>
                                      <p:tavLst>
                                        <p:tav tm="0">
                                          <p:val>
                                            <p:strVal val="#ppt_x"/>
                                          </p:val>
                                        </p:tav>
                                        <p:tav tm="100000">
                                          <p:val>
                                            <p:strVal val="#ppt_x"/>
                                          </p:val>
                                        </p:tav>
                                      </p:tavLst>
                                    </p:anim>
                                    <p:anim calcmode="lin" valueType="num">
                                      <p:cBhvr additive="base">
                                        <p:cTn id="35" dur="1000" fill="hold"/>
                                        <p:tgtEl>
                                          <p:spTgt spid="40"/>
                                        </p:tgtEl>
                                        <p:attrNameLst>
                                          <p:attrName>ppt_y</p:attrName>
                                        </p:attrNameLst>
                                      </p:cBhvr>
                                      <p:tavLst>
                                        <p:tav tm="0">
                                          <p:val>
                                            <p:strVal val="0-#ppt_h/2"/>
                                          </p:val>
                                        </p:tav>
                                        <p:tav tm="100000">
                                          <p:val>
                                            <p:strVal val="#ppt_y"/>
                                          </p:val>
                                        </p:tav>
                                      </p:tavLst>
                                    </p:anim>
                                  </p:childTnLst>
                                </p:cTn>
                              </p:par>
                              <p:par>
                                <p:cTn id="36" presetID="45" presetClass="entr" presetSubtype="0" fill="hold" grpId="1" nodeType="withEffect">
                                  <p:stCondLst>
                                    <p:cond delay="25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anim calcmode="lin" valueType="num">
                                      <p:cBhvr>
                                        <p:cTn id="39" dur="1000" fill="hold"/>
                                        <p:tgtEl>
                                          <p:spTgt spid="40"/>
                                        </p:tgtEl>
                                        <p:attrNameLst>
                                          <p:attrName>ppt_w</p:attrName>
                                        </p:attrNameLst>
                                      </p:cBhvr>
                                      <p:tavLst>
                                        <p:tav tm="0" fmla="#ppt_w*sin(2.5*pi*$)">
                                          <p:val>
                                            <p:fltVal val="0"/>
                                          </p:val>
                                        </p:tav>
                                        <p:tav tm="100000">
                                          <p:val>
                                            <p:fltVal val="1"/>
                                          </p:val>
                                        </p:tav>
                                      </p:tavLst>
                                    </p:anim>
                                    <p:anim calcmode="lin" valueType="num">
                                      <p:cBhvr>
                                        <p:cTn id="40" dur="1000" fill="hold"/>
                                        <p:tgtEl>
                                          <p:spTgt spid="40"/>
                                        </p:tgtEl>
                                        <p:attrNameLst>
                                          <p:attrName>ppt_h</p:attrName>
                                        </p:attrNameLst>
                                      </p:cBhvr>
                                      <p:tavLst>
                                        <p:tav tm="0">
                                          <p:val>
                                            <p:strVal val="#ppt_h"/>
                                          </p:val>
                                        </p:tav>
                                        <p:tav tm="100000">
                                          <p:val>
                                            <p:strVal val="#ppt_h"/>
                                          </p:val>
                                        </p:tav>
                                      </p:tavLst>
                                    </p:anim>
                                  </p:childTnLst>
                                </p:cTn>
                              </p:par>
                              <p:par>
                                <p:cTn id="41" presetID="2" presetClass="entr" presetSubtype="1" decel="100000"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0-#ppt_h/2"/>
                                          </p:val>
                                        </p:tav>
                                        <p:tav tm="100000">
                                          <p:val>
                                            <p:strVal val="#ppt_y"/>
                                          </p:val>
                                        </p:tav>
                                      </p:tavLst>
                                    </p:anim>
                                  </p:childTnLst>
                                </p:cTn>
                              </p:par>
                              <p:par>
                                <p:cTn id="45" presetID="45" presetClass="entr" presetSubtype="0" fill="hold" grpId="1"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ppt_w</p:attrName>
                                        </p:attrNameLst>
                                      </p:cBhvr>
                                      <p:tavLst>
                                        <p:tav tm="0" fmla="#ppt_w*sin(2.5*pi*$)">
                                          <p:val>
                                            <p:fltVal val="0"/>
                                          </p:val>
                                        </p:tav>
                                        <p:tav tm="100000">
                                          <p:val>
                                            <p:fltVal val="1"/>
                                          </p:val>
                                        </p:tav>
                                      </p:tavLst>
                                    </p:anim>
                                    <p:anim calcmode="lin" valueType="num">
                                      <p:cBhvr>
                                        <p:cTn id="49" dur="1000" fill="hold"/>
                                        <p:tgtEl>
                                          <p:spTgt spid="17"/>
                                        </p:tgtEl>
                                        <p:attrNameLst>
                                          <p:attrName>ppt_h</p:attrName>
                                        </p:attrNameLst>
                                      </p:cBhvr>
                                      <p:tavLst>
                                        <p:tav tm="0">
                                          <p:val>
                                            <p:strVal val="#ppt_h"/>
                                          </p:val>
                                        </p:tav>
                                        <p:tav tm="100000">
                                          <p:val>
                                            <p:strVal val="#ppt_h"/>
                                          </p:val>
                                        </p:tav>
                                      </p:tavLst>
                                    </p:anim>
                                  </p:childTnLst>
                                </p:cTn>
                              </p:par>
                              <p:par>
                                <p:cTn id="50" presetID="2" presetClass="entr" presetSubtype="1" decel="10000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1000" fill="hold"/>
                                        <p:tgtEl>
                                          <p:spTgt spid="41"/>
                                        </p:tgtEl>
                                        <p:attrNameLst>
                                          <p:attrName>ppt_x</p:attrName>
                                        </p:attrNameLst>
                                      </p:cBhvr>
                                      <p:tavLst>
                                        <p:tav tm="0">
                                          <p:val>
                                            <p:strVal val="#ppt_x"/>
                                          </p:val>
                                        </p:tav>
                                        <p:tav tm="100000">
                                          <p:val>
                                            <p:strVal val="#ppt_x"/>
                                          </p:val>
                                        </p:tav>
                                      </p:tavLst>
                                    </p:anim>
                                    <p:anim calcmode="lin" valueType="num">
                                      <p:cBhvr additive="base">
                                        <p:cTn id="53" dur="1000" fill="hold"/>
                                        <p:tgtEl>
                                          <p:spTgt spid="41"/>
                                        </p:tgtEl>
                                        <p:attrNameLst>
                                          <p:attrName>ppt_y</p:attrName>
                                        </p:attrNameLst>
                                      </p:cBhvr>
                                      <p:tavLst>
                                        <p:tav tm="0">
                                          <p:val>
                                            <p:strVal val="0-#ppt_h/2"/>
                                          </p:val>
                                        </p:tav>
                                        <p:tav tm="100000">
                                          <p:val>
                                            <p:strVal val="#ppt_y"/>
                                          </p:val>
                                        </p:tav>
                                      </p:tavLst>
                                    </p:anim>
                                  </p:childTnLst>
                                </p:cTn>
                              </p:par>
                              <p:par>
                                <p:cTn id="54" presetID="45" presetClass="entr" presetSubtype="0" fill="hold" grpId="1" nodeType="withEffect">
                                  <p:stCondLst>
                                    <p:cond delay="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ppt_w</p:attrName>
                                        </p:attrNameLst>
                                      </p:cBhvr>
                                      <p:tavLst>
                                        <p:tav tm="0" fmla="#ppt_w*sin(2.5*pi*$)">
                                          <p:val>
                                            <p:fltVal val="0"/>
                                          </p:val>
                                        </p:tav>
                                        <p:tav tm="100000">
                                          <p:val>
                                            <p:fltVal val="1"/>
                                          </p:val>
                                        </p:tav>
                                      </p:tavLst>
                                    </p:anim>
                                    <p:anim calcmode="lin" valueType="num">
                                      <p:cBhvr>
                                        <p:cTn id="58" dur="1000" fill="hold"/>
                                        <p:tgtEl>
                                          <p:spTgt spid="41"/>
                                        </p:tgtEl>
                                        <p:attrNameLst>
                                          <p:attrName>ppt_h</p:attrName>
                                        </p:attrNameLst>
                                      </p:cBhvr>
                                      <p:tavLst>
                                        <p:tav tm="0">
                                          <p:val>
                                            <p:strVal val="#ppt_h"/>
                                          </p:val>
                                        </p:tav>
                                        <p:tav tm="100000">
                                          <p:val>
                                            <p:strVal val="#ppt_h"/>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par>
                                <p:cTn id="64" presetID="2" presetClass="entr" presetSubtype="12" decel="100000" fill="hold" grpId="1"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0-#ppt_w/2"/>
                                          </p:val>
                                        </p:tav>
                                        <p:tav tm="100000">
                                          <p:val>
                                            <p:strVal val="#ppt_x"/>
                                          </p:val>
                                        </p:tav>
                                      </p:tavLst>
                                    </p:anim>
                                    <p:anim calcmode="lin" valueType="num">
                                      <p:cBhvr additive="base">
                                        <p:cTn id="67" dur="500" fill="hold"/>
                                        <p:tgtEl>
                                          <p:spTgt spid="32"/>
                                        </p:tgtEl>
                                        <p:attrNameLst>
                                          <p:attrName>ppt_y</p:attrName>
                                        </p:attrNameLst>
                                      </p:cBhvr>
                                      <p:tavLst>
                                        <p:tav tm="0">
                                          <p:val>
                                            <p:strVal val="1+#ppt_h/2"/>
                                          </p:val>
                                        </p:tav>
                                        <p:tav tm="100000">
                                          <p:val>
                                            <p:strVal val="#ppt_y"/>
                                          </p:val>
                                        </p:tav>
                                      </p:tavLst>
                                    </p:anim>
                                  </p:childTnLst>
                                </p:cTn>
                              </p:par>
                              <p:par>
                                <p:cTn id="68" presetID="53" presetClass="entr" presetSubtype="16" fill="hold" grpId="0" nodeType="withEffect">
                                  <p:stCondLst>
                                    <p:cond delay="100"/>
                                  </p:stCondLst>
                                  <p:childTnLst>
                                    <p:set>
                                      <p:cBhvr>
                                        <p:cTn id="69" dur="1" fill="hold">
                                          <p:stCondLst>
                                            <p:cond delay="0"/>
                                          </p:stCondLst>
                                        </p:cTn>
                                        <p:tgtEl>
                                          <p:spTgt spid="31"/>
                                        </p:tgtEl>
                                        <p:attrNameLst>
                                          <p:attrName>style.visibility</p:attrName>
                                        </p:attrNameLst>
                                      </p:cBhvr>
                                      <p:to>
                                        <p:strVal val="visible"/>
                                      </p:to>
                                    </p:set>
                                    <p:anim calcmode="lin" valueType="num">
                                      <p:cBhvr>
                                        <p:cTn id="70" dur="400" fill="hold"/>
                                        <p:tgtEl>
                                          <p:spTgt spid="31"/>
                                        </p:tgtEl>
                                        <p:attrNameLst>
                                          <p:attrName>ppt_w</p:attrName>
                                        </p:attrNameLst>
                                      </p:cBhvr>
                                      <p:tavLst>
                                        <p:tav tm="0">
                                          <p:val>
                                            <p:fltVal val="0"/>
                                          </p:val>
                                        </p:tav>
                                        <p:tav tm="100000">
                                          <p:val>
                                            <p:strVal val="#ppt_w"/>
                                          </p:val>
                                        </p:tav>
                                      </p:tavLst>
                                    </p:anim>
                                    <p:anim calcmode="lin" valueType="num">
                                      <p:cBhvr>
                                        <p:cTn id="71" dur="400" fill="hold"/>
                                        <p:tgtEl>
                                          <p:spTgt spid="31"/>
                                        </p:tgtEl>
                                        <p:attrNameLst>
                                          <p:attrName>ppt_h</p:attrName>
                                        </p:attrNameLst>
                                      </p:cBhvr>
                                      <p:tavLst>
                                        <p:tav tm="0">
                                          <p:val>
                                            <p:fltVal val="0"/>
                                          </p:val>
                                        </p:tav>
                                        <p:tav tm="100000">
                                          <p:val>
                                            <p:strVal val="#ppt_h"/>
                                          </p:val>
                                        </p:tav>
                                      </p:tavLst>
                                    </p:anim>
                                    <p:animEffect transition="in" filter="fade">
                                      <p:cBhvr>
                                        <p:cTn id="72" dur="400"/>
                                        <p:tgtEl>
                                          <p:spTgt spid="31"/>
                                        </p:tgtEl>
                                      </p:cBhvr>
                                    </p:animEffect>
                                  </p:childTnLst>
                                </p:cTn>
                              </p:par>
                              <p:par>
                                <p:cTn id="73" presetID="2" presetClass="entr" presetSubtype="12" decel="100000" fill="hold" grpId="1" nodeType="withEffect">
                                  <p:stCondLst>
                                    <p:cond delay="10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53" presetClass="entr" presetSubtype="16" fill="hold" grpId="0" nodeType="withEffect">
                                  <p:stCondLst>
                                    <p:cond delay="200"/>
                                  </p:stCondLst>
                                  <p:childTnLst>
                                    <p:set>
                                      <p:cBhvr>
                                        <p:cTn id="78" dur="1" fill="hold">
                                          <p:stCondLst>
                                            <p:cond delay="0"/>
                                          </p:stCondLst>
                                        </p:cTn>
                                        <p:tgtEl>
                                          <p:spTgt spid="33"/>
                                        </p:tgtEl>
                                        <p:attrNameLst>
                                          <p:attrName>style.visibility</p:attrName>
                                        </p:attrNameLst>
                                      </p:cBhvr>
                                      <p:to>
                                        <p:strVal val="visible"/>
                                      </p:to>
                                    </p:set>
                                    <p:anim calcmode="lin" valueType="num">
                                      <p:cBhvr>
                                        <p:cTn id="79" dur="400" fill="hold"/>
                                        <p:tgtEl>
                                          <p:spTgt spid="33"/>
                                        </p:tgtEl>
                                        <p:attrNameLst>
                                          <p:attrName>ppt_w</p:attrName>
                                        </p:attrNameLst>
                                      </p:cBhvr>
                                      <p:tavLst>
                                        <p:tav tm="0">
                                          <p:val>
                                            <p:fltVal val="0"/>
                                          </p:val>
                                        </p:tav>
                                        <p:tav tm="100000">
                                          <p:val>
                                            <p:strVal val="#ppt_w"/>
                                          </p:val>
                                        </p:tav>
                                      </p:tavLst>
                                    </p:anim>
                                    <p:anim calcmode="lin" valueType="num">
                                      <p:cBhvr>
                                        <p:cTn id="80" dur="400" fill="hold"/>
                                        <p:tgtEl>
                                          <p:spTgt spid="33"/>
                                        </p:tgtEl>
                                        <p:attrNameLst>
                                          <p:attrName>ppt_h</p:attrName>
                                        </p:attrNameLst>
                                      </p:cBhvr>
                                      <p:tavLst>
                                        <p:tav tm="0">
                                          <p:val>
                                            <p:fltVal val="0"/>
                                          </p:val>
                                        </p:tav>
                                        <p:tav tm="100000">
                                          <p:val>
                                            <p:strVal val="#ppt_h"/>
                                          </p:val>
                                        </p:tav>
                                      </p:tavLst>
                                    </p:anim>
                                    <p:animEffect transition="in" filter="fade">
                                      <p:cBhvr>
                                        <p:cTn id="81" dur="400"/>
                                        <p:tgtEl>
                                          <p:spTgt spid="33"/>
                                        </p:tgtEl>
                                      </p:cBhvr>
                                    </p:animEffect>
                                  </p:childTnLst>
                                </p:cTn>
                              </p:par>
                              <p:par>
                                <p:cTn id="82" presetID="2" presetClass="entr" presetSubtype="12" decel="100000" fill="hold" grpId="1" nodeType="withEffect">
                                  <p:stCondLst>
                                    <p:cond delay="20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0-#ppt_w/2"/>
                                          </p:val>
                                        </p:tav>
                                        <p:tav tm="100000">
                                          <p:val>
                                            <p:strVal val="#ppt_x"/>
                                          </p:val>
                                        </p:tav>
                                      </p:tavLst>
                                    </p:anim>
                                    <p:anim calcmode="lin" valueType="num">
                                      <p:cBhvr additive="base">
                                        <p:cTn id="85" dur="500" fill="hold"/>
                                        <p:tgtEl>
                                          <p:spTgt spid="33"/>
                                        </p:tgtEl>
                                        <p:attrNameLst>
                                          <p:attrName>ppt_y</p:attrName>
                                        </p:attrNameLst>
                                      </p:cBhvr>
                                      <p:tavLst>
                                        <p:tav tm="0">
                                          <p:val>
                                            <p:strVal val="1+#ppt_h/2"/>
                                          </p:val>
                                        </p:tav>
                                        <p:tav tm="100000">
                                          <p:val>
                                            <p:strVal val="#ppt_y"/>
                                          </p:val>
                                        </p:tav>
                                      </p:tavLst>
                                    </p:anim>
                                  </p:childTnLst>
                                </p:cTn>
                              </p:par>
                              <p:par>
                                <p:cTn id="86" presetID="53" presetClass="entr" presetSubtype="16" fill="hold" grpId="0" nodeType="withEffect">
                                  <p:stCondLst>
                                    <p:cond delay="300"/>
                                  </p:stCondLst>
                                  <p:childTnLst>
                                    <p:set>
                                      <p:cBhvr>
                                        <p:cTn id="87" dur="1" fill="hold">
                                          <p:stCondLst>
                                            <p:cond delay="0"/>
                                          </p:stCondLst>
                                        </p:cTn>
                                        <p:tgtEl>
                                          <p:spTgt spid="34"/>
                                        </p:tgtEl>
                                        <p:attrNameLst>
                                          <p:attrName>style.visibility</p:attrName>
                                        </p:attrNameLst>
                                      </p:cBhvr>
                                      <p:to>
                                        <p:strVal val="visible"/>
                                      </p:to>
                                    </p:set>
                                    <p:anim calcmode="lin" valueType="num">
                                      <p:cBhvr>
                                        <p:cTn id="88" dur="400" fill="hold"/>
                                        <p:tgtEl>
                                          <p:spTgt spid="34"/>
                                        </p:tgtEl>
                                        <p:attrNameLst>
                                          <p:attrName>ppt_w</p:attrName>
                                        </p:attrNameLst>
                                      </p:cBhvr>
                                      <p:tavLst>
                                        <p:tav tm="0">
                                          <p:val>
                                            <p:fltVal val="0"/>
                                          </p:val>
                                        </p:tav>
                                        <p:tav tm="100000">
                                          <p:val>
                                            <p:strVal val="#ppt_w"/>
                                          </p:val>
                                        </p:tav>
                                      </p:tavLst>
                                    </p:anim>
                                    <p:anim calcmode="lin" valueType="num">
                                      <p:cBhvr>
                                        <p:cTn id="89" dur="400" fill="hold"/>
                                        <p:tgtEl>
                                          <p:spTgt spid="34"/>
                                        </p:tgtEl>
                                        <p:attrNameLst>
                                          <p:attrName>ppt_h</p:attrName>
                                        </p:attrNameLst>
                                      </p:cBhvr>
                                      <p:tavLst>
                                        <p:tav tm="0">
                                          <p:val>
                                            <p:fltVal val="0"/>
                                          </p:val>
                                        </p:tav>
                                        <p:tav tm="100000">
                                          <p:val>
                                            <p:strVal val="#ppt_h"/>
                                          </p:val>
                                        </p:tav>
                                      </p:tavLst>
                                    </p:anim>
                                    <p:animEffect transition="in" filter="fade">
                                      <p:cBhvr>
                                        <p:cTn id="90" dur="400"/>
                                        <p:tgtEl>
                                          <p:spTgt spid="34"/>
                                        </p:tgtEl>
                                      </p:cBhvr>
                                    </p:animEffect>
                                  </p:childTnLst>
                                </p:cTn>
                              </p:par>
                              <p:par>
                                <p:cTn id="91" presetID="2" presetClass="entr" presetSubtype="12" decel="100000" fill="hold" grpId="1" nodeType="withEffect">
                                  <p:stCondLst>
                                    <p:cond delay="30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0-#ppt_w/2"/>
                                          </p:val>
                                        </p:tav>
                                        <p:tav tm="100000">
                                          <p:val>
                                            <p:strVal val="#ppt_x"/>
                                          </p:val>
                                        </p:tav>
                                      </p:tavLst>
                                    </p:anim>
                                    <p:anim calcmode="lin" valueType="num">
                                      <p:cBhvr additive="base">
                                        <p:cTn id="94" dur="500" fill="hold"/>
                                        <p:tgtEl>
                                          <p:spTgt spid="34"/>
                                        </p:tgtEl>
                                        <p:attrNameLst>
                                          <p:attrName>ppt_y</p:attrName>
                                        </p:attrNameLst>
                                      </p:cBhvr>
                                      <p:tavLst>
                                        <p:tav tm="0">
                                          <p:val>
                                            <p:strVal val="1+#ppt_h/2"/>
                                          </p:val>
                                        </p:tav>
                                        <p:tav tm="100000">
                                          <p:val>
                                            <p:strVal val="#ppt_y"/>
                                          </p:val>
                                        </p:tav>
                                      </p:tavLst>
                                    </p:anim>
                                  </p:childTnLst>
                                </p:cTn>
                              </p:par>
                              <p:par>
                                <p:cTn id="95" presetID="53" presetClass="entr" presetSubtype="16" fill="hold" grpId="0" nodeType="withEffect">
                                  <p:stCondLst>
                                    <p:cond delay="4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400" fill="hold"/>
                                        <p:tgtEl>
                                          <p:spTgt spid="30"/>
                                        </p:tgtEl>
                                        <p:attrNameLst>
                                          <p:attrName>ppt_w</p:attrName>
                                        </p:attrNameLst>
                                      </p:cBhvr>
                                      <p:tavLst>
                                        <p:tav tm="0">
                                          <p:val>
                                            <p:fltVal val="0"/>
                                          </p:val>
                                        </p:tav>
                                        <p:tav tm="100000">
                                          <p:val>
                                            <p:strVal val="#ppt_w"/>
                                          </p:val>
                                        </p:tav>
                                      </p:tavLst>
                                    </p:anim>
                                    <p:anim calcmode="lin" valueType="num">
                                      <p:cBhvr>
                                        <p:cTn id="98" dur="400" fill="hold"/>
                                        <p:tgtEl>
                                          <p:spTgt spid="30"/>
                                        </p:tgtEl>
                                        <p:attrNameLst>
                                          <p:attrName>ppt_h</p:attrName>
                                        </p:attrNameLst>
                                      </p:cBhvr>
                                      <p:tavLst>
                                        <p:tav tm="0">
                                          <p:val>
                                            <p:fltVal val="0"/>
                                          </p:val>
                                        </p:tav>
                                        <p:tav tm="100000">
                                          <p:val>
                                            <p:strVal val="#ppt_h"/>
                                          </p:val>
                                        </p:tav>
                                      </p:tavLst>
                                    </p:anim>
                                    <p:animEffect transition="in" filter="fade">
                                      <p:cBhvr>
                                        <p:cTn id="99" dur="400"/>
                                        <p:tgtEl>
                                          <p:spTgt spid="30"/>
                                        </p:tgtEl>
                                      </p:cBhvr>
                                    </p:animEffect>
                                  </p:childTnLst>
                                </p:cTn>
                              </p:par>
                              <p:par>
                                <p:cTn id="100" presetID="2" presetClass="entr" presetSubtype="12" decel="100000" fill="hold" grpId="1" nodeType="withEffect">
                                  <p:stCondLst>
                                    <p:cond delay="40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0-#ppt_w/2"/>
                                          </p:val>
                                        </p:tav>
                                        <p:tav tm="100000">
                                          <p:val>
                                            <p:strVal val="#ppt_x"/>
                                          </p:val>
                                        </p:tav>
                                      </p:tavLst>
                                    </p:anim>
                                    <p:anim calcmode="lin" valueType="num">
                                      <p:cBhvr additive="base">
                                        <p:cTn id="103" dur="500" fill="hold"/>
                                        <p:tgtEl>
                                          <p:spTgt spid="30"/>
                                        </p:tgtEl>
                                        <p:attrNameLst>
                                          <p:attrName>ppt_y</p:attrName>
                                        </p:attrNameLst>
                                      </p:cBhvr>
                                      <p:tavLst>
                                        <p:tav tm="0">
                                          <p:val>
                                            <p:strVal val="1+#ppt_h/2"/>
                                          </p:val>
                                        </p:tav>
                                        <p:tav tm="100000">
                                          <p:val>
                                            <p:strVal val="#ppt_y"/>
                                          </p:val>
                                        </p:tav>
                                      </p:tavLst>
                                    </p:anim>
                                  </p:childTnLst>
                                </p:cTn>
                              </p:par>
                            </p:childTnLst>
                          </p:cTn>
                        </p:par>
                        <p:par>
                          <p:cTn id="104" fill="hold">
                            <p:stCondLst>
                              <p:cond delay="1500"/>
                            </p:stCondLst>
                            <p:childTnLst>
                              <p:par>
                                <p:cTn id="105" presetID="2" presetClass="entr" presetSubtype="4" decel="100000"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750" fill="hold"/>
                                        <p:tgtEl>
                                          <p:spTgt spid="22"/>
                                        </p:tgtEl>
                                        <p:attrNameLst>
                                          <p:attrName>ppt_x</p:attrName>
                                        </p:attrNameLst>
                                      </p:cBhvr>
                                      <p:tavLst>
                                        <p:tav tm="0">
                                          <p:val>
                                            <p:strVal val="#ppt_x"/>
                                          </p:val>
                                        </p:tav>
                                        <p:tav tm="100000">
                                          <p:val>
                                            <p:strVal val="#ppt_x"/>
                                          </p:val>
                                        </p:tav>
                                      </p:tavLst>
                                    </p:anim>
                                    <p:anim calcmode="lin" valueType="num">
                                      <p:cBhvr additive="base">
                                        <p:cTn id="108" dur="750" fill="hold"/>
                                        <p:tgtEl>
                                          <p:spTgt spid="22"/>
                                        </p:tgtEl>
                                        <p:attrNameLst>
                                          <p:attrName>ppt_y</p:attrName>
                                        </p:attrNameLst>
                                      </p:cBhvr>
                                      <p:tavLst>
                                        <p:tav tm="0">
                                          <p:val>
                                            <p:strVal val="1+#ppt_h/2"/>
                                          </p:val>
                                        </p:tav>
                                        <p:tav tm="100000">
                                          <p:val>
                                            <p:strVal val="#ppt_y"/>
                                          </p:val>
                                        </p:tav>
                                      </p:tavLst>
                                    </p:anim>
                                  </p:childTnLst>
                                </p:cTn>
                              </p:par>
                              <p:par>
                                <p:cTn id="109" presetID="2" presetClass="entr" presetSubtype="8" decel="10000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0-#ppt_w/2"/>
                                          </p:val>
                                        </p:tav>
                                        <p:tav tm="100000">
                                          <p:val>
                                            <p:strVal val="#ppt_x"/>
                                          </p:val>
                                        </p:tav>
                                      </p:tavLst>
                                    </p:anim>
                                    <p:anim calcmode="lin" valueType="num">
                                      <p:cBhvr additive="base">
                                        <p:cTn id="112" dur="750" fill="hold"/>
                                        <p:tgtEl>
                                          <p:spTgt spid="21"/>
                                        </p:tgtEl>
                                        <p:attrNameLst>
                                          <p:attrName>ppt_y</p:attrName>
                                        </p:attrNameLst>
                                      </p:cBhvr>
                                      <p:tavLst>
                                        <p:tav tm="0">
                                          <p:val>
                                            <p:strVal val="#ppt_y"/>
                                          </p:val>
                                        </p:tav>
                                        <p:tav tm="100000">
                                          <p:val>
                                            <p:strVal val="#ppt_y"/>
                                          </p:val>
                                        </p:tav>
                                      </p:tavLst>
                                    </p:anim>
                                  </p:childTnLst>
                                </p:cTn>
                              </p:par>
                              <p:par>
                                <p:cTn id="113" presetID="45" presetClass="entr" presetSubtype="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750"/>
                                        <p:tgtEl>
                                          <p:spTgt spid="22"/>
                                        </p:tgtEl>
                                      </p:cBhvr>
                                    </p:animEffect>
                                    <p:anim calcmode="lin" valueType="num">
                                      <p:cBhvr>
                                        <p:cTn id="116" dur="750" fill="hold"/>
                                        <p:tgtEl>
                                          <p:spTgt spid="22"/>
                                        </p:tgtEl>
                                        <p:attrNameLst>
                                          <p:attrName>ppt_w</p:attrName>
                                        </p:attrNameLst>
                                      </p:cBhvr>
                                      <p:tavLst>
                                        <p:tav tm="0" fmla="#ppt_w*sin(2.5*pi*$)">
                                          <p:val>
                                            <p:fltVal val="0"/>
                                          </p:val>
                                        </p:tav>
                                        <p:tav tm="100000">
                                          <p:val>
                                            <p:fltVal val="1"/>
                                          </p:val>
                                        </p:tav>
                                      </p:tavLst>
                                    </p:anim>
                                    <p:anim calcmode="lin" valueType="num">
                                      <p:cBhvr>
                                        <p:cTn id="117" dur="750" fill="hold"/>
                                        <p:tgtEl>
                                          <p:spTgt spid="22"/>
                                        </p:tgtEl>
                                        <p:attrNameLst>
                                          <p:attrName>ppt_h</p:attrName>
                                        </p:attrNameLst>
                                      </p:cBhvr>
                                      <p:tavLst>
                                        <p:tav tm="0">
                                          <p:val>
                                            <p:strVal val="#ppt_h"/>
                                          </p:val>
                                        </p:tav>
                                        <p:tav tm="100000">
                                          <p:val>
                                            <p:strVal val="#ppt_h"/>
                                          </p:val>
                                        </p:tav>
                                      </p:tavLst>
                                    </p:anim>
                                  </p:childTnLst>
                                </p:cTn>
                              </p:par>
                              <p:par>
                                <p:cTn id="118" presetID="45" presetClass="entr" presetSubtype="0" fill="hold" grpId="1"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750"/>
                                        <p:tgtEl>
                                          <p:spTgt spid="21"/>
                                        </p:tgtEl>
                                      </p:cBhvr>
                                    </p:animEffect>
                                    <p:anim calcmode="lin" valueType="num">
                                      <p:cBhvr>
                                        <p:cTn id="121" dur="750" fill="hold"/>
                                        <p:tgtEl>
                                          <p:spTgt spid="21"/>
                                        </p:tgtEl>
                                        <p:attrNameLst>
                                          <p:attrName>ppt_w</p:attrName>
                                        </p:attrNameLst>
                                      </p:cBhvr>
                                      <p:tavLst>
                                        <p:tav tm="0" fmla="#ppt_w*sin(2.5*pi*$)">
                                          <p:val>
                                            <p:fltVal val="0"/>
                                          </p:val>
                                        </p:tav>
                                        <p:tav tm="100000">
                                          <p:val>
                                            <p:fltVal val="1"/>
                                          </p:val>
                                        </p:tav>
                                      </p:tavLst>
                                    </p:anim>
                                    <p:anim calcmode="lin" valueType="num">
                                      <p:cBhvr>
                                        <p:cTn id="122" dur="750" fill="hold"/>
                                        <p:tgtEl>
                                          <p:spTgt spid="21"/>
                                        </p:tgtEl>
                                        <p:attrNameLst>
                                          <p:attrName>ppt_h</p:attrName>
                                        </p:attrNameLst>
                                      </p:cBhvr>
                                      <p:tavLst>
                                        <p:tav tm="0">
                                          <p:val>
                                            <p:strVal val="#ppt_h"/>
                                          </p:val>
                                        </p:tav>
                                        <p:tav tm="100000">
                                          <p:val>
                                            <p:strVal val="#ppt_h"/>
                                          </p:val>
                                        </p:tav>
                                      </p:tavLst>
                                    </p:anim>
                                  </p:childTnLst>
                                </p:cTn>
                              </p:par>
                              <p:par>
                                <p:cTn id="123" presetID="2" presetClass="entr" presetSubtype="3" decel="100000" fill="hold" grpId="0" nodeType="withEffect">
                                  <p:stCondLst>
                                    <p:cond delay="500"/>
                                  </p:stCondLst>
                                  <p:iterate type="wd">
                                    <p:tmPct val="10000"/>
                                  </p:iterate>
                                  <p:childTnLst>
                                    <p:set>
                                      <p:cBhvr>
                                        <p:cTn id="124" dur="1" fill="hold">
                                          <p:stCondLst>
                                            <p:cond delay="0"/>
                                          </p:stCondLst>
                                        </p:cTn>
                                        <p:tgtEl>
                                          <p:spTgt spid="23">
                                            <p:txEl>
                                              <p:pRg st="0" end="0"/>
                                            </p:txEl>
                                          </p:spTgt>
                                        </p:tgtEl>
                                        <p:attrNameLst>
                                          <p:attrName>style.visibility</p:attrName>
                                        </p:attrNameLst>
                                      </p:cBhvr>
                                      <p:to>
                                        <p:strVal val="visible"/>
                                      </p:to>
                                    </p:set>
                                    <p:anim calcmode="lin" valueType="num">
                                      <p:cBhvr additive="base">
                                        <p:cTn id="125"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27" fill="hold">
                            <p:stCondLst>
                              <p:cond delay="2600"/>
                            </p:stCondLst>
                            <p:childTnLst>
                              <p:par>
                                <p:cTn id="128" presetID="2" presetClass="entr" presetSubtype="2" decel="100000" fill="hold" grpId="0" nodeType="afterEffect">
                                  <p:stCondLst>
                                    <p:cond delay="250"/>
                                  </p:stCondLst>
                                  <p:childTnLst>
                                    <p:set>
                                      <p:cBhvr>
                                        <p:cTn id="129" dur="1" fill="hold">
                                          <p:stCondLst>
                                            <p:cond delay="0"/>
                                          </p:stCondLst>
                                        </p:cTn>
                                        <p:tgtEl>
                                          <p:spTgt spid="35">
                                            <p:txEl>
                                              <p:pRg st="0" end="0"/>
                                            </p:txEl>
                                          </p:spTgt>
                                        </p:tgtEl>
                                        <p:attrNameLst>
                                          <p:attrName>style.visibility</p:attrName>
                                        </p:attrNameLst>
                                      </p:cBhvr>
                                      <p:to>
                                        <p:strVal val="visible"/>
                                      </p:to>
                                    </p:set>
                                    <p:anim calcmode="lin" valueType="num">
                                      <p:cBhvr additive="base">
                                        <p:cTn id="130"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3350"/>
                            </p:stCondLst>
                            <p:childTnLst>
                              <p:par>
                                <p:cTn id="133" presetID="2" presetClass="entr" presetSubtype="4" decel="100000"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additive="base">
                                        <p:cTn id="135" dur="750" fill="hold"/>
                                        <p:tgtEl>
                                          <p:spTgt spid="37"/>
                                        </p:tgtEl>
                                        <p:attrNameLst>
                                          <p:attrName>ppt_x</p:attrName>
                                        </p:attrNameLst>
                                      </p:cBhvr>
                                      <p:tavLst>
                                        <p:tav tm="0">
                                          <p:val>
                                            <p:strVal val="#ppt_x"/>
                                          </p:val>
                                        </p:tav>
                                        <p:tav tm="100000">
                                          <p:val>
                                            <p:strVal val="#ppt_x"/>
                                          </p:val>
                                        </p:tav>
                                      </p:tavLst>
                                    </p:anim>
                                    <p:anim calcmode="lin" valueType="num">
                                      <p:cBhvr additive="base">
                                        <p:cTn id="136" dur="750" fill="hold"/>
                                        <p:tgtEl>
                                          <p:spTgt spid="37"/>
                                        </p:tgtEl>
                                        <p:attrNameLst>
                                          <p:attrName>ppt_y</p:attrName>
                                        </p:attrNameLst>
                                      </p:cBhvr>
                                      <p:tavLst>
                                        <p:tav tm="0">
                                          <p:val>
                                            <p:strVal val="1+#ppt_h/2"/>
                                          </p:val>
                                        </p:tav>
                                        <p:tav tm="100000">
                                          <p:val>
                                            <p:strVal val="#ppt_y"/>
                                          </p:val>
                                        </p:tav>
                                      </p:tavLst>
                                    </p:anim>
                                  </p:childTnLst>
                                </p:cTn>
                              </p:par>
                              <p:par>
                                <p:cTn id="137" presetID="2" presetClass="entr" presetSubtype="8" decel="100000"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750" fill="hold"/>
                                        <p:tgtEl>
                                          <p:spTgt spid="36"/>
                                        </p:tgtEl>
                                        <p:attrNameLst>
                                          <p:attrName>ppt_x</p:attrName>
                                        </p:attrNameLst>
                                      </p:cBhvr>
                                      <p:tavLst>
                                        <p:tav tm="0">
                                          <p:val>
                                            <p:strVal val="0-#ppt_w/2"/>
                                          </p:val>
                                        </p:tav>
                                        <p:tav tm="100000">
                                          <p:val>
                                            <p:strVal val="#ppt_x"/>
                                          </p:val>
                                        </p:tav>
                                      </p:tavLst>
                                    </p:anim>
                                    <p:anim calcmode="lin" valueType="num">
                                      <p:cBhvr additive="base">
                                        <p:cTn id="140" dur="750" fill="hold"/>
                                        <p:tgtEl>
                                          <p:spTgt spid="36"/>
                                        </p:tgtEl>
                                        <p:attrNameLst>
                                          <p:attrName>ppt_y</p:attrName>
                                        </p:attrNameLst>
                                      </p:cBhvr>
                                      <p:tavLst>
                                        <p:tav tm="0">
                                          <p:val>
                                            <p:strVal val="#ppt_y"/>
                                          </p:val>
                                        </p:tav>
                                        <p:tav tm="100000">
                                          <p:val>
                                            <p:strVal val="#ppt_y"/>
                                          </p:val>
                                        </p:tav>
                                      </p:tavLst>
                                    </p:anim>
                                  </p:childTnLst>
                                </p:cTn>
                              </p:par>
                              <p:par>
                                <p:cTn id="141" presetID="45" presetClass="entr" presetSubtype="0" fill="hold" grpId="1" nodeType="with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750"/>
                                        <p:tgtEl>
                                          <p:spTgt spid="37"/>
                                        </p:tgtEl>
                                      </p:cBhvr>
                                    </p:animEffect>
                                    <p:anim calcmode="lin" valueType="num">
                                      <p:cBhvr>
                                        <p:cTn id="144" dur="750" fill="hold"/>
                                        <p:tgtEl>
                                          <p:spTgt spid="37"/>
                                        </p:tgtEl>
                                        <p:attrNameLst>
                                          <p:attrName>ppt_w</p:attrName>
                                        </p:attrNameLst>
                                      </p:cBhvr>
                                      <p:tavLst>
                                        <p:tav tm="0" fmla="#ppt_w*sin(2.5*pi*$)">
                                          <p:val>
                                            <p:fltVal val="0"/>
                                          </p:val>
                                        </p:tav>
                                        <p:tav tm="100000">
                                          <p:val>
                                            <p:fltVal val="1"/>
                                          </p:val>
                                        </p:tav>
                                      </p:tavLst>
                                    </p:anim>
                                    <p:anim calcmode="lin" valueType="num">
                                      <p:cBhvr>
                                        <p:cTn id="145" dur="750" fill="hold"/>
                                        <p:tgtEl>
                                          <p:spTgt spid="37"/>
                                        </p:tgtEl>
                                        <p:attrNameLst>
                                          <p:attrName>ppt_h</p:attrName>
                                        </p:attrNameLst>
                                      </p:cBhvr>
                                      <p:tavLst>
                                        <p:tav tm="0">
                                          <p:val>
                                            <p:strVal val="#ppt_h"/>
                                          </p:val>
                                        </p:tav>
                                        <p:tav tm="100000">
                                          <p:val>
                                            <p:strVal val="#ppt_h"/>
                                          </p:val>
                                        </p:tav>
                                      </p:tavLst>
                                    </p:anim>
                                  </p:childTnLst>
                                </p:cTn>
                              </p:par>
                              <p:par>
                                <p:cTn id="146" presetID="45" presetClass="entr" presetSubtype="0" fill="hold" grpId="1" nodeType="with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750"/>
                                        <p:tgtEl>
                                          <p:spTgt spid="36"/>
                                        </p:tgtEl>
                                      </p:cBhvr>
                                    </p:animEffect>
                                    <p:anim calcmode="lin" valueType="num">
                                      <p:cBhvr>
                                        <p:cTn id="149" dur="750" fill="hold"/>
                                        <p:tgtEl>
                                          <p:spTgt spid="36"/>
                                        </p:tgtEl>
                                        <p:attrNameLst>
                                          <p:attrName>ppt_w</p:attrName>
                                        </p:attrNameLst>
                                      </p:cBhvr>
                                      <p:tavLst>
                                        <p:tav tm="0" fmla="#ppt_w*sin(2.5*pi*$)">
                                          <p:val>
                                            <p:fltVal val="0"/>
                                          </p:val>
                                        </p:tav>
                                        <p:tav tm="100000">
                                          <p:val>
                                            <p:fltVal val="1"/>
                                          </p:val>
                                        </p:tav>
                                      </p:tavLst>
                                    </p:anim>
                                    <p:anim calcmode="lin" valueType="num">
                                      <p:cBhvr>
                                        <p:cTn id="150" dur="750" fill="hold"/>
                                        <p:tgtEl>
                                          <p:spTgt spid="36"/>
                                        </p:tgtEl>
                                        <p:attrNameLst>
                                          <p:attrName>ppt_h</p:attrName>
                                        </p:attrNameLst>
                                      </p:cBhvr>
                                      <p:tavLst>
                                        <p:tav tm="0">
                                          <p:val>
                                            <p:strVal val="#ppt_h"/>
                                          </p:val>
                                        </p:tav>
                                        <p:tav tm="100000">
                                          <p:val>
                                            <p:strVal val="#ppt_h"/>
                                          </p:val>
                                        </p:tav>
                                      </p:tavLst>
                                    </p:anim>
                                  </p:childTnLst>
                                </p:cTn>
                              </p:par>
                              <p:par>
                                <p:cTn id="151" presetID="2" presetClass="entr" presetSubtype="3" decel="100000" fill="hold" grpId="0" nodeType="withEffect">
                                  <p:stCondLst>
                                    <p:cond delay="500"/>
                                  </p:stCondLst>
                                  <p:iterate type="wd">
                                    <p:tmPct val="10000"/>
                                  </p:iterate>
                                  <p:childTnLst>
                                    <p:set>
                                      <p:cBhvr>
                                        <p:cTn id="152" dur="1" fill="hold">
                                          <p:stCondLst>
                                            <p:cond delay="0"/>
                                          </p:stCondLst>
                                        </p:cTn>
                                        <p:tgtEl>
                                          <p:spTgt spid="38">
                                            <p:txEl>
                                              <p:pRg st="0" end="0"/>
                                            </p:txEl>
                                          </p:spTgt>
                                        </p:tgtEl>
                                        <p:attrNameLst>
                                          <p:attrName>style.visibility</p:attrName>
                                        </p:attrNameLst>
                                      </p:cBhvr>
                                      <p:to>
                                        <p:strVal val="visible"/>
                                      </p:to>
                                    </p:set>
                                    <p:anim calcmode="lin" valueType="num">
                                      <p:cBhvr additive="base">
                                        <p:cTn id="15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54"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55" fill="hold">
                            <p:stCondLst>
                              <p:cond delay="4450"/>
                            </p:stCondLst>
                            <p:childTnLst>
                              <p:par>
                                <p:cTn id="156" presetID="2" presetClass="entr" presetSubtype="2" decel="100000" fill="hold" grpId="0" nodeType="afterEffect">
                                  <p:stCondLst>
                                    <p:cond delay="250"/>
                                  </p:stCondLst>
                                  <p:childTnLst>
                                    <p:set>
                                      <p:cBhvr>
                                        <p:cTn id="157" dur="1" fill="hold">
                                          <p:stCondLst>
                                            <p:cond delay="0"/>
                                          </p:stCondLst>
                                        </p:cTn>
                                        <p:tgtEl>
                                          <p:spTgt spid="39">
                                            <p:txEl>
                                              <p:pRg st="0" end="0"/>
                                            </p:txEl>
                                          </p:spTgt>
                                        </p:tgtEl>
                                        <p:attrNameLst>
                                          <p:attrName>style.visibility</p:attrName>
                                        </p:attrNameLst>
                                      </p:cBhvr>
                                      <p:to>
                                        <p:strVal val="visible"/>
                                      </p:to>
                                    </p:set>
                                    <p:anim calcmode="lin" valueType="num">
                                      <p:cBhvr additive="base">
                                        <p:cTn id="158"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59"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1" name="円/楕円 10"/>
          <p:cNvSpPr/>
          <p:nvPr userDrawn="1"/>
        </p:nvSpPr>
        <p:spPr>
          <a:xfrm>
            <a:off x="696749" y="3947887"/>
            <a:ext cx="1170921" cy="1170819"/>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38" name="図プレースホルダー 5"/>
          <p:cNvSpPr>
            <a:spLocks noGrp="1"/>
          </p:cNvSpPr>
          <p:nvPr>
            <p:ph type="pic" sz="quarter" idx="15" hasCustomPrompt="1"/>
          </p:nvPr>
        </p:nvSpPr>
        <p:spPr>
          <a:xfrm>
            <a:off x="6347080" y="2826890"/>
            <a:ext cx="5844927" cy="2093454"/>
          </a:xfrm>
          <a:solidFill>
            <a:schemeClr val="accent2">
              <a:lumMod val="20000"/>
              <a:lumOff val="80000"/>
            </a:schemeClr>
          </a:solidFill>
        </p:spPr>
        <p:txBody>
          <a:bodyPr>
            <a:normAutofit/>
          </a:bodyPr>
          <a:lstStyle>
            <a:lvl1pPr>
              <a:defRPr sz="1267"/>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293977" y="4342259"/>
            <a:ext cx="4556105"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1806204" y="4847775"/>
            <a:ext cx="4058080" cy="1412725"/>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7099174" y="2200272"/>
            <a:ext cx="4556105"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6339890" y="4978399"/>
            <a:ext cx="5175776" cy="1088574"/>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8" y="2164070"/>
            <a:ext cx="5844927" cy="2093454"/>
          </a:xfrm>
          <a:solidFill>
            <a:schemeClr val="accent3">
              <a:lumMod val="20000"/>
              <a:lumOff val="80000"/>
            </a:schemeClr>
          </a:solidFill>
        </p:spPr>
        <p:txBody>
          <a:bodyPr>
            <a:normAutofit/>
          </a:bodyPr>
          <a:lstStyle>
            <a:lvl1pPr>
              <a:defRPr sz="1267"/>
            </a:lvl1pPr>
          </a:lstStyle>
          <a:p>
            <a:r>
              <a:rPr kumimoji="1" lang="en-US" altLang="ja-JP" dirty="0"/>
              <a:t>Add an image</a:t>
            </a:r>
            <a:endParaRPr kumimoji="1" lang="ja-JP" altLang="en-US" dirty="0"/>
          </a:p>
        </p:txBody>
      </p:sp>
      <p:sp>
        <p:nvSpPr>
          <p:cNvPr id="65" name="円/楕円 64"/>
          <p:cNvSpPr/>
          <p:nvPr userDrawn="1"/>
        </p:nvSpPr>
        <p:spPr>
          <a:xfrm>
            <a:off x="360471" y="4782459"/>
            <a:ext cx="672554" cy="672497"/>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12" name="正方形/長方形 11"/>
          <p:cNvSpPr/>
          <p:nvPr userDrawn="1"/>
        </p:nvSpPr>
        <p:spPr>
          <a:xfrm>
            <a:off x="8" y="4257526"/>
            <a:ext cx="5844927" cy="62895"/>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68" name="正方形/長方形 67"/>
          <p:cNvSpPr/>
          <p:nvPr userDrawn="1"/>
        </p:nvSpPr>
        <p:spPr>
          <a:xfrm>
            <a:off x="6347080" y="2797410"/>
            <a:ext cx="5844927" cy="62895"/>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lumMod val="20000"/>
                  <a:lumOff val="80000"/>
                </a:srgbClr>
              </a:solidFill>
              <a:effectLst/>
              <a:uLnTx/>
              <a:uFillTx/>
              <a:latin typeface="Open Sans"/>
              <a:cs typeface="+mn-cs"/>
            </a:endParaRPr>
          </a:p>
        </p:txBody>
      </p:sp>
    </p:spTree>
    <p:extLst>
      <p:ext uri="{BB962C8B-B14F-4D97-AF65-F5344CB8AC3E}">
        <p14:creationId xmlns:p14="http://schemas.microsoft.com/office/powerpoint/2010/main" val="11521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 presetClass="entr" presetSubtype="4" decel="10000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750" fill="hold"/>
                                        <p:tgtEl>
                                          <p:spTgt spid="65"/>
                                        </p:tgtEl>
                                        <p:attrNameLst>
                                          <p:attrName>ppt_x</p:attrName>
                                        </p:attrNameLst>
                                      </p:cBhvr>
                                      <p:tavLst>
                                        <p:tav tm="0">
                                          <p:val>
                                            <p:strVal val="#ppt_x"/>
                                          </p:val>
                                        </p:tav>
                                        <p:tav tm="100000">
                                          <p:val>
                                            <p:strVal val="#ppt_x"/>
                                          </p:val>
                                        </p:tav>
                                      </p:tavLst>
                                    </p:anim>
                                    <p:anim calcmode="lin" valueType="num">
                                      <p:cBhvr additive="base">
                                        <p:cTn id="14" dur="750" fill="hold"/>
                                        <p:tgtEl>
                                          <p:spTgt spid="65"/>
                                        </p:tgtEl>
                                        <p:attrNameLst>
                                          <p:attrName>ppt_y</p:attrName>
                                        </p:attrNameLst>
                                      </p:cBhvr>
                                      <p:tavLst>
                                        <p:tav tm="0">
                                          <p:val>
                                            <p:strVal val="1+#ppt_h/2"/>
                                          </p:val>
                                        </p:tav>
                                        <p:tav tm="100000">
                                          <p:val>
                                            <p:strVal val="#ppt_y"/>
                                          </p:val>
                                        </p:tav>
                                      </p:tavLst>
                                    </p:anim>
                                  </p:childTnLst>
                                </p:cTn>
                              </p:par>
                              <p:par>
                                <p:cTn id="15" presetID="45" presetClass="entr" presetSubtype="0" fill="hold" grpId="1"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750"/>
                                        <p:tgtEl>
                                          <p:spTgt spid="65"/>
                                        </p:tgtEl>
                                      </p:cBhvr>
                                    </p:animEffect>
                                    <p:anim calcmode="lin" valueType="num">
                                      <p:cBhvr>
                                        <p:cTn id="18" dur="750" fill="hold"/>
                                        <p:tgtEl>
                                          <p:spTgt spid="65"/>
                                        </p:tgtEl>
                                        <p:attrNameLst>
                                          <p:attrName>ppt_w</p:attrName>
                                        </p:attrNameLst>
                                      </p:cBhvr>
                                      <p:tavLst>
                                        <p:tav tm="0" fmla="#ppt_w*sin(2.5*pi*$)">
                                          <p:val>
                                            <p:fltVal val="0"/>
                                          </p:val>
                                        </p:tav>
                                        <p:tav tm="100000">
                                          <p:val>
                                            <p:fltVal val="1"/>
                                          </p:val>
                                        </p:tav>
                                      </p:tavLst>
                                    </p:anim>
                                    <p:anim calcmode="lin" valueType="num">
                                      <p:cBhvr>
                                        <p:cTn id="19" dur="750" fill="hold"/>
                                        <p:tgtEl>
                                          <p:spTgt spid="65"/>
                                        </p:tgtEl>
                                        <p:attrNameLst>
                                          <p:attrName>ppt_h</p:attrName>
                                        </p:attrNameLst>
                                      </p:cBhvr>
                                      <p:tavLst>
                                        <p:tav tm="0">
                                          <p:val>
                                            <p:strVal val="#ppt_h"/>
                                          </p:val>
                                        </p:tav>
                                        <p:tav tm="100000">
                                          <p:val>
                                            <p:strVal val="#ppt_h"/>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1+#ppt_h/2"/>
                                          </p:val>
                                        </p:tav>
                                        <p:tav tm="100000">
                                          <p:val>
                                            <p:strVal val="#ppt_y"/>
                                          </p:val>
                                        </p:tav>
                                      </p:tavLst>
                                    </p:anim>
                                  </p:childTnLst>
                                </p:cTn>
                              </p:par>
                              <p:par>
                                <p:cTn id="24" presetID="45" presetClass="entr"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anim calcmode="lin" valueType="num">
                                      <p:cBhvr>
                                        <p:cTn id="27" dur="750" fill="hold"/>
                                        <p:tgtEl>
                                          <p:spTgt spid="11"/>
                                        </p:tgtEl>
                                        <p:attrNameLst>
                                          <p:attrName>ppt_w</p:attrName>
                                        </p:attrNameLst>
                                      </p:cBhvr>
                                      <p:tavLst>
                                        <p:tav tm="0" fmla="#ppt_w*sin(2.5*pi*$)">
                                          <p:val>
                                            <p:fltVal val="0"/>
                                          </p:val>
                                        </p:tav>
                                        <p:tav tm="100000">
                                          <p:val>
                                            <p:fltVal val="1"/>
                                          </p:val>
                                        </p:tav>
                                      </p:tavLst>
                                    </p:anim>
                                    <p:anim calcmode="lin" valueType="num">
                                      <p:cBhvr>
                                        <p:cTn id="28" dur="750" fill="hold"/>
                                        <p:tgtEl>
                                          <p:spTgt spid="11"/>
                                        </p:tgtEl>
                                        <p:attrNameLst>
                                          <p:attrName>ppt_h</p:attrName>
                                        </p:attrNameLst>
                                      </p:cBhvr>
                                      <p:tavLst>
                                        <p:tav tm="0">
                                          <p:val>
                                            <p:strVal val="#ppt_h"/>
                                          </p:val>
                                        </p:tav>
                                        <p:tav tm="100000">
                                          <p:val>
                                            <p:strVal val="#ppt_h"/>
                                          </p:val>
                                        </p:tav>
                                      </p:tavLst>
                                    </p:anim>
                                  </p:childTnLst>
                                </p:cTn>
                              </p:par>
                              <p:par>
                                <p:cTn id="29" presetID="2" presetClass="entr" presetSubtype="12" decel="100000" fill="hold" grpId="0" nodeType="withEffect">
                                  <p:stCondLst>
                                    <p:cond delay="0"/>
                                  </p:stCondLst>
                                  <p:iterate type="wd">
                                    <p:tmPct val="10000"/>
                                  </p:iterate>
                                  <p:childTnLst>
                                    <p:set>
                                      <p:cBhvr>
                                        <p:cTn id="30" dur="1" fill="hold">
                                          <p:stCondLst>
                                            <p:cond delay="0"/>
                                          </p:stCondLst>
                                        </p:cTn>
                                        <p:tgtEl>
                                          <p:spTgt spid="55">
                                            <p:txEl>
                                              <p:pRg st="0" end="0"/>
                                            </p:txEl>
                                          </p:spTgt>
                                        </p:tgtEl>
                                        <p:attrNameLst>
                                          <p:attrName>style.visibility</p:attrName>
                                        </p:attrNameLst>
                                      </p:cBhvr>
                                      <p:to>
                                        <p:strVal val="visible"/>
                                      </p:to>
                                    </p:set>
                                    <p:anim calcmode="lin" valueType="num">
                                      <p:cBhvr additive="base">
                                        <p:cTn id="31"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00"/>
                            </p:stCondLst>
                            <p:childTnLst>
                              <p:par>
                                <p:cTn id="34" presetID="2" presetClass="entr" presetSubtype="2" decel="100000" fill="hold" grpId="0" nodeType="afterEffect">
                                  <p:stCondLst>
                                    <p:cond delay="250"/>
                                  </p:stCondLst>
                                  <p:childTnLst>
                                    <p:set>
                                      <p:cBhvr>
                                        <p:cTn id="35" dur="1" fill="hold">
                                          <p:stCondLst>
                                            <p:cond delay="0"/>
                                          </p:stCondLst>
                                        </p:cTn>
                                        <p:tgtEl>
                                          <p:spTgt spid="56">
                                            <p:txEl>
                                              <p:pRg st="0" end="0"/>
                                            </p:txEl>
                                          </p:spTgt>
                                        </p:tgtEl>
                                        <p:attrNameLst>
                                          <p:attrName>style.visibility</p:attrName>
                                        </p:attrNameLst>
                                      </p:cBhvr>
                                      <p:to>
                                        <p:strVal val="visible"/>
                                      </p:to>
                                    </p:set>
                                    <p:anim calcmode="lin" valueType="num">
                                      <p:cBhvr additive="base">
                                        <p:cTn id="36"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950"/>
                            </p:stCondLst>
                            <p:childTnLst>
                              <p:par>
                                <p:cTn id="39" presetID="2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right)">
                                      <p:cBhvr>
                                        <p:cTn id="44" dur="500"/>
                                        <p:tgtEl>
                                          <p:spTgt spid="68"/>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59">
                                            <p:txEl>
                                              <p:pRg st="0" end="0"/>
                                            </p:txEl>
                                          </p:spTgt>
                                        </p:tgtEl>
                                        <p:attrNameLst>
                                          <p:attrName>style.visibility</p:attrName>
                                        </p:attrNameLst>
                                      </p:cBhvr>
                                      <p:to>
                                        <p:strVal val="visible"/>
                                      </p:to>
                                    </p:set>
                                    <p:anim calcmode="lin" valueType="num">
                                      <p:cBhvr additive="base">
                                        <p:cTn id="47"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49" fill="hold">
                            <p:stCondLst>
                              <p:cond delay="3150"/>
                            </p:stCondLst>
                            <p:childTnLst>
                              <p:par>
                                <p:cTn id="50" presetID="2" presetClass="entr" presetSubtype="2" decel="100000" fill="hold" grpId="0" nodeType="afterEffect">
                                  <p:stCondLst>
                                    <p:cond delay="250"/>
                                  </p:stCondLst>
                                  <p:childTnLst>
                                    <p:set>
                                      <p:cBhvr>
                                        <p:cTn id="51" dur="1" fill="hold">
                                          <p:stCondLst>
                                            <p:cond delay="0"/>
                                          </p:stCondLst>
                                        </p:cTn>
                                        <p:tgtEl>
                                          <p:spTgt spid="60">
                                            <p:txEl>
                                              <p:pRg st="0" end="0"/>
                                            </p:txEl>
                                          </p:spTgt>
                                        </p:tgtEl>
                                        <p:attrNameLst>
                                          <p:attrName>style.visibility</p:attrName>
                                        </p:attrNameLst>
                                      </p:cBhvr>
                                      <p:to>
                                        <p:strVal val="visible"/>
                                      </p:to>
                                    </p:set>
                                    <p:anim calcmode="lin" valueType="num">
                                      <p:cBhvr additive="base">
                                        <p:cTn id="5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12" grpId="0" animBg="1"/>
      <p:bldP spid="6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grpSp>
        <p:nvGrpSpPr>
          <p:cNvPr id="9" name="グループ化 8"/>
          <p:cNvGrpSpPr/>
          <p:nvPr userDrawn="1"/>
        </p:nvGrpSpPr>
        <p:grpSpPr>
          <a:xfrm>
            <a:off x="5199277" y="2236388"/>
            <a:ext cx="1792391" cy="303642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grpSp>
      </p:grpSp>
    </p:spTree>
    <p:extLst>
      <p:ext uri="{BB962C8B-B14F-4D97-AF65-F5344CB8AC3E}">
        <p14:creationId xmlns:p14="http://schemas.microsoft.com/office/powerpoint/2010/main" val="212485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orage">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pic>
        <p:nvPicPr>
          <p:cNvPr id="5" name="Imagen 4"/>
          <p:cNvPicPr>
            <a:picLocks noChangeAspect="1"/>
          </p:cNvPicPr>
          <p:nvPr userDrawn="1"/>
        </p:nvPicPr>
        <p:blipFill>
          <a:blip r:embed="rId2"/>
          <a:stretch>
            <a:fillRect/>
          </a:stretch>
        </p:blipFill>
        <p:spPr>
          <a:xfrm>
            <a:off x="4" y="-22571"/>
            <a:ext cx="12191996" cy="1070965"/>
          </a:xfrm>
          <a:prstGeom prst="rect">
            <a:avLst/>
          </a:prstGeom>
        </p:spPr>
      </p:pic>
    </p:spTree>
    <p:extLst>
      <p:ext uri="{BB962C8B-B14F-4D97-AF65-F5344CB8AC3E}">
        <p14:creationId xmlns:p14="http://schemas.microsoft.com/office/powerpoint/2010/main" val="51942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1ED71-0B2B-4516-86B6-5FB4C46C91AA}"/>
              </a:ext>
            </a:extLst>
          </p:cNvPr>
          <p:cNvSpPr>
            <a:spLocks noGrp="1"/>
          </p:cNvSpPr>
          <p:nvPr>
            <p:ph type="title"/>
          </p:nvPr>
        </p:nvSpPr>
        <p:spPr>
          <a:xfrm>
            <a:off x="4295932" y="3879274"/>
            <a:ext cx="7599393" cy="1399309"/>
          </a:xfrm>
          <a:prstGeom prst="rect">
            <a:avLst/>
          </a:prstGeom>
        </p:spPr>
        <p:txBody>
          <a:bodyPr/>
          <a:lstStyle>
            <a:lvl1pPr algn="ctr">
              <a:defRPr/>
            </a:lvl1pPr>
          </a:lstStyle>
          <a:p>
            <a:r>
              <a:rPr lang="es-ES" dirty="0"/>
              <a:t>Haga clic para modificar el estilo de título del patrón</a:t>
            </a:r>
            <a:endParaRPr lang="es-EC" dirty="0"/>
          </a:p>
        </p:txBody>
      </p:sp>
      <p:sp>
        <p:nvSpPr>
          <p:cNvPr id="5" name="テキスト プレースホルダー 6">
            <a:extLst>
              <a:ext uri="{FF2B5EF4-FFF2-40B4-BE49-F238E27FC236}">
                <a16:creationId xmlns:a16="http://schemas.microsoft.com/office/drawing/2014/main" id="{966F3A14-C3F3-48A1-B6A7-A08D01E79DFD}"/>
              </a:ext>
            </a:extLst>
          </p:cNvPr>
          <p:cNvSpPr>
            <a:spLocks noGrp="1"/>
          </p:cNvSpPr>
          <p:nvPr>
            <p:ph type="body" sz="quarter" idx="20" hasCustomPrompt="1"/>
          </p:nvPr>
        </p:nvSpPr>
        <p:spPr>
          <a:xfrm>
            <a:off x="4295932" y="5569527"/>
            <a:ext cx="7599393" cy="689111"/>
          </a:xfrm>
        </p:spPr>
        <p:txBody>
          <a:bodyPr anchor="t">
            <a:normAutofit/>
          </a:bodyPr>
          <a:lstStyle>
            <a:lvl1pPr algn="l">
              <a:defRPr sz="1333" baseline="0">
                <a:solidFill>
                  <a:schemeClr val="tx2"/>
                </a:solidFill>
              </a:defRPr>
            </a:lvl1pPr>
          </a:lstStyle>
          <a:p>
            <a:pPr lvl="0"/>
            <a:r>
              <a:rPr kumimoji="1" lang="en-US" altLang="ja-JP" dirty="0" err="1"/>
              <a:t>Texto</a:t>
            </a:r>
            <a:endParaRPr kumimoji="1" lang="ja-JP" altLang="en-US" dirty="0"/>
          </a:p>
        </p:txBody>
      </p:sp>
      <p:pic>
        <p:nvPicPr>
          <p:cNvPr id="7" name="Gráfico 6">
            <a:extLst>
              <a:ext uri="{FF2B5EF4-FFF2-40B4-BE49-F238E27FC236}">
                <a16:creationId xmlns:a16="http://schemas.microsoft.com/office/drawing/2014/main" id="{64B06248-1E4B-4F6C-86E2-2FF67DADF40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050267" y="3187256"/>
            <a:ext cx="6987370" cy="546545"/>
          </a:xfrm>
          <a:prstGeom prst="rect">
            <a:avLst/>
          </a:prstGeom>
        </p:spPr>
      </p:pic>
      <p:pic>
        <p:nvPicPr>
          <p:cNvPr id="12" name="Imagen 11">
            <a:extLst>
              <a:ext uri="{FF2B5EF4-FFF2-40B4-BE49-F238E27FC236}">
                <a16:creationId xmlns:a16="http://schemas.microsoft.com/office/drawing/2014/main" id="{6CE55885-8187-49BF-9B6C-FA9F38ADA31A}"/>
              </a:ext>
            </a:extLst>
          </p:cNvPr>
          <p:cNvPicPr>
            <a:picLocks noChangeAspect="1"/>
          </p:cNvPicPr>
          <p:nvPr userDrawn="1"/>
        </p:nvPicPr>
        <p:blipFill>
          <a:blip r:embed="rId4"/>
          <a:stretch>
            <a:fillRect/>
          </a:stretch>
        </p:blipFill>
        <p:spPr>
          <a:xfrm>
            <a:off x="6889048" y="641725"/>
            <a:ext cx="1309808" cy="1694897"/>
          </a:xfrm>
          <a:prstGeom prst="rect">
            <a:avLst/>
          </a:prstGeom>
        </p:spPr>
      </p:pic>
      <p:pic>
        <p:nvPicPr>
          <p:cNvPr id="14" name="Imagen 13">
            <a:extLst>
              <a:ext uri="{FF2B5EF4-FFF2-40B4-BE49-F238E27FC236}">
                <a16:creationId xmlns:a16="http://schemas.microsoft.com/office/drawing/2014/main" id="{F646E781-23BD-4119-8431-19F381690F8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5397" t="-157" r="24500" b="157"/>
          <a:stretch/>
        </p:blipFill>
        <p:spPr>
          <a:xfrm>
            <a:off x="1" y="0"/>
            <a:ext cx="4125790" cy="6858000"/>
          </a:xfrm>
          <a:prstGeom prst="rect">
            <a:avLst/>
          </a:prstGeom>
        </p:spPr>
      </p:pic>
      <p:pic>
        <p:nvPicPr>
          <p:cNvPr id="4" name="Gráfico 3">
            <a:extLst>
              <a:ext uri="{FF2B5EF4-FFF2-40B4-BE49-F238E27FC236}">
                <a16:creationId xmlns:a16="http://schemas.microsoft.com/office/drawing/2014/main" id="{91160237-C70E-4E11-AAE8-4F189F747D0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5819034" y="2482097"/>
            <a:ext cx="4125790" cy="657678"/>
          </a:xfrm>
          <a:prstGeom prst="rect">
            <a:avLst/>
          </a:prstGeom>
        </p:spPr>
      </p:pic>
    </p:spTree>
    <p:extLst>
      <p:ext uri="{BB962C8B-B14F-4D97-AF65-F5344CB8AC3E}">
        <p14:creationId xmlns:p14="http://schemas.microsoft.com/office/powerpoint/2010/main" val="139995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20" name="アーチ 19"/>
          <p:cNvSpPr/>
          <p:nvPr userDrawn="1"/>
        </p:nvSpPr>
        <p:spPr>
          <a:xfrm rot="3600000">
            <a:off x="777231" y="1962047"/>
            <a:ext cx="994797" cy="994884"/>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1" name="アーチ 20"/>
          <p:cNvSpPr/>
          <p:nvPr userDrawn="1"/>
        </p:nvSpPr>
        <p:spPr>
          <a:xfrm rot="6618510">
            <a:off x="854949" y="2039780"/>
            <a:ext cx="839345" cy="83941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2" name="テキスト プレースホルダー 6"/>
          <p:cNvSpPr>
            <a:spLocks noGrp="1"/>
          </p:cNvSpPr>
          <p:nvPr>
            <p:ph type="body" sz="quarter" idx="15" hasCustomPrompt="1"/>
          </p:nvPr>
        </p:nvSpPr>
        <p:spPr>
          <a:xfrm>
            <a:off x="1348820" y="2119070"/>
            <a:ext cx="4556105"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1806201" y="2589855"/>
            <a:ext cx="4098724" cy="3151161"/>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6277597" y="1959982"/>
            <a:ext cx="994797" cy="994884"/>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8" name="アーチ 27"/>
          <p:cNvSpPr/>
          <p:nvPr userDrawn="1"/>
        </p:nvSpPr>
        <p:spPr>
          <a:xfrm rot="6618510">
            <a:off x="6355316" y="2037715"/>
            <a:ext cx="839345" cy="839419"/>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29" name="テキスト プレースホルダー 6"/>
          <p:cNvSpPr>
            <a:spLocks noGrp="1"/>
          </p:cNvSpPr>
          <p:nvPr>
            <p:ph type="body" sz="quarter" idx="16" hasCustomPrompt="1"/>
          </p:nvPr>
        </p:nvSpPr>
        <p:spPr>
          <a:xfrm>
            <a:off x="6849188" y="2117006"/>
            <a:ext cx="4556105"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7306567" y="2587790"/>
            <a:ext cx="4098724" cy="3151161"/>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3443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ppt_w</p:attrName>
                                        </p:attrNameLst>
                                      </p:cBhvr>
                                      <p:tavLst>
                                        <p:tav tm="0" fmla="#ppt_w*sin(2.5*pi*$)">
                                          <p:val>
                                            <p:fltVal val="0"/>
                                          </p:val>
                                        </p:tav>
                                        <p:tav tm="100000">
                                          <p:val>
                                            <p:fltVal val="1"/>
                                          </p:val>
                                        </p:tav>
                                      </p:tavLst>
                                    </p:anim>
                                    <p:anim calcmode="lin" valueType="num">
                                      <p:cBhvr>
                                        <p:cTn id="17" dur="750" fill="hold"/>
                                        <p:tgtEl>
                                          <p:spTgt spid="21"/>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ppt_w</p:attrName>
                                        </p:attrNameLst>
                                      </p:cBhvr>
                                      <p:tavLst>
                                        <p:tav tm="0" fmla="#ppt_w*sin(2.5*pi*$)">
                                          <p:val>
                                            <p:fltVal val="0"/>
                                          </p:val>
                                        </p:tav>
                                        <p:tav tm="100000">
                                          <p:val>
                                            <p:fltVal val="1"/>
                                          </p:val>
                                        </p:tav>
                                      </p:tavLst>
                                    </p:anim>
                                    <p:anim calcmode="lin" valueType="num">
                                      <p:cBhvr>
                                        <p:cTn id="22" dur="750" fill="hold"/>
                                        <p:tgtEl>
                                          <p:spTgt spid="20"/>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22">
                                            <p:txEl>
                                              <p:pRg st="0" end="0"/>
                                            </p:txEl>
                                          </p:spTgt>
                                        </p:tgtEl>
                                        <p:attrNameLst>
                                          <p:attrName>style.visibility</p:attrName>
                                        </p:attrNameLst>
                                      </p:cBhvr>
                                      <p:to>
                                        <p:strVal val="visible"/>
                                      </p:to>
                                    </p:set>
                                    <p:anim calcmode="lin" valueType="num">
                                      <p:cBhvr additive="base">
                                        <p:cTn id="2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23">
                                            <p:txEl>
                                              <p:pRg st="0" end="0"/>
                                            </p:txEl>
                                          </p:spTgt>
                                        </p:tgtEl>
                                        <p:attrNameLst>
                                          <p:attrName>style.visibility</p:attrName>
                                        </p:attrNameLst>
                                      </p:cBhvr>
                                      <p:to>
                                        <p:strVal val="visible"/>
                                      </p:to>
                                    </p:set>
                                    <p:anim calcmode="lin" valueType="num">
                                      <p:cBhvr additive="base">
                                        <p:cTn id="30"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750" fill="hold"/>
                                        <p:tgtEl>
                                          <p:spTgt spid="28"/>
                                        </p:tgtEl>
                                        <p:attrNameLst>
                                          <p:attrName>ppt_x</p:attrName>
                                        </p:attrNameLst>
                                      </p:cBhvr>
                                      <p:tavLst>
                                        <p:tav tm="0">
                                          <p:val>
                                            <p:strVal val="#ppt_x"/>
                                          </p:val>
                                        </p:tav>
                                        <p:tav tm="100000">
                                          <p:val>
                                            <p:strVal val="#ppt_x"/>
                                          </p:val>
                                        </p:tav>
                                      </p:tavLst>
                                    </p:anim>
                                    <p:anim calcmode="lin" valueType="num">
                                      <p:cBhvr additive="base">
                                        <p:cTn id="36" dur="75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750" fill="hold"/>
                                        <p:tgtEl>
                                          <p:spTgt spid="27"/>
                                        </p:tgtEl>
                                        <p:attrNameLst>
                                          <p:attrName>ppt_x</p:attrName>
                                        </p:attrNameLst>
                                      </p:cBhvr>
                                      <p:tavLst>
                                        <p:tav tm="0">
                                          <p:val>
                                            <p:strVal val="0-#ppt_w/2"/>
                                          </p:val>
                                        </p:tav>
                                        <p:tav tm="100000">
                                          <p:val>
                                            <p:strVal val="#ppt_x"/>
                                          </p:val>
                                        </p:tav>
                                      </p:tavLst>
                                    </p:anim>
                                    <p:anim calcmode="lin" valueType="num">
                                      <p:cBhvr additive="base">
                                        <p:cTn id="40" dur="750" fill="hold"/>
                                        <p:tgtEl>
                                          <p:spTgt spid="27"/>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50"/>
                                        <p:tgtEl>
                                          <p:spTgt spid="28"/>
                                        </p:tgtEl>
                                      </p:cBhvr>
                                    </p:animEffect>
                                    <p:anim calcmode="lin" valueType="num">
                                      <p:cBhvr>
                                        <p:cTn id="44" dur="750" fill="hold"/>
                                        <p:tgtEl>
                                          <p:spTgt spid="28"/>
                                        </p:tgtEl>
                                        <p:attrNameLst>
                                          <p:attrName>ppt_w</p:attrName>
                                        </p:attrNameLst>
                                      </p:cBhvr>
                                      <p:tavLst>
                                        <p:tav tm="0" fmla="#ppt_w*sin(2.5*pi*$)">
                                          <p:val>
                                            <p:fltVal val="0"/>
                                          </p:val>
                                        </p:tav>
                                        <p:tav tm="100000">
                                          <p:val>
                                            <p:fltVal val="1"/>
                                          </p:val>
                                        </p:tav>
                                      </p:tavLst>
                                    </p:anim>
                                    <p:anim calcmode="lin" valueType="num">
                                      <p:cBhvr>
                                        <p:cTn id="45" dur="750" fill="hold"/>
                                        <p:tgtEl>
                                          <p:spTgt spid="28"/>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750"/>
                                        <p:tgtEl>
                                          <p:spTgt spid="27"/>
                                        </p:tgtEl>
                                      </p:cBhvr>
                                    </p:animEffect>
                                    <p:anim calcmode="lin" valueType="num">
                                      <p:cBhvr>
                                        <p:cTn id="49" dur="750" fill="hold"/>
                                        <p:tgtEl>
                                          <p:spTgt spid="27"/>
                                        </p:tgtEl>
                                        <p:attrNameLst>
                                          <p:attrName>ppt_w</p:attrName>
                                        </p:attrNameLst>
                                      </p:cBhvr>
                                      <p:tavLst>
                                        <p:tav tm="0" fmla="#ppt_w*sin(2.5*pi*$)">
                                          <p:val>
                                            <p:fltVal val="0"/>
                                          </p:val>
                                        </p:tav>
                                        <p:tav tm="100000">
                                          <p:val>
                                            <p:fltVal val="1"/>
                                          </p:val>
                                        </p:tav>
                                      </p:tavLst>
                                    </p:anim>
                                    <p:anim calcmode="lin" valueType="num">
                                      <p:cBhvr>
                                        <p:cTn id="50" dur="750" fill="hold"/>
                                        <p:tgtEl>
                                          <p:spTgt spid="27"/>
                                        </p:tgtEl>
                                        <p:attrNameLst>
                                          <p:attrName>ppt_h</p:attrName>
                                        </p:attrNameLst>
                                      </p:cBhvr>
                                      <p:tavLst>
                                        <p:tav tm="0">
                                          <p:val>
                                            <p:strVal val="#ppt_h"/>
                                          </p:val>
                                        </p:tav>
                                        <p:tav tm="100000">
                                          <p:val>
                                            <p:strVal val="#ppt_h"/>
                                          </p:val>
                                        </p:tav>
                                      </p:tavLst>
                                    </p:anim>
                                  </p:childTnLst>
                                </p:cTn>
                              </p:par>
                              <p:par>
                                <p:cTn id="51" presetID="2" presetClass="entr" presetSubtype="3" decel="100000" fill="hold" grpId="0" nodeType="withEffect">
                                  <p:stCondLst>
                                    <p:cond delay="500"/>
                                  </p:stCondLst>
                                  <p:iterate type="wd">
                                    <p:tmPct val="10000"/>
                                  </p:iterate>
                                  <p:childTnLst>
                                    <p:set>
                                      <p:cBhvr>
                                        <p:cTn id="52" dur="1" fill="hold">
                                          <p:stCondLst>
                                            <p:cond delay="0"/>
                                          </p:stCondLst>
                                        </p:cTn>
                                        <p:tgtEl>
                                          <p:spTgt spid="29">
                                            <p:txEl>
                                              <p:pRg st="0" end="0"/>
                                            </p:txEl>
                                          </p:spTgt>
                                        </p:tgtEl>
                                        <p:attrNameLst>
                                          <p:attrName>style.visibility</p:attrName>
                                        </p:attrNameLst>
                                      </p:cBhvr>
                                      <p:to>
                                        <p:strVal val="visible"/>
                                      </p:to>
                                    </p:set>
                                    <p:anim calcmode="lin" valueType="num">
                                      <p:cBhvr additive="base">
                                        <p:cTn id="53"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30">
                                            <p:txEl>
                                              <p:pRg st="0" end="0"/>
                                            </p:txEl>
                                          </p:spTgt>
                                        </p:tgtEl>
                                        <p:attrNameLst>
                                          <p:attrName>style.visibility</p:attrName>
                                        </p:attrNameLst>
                                      </p:cBhvr>
                                      <p:to>
                                        <p:strVal val="visible"/>
                                      </p:to>
                                    </p:set>
                                    <p:anim calcmode="lin" valueType="num">
                                      <p:cBhvr additive="base">
                                        <p:cTn id="58"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grpSp>
        <p:nvGrpSpPr>
          <p:cNvPr id="9" name="グループ化 8"/>
          <p:cNvGrpSpPr/>
          <p:nvPr userDrawn="1"/>
        </p:nvGrpSpPr>
        <p:grpSpPr>
          <a:xfrm>
            <a:off x="0" y="2057983"/>
            <a:ext cx="6443876" cy="3352429"/>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grpSp>
        <p:nvGrpSpPr>
          <p:cNvPr id="34" name="グループ化 33"/>
          <p:cNvGrpSpPr/>
          <p:nvPr userDrawn="1"/>
        </p:nvGrpSpPr>
        <p:grpSpPr>
          <a:xfrm rot="10800000">
            <a:off x="5748123" y="2383627"/>
            <a:ext cx="6443876" cy="3352429"/>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sp>
        <p:nvSpPr>
          <p:cNvPr id="37" name="テキスト プレースホルダー 6"/>
          <p:cNvSpPr>
            <a:spLocks noGrp="1"/>
          </p:cNvSpPr>
          <p:nvPr>
            <p:ph type="body" sz="quarter" idx="27" hasCustomPrompt="1"/>
          </p:nvPr>
        </p:nvSpPr>
        <p:spPr>
          <a:xfrm>
            <a:off x="556643" y="2250676"/>
            <a:ext cx="4934654" cy="1882601"/>
          </a:xfrm>
        </p:spPr>
        <p:txBody>
          <a:bodyPr anchor="b">
            <a:noAutofit/>
          </a:bodyPr>
          <a:lstStyle>
            <a:lvl1pPr algn="l">
              <a:lnSpc>
                <a:spcPct val="100000"/>
              </a:lnSpc>
              <a:spcBef>
                <a:spcPts val="0"/>
              </a:spcBef>
              <a:defRPr sz="44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6710604" y="2585152"/>
            <a:ext cx="4934654" cy="1882601"/>
          </a:xfrm>
        </p:spPr>
        <p:txBody>
          <a:bodyPr anchor="b">
            <a:noAutofit/>
          </a:bodyPr>
          <a:lstStyle>
            <a:lvl1pPr algn="l">
              <a:lnSpc>
                <a:spcPct val="100000"/>
              </a:lnSpc>
              <a:spcBef>
                <a:spcPts val="0"/>
              </a:spcBef>
              <a:defRPr sz="44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3" y="5410414"/>
            <a:ext cx="6468055" cy="79353"/>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lumMod val="20000"/>
                    <a:lumOff val="80000"/>
                  </a:srgbClr>
                </a:solidFill>
                <a:effectLst/>
                <a:uLnTx/>
                <a:uFillTx/>
                <a:latin typeface="Open Sans"/>
                <a:cs typeface="+mn-cs"/>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lumMod val="20000"/>
                    <a:lumOff val="80000"/>
                  </a:srgbClr>
                </a:solidFill>
                <a:effectLst/>
                <a:uLnTx/>
                <a:uFillTx/>
                <a:latin typeface="Open Sans"/>
                <a:cs typeface="+mn-cs"/>
              </a:endParaRPr>
            </a:p>
          </p:txBody>
        </p:sp>
      </p:grpSp>
      <p:grpSp>
        <p:nvGrpSpPr>
          <p:cNvPr id="42" name="グループ化 41"/>
          <p:cNvGrpSpPr/>
          <p:nvPr userDrawn="1"/>
        </p:nvGrpSpPr>
        <p:grpSpPr>
          <a:xfrm rot="10800000">
            <a:off x="5721835" y="2314857"/>
            <a:ext cx="6470171" cy="79353"/>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sp>
        <p:nvSpPr>
          <p:cNvPr id="45" name="テキスト プレースホルダー 6"/>
          <p:cNvSpPr>
            <a:spLocks noGrp="1"/>
          </p:cNvSpPr>
          <p:nvPr>
            <p:ph type="body" sz="quarter" idx="14" hasCustomPrompt="1"/>
          </p:nvPr>
        </p:nvSpPr>
        <p:spPr>
          <a:xfrm>
            <a:off x="553026" y="4413968"/>
            <a:ext cx="4942318" cy="126247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6703504" y="4668072"/>
            <a:ext cx="4942318" cy="126247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3776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fill="hold"/>
                                        <p:tgtEl>
                                          <p:spTgt spid="42"/>
                                        </p:tgtEl>
                                        <p:attrNameLst>
                                          <p:attrName>ppt_x</p:attrName>
                                        </p:attrNameLst>
                                      </p:cBhvr>
                                      <p:tavLst>
                                        <p:tav tm="0">
                                          <p:val>
                                            <p:strVal val="#ppt_x"/>
                                          </p:val>
                                        </p:tav>
                                        <p:tav tm="100000">
                                          <p:val>
                                            <p:strVal val="#ppt_x"/>
                                          </p:val>
                                        </p:tav>
                                      </p:tavLst>
                                    </p:anim>
                                    <p:anim calcmode="lin" valueType="num">
                                      <p:cBhvr additive="base">
                                        <p:cTn id="20" dur="10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9" decel="100000" fill="hold" grpId="0" nodeType="withEffect">
                                  <p:stCondLst>
                                    <p:cond delay="0"/>
                                  </p:stCondLst>
                                  <p:iterate type="wd">
                                    <p:tmPct val="10000"/>
                                  </p:iterate>
                                  <p:childTnLst>
                                    <p:set>
                                      <p:cBhvr>
                                        <p:cTn id="22" dur="1" fill="hold">
                                          <p:stCondLst>
                                            <p:cond delay="0"/>
                                          </p:stCondLst>
                                        </p:cTn>
                                        <p:tgtEl>
                                          <p:spTgt spid="37">
                                            <p:txEl>
                                              <p:pRg st="0" end="0"/>
                                            </p:txEl>
                                          </p:spTgt>
                                        </p:tgtEl>
                                        <p:attrNameLst>
                                          <p:attrName>style.visibility</p:attrName>
                                        </p:attrNameLst>
                                      </p:cBhvr>
                                      <p:to>
                                        <p:strVal val="visible"/>
                                      </p:to>
                                    </p:set>
                                    <p:anim calcmode="lin" valueType="num">
                                      <p:cBhvr additive="base">
                                        <p:cTn id="23"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45">
                                            <p:txEl>
                                              <p:pRg st="0" end="0"/>
                                            </p:txEl>
                                          </p:spTgt>
                                        </p:tgtEl>
                                        <p:attrNameLst>
                                          <p:attrName>style.visibility</p:attrName>
                                        </p:attrNameLst>
                                      </p:cBhvr>
                                      <p:to>
                                        <p:strVal val="visible"/>
                                      </p:to>
                                    </p:set>
                                    <p:anim calcmode="lin" valueType="num">
                                      <p:cBhvr additive="base">
                                        <p:cTn id="27"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5">
                                            <p:txEl>
                                              <p:pRg st="0" end="0"/>
                                            </p:txEl>
                                          </p:spTgt>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250"/>
                                  </p:stCondLst>
                                  <p:childTnLst>
                                    <p:set>
                                      <p:cBhvr>
                                        <p:cTn id="30" dur="1" fill="hold">
                                          <p:stCondLst>
                                            <p:cond delay="0"/>
                                          </p:stCondLst>
                                        </p:cTn>
                                        <p:tgtEl>
                                          <p:spTgt spid="45">
                                            <p:txEl>
                                              <p:pRg st="0" end="0"/>
                                            </p:txEl>
                                          </p:spTgt>
                                        </p:tgtEl>
                                        <p:attrNameLst>
                                          <p:attrName>style.visibility</p:attrName>
                                        </p:attrNameLst>
                                      </p:cBhvr>
                                      <p:to>
                                        <p:strVal val="visible"/>
                                      </p:to>
                                    </p:set>
                                    <p:animEffect transition="in" filter="fade">
                                      <p:cBhvr>
                                        <p:cTn id="31" dur="1000"/>
                                        <p:tgtEl>
                                          <p:spTgt spid="45">
                                            <p:txEl>
                                              <p:pRg st="0" end="0"/>
                                            </p:txEl>
                                          </p:spTgt>
                                        </p:tgtEl>
                                      </p:cBhvr>
                                    </p:animEffect>
                                  </p:childTnLst>
                                </p:cTn>
                              </p:par>
                              <p:par>
                                <p:cTn id="32" presetID="2" presetClass="entr" presetSubtype="3" decel="100000" fill="hold" grpId="0" nodeType="withEffect">
                                  <p:stCondLst>
                                    <p:cond delay="0"/>
                                  </p:stCondLst>
                                  <p:iterate type="wd">
                                    <p:tmPct val="10000"/>
                                  </p:iterate>
                                  <p:childTnLst>
                                    <p:set>
                                      <p:cBhvr>
                                        <p:cTn id="33" dur="1" fill="hold">
                                          <p:stCondLst>
                                            <p:cond delay="0"/>
                                          </p:stCondLst>
                                        </p:cTn>
                                        <p:tgtEl>
                                          <p:spTgt spid="38">
                                            <p:txEl>
                                              <p:pRg st="0" end="0"/>
                                            </p:txEl>
                                          </p:spTgt>
                                        </p:tgtEl>
                                        <p:attrNameLst>
                                          <p:attrName>style.visibility</p:attrName>
                                        </p:attrNameLst>
                                      </p:cBhvr>
                                      <p:to>
                                        <p:strVal val="visible"/>
                                      </p:to>
                                    </p:set>
                                    <p:anim calcmode="lin" valueType="num">
                                      <p:cBhvr additive="base">
                                        <p:cTn id="34"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36" presetID="10" presetClass="entr" presetSubtype="0" fill="hold" grpId="1" nodeType="withEffect">
                                  <p:stCondLst>
                                    <p:cond delay="500"/>
                                  </p:stCondLst>
                                  <p:childTnLst>
                                    <p:set>
                                      <p:cBhvr>
                                        <p:cTn id="37" dur="1" fill="hold">
                                          <p:stCondLst>
                                            <p:cond delay="0"/>
                                          </p:stCondLst>
                                        </p:cTn>
                                        <p:tgtEl>
                                          <p:spTgt spid="46">
                                            <p:txEl>
                                              <p:pRg st="0" end="0"/>
                                            </p:txEl>
                                          </p:spTgt>
                                        </p:tgtEl>
                                        <p:attrNameLst>
                                          <p:attrName>style.visibility</p:attrName>
                                        </p:attrNameLst>
                                      </p:cBhvr>
                                      <p:to>
                                        <p:strVal val="visible"/>
                                      </p:to>
                                    </p:set>
                                    <p:animEffect transition="in" filter="fade">
                                      <p:cBhvr>
                                        <p:cTn id="38" dur="1000"/>
                                        <p:tgtEl>
                                          <p:spTgt spid="46">
                                            <p:txEl>
                                              <p:pRg st="0" end="0"/>
                                            </p:txEl>
                                          </p:spTgt>
                                        </p:tgtEl>
                                      </p:cBhvr>
                                    </p:animEffect>
                                  </p:childTnLst>
                                </p:cTn>
                              </p:par>
                              <p:par>
                                <p:cTn id="39" presetID="2" presetClass="entr" presetSubtype="2" decel="100000" fill="hold" grpId="0" nodeType="withEffect">
                                  <p:stCondLst>
                                    <p:cond delay="500"/>
                                  </p:stCondLst>
                                  <p:childTnLst>
                                    <p:set>
                                      <p:cBhvr>
                                        <p:cTn id="40" dur="1" fill="hold">
                                          <p:stCondLst>
                                            <p:cond delay="0"/>
                                          </p:stCondLst>
                                        </p:cTn>
                                        <p:tgtEl>
                                          <p:spTgt spid="46">
                                            <p:txEl>
                                              <p:pRg st="0" end="0"/>
                                            </p:txEl>
                                          </p:spTgt>
                                        </p:tgtEl>
                                        <p:attrNameLst>
                                          <p:attrName>style.visibility</p:attrName>
                                        </p:attrNameLst>
                                      </p:cBhvr>
                                      <p:to>
                                        <p:strVal val="visible"/>
                                      </p:to>
                                    </p:set>
                                    <p:anim calcmode="lin" valueType="num">
                                      <p:cBhvr additive="base">
                                        <p:cTn id="41"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grpSp>
        <p:nvGrpSpPr>
          <p:cNvPr id="9" name="グループ化 8"/>
          <p:cNvGrpSpPr/>
          <p:nvPr userDrawn="1"/>
        </p:nvGrpSpPr>
        <p:grpSpPr>
          <a:xfrm>
            <a:off x="0" y="2250675"/>
            <a:ext cx="11243271" cy="41209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sp>
        <p:nvSpPr>
          <p:cNvPr id="37" name="テキスト プレースホルダー 6"/>
          <p:cNvSpPr>
            <a:spLocks noGrp="1"/>
          </p:cNvSpPr>
          <p:nvPr>
            <p:ph type="body" sz="quarter" idx="27" hasCustomPrompt="1"/>
          </p:nvPr>
        </p:nvSpPr>
        <p:spPr>
          <a:xfrm>
            <a:off x="609601" y="2691661"/>
            <a:ext cx="9186379" cy="3189520"/>
          </a:xfrm>
        </p:spPr>
        <p:txBody>
          <a:bodyPr anchor="b">
            <a:noAutofit/>
          </a:bodyPr>
          <a:lstStyle>
            <a:lvl1pPr algn="l">
              <a:lnSpc>
                <a:spcPct val="100000"/>
              </a:lnSpc>
              <a:spcBef>
                <a:spcPts val="0"/>
              </a:spcBef>
              <a:defRPr sz="44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18001" y="6353455"/>
            <a:ext cx="11285459" cy="97545"/>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lumMod val="20000"/>
                    <a:lumOff val="80000"/>
                  </a:srgbClr>
                </a:solidFill>
                <a:effectLst/>
                <a:uLnTx/>
                <a:uFillTx/>
                <a:latin typeface="Open Sans"/>
                <a:cs typeface="+mn-cs"/>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C00000">
                    <a:lumMod val="20000"/>
                    <a:lumOff val="80000"/>
                  </a:srgbClr>
                </a:solidFill>
                <a:effectLst/>
                <a:uLnTx/>
                <a:uFillTx/>
                <a:latin typeface="Open Sans"/>
                <a:cs typeface="+mn-cs"/>
              </a:endParaRPr>
            </a:p>
          </p:txBody>
        </p:sp>
      </p:grpSp>
    </p:spTree>
    <p:extLst>
      <p:ext uri="{BB962C8B-B14F-4D97-AF65-F5344CB8AC3E}">
        <p14:creationId xmlns:p14="http://schemas.microsoft.com/office/powerpoint/2010/main" val="42636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iterate type="wd">
                                    <p:tmPct val="10000"/>
                                  </p:iterate>
                                  <p:childTnLst>
                                    <p:set>
                                      <p:cBhvr>
                                        <p:cTn id="14" dur="1" fill="hold">
                                          <p:stCondLst>
                                            <p:cond delay="0"/>
                                          </p:stCondLst>
                                        </p:cTn>
                                        <p:tgtEl>
                                          <p:spTgt spid="37">
                                            <p:txEl>
                                              <p:pRg st="0" end="0"/>
                                            </p:txEl>
                                          </p:spTgt>
                                        </p:tgtEl>
                                        <p:attrNameLst>
                                          <p:attrName>style.visibility</p:attrName>
                                        </p:attrNameLst>
                                      </p:cBhvr>
                                      <p:to>
                                        <p:strVal val="visible"/>
                                      </p:to>
                                    </p:set>
                                    <p:anim calcmode="lin" valueType="num">
                                      <p:cBhvr additive="base">
                                        <p:cTn id="15"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grpSp>
        <p:nvGrpSpPr>
          <p:cNvPr id="34" name="グループ化 33"/>
          <p:cNvGrpSpPr/>
          <p:nvPr userDrawn="1"/>
        </p:nvGrpSpPr>
        <p:grpSpPr>
          <a:xfrm rot="10800000">
            <a:off x="546182" y="2168985"/>
            <a:ext cx="11609067" cy="4204757"/>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sp>
        <p:nvSpPr>
          <p:cNvPr id="38" name="テキスト プレースホルダー 6"/>
          <p:cNvSpPr>
            <a:spLocks noGrp="1"/>
          </p:cNvSpPr>
          <p:nvPr>
            <p:ph type="body" sz="quarter" idx="28" hasCustomPrompt="1"/>
          </p:nvPr>
        </p:nvSpPr>
        <p:spPr>
          <a:xfrm>
            <a:off x="6710604" y="2585152"/>
            <a:ext cx="4934654" cy="1882601"/>
          </a:xfrm>
        </p:spPr>
        <p:txBody>
          <a:bodyPr anchor="b">
            <a:noAutofit/>
          </a:bodyPr>
          <a:lstStyle>
            <a:lvl1pPr algn="l">
              <a:lnSpc>
                <a:spcPct val="100000"/>
              </a:lnSpc>
              <a:spcBef>
                <a:spcPts val="0"/>
              </a:spcBef>
              <a:defRPr sz="4400" i="0" baseline="0">
                <a:solidFill>
                  <a:schemeClr val="bg1"/>
                </a:solidFill>
                <a:latin typeface="+mj-lt"/>
              </a:defRPr>
            </a:lvl1pPr>
          </a:lstStyle>
          <a:p>
            <a:pPr lvl="0"/>
            <a:r>
              <a:rPr kumimoji="1" lang="en-US" altLang="ja-JP" dirty="0"/>
              <a:t>Text goes here</a:t>
            </a:r>
            <a:endParaRPr kumimoji="1" lang="ja-JP" altLang="en-US" dirty="0"/>
          </a:p>
        </p:txBody>
      </p:sp>
      <p:grpSp>
        <p:nvGrpSpPr>
          <p:cNvPr id="42" name="グループ化 41"/>
          <p:cNvGrpSpPr/>
          <p:nvPr userDrawn="1"/>
        </p:nvGrpSpPr>
        <p:grpSpPr>
          <a:xfrm rot="10800000">
            <a:off x="546183" y="2060569"/>
            <a:ext cx="11645821" cy="108411"/>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grpSp>
      <p:sp>
        <p:nvSpPr>
          <p:cNvPr id="46" name="テキスト プレースホルダー 6"/>
          <p:cNvSpPr>
            <a:spLocks noGrp="1"/>
          </p:cNvSpPr>
          <p:nvPr>
            <p:ph type="body" sz="quarter" idx="29" hasCustomPrompt="1"/>
          </p:nvPr>
        </p:nvSpPr>
        <p:spPr>
          <a:xfrm>
            <a:off x="6703504" y="4668072"/>
            <a:ext cx="4942318" cy="1262479"/>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167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0"/>
                                  </p:stCondLst>
                                  <p:iterate type="wd">
                                    <p:tmPct val="10000"/>
                                  </p:iterate>
                                  <p:childTnLst>
                                    <p:set>
                                      <p:cBhvr>
                                        <p:cTn id="14" dur="1" fill="hold">
                                          <p:stCondLst>
                                            <p:cond delay="0"/>
                                          </p:stCondLst>
                                        </p:cTn>
                                        <p:tgtEl>
                                          <p:spTgt spid="38">
                                            <p:txEl>
                                              <p:pRg st="0" end="0"/>
                                            </p:txEl>
                                          </p:spTgt>
                                        </p:tgtEl>
                                        <p:attrNameLst>
                                          <p:attrName>style.visibility</p:attrName>
                                        </p:attrNameLst>
                                      </p:cBhvr>
                                      <p:to>
                                        <p:strVal val="visible"/>
                                      </p:to>
                                    </p:set>
                                    <p:anim calcmode="lin" valueType="num">
                                      <p:cBhvr additive="base">
                                        <p:cTn id="15"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7" presetID="10" presetClass="entr" presetSubtype="0" fill="hold" grpId="1" nodeType="withEffect">
                                  <p:stCondLst>
                                    <p:cond delay="50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1000"/>
                                        <p:tgtEl>
                                          <p:spTgt spid="46">
                                            <p:txEl>
                                              <p:pRg st="0" end="0"/>
                                            </p:txEl>
                                          </p:spTgt>
                                        </p:tgtEl>
                                      </p:cBhvr>
                                    </p:animEffect>
                                  </p:childTnLst>
                                </p:cTn>
                              </p:par>
                              <p:par>
                                <p:cTn id="20" presetID="2" presetClass="entr" presetSubtype="2" decel="100000" fill="hold" grpId="0" nodeType="withEffect">
                                  <p:stCondLst>
                                    <p:cond delay="500"/>
                                  </p:stCondLst>
                                  <p:childTnLst>
                                    <p:set>
                                      <p:cBhvr>
                                        <p:cTn id="21" dur="1" fill="hold">
                                          <p:stCondLst>
                                            <p:cond delay="0"/>
                                          </p:stCondLst>
                                        </p:cTn>
                                        <p:tgtEl>
                                          <p:spTgt spid="46">
                                            <p:txEl>
                                              <p:pRg st="0" end="0"/>
                                            </p:txEl>
                                          </p:spTgt>
                                        </p:tgtEl>
                                        <p:attrNameLst>
                                          <p:attrName>style.visibility</p:attrName>
                                        </p:attrNameLst>
                                      </p:cBhvr>
                                      <p:to>
                                        <p:strVal val="visible"/>
                                      </p:to>
                                    </p:set>
                                    <p:anim calcmode="lin" valueType="num">
                                      <p:cBhvr additive="base">
                                        <p:cTn id="22"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09600" y="1048395"/>
            <a:ext cx="10972800" cy="802101"/>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‹Nº›</a:t>
            </a:fld>
            <a:endParaRPr kumimoji="1" lang="ja-JP" altLang="en-US">
              <a:solidFill>
                <a:prstClr val="white"/>
              </a:solidFill>
            </a:endParaRPr>
          </a:p>
        </p:txBody>
      </p:sp>
      <p:sp>
        <p:nvSpPr>
          <p:cNvPr id="38" name="アーチ 37"/>
          <p:cNvSpPr/>
          <p:nvPr userDrawn="1"/>
        </p:nvSpPr>
        <p:spPr>
          <a:xfrm rot="3600000">
            <a:off x="906943" y="2208850"/>
            <a:ext cx="994797" cy="994884"/>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39" name="アーチ 38"/>
          <p:cNvSpPr/>
          <p:nvPr userDrawn="1"/>
        </p:nvSpPr>
        <p:spPr>
          <a:xfrm rot="6618510">
            <a:off x="984663" y="2286583"/>
            <a:ext cx="839345" cy="83941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0" name="テキスト プレースホルダー 6"/>
          <p:cNvSpPr>
            <a:spLocks noGrp="1"/>
          </p:cNvSpPr>
          <p:nvPr>
            <p:ph type="body" sz="quarter" idx="16" hasCustomPrompt="1"/>
          </p:nvPr>
        </p:nvSpPr>
        <p:spPr>
          <a:xfrm>
            <a:off x="1478538" y="2365874"/>
            <a:ext cx="4951671"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935916" y="2836659"/>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906943" y="3682419"/>
            <a:ext cx="994797" cy="994884"/>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3" name="アーチ 42"/>
          <p:cNvSpPr/>
          <p:nvPr userDrawn="1"/>
        </p:nvSpPr>
        <p:spPr>
          <a:xfrm rot="6618510">
            <a:off x="984663" y="3760153"/>
            <a:ext cx="839345" cy="839419"/>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6" tIns="30467" rIns="60936" bIns="30467" numCol="1" spcCol="0" rtlCol="0" fromWordArt="0" anchor="ctr" anchorCtr="0" forceAA="0" compatLnSpc="1">
            <a:prstTxWarp prst="textNoShape">
              <a:avLst/>
            </a:prstTxWarp>
            <a:noAutofit/>
          </a:bodyP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srgbClr val="1B587C"/>
              </a:solidFill>
              <a:effectLst/>
              <a:uLnTx/>
              <a:uFillTx/>
              <a:latin typeface="Open Sans"/>
              <a:cs typeface="+mn-cs"/>
            </a:endParaRPr>
          </a:p>
        </p:txBody>
      </p:sp>
      <p:sp>
        <p:nvSpPr>
          <p:cNvPr id="44" name="テキスト プレースホルダー 6"/>
          <p:cNvSpPr>
            <a:spLocks noGrp="1"/>
          </p:cNvSpPr>
          <p:nvPr>
            <p:ph type="body" sz="quarter" idx="16" hasCustomPrompt="1"/>
          </p:nvPr>
        </p:nvSpPr>
        <p:spPr>
          <a:xfrm>
            <a:off x="1478538" y="3839443"/>
            <a:ext cx="4951671" cy="526901"/>
          </a:xfr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1935916" y="4310228"/>
            <a:ext cx="9292823" cy="850163"/>
          </a:xfr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6852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ppt_x"/>
                                          </p:val>
                                        </p:tav>
                                        <p:tav tm="100000">
                                          <p:val>
                                            <p:strVal val="#ppt_x"/>
                                          </p:val>
                                        </p:tav>
                                      </p:tavLst>
                                    </p:anim>
                                    <p:anim calcmode="lin" valueType="num">
                                      <p:cBhvr additive="base">
                                        <p:cTn id="8" dur="75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0-#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50"/>
                                        <p:tgtEl>
                                          <p:spTgt spid="39"/>
                                        </p:tgtEl>
                                      </p:cBhvr>
                                    </p:animEffect>
                                    <p:anim calcmode="lin" valueType="num">
                                      <p:cBhvr>
                                        <p:cTn id="16" dur="750" fill="hold"/>
                                        <p:tgtEl>
                                          <p:spTgt spid="39"/>
                                        </p:tgtEl>
                                        <p:attrNameLst>
                                          <p:attrName>ppt_w</p:attrName>
                                        </p:attrNameLst>
                                      </p:cBhvr>
                                      <p:tavLst>
                                        <p:tav tm="0" fmla="#ppt_w*sin(2.5*pi*$)">
                                          <p:val>
                                            <p:fltVal val="0"/>
                                          </p:val>
                                        </p:tav>
                                        <p:tav tm="100000">
                                          <p:val>
                                            <p:fltVal val="1"/>
                                          </p:val>
                                        </p:tav>
                                      </p:tavLst>
                                    </p:anim>
                                    <p:anim calcmode="lin" valueType="num">
                                      <p:cBhvr>
                                        <p:cTn id="17" dur="750" fill="hold"/>
                                        <p:tgtEl>
                                          <p:spTgt spid="39"/>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ppt_w</p:attrName>
                                        </p:attrNameLst>
                                      </p:cBhvr>
                                      <p:tavLst>
                                        <p:tav tm="0" fmla="#ppt_w*sin(2.5*pi*$)">
                                          <p:val>
                                            <p:fltVal val="0"/>
                                          </p:val>
                                        </p:tav>
                                        <p:tav tm="100000">
                                          <p:val>
                                            <p:fltVal val="1"/>
                                          </p:val>
                                        </p:tav>
                                      </p:tavLst>
                                    </p:anim>
                                    <p:anim calcmode="lin" valueType="num">
                                      <p:cBhvr>
                                        <p:cTn id="22" dur="750" fill="hold"/>
                                        <p:tgtEl>
                                          <p:spTgt spid="38"/>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40">
                                            <p:txEl>
                                              <p:pRg st="0" end="0"/>
                                            </p:txEl>
                                          </p:spTgt>
                                        </p:tgtEl>
                                        <p:attrNameLst>
                                          <p:attrName>style.visibility</p:attrName>
                                        </p:attrNameLst>
                                      </p:cBhvr>
                                      <p:to>
                                        <p:strVal val="visible"/>
                                      </p:to>
                                    </p:set>
                                    <p:anim calcmode="lin" valueType="num">
                                      <p:cBhvr additive="base">
                                        <p:cTn id="25"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41">
                                            <p:txEl>
                                              <p:pRg st="0" end="0"/>
                                            </p:txEl>
                                          </p:spTgt>
                                        </p:tgtEl>
                                        <p:attrNameLst>
                                          <p:attrName>style.visibility</p:attrName>
                                        </p:attrNameLst>
                                      </p:cBhvr>
                                      <p:to>
                                        <p:strVal val="visible"/>
                                      </p:to>
                                    </p:set>
                                    <p:anim calcmode="lin" valueType="num">
                                      <p:cBhvr additive="base">
                                        <p:cTn id="30"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750" fill="hold"/>
                                        <p:tgtEl>
                                          <p:spTgt spid="43"/>
                                        </p:tgtEl>
                                        <p:attrNameLst>
                                          <p:attrName>ppt_x</p:attrName>
                                        </p:attrNameLst>
                                      </p:cBhvr>
                                      <p:tavLst>
                                        <p:tav tm="0">
                                          <p:val>
                                            <p:strVal val="#ppt_x"/>
                                          </p:val>
                                        </p:tav>
                                        <p:tav tm="100000">
                                          <p:val>
                                            <p:strVal val="#ppt_x"/>
                                          </p:val>
                                        </p:tav>
                                      </p:tavLst>
                                    </p:anim>
                                    <p:anim calcmode="lin" valueType="num">
                                      <p:cBhvr additive="base">
                                        <p:cTn id="36" dur="75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750" fill="hold"/>
                                        <p:tgtEl>
                                          <p:spTgt spid="42"/>
                                        </p:tgtEl>
                                        <p:attrNameLst>
                                          <p:attrName>ppt_x</p:attrName>
                                        </p:attrNameLst>
                                      </p:cBhvr>
                                      <p:tavLst>
                                        <p:tav tm="0">
                                          <p:val>
                                            <p:strVal val="0-#ppt_w/2"/>
                                          </p:val>
                                        </p:tav>
                                        <p:tav tm="100000">
                                          <p:val>
                                            <p:strVal val="#ppt_x"/>
                                          </p:val>
                                        </p:tav>
                                      </p:tavLst>
                                    </p:anim>
                                    <p:anim calcmode="lin" valueType="num">
                                      <p:cBhvr additive="base">
                                        <p:cTn id="40" dur="750" fill="hold"/>
                                        <p:tgtEl>
                                          <p:spTgt spid="42"/>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750"/>
                                        <p:tgtEl>
                                          <p:spTgt spid="43"/>
                                        </p:tgtEl>
                                      </p:cBhvr>
                                    </p:animEffect>
                                    <p:anim calcmode="lin" valueType="num">
                                      <p:cBhvr>
                                        <p:cTn id="44" dur="750" fill="hold"/>
                                        <p:tgtEl>
                                          <p:spTgt spid="43"/>
                                        </p:tgtEl>
                                        <p:attrNameLst>
                                          <p:attrName>ppt_w</p:attrName>
                                        </p:attrNameLst>
                                      </p:cBhvr>
                                      <p:tavLst>
                                        <p:tav tm="0" fmla="#ppt_w*sin(2.5*pi*$)">
                                          <p:val>
                                            <p:fltVal val="0"/>
                                          </p:val>
                                        </p:tav>
                                        <p:tav tm="100000">
                                          <p:val>
                                            <p:fltVal val="1"/>
                                          </p:val>
                                        </p:tav>
                                      </p:tavLst>
                                    </p:anim>
                                    <p:anim calcmode="lin" valueType="num">
                                      <p:cBhvr>
                                        <p:cTn id="45" dur="750" fill="hold"/>
                                        <p:tgtEl>
                                          <p:spTgt spid="43"/>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750"/>
                                        <p:tgtEl>
                                          <p:spTgt spid="42"/>
                                        </p:tgtEl>
                                      </p:cBhvr>
                                    </p:animEffect>
                                    <p:anim calcmode="lin" valueType="num">
                                      <p:cBhvr>
                                        <p:cTn id="49" dur="750" fill="hold"/>
                                        <p:tgtEl>
                                          <p:spTgt spid="42"/>
                                        </p:tgtEl>
                                        <p:attrNameLst>
                                          <p:attrName>ppt_w</p:attrName>
                                        </p:attrNameLst>
                                      </p:cBhvr>
                                      <p:tavLst>
                                        <p:tav tm="0" fmla="#ppt_w*sin(2.5*pi*$)">
                                          <p:val>
                                            <p:fltVal val="0"/>
                                          </p:val>
                                        </p:tav>
                                        <p:tav tm="100000">
                                          <p:val>
                                            <p:fltVal val="1"/>
                                          </p:val>
                                        </p:tav>
                                      </p:tavLst>
                                    </p:anim>
                                    <p:anim calcmode="lin" valueType="num">
                                      <p:cBhvr>
                                        <p:cTn id="50" dur="750" fill="hold"/>
                                        <p:tgtEl>
                                          <p:spTgt spid="42"/>
                                        </p:tgtEl>
                                        <p:attrNameLst>
                                          <p:attrName>ppt_h</p:attrName>
                                        </p:attrNameLst>
                                      </p:cBhvr>
                                      <p:tavLst>
                                        <p:tav tm="0">
                                          <p:val>
                                            <p:strVal val="#ppt_h"/>
                                          </p:val>
                                        </p:tav>
                                        <p:tav tm="100000">
                                          <p:val>
                                            <p:strVal val="#ppt_h"/>
                                          </p:val>
                                        </p:tav>
                                      </p:tavLst>
                                    </p:anim>
                                  </p:childTnLst>
                                </p:cTn>
                              </p:par>
                              <p:par>
                                <p:cTn id="51" presetID="2" presetClass="entr" presetSubtype="9" decel="100000" fill="hold" grpId="0" nodeType="withEffect">
                                  <p:stCondLst>
                                    <p:cond delay="500"/>
                                  </p:stCondLst>
                                  <p:iterate type="wd">
                                    <p:tmPct val="10000"/>
                                  </p:iterate>
                                  <p:childTnLst>
                                    <p:set>
                                      <p:cBhvr>
                                        <p:cTn id="52" dur="1" fill="hold">
                                          <p:stCondLst>
                                            <p:cond delay="0"/>
                                          </p:stCondLst>
                                        </p:cTn>
                                        <p:tgtEl>
                                          <p:spTgt spid="44">
                                            <p:txEl>
                                              <p:pRg st="0" end="0"/>
                                            </p:txEl>
                                          </p:spTgt>
                                        </p:tgtEl>
                                        <p:attrNameLst>
                                          <p:attrName>style.visibility</p:attrName>
                                        </p:attrNameLst>
                                      </p:cBhvr>
                                      <p:to>
                                        <p:strVal val="visible"/>
                                      </p:to>
                                    </p:set>
                                    <p:anim calcmode="lin" valueType="num">
                                      <p:cBhvr additive="base">
                                        <p:cTn id="5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45">
                                            <p:txEl>
                                              <p:pRg st="0" end="0"/>
                                            </p:txEl>
                                          </p:spTgt>
                                        </p:tgtEl>
                                        <p:attrNameLst>
                                          <p:attrName>style.visibility</p:attrName>
                                        </p:attrNameLst>
                                      </p:cBhvr>
                                      <p:to>
                                        <p:strVal val="visible"/>
                                      </p:to>
                                    </p:set>
                                    <p:anim calcmode="lin" valueType="num">
                                      <p:cBhvr additive="base">
                                        <p:cTn id="5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30"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09600" y="2167049"/>
            <a:ext cx="10972800" cy="3521924"/>
          </a:xfrm>
          <a:prstGeom prst="rect">
            <a:avLst/>
          </a:prstGeom>
        </p:spPr>
        <p:txBody>
          <a:bodyPr vert="horz" lIns="163210" tIns="81605" rIns="163210" bIns="81605" rtlCol="0">
            <a:normAutofit/>
          </a:bodyPr>
          <a:lstStyle/>
          <a:p>
            <a:pPr lvl="0"/>
            <a:r>
              <a:rPr kumimoji="1" lang="en-US" altLang="ja-JP" dirty="0" err="1"/>
              <a:t>Texto</a:t>
            </a:r>
            <a:r>
              <a:rPr kumimoji="1" lang="en-US" altLang="ja-JP" dirty="0"/>
              <a:t> principal</a:t>
            </a:r>
            <a:endParaRPr kumimoji="1" lang="ja-JP" altLang="en-US" dirty="0"/>
          </a:p>
        </p:txBody>
      </p:sp>
      <p:sp>
        <p:nvSpPr>
          <p:cNvPr id="23" name="円/楕円 22"/>
          <p:cNvSpPr/>
          <p:nvPr userDrawn="1"/>
        </p:nvSpPr>
        <p:spPr>
          <a:xfrm>
            <a:off x="11435106" y="6111048"/>
            <a:ext cx="720142"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36" tIns="30467" rIns="60936" bIns="30467" rtlCol="0" anchor="ctr"/>
          <a:lstStyle/>
          <a:p>
            <a:pPr marL="0" marR="0" lvl="0" indent="0" algn="ctr" defTabSz="1088123" rtl="0" eaLnBrk="1" fontAlgn="auto" latinLnBrk="0" hangingPunct="1">
              <a:lnSpc>
                <a:spcPct val="100000"/>
              </a:lnSpc>
              <a:spcBef>
                <a:spcPts val="0"/>
              </a:spcBef>
              <a:spcAft>
                <a:spcPts val="0"/>
              </a:spcAft>
              <a:buClrTx/>
              <a:buSzTx/>
              <a:buFontTx/>
              <a:buNone/>
              <a:tabLst/>
              <a:defRPr/>
            </a:pPr>
            <a:endParaRPr kumimoji="1" lang="ja-JP" altLang="en-US" sz="2133" b="0" i="0" u="none" strike="noStrike" kern="1200" cap="none" spc="0" normalizeH="0" baseline="0" noProof="0">
              <a:ln>
                <a:noFill/>
              </a:ln>
              <a:solidFill>
                <a:prstClr val="white"/>
              </a:solidFill>
              <a:effectLst/>
              <a:uLnTx/>
              <a:uFillTx/>
              <a:latin typeface="Open Sans"/>
              <a:cs typeface="+mn-cs"/>
            </a:endParaRPr>
          </a:p>
        </p:txBody>
      </p:sp>
      <p:sp>
        <p:nvSpPr>
          <p:cNvPr id="6" name="スライド番号プレースホルダー 5"/>
          <p:cNvSpPr>
            <a:spLocks noGrp="1"/>
          </p:cNvSpPr>
          <p:nvPr>
            <p:ph type="sldNum" sz="quarter" idx="4"/>
          </p:nvPr>
        </p:nvSpPr>
        <p:spPr>
          <a:xfrm>
            <a:off x="11435106" y="6288527"/>
            <a:ext cx="720142" cy="365125"/>
          </a:xfrm>
          <a:prstGeom prst="rect">
            <a:avLst/>
          </a:prstGeom>
        </p:spPr>
        <p:txBody>
          <a:bodyPr vert="horz" lIns="163210" tIns="81605" rIns="163210" bIns="81605" rtlCol="0" anchor="ctr"/>
          <a:lstStyle>
            <a:lvl1pPr algn="ctr">
              <a:defRPr sz="1800">
                <a:solidFill>
                  <a:schemeClr val="bg1"/>
                </a:solidFill>
              </a:defRPr>
            </a:lvl1pPr>
          </a:lstStyle>
          <a:p>
            <a:pPr defTabSz="1088123"/>
            <a:fld id="{E6459DFB-86F3-43FA-8567-2EA6E426AE90}" type="slidenum">
              <a:rPr kumimoji="1" lang="ja-JP" altLang="en-US" smtClean="0">
                <a:solidFill>
                  <a:prstClr val="white"/>
                </a:solidFill>
              </a:rPr>
              <a:pPr defTabSz="1088123"/>
              <a:t>‹Nº›</a:t>
            </a:fld>
            <a:endParaRPr kumimoji="1" lang="ja-JP" altLang="en-US" dirty="0">
              <a:solidFill>
                <a:prstClr val="white"/>
              </a:solidFill>
            </a:endParaRPr>
          </a:p>
        </p:txBody>
      </p:sp>
      <p:pic>
        <p:nvPicPr>
          <p:cNvPr id="9" name="Gráfico 8">
            <a:extLst>
              <a:ext uri="{FF2B5EF4-FFF2-40B4-BE49-F238E27FC236}">
                <a16:creationId xmlns:a16="http://schemas.microsoft.com/office/drawing/2014/main" id="{A70BFE03-39FC-429D-A245-70BE0AF7A8CA}"/>
              </a:ext>
            </a:extLst>
          </p:cNvPr>
          <p:cNvPicPr>
            <a:picLocks noChangeAspect="1"/>
          </p:cNvPicPr>
          <p:nvPr userDrawn="1"/>
        </p:nvPicPr>
        <p:blipFill>
          <a:blip r:embed="rId24">
            <a:extLst>
              <a:ext uri="{96DAC541-7B7A-43D3-8B79-37D633B846F1}">
                <asvg:svgBlip xmlns:asvg="http://schemas.microsoft.com/office/drawing/2016/SVG/main" xmlns="" r:embed="rId28"/>
              </a:ext>
            </a:extLst>
          </a:blip>
          <a:stretch>
            <a:fillRect/>
          </a:stretch>
        </p:blipFill>
        <p:spPr>
          <a:xfrm>
            <a:off x="4" y="256830"/>
            <a:ext cx="7471492" cy="520700"/>
          </a:xfrm>
          <a:prstGeom prst="rect">
            <a:avLst/>
          </a:prstGeom>
        </p:spPr>
      </p:pic>
      <p:pic>
        <p:nvPicPr>
          <p:cNvPr id="8" name="Gráfico 7">
            <a:extLst>
              <a:ext uri="{FF2B5EF4-FFF2-40B4-BE49-F238E27FC236}">
                <a16:creationId xmlns:a16="http://schemas.microsoft.com/office/drawing/2014/main" id="{3548EC45-DF2E-4460-A6CF-A747CF3F8E04}"/>
              </a:ext>
            </a:extLst>
          </p:cNvPr>
          <p:cNvPicPr>
            <a:picLocks noChangeAspect="1"/>
          </p:cNvPicPr>
          <p:nvPr userDrawn="1"/>
        </p:nvPicPr>
        <p:blipFill>
          <a:blip r:embed="rId29">
            <a:extLst>
              <a:ext uri="{96DAC541-7B7A-43D3-8B79-37D633B846F1}">
                <asvg:svgBlip xmlns:asvg="http://schemas.microsoft.com/office/drawing/2016/SVG/main" xmlns="" r:embed="rId30"/>
              </a:ext>
            </a:extLst>
          </a:blip>
          <a:stretch>
            <a:fillRect/>
          </a:stretch>
        </p:blipFill>
        <p:spPr>
          <a:xfrm>
            <a:off x="8045158" y="229677"/>
            <a:ext cx="3784704" cy="603306"/>
          </a:xfrm>
          <a:prstGeom prst="rect">
            <a:avLst/>
          </a:prstGeom>
        </p:spPr>
      </p:pic>
      <p:pic>
        <p:nvPicPr>
          <p:cNvPr id="2" name="Imagen 1"/>
          <p:cNvPicPr>
            <a:picLocks noChangeAspect="1"/>
          </p:cNvPicPr>
          <p:nvPr userDrawn="1"/>
        </p:nvPicPr>
        <p:blipFill>
          <a:blip r:embed="rId31"/>
          <a:stretch>
            <a:fillRect/>
          </a:stretch>
        </p:blipFill>
        <p:spPr>
          <a:xfrm>
            <a:off x="41193" y="6400800"/>
            <a:ext cx="860656" cy="430328"/>
          </a:xfrm>
          <a:prstGeom prst="rect">
            <a:avLst/>
          </a:prstGeom>
        </p:spPr>
      </p:pic>
    </p:spTree>
    <p:extLst>
      <p:ext uri="{BB962C8B-B14F-4D97-AF65-F5344CB8AC3E}">
        <p14:creationId xmlns:p14="http://schemas.microsoft.com/office/powerpoint/2010/main" val="3916888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400"/>
                                        <p:tgtEl>
                                          <p:spTgt spid="23"/>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400" fill="hold"/>
                                        <p:tgtEl>
                                          <p:spTgt spid="23"/>
                                        </p:tgtEl>
                                        <p:attrNameLst>
                                          <p:attrName>ppt_x</p:attrName>
                                        </p:attrNameLst>
                                      </p:cBhvr>
                                      <p:tavLst>
                                        <p:tav tm="0">
                                          <p:val>
                                            <p:strVal val="1+#ppt_w/2"/>
                                          </p:val>
                                        </p:tav>
                                        <p:tav tm="100000">
                                          <p:val>
                                            <p:strVal val="#ppt_x"/>
                                          </p:val>
                                        </p:tav>
                                      </p:tavLst>
                                    </p:anim>
                                    <p:anim calcmode="lin" valueType="num">
                                      <p:cBhvr additive="base">
                                        <p:cTn id="11" dur="400" fill="hold"/>
                                        <p:tgtEl>
                                          <p:spTgt spid="23"/>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6" grpId="0"/>
    </p:bldLst>
  </p:timing>
  <p:hf hdr="0" dt="0"/>
  <p:txStyles>
    <p:title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ja-JP"/>
      </a:defPPr>
      <a:lvl1pPr marL="0" algn="l" defTabSz="1088123" rtl="0" eaLnBrk="1" latinLnBrk="0" hangingPunct="1">
        <a:defRPr kumimoji="1" sz="2133" kern="1200">
          <a:solidFill>
            <a:schemeClr val="tx1"/>
          </a:solidFill>
          <a:latin typeface="+mn-lt"/>
          <a:ea typeface="+mn-ea"/>
          <a:cs typeface="+mn-cs"/>
        </a:defRPr>
      </a:lvl1pPr>
      <a:lvl2pPr marL="544061" algn="l" defTabSz="1088123" rtl="0" eaLnBrk="1" latinLnBrk="0" hangingPunct="1">
        <a:defRPr kumimoji="1" sz="2133" kern="1200">
          <a:solidFill>
            <a:schemeClr val="tx1"/>
          </a:solidFill>
          <a:latin typeface="+mn-lt"/>
          <a:ea typeface="+mn-ea"/>
          <a:cs typeface="+mn-cs"/>
        </a:defRPr>
      </a:lvl2pPr>
      <a:lvl3pPr marL="1088123" algn="l" defTabSz="1088123" rtl="0" eaLnBrk="1" latinLnBrk="0" hangingPunct="1">
        <a:defRPr kumimoji="1" sz="2133" kern="1200">
          <a:solidFill>
            <a:schemeClr val="tx1"/>
          </a:solidFill>
          <a:latin typeface="+mn-lt"/>
          <a:ea typeface="+mn-ea"/>
          <a:cs typeface="+mn-cs"/>
        </a:defRPr>
      </a:lvl3pPr>
      <a:lvl4pPr marL="1632184" algn="l" defTabSz="1088123" rtl="0" eaLnBrk="1" latinLnBrk="0" hangingPunct="1">
        <a:defRPr kumimoji="1" sz="2133" kern="1200">
          <a:solidFill>
            <a:schemeClr val="tx1"/>
          </a:solidFill>
          <a:latin typeface="+mn-lt"/>
          <a:ea typeface="+mn-ea"/>
          <a:cs typeface="+mn-cs"/>
        </a:defRPr>
      </a:lvl4pPr>
      <a:lvl5pPr marL="2176246" algn="l" defTabSz="1088123" rtl="0" eaLnBrk="1" latinLnBrk="0" hangingPunct="1">
        <a:defRPr kumimoji="1" sz="2133" kern="1200">
          <a:solidFill>
            <a:schemeClr val="tx1"/>
          </a:solidFill>
          <a:latin typeface="+mn-lt"/>
          <a:ea typeface="+mn-ea"/>
          <a:cs typeface="+mn-cs"/>
        </a:defRPr>
      </a:lvl5pPr>
      <a:lvl6pPr marL="2720309" algn="l" defTabSz="1088123" rtl="0" eaLnBrk="1" latinLnBrk="0" hangingPunct="1">
        <a:defRPr kumimoji="1" sz="2133" kern="1200">
          <a:solidFill>
            <a:schemeClr val="tx1"/>
          </a:solidFill>
          <a:latin typeface="+mn-lt"/>
          <a:ea typeface="+mn-ea"/>
          <a:cs typeface="+mn-cs"/>
        </a:defRPr>
      </a:lvl6pPr>
      <a:lvl7pPr marL="3264369" algn="l" defTabSz="1088123" rtl="0" eaLnBrk="1" latinLnBrk="0" hangingPunct="1">
        <a:defRPr kumimoji="1" sz="2133" kern="1200">
          <a:solidFill>
            <a:schemeClr val="tx1"/>
          </a:solidFill>
          <a:latin typeface="+mn-lt"/>
          <a:ea typeface="+mn-ea"/>
          <a:cs typeface="+mn-cs"/>
        </a:defRPr>
      </a:lvl7pPr>
      <a:lvl8pPr marL="3808430" algn="l" defTabSz="1088123" rtl="0" eaLnBrk="1" latinLnBrk="0" hangingPunct="1">
        <a:defRPr kumimoji="1" sz="2133" kern="1200">
          <a:solidFill>
            <a:schemeClr val="tx1"/>
          </a:solidFill>
          <a:latin typeface="+mn-lt"/>
          <a:ea typeface="+mn-ea"/>
          <a:cs typeface="+mn-cs"/>
        </a:defRPr>
      </a:lvl8pPr>
      <a:lvl9pPr marL="4352493" algn="l" defTabSz="1088123"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0" name="Rectángulo 9"/>
          <p:cNvSpPr/>
          <p:nvPr/>
        </p:nvSpPr>
        <p:spPr>
          <a:xfrm>
            <a:off x="610556" y="1690902"/>
            <a:ext cx="1091726" cy="1411721"/>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ítulo 1">
            <a:extLst>
              <a:ext uri="{FF2B5EF4-FFF2-40B4-BE49-F238E27FC236}">
                <a16:creationId xmlns:a16="http://schemas.microsoft.com/office/drawing/2014/main" id="{D819BBD3-0716-4965-9EA4-31AF476EF489}"/>
              </a:ext>
            </a:extLst>
          </p:cNvPr>
          <p:cNvSpPr txBox="1">
            <a:spLocks/>
          </p:cNvSpPr>
          <p:nvPr/>
        </p:nvSpPr>
        <p:spPr>
          <a:xfrm>
            <a:off x="1364236" y="1568562"/>
            <a:ext cx="9830766" cy="3765439"/>
          </a:xfrm>
          <a:prstGeom prst="rect">
            <a:avLst/>
          </a:prstGeom>
        </p:spPr>
        <p:txBody>
          <a:bodyPr vert="horz" lIns="108807" tIns="54403" rIns="108807" bIns="54403" rtlCol="0" anchor="ctr">
            <a:normAutofit lnSpcReduction="10000"/>
          </a:bodyPr>
          <a:lstStyle>
            <a:lvl1pPr algn="ctr"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1088556"/>
            <a:r>
              <a:rPr lang="es-ES" sz="4000" dirty="0">
                <a:solidFill>
                  <a:srgbClr val="0070C0"/>
                </a:solidFill>
                <a:effectLst>
                  <a:outerShdw blurRad="38100" dist="38100" dir="2700000" algn="tl">
                    <a:srgbClr val="000000">
                      <a:alpha val="43137"/>
                    </a:srgbClr>
                  </a:outerShdw>
                </a:effectLst>
              </a:rPr>
              <a:t>PROYECTO DE REFORMA </a:t>
            </a:r>
            <a:br>
              <a:rPr lang="es-ES" sz="4000" dirty="0">
                <a:solidFill>
                  <a:srgbClr val="0070C0"/>
                </a:solidFill>
                <a:effectLst>
                  <a:outerShdw blurRad="38100" dist="38100" dir="2700000" algn="tl">
                    <a:srgbClr val="000000">
                      <a:alpha val="43137"/>
                    </a:srgbClr>
                  </a:outerShdw>
                </a:effectLst>
              </a:rPr>
            </a:br>
            <a:r>
              <a:rPr lang="es-ES" sz="4000" dirty="0">
                <a:solidFill>
                  <a:srgbClr val="0070C0"/>
                </a:solidFill>
                <a:effectLst>
                  <a:outerShdw blurRad="38100" dist="38100" dir="2700000" algn="tl">
                    <a:srgbClr val="000000">
                      <a:alpha val="43137"/>
                    </a:srgbClr>
                  </a:outerShdw>
                </a:effectLst>
              </a:rPr>
              <a:t>CÓDIGO MUNICIPAL  </a:t>
            </a:r>
            <a:br>
              <a:rPr lang="es-ES" sz="4000" dirty="0">
                <a:solidFill>
                  <a:srgbClr val="0070C0"/>
                </a:solidFill>
                <a:effectLst>
                  <a:outerShdw blurRad="38100" dist="38100" dir="2700000" algn="tl">
                    <a:srgbClr val="000000">
                      <a:alpha val="43137"/>
                    </a:srgbClr>
                  </a:outerShdw>
                </a:effectLst>
              </a:rPr>
            </a:br>
            <a:r>
              <a:rPr lang="es-ES" sz="4000" dirty="0">
                <a:solidFill>
                  <a:srgbClr val="0070C0"/>
                </a:solidFill>
                <a:effectLst>
                  <a:outerShdw blurRad="38100" dist="38100" dir="2700000" algn="tl">
                    <a:srgbClr val="000000">
                      <a:alpha val="43137"/>
                    </a:srgbClr>
                  </a:outerShdw>
                </a:effectLst>
              </a:rPr>
              <a:t>IMPUESTO PREDIAL Y TRIBUTOS ANEXOS</a:t>
            </a:r>
            <a:endParaRPr lang="es-EC" sz="4000" dirty="0">
              <a:solidFill>
                <a:srgbClr val="0556A4"/>
              </a:solidFill>
              <a:latin typeface="Arial Black" panose="020B0A04020102020204" pitchFamily="34" charset="0"/>
            </a:endParaRPr>
          </a:p>
          <a:p>
            <a:pPr defTabSz="1088556"/>
            <a:endParaRPr lang="es-EC" sz="4000" dirty="0">
              <a:solidFill>
                <a:srgbClr val="0556A4"/>
              </a:solidFill>
              <a:latin typeface="Arial Black" panose="020B0A04020102020204" pitchFamily="34" charset="0"/>
            </a:endParaRPr>
          </a:p>
          <a:p>
            <a:pPr defTabSz="1088556"/>
            <a:r>
              <a:rPr lang="es-EC" sz="4000" dirty="0" smtClean="0">
                <a:solidFill>
                  <a:srgbClr val="0556A4"/>
                </a:solidFill>
                <a:latin typeface="Arial Black" panose="020B0A04020102020204" pitchFamily="34" charset="0"/>
              </a:rPr>
              <a:t>Bienio 2022-2023</a:t>
            </a:r>
          </a:p>
        </p:txBody>
      </p:sp>
    </p:spTree>
    <p:extLst>
      <p:ext uri="{BB962C8B-B14F-4D97-AF65-F5344CB8AC3E}">
        <p14:creationId xmlns:p14="http://schemas.microsoft.com/office/powerpoint/2010/main" val="1301938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10</a:t>
            </a:fld>
            <a:endParaRPr kumimoji="1" lang="ja-JP" altLang="en-US">
              <a:solidFill>
                <a:prstClr val="white"/>
              </a:solidFill>
            </a:endParaRPr>
          </a:p>
        </p:txBody>
      </p:sp>
      <p:sp>
        <p:nvSpPr>
          <p:cNvPr id="31" name="Rectángulo 30"/>
          <p:cNvSpPr/>
          <p:nvPr/>
        </p:nvSpPr>
        <p:spPr>
          <a:xfrm>
            <a:off x="3029245" y="975610"/>
            <a:ext cx="5955477" cy="646331"/>
          </a:xfrm>
          <a:prstGeom prst="rect">
            <a:avLst/>
          </a:prstGeom>
        </p:spPr>
        <p:txBody>
          <a:bodyPr wrap="none">
            <a:spAutoFit/>
          </a:bodyPr>
          <a:lstStyle/>
          <a:p>
            <a:pPr algn="ctr"/>
            <a:r>
              <a:rPr lang="es-ES" sz="3600" b="1" dirty="0" smtClean="0">
                <a:solidFill>
                  <a:schemeClr val="accent1">
                    <a:lumMod val="50000"/>
                  </a:schemeClr>
                </a:solidFill>
                <a:effectLst>
                  <a:outerShdw blurRad="38100" dist="38100" dir="2700000" algn="tl">
                    <a:srgbClr val="000000">
                      <a:alpha val="43137"/>
                    </a:srgbClr>
                  </a:outerShdw>
                </a:effectLst>
              </a:rPr>
              <a:t>Proyección al 01-01-2022 </a:t>
            </a:r>
            <a:endParaRPr lang="es-EC" sz="3600" dirty="0">
              <a:solidFill>
                <a:schemeClr val="accent1">
                  <a:lumMod val="50000"/>
                </a:schemeClr>
              </a:solidFill>
            </a:endParaRPr>
          </a:p>
        </p:txBody>
      </p:sp>
      <p:pic>
        <p:nvPicPr>
          <p:cNvPr id="2" name="Imagen 1"/>
          <p:cNvPicPr>
            <a:picLocks noChangeAspect="1"/>
          </p:cNvPicPr>
          <p:nvPr/>
        </p:nvPicPr>
        <p:blipFill>
          <a:blip r:embed="rId2"/>
          <a:stretch>
            <a:fillRect/>
          </a:stretch>
        </p:blipFill>
        <p:spPr>
          <a:xfrm>
            <a:off x="1994617" y="1841646"/>
            <a:ext cx="8234981" cy="4585280"/>
          </a:xfrm>
          <a:prstGeom prst="rect">
            <a:avLst/>
          </a:prstGeom>
        </p:spPr>
      </p:pic>
    </p:spTree>
    <p:extLst>
      <p:ext uri="{BB962C8B-B14F-4D97-AF65-F5344CB8AC3E}">
        <p14:creationId xmlns:p14="http://schemas.microsoft.com/office/powerpoint/2010/main" val="3142865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11</a:t>
            </a:fld>
            <a:endParaRPr kumimoji="1" lang="ja-JP" altLang="en-US">
              <a:solidFill>
                <a:prstClr val="white"/>
              </a:solidFill>
            </a:endParaRPr>
          </a:p>
        </p:txBody>
      </p:sp>
      <p:grpSp>
        <p:nvGrpSpPr>
          <p:cNvPr id="4" name="Grupo 3"/>
          <p:cNvGrpSpPr/>
          <p:nvPr/>
        </p:nvGrpSpPr>
        <p:grpSpPr>
          <a:xfrm>
            <a:off x="0" y="744583"/>
            <a:ext cx="12016899" cy="5810632"/>
            <a:chOff x="171690" y="266167"/>
            <a:chExt cx="11845209" cy="6289048"/>
          </a:xfrm>
        </p:grpSpPr>
        <p:sp>
          <p:nvSpPr>
            <p:cNvPr id="5" name="CuadroTexto 4"/>
            <p:cNvSpPr txBox="1"/>
            <p:nvPr/>
          </p:nvSpPr>
          <p:spPr>
            <a:xfrm>
              <a:off x="3204981" y="266167"/>
              <a:ext cx="5877700" cy="646331"/>
            </a:xfrm>
            <a:prstGeom prst="rect">
              <a:avLst/>
            </a:prstGeom>
            <a:noFill/>
          </p:spPr>
          <p:txBody>
            <a:bodyPr wrap="square" rtlCol="0">
              <a:spAutoFit/>
            </a:bodyPr>
            <a:lstStyle/>
            <a:p>
              <a:pPr algn="ctr"/>
              <a:r>
                <a:rPr lang="es-EC" sz="3600" b="1" dirty="0" smtClean="0">
                  <a:solidFill>
                    <a:srgbClr val="C00000"/>
                  </a:solidFill>
                  <a:effectLst>
                    <a:outerShdw blurRad="38100" dist="38100" dir="2700000" algn="tl">
                      <a:srgbClr val="000000">
                        <a:alpha val="43137"/>
                      </a:srgbClr>
                    </a:outerShdw>
                  </a:effectLst>
                </a:rPr>
                <a:t>Disminución Avalúo Ciudad</a:t>
              </a:r>
              <a:endParaRPr lang="es-EC" sz="3600" b="1" dirty="0">
                <a:solidFill>
                  <a:srgbClr val="C00000"/>
                </a:solidFill>
                <a:effectLst>
                  <a:outerShdw blurRad="38100" dist="38100" dir="2700000" algn="tl">
                    <a:srgbClr val="000000">
                      <a:alpha val="43137"/>
                    </a:srgbClr>
                  </a:outerShdw>
                </a:effectLst>
              </a:endParaRPr>
            </a:p>
          </p:txBody>
        </p:sp>
        <p:sp>
          <p:nvSpPr>
            <p:cNvPr id="6" name="Elipse 5"/>
            <p:cNvSpPr/>
            <p:nvPr/>
          </p:nvSpPr>
          <p:spPr>
            <a:xfrm>
              <a:off x="3747408" y="985829"/>
              <a:ext cx="4571999" cy="1599011"/>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2"/>
            <a:stretch>
              <a:fillRect/>
            </a:stretch>
          </p:blipFill>
          <p:spPr>
            <a:xfrm>
              <a:off x="5079832" y="1701833"/>
              <a:ext cx="2127999" cy="683977"/>
            </a:xfrm>
            <a:prstGeom prst="rect">
              <a:avLst/>
            </a:prstGeom>
          </p:spPr>
        </p:pic>
        <p:sp>
          <p:nvSpPr>
            <p:cNvPr id="8" name="CuadroTexto 7"/>
            <p:cNvSpPr txBox="1"/>
            <p:nvPr/>
          </p:nvSpPr>
          <p:spPr>
            <a:xfrm>
              <a:off x="4522116" y="1146557"/>
              <a:ext cx="3797291" cy="523220"/>
            </a:xfrm>
            <a:prstGeom prst="rect">
              <a:avLst/>
            </a:prstGeom>
            <a:noFill/>
          </p:spPr>
          <p:txBody>
            <a:bodyPr wrap="square" rtlCol="0">
              <a:spAutoFit/>
            </a:bodyPr>
            <a:lstStyle/>
            <a:p>
              <a:r>
                <a:rPr lang="es-EC" sz="2800" b="1" dirty="0" smtClean="0">
                  <a:solidFill>
                    <a:schemeClr val="accent6">
                      <a:lumMod val="50000"/>
                    </a:schemeClr>
                  </a:solidFill>
                </a:rPr>
                <a:t>$ -7.815’329.189,23</a:t>
              </a:r>
              <a:endParaRPr lang="es-EC" sz="2800" b="1" dirty="0">
                <a:solidFill>
                  <a:schemeClr val="accent6">
                    <a:lumMod val="50000"/>
                  </a:schemeClr>
                </a:solidFill>
              </a:endParaRPr>
            </a:p>
          </p:txBody>
        </p:sp>
        <p:sp>
          <p:nvSpPr>
            <p:cNvPr id="9" name="Elipse 8"/>
            <p:cNvSpPr/>
            <p:nvPr/>
          </p:nvSpPr>
          <p:spPr>
            <a:xfrm>
              <a:off x="3692374" y="4361746"/>
              <a:ext cx="5019870" cy="2193469"/>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171690" y="2700304"/>
              <a:ext cx="4603232" cy="2090833"/>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661640" y="2922843"/>
              <a:ext cx="3623331" cy="523220"/>
            </a:xfrm>
            <a:prstGeom prst="rect">
              <a:avLst/>
            </a:prstGeom>
            <a:noFill/>
          </p:spPr>
          <p:txBody>
            <a:bodyPr wrap="square" rtlCol="0">
              <a:spAutoFit/>
            </a:bodyPr>
            <a:lstStyle/>
            <a:p>
              <a:pPr algn="ctr" fontAlgn="b"/>
              <a:r>
                <a:rPr lang="es-ES" sz="2800" b="1" dirty="0">
                  <a:solidFill>
                    <a:srgbClr val="FF0000"/>
                  </a:solidFill>
                  <a:latin typeface="Calibri" panose="020F0502020204030204" pitchFamily="34" charset="0"/>
                </a:rPr>
                <a:t>$   -</a:t>
              </a:r>
              <a:r>
                <a:rPr lang="es-ES" sz="2800" b="1" dirty="0" smtClean="0">
                  <a:solidFill>
                    <a:srgbClr val="FF0000"/>
                  </a:solidFill>
                  <a:latin typeface="Calibri" panose="020F0502020204030204" pitchFamily="34" charset="0"/>
                </a:rPr>
                <a:t>6.517’496.683,15 </a:t>
              </a:r>
              <a:endParaRPr lang="es-ES" sz="2800" b="1" dirty="0">
                <a:solidFill>
                  <a:srgbClr val="FF0000"/>
                </a:solidFill>
                <a:latin typeface="Calibri" panose="020F0502020204030204" pitchFamily="34" charset="0"/>
              </a:endParaRPr>
            </a:p>
          </p:txBody>
        </p:sp>
        <p:sp>
          <p:nvSpPr>
            <p:cNvPr id="12" name="CuadroTexto 11"/>
            <p:cNvSpPr txBox="1"/>
            <p:nvPr/>
          </p:nvSpPr>
          <p:spPr>
            <a:xfrm>
              <a:off x="565667" y="3561527"/>
              <a:ext cx="3718250" cy="832793"/>
            </a:xfrm>
            <a:prstGeom prst="rect">
              <a:avLst/>
            </a:prstGeom>
            <a:noFill/>
          </p:spPr>
          <p:txBody>
            <a:bodyPr wrap="square" rtlCol="0">
              <a:spAutoFit/>
            </a:bodyPr>
            <a:lstStyle/>
            <a:p>
              <a:pPr algn="ctr"/>
              <a:r>
                <a:rPr lang="es-EC" sz="2400" b="1" dirty="0" smtClean="0">
                  <a:solidFill>
                    <a:srgbClr val="FF0000"/>
                  </a:solidFill>
                </a:rPr>
                <a:t>Predios SUG</a:t>
              </a:r>
            </a:p>
            <a:p>
              <a:pPr algn="ctr"/>
              <a:r>
                <a:rPr lang="es-EC" sz="2000" b="1" dirty="0" smtClean="0">
                  <a:solidFill>
                    <a:srgbClr val="FF0000"/>
                  </a:solidFill>
                </a:rPr>
                <a:t>(Sin Ubicación Geográfica)</a:t>
              </a:r>
              <a:endParaRPr lang="es-EC" sz="2000" b="1" dirty="0">
                <a:solidFill>
                  <a:srgbClr val="FF0000"/>
                </a:solidFill>
              </a:endParaRPr>
            </a:p>
          </p:txBody>
        </p:sp>
        <p:sp>
          <p:nvSpPr>
            <p:cNvPr id="13" name="Rectángulo 12"/>
            <p:cNvSpPr/>
            <p:nvPr/>
          </p:nvSpPr>
          <p:spPr>
            <a:xfrm>
              <a:off x="4767366" y="4661846"/>
              <a:ext cx="3282502" cy="523220"/>
            </a:xfrm>
            <a:prstGeom prst="rect">
              <a:avLst/>
            </a:prstGeom>
          </p:spPr>
          <p:txBody>
            <a:bodyPr wrap="square">
              <a:spAutoFit/>
            </a:bodyPr>
            <a:lstStyle/>
            <a:p>
              <a:r>
                <a:rPr lang="es-EC" sz="2800" b="1" dirty="0" smtClean="0">
                  <a:solidFill>
                    <a:schemeClr val="accent4">
                      <a:lumMod val="75000"/>
                    </a:schemeClr>
                  </a:solidFill>
                </a:rPr>
                <a:t>$   -527’834.536,7</a:t>
              </a:r>
              <a:endParaRPr lang="es-EC" sz="2800" b="1" dirty="0">
                <a:solidFill>
                  <a:schemeClr val="accent4">
                    <a:lumMod val="75000"/>
                  </a:schemeClr>
                </a:solidFill>
              </a:endParaRPr>
            </a:p>
          </p:txBody>
        </p:sp>
        <p:sp>
          <p:nvSpPr>
            <p:cNvPr id="14" name="CuadroTexto 13"/>
            <p:cNvSpPr txBox="1"/>
            <p:nvPr/>
          </p:nvSpPr>
          <p:spPr>
            <a:xfrm>
              <a:off x="3925957" y="5277053"/>
              <a:ext cx="4393450" cy="1165910"/>
            </a:xfrm>
            <a:prstGeom prst="rect">
              <a:avLst/>
            </a:prstGeom>
            <a:noFill/>
          </p:spPr>
          <p:txBody>
            <a:bodyPr wrap="square" rtlCol="0">
              <a:spAutoFit/>
            </a:bodyPr>
            <a:lstStyle/>
            <a:p>
              <a:pPr algn="ctr"/>
              <a:r>
                <a:rPr lang="es-ES" sz="2400" b="1" dirty="0" smtClean="0">
                  <a:solidFill>
                    <a:schemeClr val="accent4">
                      <a:lumMod val="75000"/>
                    </a:schemeClr>
                  </a:solidFill>
                </a:rPr>
                <a:t>Clasificación del suelo</a:t>
              </a:r>
            </a:p>
            <a:p>
              <a:pPr algn="ctr"/>
              <a:r>
                <a:rPr lang="es-EC" sz="2000" b="1" dirty="0" smtClean="0">
                  <a:solidFill>
                    <a:schemeClr val="accent4">
                      <a:lumMod val="75000"/>
                    </a:schemeClr>
                  </a:solidFill>
                </a:rPr>
                <a:t>Urbano a Rural</a:t>
              </a:r>
              <a:endParaRPr lang="es-EC" sz="2000" b="1" dirty="0">
                <a:solidFill>
                  <a:schemeClr val="accent4">
                    <a:lumMod val="75000"/>
                  </a:schemeClr>
                </a:solidFill>
              </a:endParaRPr>
            </a:p>
            <a:p>
              <a:pPr algn="ctr"/>
              <a:r>
                <a:rPr lang="es-ES" sz="2000" b="1" dirty="0" smtClean="0">
                  <a:solidFill>
                    <a:schemeClr val="accent4">
                      <a:lumMod val="75000"/>
                    </a:schemeClr>
                  </a:solidFill>
                </a:rPr>
                <a:t>Rural a Urbano</a:t>
              </a:r>
              <a:endParaRPr lang="es-EC" sz="2000" b="1" dirty="0">
                <a:solidFill>
                  <a:schemeClr val="accent4">
                    <a:lumMod val="75000"/>
                  </a:schemeClr>
                </a:solidFill>
              </a:endParaRPr>
            </a:p>
          </p:txBody>
        </p:sp>
        <p:cxnSp>
          <p:nvCxnSpPr>
            <p:cNvPr id="15" name="Conector recto de flecha 14"/>
            <p:cNvCxnSpPr>
              <a:endCxn id="10" idx="0"/>
            </p:cNvCxnSpPr>
            <p:nvPr/>
          </p:nvCxnSpPr>
          <p:spPr>
            <a:xfrm flipH="1">
              <a:off x="2473306" y="1785334"/>
              <a:ext cx="1258827" cy="914970"/>
            </a:xfrm>
            <a:prstGeom prst="straightConnector1">
              <a:avLst/>
            </a:prstGeom>
            <a:ln w="60325" cmpd="thinThick">
              <a:solidFill>
                <a:srgbClr val="AE503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endCxn id="17" idx="0"/>
            </p:cNvCxnSpPr>
            <p:nvPr/>
          </p:nvCxnSpPr>
          <p:spPr>
            <a:xfrm>
              <a:off x="8334682" y="1761473"/>
              <a:ext cx="1380601" cy="947132"/>
            </a:xfrm>
            <a:prstGeom prst="straightConnector1">
              <a:avLst/>
            </a:prstGeom>
            <a:ln w="60325" cmpd="thinThick">
              <a:solidFill>
                <a:srgbClr val="AE5036"/>
              </a:solidFill>
              <a:tailEnd type="triangle"/>
            </a:ln>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a:off x="7413667" y="2708605"/>
              <a:ext cx="4603232" cy="2090833"/>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uadroTexto 17"/>
            <p:cNvSpPr txBox="1"/>
            <p:nvPr/>
          </p:nvSpPr>
          <p:spPr>
            <a:xfrm>
              <a:off x="8063988" y="3745720"/>
              <a:ext cx="3446495" cy="899417"/>
            </a:xfrm>
            <a:prstGeom prst="rect">
              <a:avLst/>
            </a:prstGeom>
            <a:noFill/>
          </p:spPr>
          <p:txBody>
            <a:bodyPr wrap="square" rtlCol="0">
              <a:spAutoFit/>
            </a:bodyPr>
            <a:lstStyle/>
            <a:p>
              <a:pPr algn="ctr"/>
              <a:r>
                <a:rPr lang="es-EC" sz="2400" b="1" dirty="0">
                  <a:ln w="0"/>
                  <a:solidFill>
                    <a:srgbClr val="0070C0"/>
                  </a:solidFill>
                  <a:effectLst>
                    <a:outerShdw blurRad="38100" dist="19050" dir="2700000" algn="tl" rotWithShape="0">
                      <a:schemeClr val="dk1">
                        <a:alpha val="40000"/>
                      </a:schemeClr>
                    </a:outerShdw>
                  </a:effectLst>
                </a:rPr>
                <a:t>Gestión y Depuración del Catastro</a:t>
              </a:r>
            </a:p>
          </p:txBody>
        </p:sp>
        <p:sp>
          <p:nvSpPr>
            <p:cNvPr id="19" name="Rectángulo 18"/>
            <p:cNvSpPr/>
            <p:nvPr/>
          </p:nvSpPr>
          <p:spPr>
            <a:xfrm>
              <a:off x="8227981" y="3098482"/>
              <a:ext cx="3282502" cy="523220"/>
            </a:xfrm>
            <a:prstGeom prst="rect">
              <a:avLst/>
            </a:prstGeom>
          </p:spPr>
          <p:txBody>
            <a:bodyPr wrap="square">
              <a:spAutoFit/>
            </a:bodyPr>
            <a:lstStyle/>
            <a:p>
              <a:r>
                <a:rPr lang="es-EC" sz="2800" b="1" dirty="0">
                  <a:solidFill>
                    <a:schemeClr val="accent1">
                      <a:lumMod val="75000"/>
                    </a:schemeClr>
                  </a:solidFill>
                </a:rPr>
                <a:t>$   -</a:t>
              </a:r>
              <a:r>
                <a:rPr lang="es-EC" sz="2800" b="1" dirty="0" smtClean="0">
                  <a:solidFill>
                    <a:schemeClr val="accent1">
                      <a:lumMod val="75000"/>
                    </a:schemeClr>
                  </a:solidFill>
                </a:rPr>
                <a:t>769’997.969,38</a:t>
              </a:r>
              <a:endParaRPr lang="es-EC" sz="2800" b="1" dirty="0">
                <a:solidFill>
                  <a:schemeClr val="accent1">
                    <a:lumMod val="75000"/>
                  </a:schemeClr>
                </a:solidFill>
              </a:endParaRPr>
            </a:p>
          </p:txBody>
        </p:sp>
      </p:grpSp>
    </p:spTree>
    <p:extLst>
      <p:ext uri="{BB962C8B-B14F-4D97-AF65-F5344CB8AC3E}">
        <p14:creationId xmlns:p14="http://schemas.microsoft.com/office/powerpoint/2010/main" val="4211854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12</a:t>
            </a:fld>
            <a:endParaRPr kumimoji="1" lang="ja-JP" altLang="en-US">
              <a:solidFill>
                <a:prstClr val="white"/>
              </a:solidFill>
            </a:endParaRPr>
          </a:p>
        </p:txBody>
      </p:sp>
      <p:pic>
        <p:nvPicPr>
          <p:cNvPr id="59" name="Imagen 58"/>
          <p:cNvPicPr>
            <a:picLocks noChangeAspect="1"/>
          </p:cNvPicPr>
          <p:nvPr/>
        </p:nvPicPr>
        <p:blipFill rotWithShape="1">
          <a:blip r:embed="rId2"/>
          <a:srcRect l="75554" b="37555"/>
          <a:stretch/>
        </p:blipFill>
        <p:spPr>
          <a:xfrm>
            <a:off x="2183262" y="4903723"/>
            <a:ext cx="2150124" cy="1203039"/>
          </a:xfrm>
          <a:prstGeom prst="rect">
            <a:avLst/>
          </a:prstGeom>
        </p:spPr>
      </p:pic>
      <p:pic>
        <p:nvPicPr>
          <p:cNvPr id="60" name="Imagen 59"/>
          <p:cNvPicPr>
            <a:picLocks noChangeAspect="1"/>
          </p:cNvPicPr>
          <p:nvPr/>
        </p:nvPicPr>
        <p:blipFill rotWithShape="1">
          <a:blip r:embed="rId2"/>
          <a:srcRect l="75554" b="37555"/>
          <a:stretch/>
        </p:blipFill>
        <p:spPr>
          <a:xfrm>
            <a:off x="2317216" y="3021373"/>
            <a:ext cx="2150124" cy="1203039"/>
          </a:xfrm>
          <a:prstGeom prst="rect">
            <a:avLst/>
          </a:prstGeom>
        </p:spPr>
      </p:pic>
      <p:pic>
        <p:nvPicPr>
          <p:cNvPr id="61" name="Imagen 60"/>
          <p:cNvPicPr>
            <a:picLocks noChangeAspect="1"/>
          </p:cNvPicPr>
          <p:nvPr/>
        </p:nvPicPr>
        <p:blipFill rotWithShape="1">
          <a:blip r:embed="rId2"/>
          <a:srcRect l="75554" b="37555"/>
          <a:stretch/>
        </p:blipFill>
        <p:spPr>
          <a:xfrm>
            <a:off x="2307771" y="1720438"/>
            <a:ext cx="2169014" cy="1213608"/>
          </a:xfrm>
          <a:prstGeom prst="rect">
            <a:avLst/>
          </a:prstGeom>
        </p:spPr>
      </p:pic>
      <p:sp>
        <p:nvSpPr>
          <p:cNvPr id="62" name="1 Título"/>
          <p:cNvSpPr txBox="1">
            <a:spLocks/>
          </p:cNvSpPr>
          <p:nvPr/>
        </p:nvSpPr>
        <p:spPr>
          <a:xfrm>
            <a:off x="773166" y="868337"/>
            <a:ext cx="3601616" cy="4821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b="1" dirty="0" smtClean="0">
                <a:solidFill>
                  <a:schemeClr val="accent5"/>
                </a:solidFill>
                <a:effectLst>
                  <a:outerShdw blurRad="38100" dist="38100" dir="2700000" algn="tl">
                    <a:srgbClr val="000000">
                      <a:alpha val="43137"/>
                    </a:srgbClr>
                  </a:outerShdw>
                </a:effectLst>
                <a:latin typeface="Berlin Sans FB Demi" panose="020E0802020502020306" pitchFamily="34" charset="0"/>
              </a:rPr>
              <a:t>Ejemplo 1:</a:t>
            </a:r>
            <a:endParaRPr lang="es-EC" sz="1600" dirty="0">
              <a:effectLst>
                <a:outerShdw blurRad="38100" dist="38100" dir="2700000" algn="tl">
                  <a:srgbClr val="000000">
                    <a:alpha val="43137"/>
                  </a:srgbClr>
                </a:outerShdw>
              </a:effectLst>
              <a:latin typeface="Berlin Sans FB Demi" panose="020E0802020502020306" pitchFamily="34" charset="0"/>
            </a:endParaRPr>
          </a:p>
        </p:txBody>
      </p:sp>
      <p:sp>
        <p:nvSpPr>
          <p:cNvPr id="63" name="CuadroTexto 62"/>
          <p:cNvSpPr txBox="1"/>
          <p:nvPr/>
        </p:nvSpPr>
        <p:spPr>
          <a:xfrm>
            <a:off x="2745001" y="1239949"/>
            <a:ext cx="1729345" cy="358602"/>
          </a:xfrm>
          <a:prstGeom prst="rect">
            <a:avLst/>
          </a:prstGeom>
          <a:noFill/>
        </p:spPr>
        <p:txBody>
          <a:bodyPr wrap="square" rtlCol="0">
            <a:spAutoFit/>
          </a:bodyPr>
          <a:lstStyle/>
          <a:p>
            <a:r>
              <a:rPr lang="es-EC" sz="2000" b="1" dirty="0" smtClean="0">
                <a:solidFill>
                  <a:srgbClr val="CC0000"/>
                </a:solidFill>
                <a:effectLst>
                  <a:outerShdw blurRad="38100" dist="38100" dir="2700000" algn="tl">
                    <a:srgbClr val="000000">
                      <a:alpha val="43137"/>
                    </a:srgbClr>
                  </a:outerShdw>
                </a:effectLst>
                <a:latin typeface="Berlin Sans FB Demi" panose="020E0802020502020306" pitchFamily="34" charset="0"/>
              </a:rPr>
              <a:t>Predios</a:t>
            </a:r>
          </a:p>
        </p:txBody>
      </p:sp>
      <p:sp>
        <p:nvSpPr>
          <p:cNvPr id="64" name="CuadroTexto 63"/>
          <p:cNvSpPr txBox="1"/>
          <p:nvPr/>
        </p:nvSpPr>
        <p:spPr>
          <a:xfrm>
            <a:off x="1994906" y="2761724"/>
            <a:ext cx="3191187" cy="303432"/>
          </a:xfrm>
          <a:prstGeom prst="rect">
            <a:avLst/>
          </a:prstGeom>
          <a:noFill/>
        </p:spPr>
        <p:txBody>
          <a:bodyPr wrap="square" rtlCol="0">
            <a:spAutoFit/>
          </a:bodyPr>
          <a:lstStyle/>
          <a:p>
            <a:r>
              <a:rPr lang="es-EC" sz="1600" b="1" dirty="0" smtClean="0">
                <a:solidFill>
                  <a:srgbClr val="C00000"/>
                </a:solidFill>
              </a:rPr>
              <a:t>5552528 </a:t>
            </a:r>
            <a:r>
              <a:rPr lang="es-EC" sz="1600" b="1" dirty="0">
                <a:solidFill>
                  <a:srgbClr val="C00000"/>
                </a:solidFill>
              </a:rPr>
              <a:t>- TUMBACO / </a:t>
            </a:r>
            <a:r>
              <a:rPr lang="es-EC" sz="1600" b="1" dirty="0" smtClean="0">
                <a:solidFill>
                  <a:srgbClr val="C00000"/>
                </a:solidFill>
              </a:rPr>
              <a:t>CHECA</a:t>
            </a:r>
            <a:endParaRPr lang="es-EC" sz="1600" b="1" dirty="0">
              <a:solidFill>
                <a:srgbClr val="C00000"/>
              </a:solidFill>
            </a:endParaRPr>
          </a:p>
        </p:txBody>
      </p:sp>
      <p:sp>
        <p:nvSpPr>
          <p:cNvPr id="65" name="CuadroTexto 64"/>
          <p:cNvSpPr txBox="1"/>
          <p:nvPr/>
        </p:nvSpPr>
        <p:spPr>
          <a:xfrm>
            <a:off x="2047697" y="4056285"/>
            <a:ext cx="3240741" cy="303432"/>
          </a:xfrm>
          <a:prstGeom prst="rect">
            <a:avLst/>
          </a:prstGeom>
          <a:noFill/>
        </p:spPr>
        <p:txBody>
          <a:bodyPr wrap="square" rtlCol="0">
            <a:spAutoFit/>
          </a:bodyPr>
          <a:lstStyle/>
          <a:p>
            <a:r>
              <a:rPr lang="es-EC" sz="1600" b="1" dirty="0">
                <a:solidFill>
                  <a:srgbClr val="C00000"/>
                </a:solidFill>
              </a:rPr>
              <a:t>5552531 - TUMBACO / </a:t>
            </a:r>
            <a:r>
              <a:rPr lang="es-EC" sz="1600" b="1" dirty="0" smtClean="0">
                <a:solidFill>
                  <a:srgbClr val="C00000"/>
                </a:solidFill>
              </a:rPr>
              <a:t>CHECA</a:t>
            </a:r>
            <a:endParaRPr lang="es-EC" b="1" dirty="0">
              <a:solidFill>
                <a:srgbClr val="C00000"/>
              </a:solidFill>
            </a:endParaRPr>
          </a:p>
        </p:txBody>
      </p:sp>
      <p:sp>
        <p:nvSpPr>
          <p:cNvPr id="66" name="CuadroTexto 65"/>
          <p:cNvSpPr txBox="1"/>
          <p:nvPr/>
        </p:nvSpPr>
        <p:spPr>
          <a:xfrm>
            <a:off x="5370019" y="1234371"/>
            <a:ext cx="1729345" cy="358602"/>
          </a:xfrm>
          <a:prstGeom prst="rect">
            <a:avLst/>
          </a:prstGeom>
          <a:noFill/>
        </p:spPr>
        <p:txBody>
          <a:bodyPr wrap="square" rtlCol="0">
            <a:spAutoFit/>
          </a:bodyPr>
          <a:lstStyle/>
          <a:p>
            <a:r>
              <a:rPr lang="es-EC" sz="2000" b="1" dirty="0" smtClean="0">
                <a:effectLst>
                  <a:outerShdw blurRad="38100" dist="38100" dir="2700000" algn="tl">
                    <a:srgbClr val="000000">
                      <a:alpha val="43137"/>
                    </a:srgbClr>
                  </a:outerShdw>
                </a:effectLst>
                <a:latin typeface="Berlin Sans FB Demi" panose="020E0802020502020306" pitchFamily="34" charset="0"/>
              </a:rPr>
              <a:t>Avalúo</a:t>
            </a:r>
          </a:p>
        </p:txBody>
      </p:sp>
      <p:sp>
        <p:nvSpPr>
          <p:cNvPr id="67" name="CuadroTexto 66"/>
          <p:cNvSpPr txBox="1"/>
          <p:nvPr/>
        </p:nvSpPr>
        <p:spPr>
          <a:xfrm>
            <a:off x="6931173" y="1242829"/>
            <a:ext cx="2233615" cy="344809"/>
          </a:xfrm>
          <a:prstGeom prst="rect">
            <a:avLst/>
          </a:prstGeom>
          <a:noFill/>
        </p:spPr>
        <p:txBody>
          <a:bodyPr wrap="square" rtlCol="0">
            <a:spAutoFit/>
          </a:bodyPr>
          <a:lstStyle/>
          <a:p>
            <a:r>
              <a:rPr lang="es-EC" sz="1900" b="1" dirty="0" smtClean="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rPr>
              <a:t>Impuesto Predial</a:t>
            </a:r>
          </a:p>
        </p:txBody>
      </p:sp>
      <p:sp>
        <p:nvSpPr>
          <p:cNvPr id="68" name="CuadroTexto 67"/>
          <p:cNvSpPr txBox="1"/>
          <p:nvPr/>
        </p:nvSpPr>
        <p:spPr>
          <a:xfrm>
            <a:off x="5229604" y="1807653"/>
            <a:ext cx="1618245"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$ 476.654,40</a:t>
            </a:r>
            <a:endParaRPr lang="es-EC" b="1" dirty="0">
              <a:effectLst>
                <a:outerShdw blurRad="38100" dist="38100" dir="2700000" algn="tl">
                  <a:srgbClr val="000000">
                    <a:alpha val="43137"/>
                  </a:srgbClr>
                </a:outerShdw>
              </a:effectLst>
            </a:endParaRPr>
          </a:p>
        </p:txBody>
      </p:sp>
      <p:sp>
        <p:nvSpPr>
          <p:cNvPr id="69" name="CuadroTexto 68"/>
          <p:cNvSpPr txBox="1"/>
          <p:nvPr/>
        </p:nvSpPr>
        <p:spPr>
          <a:xfrm>
            <a:off x="5285360" y="2446863"/>
            <a:ext cx="1618245"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62.602,16</a:t>
            </a:r>
            <a:endParaRPr lang="es-EC" b="1" dirty="0">
              <a:effectLst>
                <a:outerShdw blurRad="38100" dist="38100" dir="2700000" algn="tl">
                  <a:srgbClr val="000000">
                    <a:alpha val="43137"/>
                  </a:srgbClr>
                </a:outerShdw>
              </a:effectLst>
            </a:endParaRPr>
          </a:p>
        </p:txBody>
      </p:sp>
      <p:sp>
        <p:nvSpPr>
          <p:cNvPr id="70" name="CuadroTexto 69"/>
          <p:cNvSpPr txBox="1"/>
          <p:nvPr/>
        </p:nvSpPr>
        <p:spPr>
          <a:xfrm>
            <a:off x="5252613" y="3135244"/>
            <a:ext cx="1618245"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$ 616.553,28</a:t>
            </a:r>
            <a:endParaRPr lang="es-EC" b="1" dirty="0">
              <a:effectLst>
                <a:outerShdw blurRad="38100" dist="38100" dir="2700000" algn="tl">
                  <a:srgbClr val="000000">
                    <a:alpha val="43137"/>
                  </a:srgbClr>
                </a:outerShdw>
              </a:effectLst>
            </a:endParaRPr>
          </a:p>
        </p:txBody>
      </p:sp>
      <p:sp>
        <p:nvSpPr>
          <p:cNvPr id="71" name="CuadroTexto 70"/>
          <p:cNvSpPr txBox="1"/>
          <p:nvPr/>
        </p:nvSpPr>
        <p:spPr>
          <a:xfrm>
            <a:off x="5092755" y="3765208"/>
            <a:ext cx="1810850"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  80.976,00</a:t>
            </a:r>
            <a:endParaRPr lang="es-EC" b="1" dirty="0">
              <a:effectLst>
                <a:outerShdw blurRad="38100" dist="38100" dir="2700000" algn="tl">
                  <a:srgbClr val="000000">
                    <a:alpha val="43137"/>
                  </a:srgbClr>
                </a:outerShdw>
              </a:effectLst>
            </a:endParaRPr>
          </a:p>
        </p:txBody>
      </p:sp>
      <p:sp>
        <p:nvSpPr>
          <p:cNvPr id="72" name="CuadroTexto 71"/>
          <p:cNvSpPr txBox="1"/>
          <p:nvPr/>
        </p:nvSpPr>
        <p:spPr>
          <a:xfrm>
            <a:off x="7406418" y="1776529"/>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$ 755,77</a:t>
            </a:r>
            <a:endParaRPr lang="es-EC" b="1" dirty="0">
              <a:solidFill>
                <a:schemeClr val="accent5">
                  <a:lumMod val="75000"/>
                </a:schemeClr>
              </a:solidFill>
              <a:effectLst>
                <a:outerShdw blurRad="38100" dist="38100" dir="2700000" algn="tl">
                  <a:srgbClr val="000000">
                    <a:alpha val="43137"/>
                  </a:srgbClr>
                </a:outerShdw>
              </a:effectLst>
            </a:endParaRPr>
          </a:p>
        </p:txBody>
      </p:sp>
      <p:sp>
        <p:nvSpPr>
          <p:cNvPr id="73" name="CuadroTexto 72"/>
          <p:cNvSpPr txBox="1"/>
          <p:nvPr/>
        </p:nvSpPr>
        <p:spPr>
          <a:xfrm>
            <a:off x="7521495" y="2398789"/>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$ 18,72</a:t>
            </a:r>
            <a:endParaRPr lang="es-EC" b="1" dirty="0">
              <a:solidFill>
                <a:schemeClr val="accent5">
                  <a:lumMod val="75000"/>
                </a:schemeClr>
              </a:solidFill>
              <a:effectLst>
                <a:outerShdw blurRad="38100" dist="38100" dir="2700000" algn="tl">
                  <a:srgbClr val="000000">
                    <a:alpha val="43137"/>
                  </a:srgbClr>
                </a:outerShdw>
              </a:effectLst>
            </a:endParaRPr>
          </a:p>
        </p:txBody>
      </p:sp>
      <p:sp>
        <p:nvSpPr>
          <p:cNvPr id="74" name="CuadroTexto 73"/>
          <p:cNvSpPr txBox="1"/>
          <p:nvPr/>
        </p:nvSpPr>
        <p:spPr>
          <a:xfrm>
            <a:off x="7440442" y="3115194"/>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$ 977,59</a:t>
            </a:r>
            <a:endParaRPr lang="es-EC" b="1" dirty="0">
              <a:solidFill>
                <a:schemeClr val="accent5">
                  <a:lumMod val="75000"/>
                </a:schemeClr>
              </a:solidFill>
              <a:effectLst>
                <a:outerShdw blurRad="38100" dist="38100" dir="2700000" algn="tl">
                  <a:srgbClr val="000000">
                    <a:alpha val="43137"/>
                  </a:srgbClr>
                </a:outerShdw>
              </a:effectLst>
            </a:endParaRPr>
          </a:p>
        </p:txBody>
      </p:sp>
      <p:sp>
        <p:nvSpPr>
          <p:cNvPr id="75" name="CuadroTexto 74"/>
          <p:cNvSpPr txBox="1"/>
          <p:nvPr/>
        </p:nvSpPr>
        <p:spPr>
          <a:xfrm>
            <a:off x="7561744" y="3756853"/>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$ 24,22</a:t>
            </a:r>
            <a:endParaRPr lang="es-EC" b="1" dirty="0">
              <a:solidFill>
                <a:schemeClr val="accent5">
                  <a:lumMod val="75000"/>
                </a:schemeClr>
              </a:solidFill>
              <a:effectLst>
                <a:outerShdw blurRad="38100" dist="38100" dir="2700000" algn="tl">
                  <a:srgbClr val="000000">
                    <a:alpha val="43137"/>
                  </a:srgbClr>
                </a:outerShdw>
              </a:effectLst>
            </a:endParaRPr>
          </a:p>
        </p:txBody>
      </p:sp>
      <p:cxnSp>
        <p:nvCxnSpPr>
          <p:cNvPr id="76" name="Conector recto de flecha 75"/>
          <p:cNvCxnSpPr/>
          <p:nvPr/>
        </p:nvCxnSpPr>
        <p:spPr>
          <a:xfrm flipV="1">
            <a:off x="1400760" y="2307617"/>
            <a:ext cx="1027000" cy="666395"/>
          </a:xfrm>
          <a:prstGeom prst="straightConnector1">
            <a:avLst/>
          </a:prstGeom>
          <a:ln w="28575" cmpd="sng">
            <a:solidFill>
              <a:srgbClr val="890F0F"/>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p:cNvCxnSpPr/>
          <p:nvPr/>
        </p:nvCxnSpPr>
        <p:spPr>
          <a:xfrm>
            <a:off x="1401063" y="2953289"/>
            <a:ext cx="1045437" cy="622728"/>
          </a:xfrm>
          <a:prstGeom prst="straightConnector1">
            <a:avLst/>
          </a:prstGeom>
          <a:ln w="34925">
            <a:solidFill>
              <a:srgbClr val="890F0F"/>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p:cNvCxnSpPr>
            <a:endCxn id="68" idx="1"/>
          </p:cNvCxnSpPr>
          <p:nvPr/>
        </p:nvCxnSpPr>
        <p:spPr>
          <a:xfrm flipV="1">
            <a:off x="4263269" y="1973161"/>
            <a:ext cx="966335" cy="35191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ector recto de flecha 78"/>
          <p:cNvCxnSpPr/>
          <p:nvPr/>
        </p:nvCxnSpPr>
        <p:spPr>
          <a:xfrm>
            <a:off x="4254747" y="2317752"/>
            <a:ext cx="982041" cy="27480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p:cNvCxnSpPr/>
          <p:nvPr/>
        </p:nvCxnSpPr>
        <p:spPr>
          <a:xfrm flipV="1">
            <a:off x="4157106" y="3325504"/>
            <a:ext cx="1028987" cy="36829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ector recto de flecha 80"/>
          <p:cNvCxnSpPr/>
          <p:nvPr/>
        </p:nvCxnSpPr>
        <p:spPr>
          <a:xfrm>
            <a:off x="4157106" y="3693799"/>
            <a:ext cx="1072498" cy="236918"/>
          </a:xfrm>
          <a:prstGeom prst="straightConnector1">
            <a:avLst/>
          </a:prstGeom>
          <a:ln w="28575" cmpd="sng">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CuadroTexto 81"/>
          <p:cNvSpPr txBox="1"/>
          <p:nvPr/>
        </p:nvSpPr>
        <p:spPr>
          <a:xfrm>
            <a:off x="1871163" y="6091666"/>
            <a:ext cx="3955022" cy="303432"/>
          </a:xfrm>
          <a:prstGeom prst="rect">
            <a:avLst/>
          </a:prstGeom>
          <a:noFill/>
        </p:spPr>
        <p:txBody>
          <a:bodyPr wrap="square" rtlCol="0">
            <a:spAutoFit/>
          </a:bodyPr>
          <a:lstStyle/>
          <a:p>
            <a:r>
              <a:rPr lang="es-EC" sz="1600" b="1" dirty="0" smtClean="0">
                <a:solidFill>
                  <a:srgbClr val="C00000"/>
                </a:solidFill>
              </a:rPr>
              <a:t>5005869 – EUGENIO ESPEJO </a:t>
            </a:r>
            <a:r>
              <a:rPr lang="es-EC" sz="1600" b="1" dirty="0">
                <a:solidFill>
                  <a:srgbClr val="C00000"/>
                </a:solidFill>
              </a:rPr>
              <a:t>/ </a:t>
            </a:r>
            <a:r>
              <a:rPr lang="es-EC" sz="1600" b="1" dirty="0" smtClean="0">
                <a:solidFill>
                  <a:srgbClr val="C00000"/>
                </a:solidFill>
              </a:rPr>
              <a:t>ATAHUALPA</a:t>
            </a:r>
            <a:endParaRPr lang="es-EC" b="1" dirty="0">
              <a:solidFill>
                <a:srgbClr val="C00000"/>
              </a:solidFill>
            </a:endParaRPr>
          </a:p>
        </p:txBody>
      </p:sp>
      <p:sp>
        <p:nvSpPr>
          <p:cNvPr id="83" name="CuadroTexto 82"/>
          <p:cNvSpPr txBox="1"/>
          <p:nvPr/>
        </p:nvSpPr>
        <p:spPr>
          <a:xfrm>
            <a:off x="5077263" y="5129746"/>
            <a:ext cx="1976804"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$ 15´126.121,94</a:t>
            </a:r>
            <a:endParaRPr lang="es-EC" b="1" dirty="0">
              <a:effectLst>
                <a:outerShdw blurRad="38100" dist="38100" dir="2700000" algn="tl">
                  <a:srgbClr val="000000">
                    <a:alpha val="43137"/>
                  </a:srgbClr>
                </a:outerShdw>
              </a:effectLst>
            </a:endParaRPr>
          </a:p>
        </p:txBody>
      </p:sp>
      <p:sp>
        <p:nvSpPr>
          <p:cNvPr id="84" name="CuadroTexto 83"/>
          <p:cNvSpPr txBox="1"/>
          <p:nvPr/>
        </p:nvSpPr>
        <p:spPr>
          <a:xfrm>
            <a:off x="5220018" y="5760649"/>
            <a:ext cx="1770586" cy="331017"/>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    825.091,20</a:t>
            </a:r>
            <a:endParaRPr lang="es-EC" b="1" dirty="0">
              <a:effectLst>
                <a:outerShdw blurRad="38100" dist="38100" dir="2700000" algn="tl">
                  <a:srgbClr val="000000">
                    <a:alpha val="43137"/>
                  </a:srgbClr>
                </a:outerShdw>
              </a:effectLst>
            </a:endParaRPr>
          </a:p>
        </p:txBody>
      </p:sp>
      <p:sp>
        <p:nvSpPr>
          <p:cNvPr id="85" name="CuadroTexto 84"/>
          <p:cNvSpPr txBox="1"/>
          <p:nvPr/>
        </p:nvSpPr>
        <p:spPr>
          <a:xfrm>
            <a:off x="7316568" y="5074833"/>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$ 45.378,37</a:t>
            </a:r>
            <a:endParaRPr lang="es-EC" b="1" dirty="0">
              <a:solidFill>
                <a:schemeClr val="accent5">
                  <a:lumMod val="75000"/>
                </a:schemeClr>
              </a:solidFill>
              <a:effectLst>
                <a:outerShdw blurRad="38100" dist="38100" dir="2700000" algn="tl">
                  <a:srgbClr val="000000">
                    <a:alpha val="43137"/>
                  </a:srgbClr>
                </a:outerShdw>
              </a:effectLst>
            </a:endParaRPr>
          </a:p>
        </p:txBody>
      </p:sp>
      <p:sp>
        <p:nvSpPr>
          <p:cNvPr id="86" name="CuadroTexto 85"/>
          <p:cNvSpPr txBox="1"/>
          <p:nvPr/>
        </p:nvSpPr>
        <p:spPr>
          <a:xfrm>
            <a:off x="7463444" y="5747447"/>
            <a:ext cx="1618245" cy="331017"/>
          </a:xfrm>
          <a:prstGeom prst="rect">
            <a:avLst/>
          </a:prstGeom>
          <a:noFill/>
        </p:spPr>
        <p:txBody>
          <a:bodyPr wrap="square" rtlCol="0">
            <a:spAutoFit/>
          </a:bodyPr>
          <a:lstStyle/>
          <a:p>
            <a:r>
              <a:rPr lang="es-EC" b="1" dirty="0" smtClean="0">
                <a:solidFill>
                  <a:schemeClr val="accent5">
                    <a:lumMod val="75000"/>
                  </a:schemeClr>
                </a:solidFill>
                <a:effectLst>
                  <a:outerShdw blurRad="38100" dist="38100" dir="2700000" algn="tl">
                    <a:srgbClr val="000000">
                      <a:alpha val="43137"/>
                    </a:srgbClr>
                  </a:outerShdw>
                </a:effectLst>
              </a:rPr>
              <a:t>$ 1.062,14</a:t>
            </a:r>
            <a:endParaRPr lang="es-EC" b="1" dirty="0">
              <a:solidFill>
                <a:schemeClr val="accent5">
                  <a:lumMod val="75000"/>
                </a:schemeClr>
              </a:solidFill>
              <a:effectLst>
                <a:outerShdw blurRad="38100" dist="38100" dir="2700000" algn="tl">
                  <a:srgbClr val="000000">
                    <a:alpha val="43137"/>
                  </a:srgbClr>
                </a:outerShdw>
              </a:effectLst>
            </a:endParaRPr>
          </a:p>
        </p:txBody>
      </p:sp>
      <p:cxnSp>
        <p:nvCxnSpPr>
          <p:cNvPr id="87" name="Conector recto de flecha 86"/>
          <p:cNvCxnSpPr/>
          <p:nvPr/>
        </p:nvCxnSpPr>
        <p:spPr>
          <a:xfrm flipV="1">
            <a:off x="4104171" y="5335328"/>
            <a:ext cx="1028987" cy="36829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de flecha 87"/>
          <p:cNvCxnSpPr/>
          <p:nvPr/>
        </p:nvCxnSpPr>
        <p:spPr>
          <a:xfrm>
            <a:off x="4107762" y="5699443"/>
            <a:ext cx="1072498" cy="236918"/>
          </a:xfrm>
          <a:prstGeom prst="straightConnector1">
            <a:avLst/>
          </a:prstGeom>
          <a:ln w="28575" cmpd="sng">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1 Título"/>
          <p:cNvSpPr txBox="1">
            <a:spLocks/>
          </p:cNvSpPr>
          <p:nvPr/>
        </p:nvSpPr>
        <p:spPr>
          <a:xfrm>
            <a:off x="3821045" y="857573"/>
            <a:ext cx="4372535" cy="4087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3600" b="1" dirty="0" smtClean="0">
                <a:solidFill>
                  <a:srgbClr val="FF0000"/>
                </a:solidFill>
                <a:effectLst>
                  <a:outerShdw blurRad="38100" dist="38100" dir="2700000" algn="tl">
                    <a:srgbClr val="000000">
                      <a:alpha val="43137"/>
                    </a:srgbClr>
                  </a:outerShdw>
                </a:effectLst>
                <a:latin typeface="Arial Black" panose="020B0A04020102020204" pitchFamily="34" charset="0"/>
              </a:rPr>
              <a:t>PREDIOS S U G</a:t>
            </a:r>
            <a:endParaRPr lang="es-EC" sz="2000"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90" name="1 Título"/>
          <p:cNvSpPr txBox="1">
            <a:spLocks/>
          </p:cNvSpPr>
          <p:nvPr/>
        </p:nvSpPr>
        <p:spPr>
          <a:xfrm>
            <a:off x="872730" y="4547531"/>
            <a:ext cx="3247128" cy="3551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b="1" dirty="0" smtClean="0">
                <a:solidFill>
                  <a:schemeClr val="accent5"/>
                </a:solidFill>
                <a:effectLst>
                  <a:outerShdw blurRad="38100" dist="38100" dir="2700000" algn="tl">
                    <a:srgbClr val="000000">
                      <a:alpha val="43137"/>
                    </a:srgbClr>
                  </a:outerShdw>
                </a:effectLst>
                <a:latin typeface="Berlin Sans FB Demi" panose="020E0802020502020306" pitchFamily="34" charset="0"/>
              </a:rPr>
              <a:t>Ejemplo 2:</a:t>
            </a:r>
            <a:endParaRPr lang="es-EC" sz="1600" dirty="0">
              <a:effectLst>
                <a:outerShdw blurRad="38100" dist="38100" dir="2700000" algn="tl">
                  <a:srgbClr val="000000">
                    <a:alpha val="43137"/>
                  </a:srgbClr>
                </a:outerShdw>
              </a:effectLst>
              <a:latin typeface="Berlin Sans FB Demi" panose="020E0802020502020306" pitchFamily="34" charset="0"/>
            </a:endParaRPr>
          </a:p>
        </p:txBody>
      </p:sp>
      <p:cxnSp>
        <p:nvCxnSpPr>
          <p:cNvPr id="91" name="Conector recto 90"/>
          <p:cNvCxnSpPr/>
          <p:nvPr/>
        </p:nvCxnSpPr>
        <p:spPr>
          <a:xfrm>
            <a:off x="1413969" y="4443059"/>
            <a:ext cx="9319565" cy="0"/>
          </a:xfrm>
          <a:prstGeom prst="line">
            <a:avLst/>
          </a:prstGeom>
          <a:ln w="79375" cmpd="tri">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de flecha 91"/>
          <p:cNvCxnSpPr/>
          <p:nvPr/>
        </p:nvCxnSpPr>
        <p:spPr>
          <a:xfrm flipV="1">
            <a:off x="1357209" y="5703623"/>
            <a:ext cx="940209" cy="1"/>
          </a:xfrm>
          <a:prstGeom prst="straightConnector1">
            <a:avLst/>
          </a:prstGeom>
          <a:ln w="28575" cmpd="sng">
            <a:solidFill>
              <a:srgbClr val="890F0F"/>
            </a:solidFill>
            <a:tailEnd type="triangle"/>
          </a:ln>
        </p:spPr>
        <p:style>
          <a:lnRef idx="1">
            <a:schemeClr val="accent1"/>
          </a:lnRef>
          <a:fillRef idx="0">
            <a:schemeClr val="accent1"/>
          </a:fillRef>
          <a:effectRef idx="0">
            <a:schemeClr val="accent1"/>
          </a:effectRef>
          <a:fontRef idx="minor">
            <a:schemeClr val="tx1"/>
          </a:fontRef>
        </p:style>
      </p:cxnSp>
      <p:pic>
        <p:nvPicPr>
          <p:cNvPr id="93" name="Imagen 92"/>
          <p:cNvPicPr>
            <a:picLocks noChangeAspect="1"/>
          </p:cNvPicPr>
          <p:nvPr/>
        </p:nvPicPr>
        <p:blipFill rotWithShape="1">
          <a:blip r:embed="rId3" cstate="print">
            <a:extLst>
              <a:ext uri="{28A0092B-C50C-407E-A947-70E740481C1C}">
                <a14:useLocalDpi xmlns:a14="http://schemas.microsoft.com/office/drawing/2010/main" val="0"/>
              </a:ext>
            </a:extLst>
          </a:blip>
          <a:srcRect l="29948" t="3256" r="27571"/>
          <a:stretch/>
        </p:blipFill>
        <p:spPr>
          <a:xfrm>
            <a:off x="625226" y="2162042"/>
            <a:ext cx="729313" cy="1488609"/>
          </a:xfrm>
          <a:prstGeom prst="rect">
            <a:avLst/>
          </a:prstGeom>
        </p:spPr>
      </p:pic>
      <p:pic>
        <p:nvPicPr>
          <p:cNvPr id="94" name="Imagen 93"/>
          <p:cNvPicPr>
            <a:picLocks noChangeAspect="1"/>
          </p:cNvPicPr>
          <p:nvPr/>
        </p:nvPicPr>
        <p:blipFill rotWithShape="1">
          <a:blip r:embed="rId4" cstate="print">
            <a:extLst>
              <a:ext uri="{28A0092B-C50C-407E-A947-70E740481C1C}">
                <a14:useLocalDpi xmlns:a14="http://schemas.microsoft.com/office/drawing/2010/main" val="0"/>
              </a:ext>
            </a:extLst>
          </a:blip>
          <a:srcRect l="33204" t="4031" r="32532" b="4031"/>
          <a:stretch/>
        </p:blipFill>
        <p:spPr>
          <a:xfrm>
            <a:off x="649777" y="4925166"/>
            <a:ext cx="642825" cy="1545923"/>
          </a:xfrm>
          <a:prstGeom prst="rect">
            <a:avLst/>
          </a:prstGeom>
        </p:spPr>
      </p:pic>
      <p:pic>
        <p:nvPicPr>
          <p:cNvPr id="95" name="Picture 4" descr="Como saber si tu deuda es Deuda Buena o Deuda Mal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80829" y="5198279"/>
            <a:ext cx="920928" cy="613926"/>
          </a:xfrm>
          <a:prstGeom prst="rect">
            <a:avLst/>
          </a:prstGeom>
          <a:noFill/>
          <a:extLst>
            <a:ext uri="{909E8E84-426E-40DD-AFC4-6F175D3DCCD1}">
              <a14:hiddenFill xmlns:a14="http://schemas.microsoft.com/office/drawing/2010/main">
                <a:solidFill>
                  <a:srgbClr val="FFFFFF"/>
                </a:solidFill>
              </a14:hiddenFill>
            </a:ext>
          </a:extLst>
        </p:spPr>
      </p:pic>
      <p:sp>
        <p:nvSpPr>
          <p:cNvPr id="96" name="CuadroTexto 95"/>
          <p:cNvSpPr txBox="1"/>
          <p:nvPr/>
        </p:nvSpPr>
        <p:spPr>
          <a:xfrm>
            <a:off x="9166081" y="4807779"/>
            <a:ext cx="2986916" cy="248262"/>
          </a:xfrm>
          <a:prstGeom prst="rect">
            <a:avLst/>
          </a:prstGeom>
          <a:noFill/>
        </p:spPr>
        <p:txBody>
          <a:bodyPr wrap="square" rtlCol="0">
            <a:spAutoFit/>
          </a:bodyPr>
          <a:lstStyle/>
          <a:p>
            <a:pPr algn="ctr"/>
            <a:r>
              <a:rPr lang="es-EC" sz="12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PENDIENTE DE PAGO</a:t>
            </a:r>
          </a:p>
        </p:txBody>
      </p:sp>
      <p:pic>
        <p:nvPicPr>
          <p:cNvPr id="97" name="Picture 4" descr="Como saber si tu deuda es Deuda Buena o Deuda Mal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9890" y="1947525"/>
            <a:ext cx="920928" cy="613926"/>
          </a:xfrm>
          <a:prstGeom prst="rect">
            <a:avLst/>
          </a:prstGeom>
          <a:noFill/>
          <a:extLst>
            <a:ext uri="{909E8E84-426E-40DD-AFC4-6F175D3DCCD1}">
              <a14:hiddenFill xmlns:a14="http://schemas.microsoft.com/office/drawing/2010/main">
                <a:solidFill>
                  <a:srgbClr val="FFFFFF"/>
                </a:solidFill>
              </a14:hiddenFill>
            </a:ext>
          </a:extLst>
        </p:spPr>
      </p:pic>
      <p:sp>
        <p:nvSpPr>
          <p:cNvPr id="98" name="CuadroTexto 97"/>
          <p:cNvSpPr txBox="1"/>
          <p:nvPr/>
        </p:nvSpPr>
        <p:spPr>
          <a:xfrm>
            <a:off x="9169341" y="1590259"/>
            <a:ext cx="2986916" cy="248262"/>
          </a:xfrm>
          <a:prstGeom prst="rect">
            <a:avLst/>
          </a:prstGeom>
          <a:noFill/>
        </p:spPr>
        <p:txBody>
          <a:bodyPr wrap="square" rtlCol="0">
            <a:spAutoFit/>
          </a:bodyPr>
          <a:lstStyle/>
          <a:p>
            <a:pPr algn="ctr"/>
            <a:r>
              <a:rPr lang="es-EC" sz="12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PENDIENTE DE PAGO</a:t>
            </a:r>
          </a:p>
        </p:txBody>
      </p:sp>
      <p:pic>
        <p:nvPicPr>
          <p:cNvPr id="99" name="Picture 4" descr="Como saber si tu deuda es Deuda Buena o Deuda Mal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7499" y="3285029"/>
            <a:ext cx="920928" cy="613926"/>
          </a:xfrm>
          <a:prstGeom prst="rect">
            <a:avLst/>
          </a:prstGeom>
          <a:noFill/>
          <a:extLst>
            <a:ext uri="{909E8E84-426E-40DD-AFC4-6F175D3DCCD1}">
              <a14:hiddenFill xmlns:a14="http://schemas.microsoft.com/office/drawing/2010/main">
                <a:solidFill>
                  <a:srgbClr val="FFFFFF"/>
                </a:solidFill>
              </a14:hiddenFill>
            </a:ext>
          </a:extLst>
        </p:spPr>
      </p:pic>
      <p:sp>
        <p:nvSpPr>
          <p:cNvPr id="100" name="CuadroTexto 99"/>
          <p:cNvSpPr txBox="1"/>
          <p:nvPr/>
        </p:nvSpPr>
        <p:spPr>
          <a:xfrm>
            <a:off x="9205084" y="2927115"/>
            <a:ext cx="2986916" cy="248262"/>
          </a:xfrm>
          <a:prstGeom prst="rect">
            <a:avLst/>
          </a:prstGeom>
          <a:noFill/>
        </p:spPr>
        <p:txBody>
          <a:bodyPr wrap="square" rtlCol="0">
            <a:spAutoFit/>
          </a:bodyPr>
          <a:lstStyle/>
          <a:p>
            <a:pPr algn="ctr"/>
            <a:r>
              <a:rPr lang="es-EC" sz="12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PENDIENTE DE PAGO</a:t>
            </a:r>
          </a:p>
        </p:txBody>
      </p:sp>
      <p:sp>
        <p:nvSpPr>
          <p:cNvPr id="101" name="CuadroTexto 100"/>
          <p:cNvSpPr txBox="1"/>
          <p:nvPr/>
        </p:nvSpPr>
        <p:spPr>
          <a:xfrm>
            <a:off x="9243183" y="1772610"/>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2021</a:t>
            </a:r>
            <a:endParaRPr lang="es-EC" sz="2000" b="1" dirty="0">
              <a:solidFill>
                <a:schemeClr val="accent6">
                  <a:lumMod val="75000"/>
                </a:schemeClr>
              </a:solidFill>
              <a:effectLst>
                <a:outerShdw blurRad="38100" dist="38100" dir="2700000" algn="tl">
                  <a:srgbClr val="000000">
                    <a:alpha val="43137"/>
                  </a:srgbClr>
                </a:outerShdw>
              </a:effectLst>
            </a:endParaRPr>
          </a:p>
        </p:txBody>
      </p:sp>
      <p:sp>
        <p:nvSpPr>
          <p:cNvPr id="102" name="CuadroTexto 101"/>
          <p:cNvSpPr txBox="1"/>
          <p:nvPr/>
        </p:nvSpPr>
        <p:spPr>
          <a:xfrm>
            <a:off x="9263355" y="2418088"/>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2022</a:t>
            </a:r>
            <a:endParaRPr lang="es-EC" sz="2000" b="1" dirty="0">
              <a:solidFill>
                <a:schemeClr val="accent6">
                  <a:lumMod val="75000"/>
                </a:schemeClr>
              </a:solidFill>
              <a:effectLst>
                <a:outerShdw blurRad="38100" dist="38100" dir="2700000" algn="tl">
                  <a:srgbClr val="000000">
                    <a:alpha val="43137"/>
                  </a:srgbClr>
                </a:outerShdw>
              </a:effectLst>
            </a:endParaRPr>
          </a:p>
        </p:txBody>
      </p:sp>
      <p:cxnSp>
        <p:nvCxnSpPr>
          <p:cNvPr id="103" name="Conector recto de flecha 102"/>
          <p:cNvCxnSpPr/>
          <p:nvPr/>
        </p:nvCxnSpPr>
        <p:spPr>
          <a:xfrm flipH="1" flipV="1">
            <a:off x="8866837" y="1951911"/>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recto de flecha 103"/>
          <p:cNvCxnSpPr/>
          <p:nvPr/>
        </p:nvCxnSpPr>
        <p:spPr>
          <a:xfrm flipH="1" flipV="1">
            <a:off x="8866837" y="2588444"/>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05" name="CuadroTexto 104"/>
          <p:cNvSpPr txBox="1"/>
          <p:nvPr/>
        </p:nvSpPr>
        <p:spPr>
          <a:xfrm>
            <a:off x="9292412" y="3068989"/>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2021</a:t>
            </a:r>
            <a:endParaRPr lang="es-EC" sz="2000" b="1" dirty="0">
              <a:solidFill>
                <a:schemeClr val="accent6">
                  <a:lumMod val="75000"/>
                </a:schemeClr>
              </a:solidFill>
              <a:effectLst>
                <a:outerShdw blurRad="38100" dist="38100" dir="2700000" algn="tl">
                  <a:srgbClr val="000000">
                    <a:alpha val="43137"/>
                  </a:srgbClr>
                </a:outerShdw>
              </a:effectLst>
            </a:endParaRPr>
          </a:p>
        </p:txBody>
      </p:sp>
      <p:sp>
        <p:nvSpPr>
          <p:cNvPr id="106" name="CuadroTexto 105"/>
          <p:cNvSpPr txBox="1"/>
          <p:nvPr/>
        </p:nvSpPr>
        <p:spPr>
          <a:xfrm>
            <a:off x="9312584" y="3739557"/>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2022</a:t>
            </a:r>
            <a:endParaRPr lang="es-EC" sz="2000" b="1" dirty="0">
              <a:solidFill>
                <a:schemeClr val="accent6">
                  <a:lumMod val="75000"/>
                </a:schemeClr>
              </a:solidFill>
              <a:effectLst>
                <a:outerShdw blurRad="38100" dist="38100" dir="2700000" algn="tl">
                  <a:srgbClr val="000000">
                    <a:alpha val="43137"/>
                  </a:srgbClr>
                </a:outerShdw>
              </a:effectLst>
            </a:endParaRPr>
          </a:p>
        </p:txBody>
      </p:sp>
      <p:cxnSp>
        <p:nvCxnSpPr>
          <p:cNvPr id="107" name="Conector recto de flecha 106"/>
          <p:cNvCxnSpPr/>
          <p:nvPr/>
        </p:nvCxnSpPr>
        <p:spPr>
          <a:xfrm flipH="1" flipV="1">
            <a:off x="8916066" y="3248290"/>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ector recto de flecha 107"/>
          <p:cNvCxnSpPr/>
          <p:nvPr/>
        </p:nvCxnSpPr>
        <p:spPr>
          <a:xfrm flipH="1" flipV="1">
            <a:off x="8916066" y="3909912"/>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09" name="CuadroTexto 108"/>
          <p:cNvSpPr txBox="1"/>
          <p:nvPr/>
        </p:nvSpPr>
        <p:spPr>
          <a:xfrm>
            <a:off x="9518660" y="5074384"/>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2021</a:t>
            </a:r>
            <a:endParaRPr lang="es-EC" sz="2000" b="1" dirty="0">
              <a:solidFill>
                <a:schemeClr val="accent6">
                  <a:lumMod val="75000"/>
                </a:schemeClr>
              </a:solidFill>
              <a:effectLst>
                <a:outerShdw blurRad="38100" dist="38100" dir="2700000" algn="tl">
                  <a:srgbClr val="000000">
                    <a:alpha val="43137"/>
                  </a:srgbClr>
                </a:outerShdw>
              </a:effectLst>
            </a:endParaRPr>
          </a:p>
        </p:txBody>
      </p:sp>
      <p:sp>
        <p:nvSpPr>
          <p:cNvPr id="110" name="CuadroTexto 109"/>
          <p:cNvSpPr txBox="1"/>
          <p:nvPr/>
        </p:nvSpPr>
        <p:spPr>
          <a:xfrm>
            <a:off x="9538832" y="5719862"/>
            <a:ext cx="1548881" cy="358602"/>
          </a:xfrm>
          <a:prstGeom prst="rect">
            <a:avLst/>
          </a:prstGeom>
          <a:noFill/>
        </p:spPr>
        <p:txBody>
          <a:bodyPr wrap="square" rtlCol="0">
            <a:spAutoFit/>
          </a:bodyPr>
          <a:lstStyle/>
          <a:p>
            <a:r>
              <a:rPr lang="es-EC" sz="2000" b="1" dirty="0" smtClean="0">
                <a:solidFill>
                  <a:schemeClr val="accent6">
                    <a:lumMod val="75000"/>
                  </a:schemeClr>
                </a:solidFill>
                <a:effectLst>
                  <a:outerShdw blurRad="38100" dist="38100" dir="2700000" algn="tl">
                    <a:srgbClr val="000000">
                      <a:alpha val="43137"/>
                    </a:srgbClr>
                  </a:outerShdw>
                </a:effectLst>
              </a:rPr>
              <a:t>2022</a:t>
            </a:r>
            <a:endParaRPr lang="es-EC" sz="2000" b="1" dirty="0">
              <a:solidFill>
                <a:schemeClr val="accent6">
                  <a:lumMod val="75000"/>
                </a:schemeClr>
              </a:solidFill>
              <a:effectLst>
                <a:outerShdw blurRad="38100" dist="38100" dir="2700000" algn="tl">
                  <a:srgbClr val="000000">
                    <a:alpha val="43137"/>
                  </a:srgbClr>
                </a:outerShdw>
              </a:effectLst>
            </a:endParaRPr>
          </a:p>
        </p:txBody>
      </p:sp>
      <p:cxnSp>
        <p:nvCxnSpPr>
          <p:cNvPr id="111" name="Conector recto de flecha 110"/>
          <p:cNvCxnSpPr/>
          <p:nvPr/>
        </p:nvCxnSpPr>
        <p:spPr>
          <a:xfrm flipH="1" flipV="1">
            <a:off x="9142314" y="5253684"/>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ector recto de flecha 111"/>
          <p:cNvCxnSpPr/>
          <p:nvPr/>
        </p:nvCxnSpPr>
        <p:spPr>
          <a:xfrm flipH="1" flipV="1">
            <a:off x="9142314" y="5890217"/>
            <a:ext cx="453098" cy="11513"/>
          </a:xfrm>
          <a:prstGeom prst="straightConnector1">
            <a:avLst/>
          </a:prstGeom>
          <a:ln w="47625" cmpd="thickThin">
            <a:solidFill>
              <a:srgbClr val="CC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512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13</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Título 1">
            <a:extLst>
              <a:ext uri="{FF2B5EF4-FFF2-40B4-BE49-F238E27FC236}">
                <a16:creationId xmlns:a16="http://schemas.microsoft.com/office/drawing/2014/main" id="{E3067D72-2641-411B-822D-19B36F0D16DA}"/>
              </a:ext>
            </a:extLst>
          </p:cNvPr>
          <p:cNvSpPr txBox="1">
            <a:spLocks/>
          </p:cNvSpPr>
          <p:nvPr/>
        </p:nvSpPr>
        <p:spPr>
          <a:xfrm>
            <a:off x="609604"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Impuesto predial urbano – Número de Títulos por Rango</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2"/>
          <a:stretch>
            <a:fillRect/>
          </a:stretch>
        </p:blipFill>
        <p:spPr>
          <a:xfrm>
            <a:off x="2285650" y="2291496"/>
            <a:ext cx="7938734" cy="4247158"/>
          </a:xfrm>
          <a:prstGeom prst="rect">
            <a:avLst/>
          </a:prstGeom>
        </p:spPr>
      </p:pic>
    </p:spTree>
    <p:extLst>
      <p:ext uri="{BB962C8B-B14F-4D97-AF65-F5344CB8AC3E}">
        <p14:creationId xmlns:p14="http://schemas.microsoft.com/office/powerpoint/2010/main" val="3587028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14</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Título 1">
            <a:extLst>
              <a:ext uri="{FF2B5EF4-FFF2-40B4-BE49-F238E27FC236}">
                <a16:creationId xmlns:a16="http://schemas.microsoft.com/office/drawing/2014/main" id="{E3067D72-2641-411B-822D-19B36F0D16DA}"/>
              </a:ext>
            </a:extLst>
          </p:cNvPr>
          <p:cNvSpPr txBox="1">
            <a:spLocks/>
          </p:cNvSpPr>
          <p:nvPr/>
        </p:nvSpPr>
        <p:spPr>
          <a:xfrm>
            <a:off x="520700"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Impuesto predial urbano – Valor emitido por Rango</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graphicFrame>
        <p:nvGraphicFramePr>
          <p:cNvPr id="7" name="Gráfico 6"/>
          <p:cNvGraphicFramePr>
            <a:graphicFrameLocks/>
          </p:cNvGraphicFramePr>
          <p:nvPr>
            <p:extLst>
              <p:ext uri="{D42A27DB-BD31-4B8C-83A1-F6EECF244321}">
                <p14:modId xmlns:p14="http://schemas.microsoft.com/office/powerpoint/2010/main" val="1850309858"/>
              </p:ext>
            </p:extLst>
          </p:nvPr>
        </p:nvGraphicFramePr>
        <p:xfrm>
          <a:off x="2016125" y="2451539"/>
          <a:ext cx="7524750" cy="4019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9345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15</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6" name="Título 1">
            <a:extLst>
              <a:ext uri="{FF2B5EF4-FFF2-40B4-BE49-F238E27FC236}">
                <a16:creationId xmlns:a16="http://schemas.microsoft.com/office/drawing/2014/main" id="{E3067D72-2641-411B-822D-19B36F0D16DA}"/>
              </a:ext>
            </a:extLst>
          </p:cNvPr>
          <p:cNvSpPr txBox="1">
            <a:spLocks/>
          </p:cNvSpPr>
          <p:nvPr/>
        </p:nvSpPr>
        <p:spPr>
          <a:xfrm>
            <a:off x="342900"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Impuesto predial rural – Número de Títulos por Rango</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graphicFrame>
        <p:nvGraphicFramePr>
          <p:cNvPr id="8" name="Gráfico 7"/>
          <p:cNvGraphicFramePr>
            <a:graphicFrameLocks/>
          </p:cNvGraphicFramePr>
          <p:nvPr>
            <p:extLst>
              <p:ext uri="{D42A27DB-BD31-4B8C-83A1-F6EECF244321}">
                <p14:modId xmlns:p14="http://schemas.microsoft.com/office/powerpoint/2010/main" val="2576174279"/>
              </p:ext>
            </p:extLst>
          </p:nvPr>
        </p:nvGraphicFramePr>
        <p:xfrm>
          <a:off x="2166937" y="2291496"/>
          <a:ext cx="6867526" cy="4210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2061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16</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6" name="Título 1">
            <a:extLst>
              <a:ext uri="{FF2B5EF4-FFF2-40B4-BE49-F238E27FC236}">
                <a16:creationId xmlns:a16="http://schemas.microsoft.com/office/drawing/2014/main" id="{E3067D72-2641-411B-822D-19B36F0D16DA}"/>
              </a:ext>
            </a:extLst>
          </p:cNvPr>
          <p:cNvSpPr txBox="1">
            <a:spLocks/>
          </p:cNvSpPr>
          <p:nvPr/>
        </p:nvSpPr>
        <p:spPr>
          <a:xfrm>
            <a:off x="609604"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Impuesto predial rural – Valor emitido por Rango</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graphicFrame>
        <p:nvGraphicFramePr>
          <p:cNvPr id="7" name="Gráfico 6"/>
          <p:cNvGraphicFramePr>
            <a:graphicFrameLocks/>
          </p:cNvGraphicFramePr>
          <p:nvPr>
            <p:extLst>
              <p:ext uri="{D42A27DB-BD31-4B8C-83A1-F6EECF244321}">
                <p14:modId xmlns:p14="http://schemas.microsoft.com/office/powerpoint/2010/main" val="4041307386"/>
              </p:ext>
            </p:extLst>
          </p:nvPr>
        </p:nvGraphicFramePr>
        <p:xfrm>
          <a:off x="1854200" y="2291496"/>
          <a:ext cx="7010399" cy="43621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179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17</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6" name="Título 1">
            <a:extLst>
              <a:ext uri="{FF2B5EF4-FFF2-40B4-BE49-F238E27FC236}">
                <a16:creationId xmlns:a16="http://schemas.microsoft.com/office/drawing/2014/main" id="{E3067D72-2641-411B-822D-19B36F0D16DA}"/>
              </a:ext>
            </a:extLst>
          </p:cNvPr>
          <p:cNvSpPr txBox="1">
            <a:spLocks/>
          </p:cNvSpPr>
          <p:nvPr/>
        </p:nvSpPr>
        <p:spPr>
          <a:xfrm>
            <a:off x="609604" y="1630269"/>
            <a:ext cx="10515600" cy="661227"/>
          </a:xfrm>
          <a:prstGeom prst="rect">
            <a:avLst/>
          </a:prstGeom>
        </p:spPr>
        <p:txBody>
          <a:bodyPr vert="horz" lIns="163210" tIns="81605" rIns="163210" bIns="81605" rtlCol="0" anchor="ctr">
            <a:normAutofit/>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Comportamiento de </a:t>
            </a:r>
            <a:r>
              <a:rPr lang="es-ES" sz="2000" dirty="0" smtClean="0">
                <a:solidFill>
                  <a:schemeClr val="accent1">
                    <a:lumMod val="75000"/>
                  </a:schemeClr>
                </a:solidFill>
                <a:effectLst>
                  <a:outerShdw blurRad="38100" dist="38100" dir="2700000" algn="tl">
                    <a:srgbClr val="000000">
                      <a:alpha val="43137"/>
                    </a:srgbClr>
                  </a:outerShdw>
                </a:effectLst>
              </a:rPr>
              <a:t>Proyección </a:t>
            </a:r>
            <a:r>
              <a:rPr lang="es-ES" sz="2000" dirty="0" smtClean="0">
                <a:solidFill>
                  <a:schemeClr val="accent1">
                    <a:lumMod val="75000"/>
                  </a:schemeClr>
                </a:solidFill>
                <a:effectLst>
                  <a:outerShdw blurRad="38100" dist="38100" dir="2700000" algn="tl">
                    <a:srgbClr val="000000">
                      <a:alpha val="43137"/>
                    </a:srgbClr>
                  </a:outerShdw>
                </a:effectLst>
              </a:rPr>
              <a:t>año 2022 vs. </a:t>
            </a:r>
            <a:r>
              <a:rPr lang="es-ES" sz="2000" dirty="0" smtClean="0">
                <a:solidFill>
                  <a:schemeClr val="accent1">
                    <a:lumMod val="75000"/>
                  </a:schemeClr>
                </a:solidFill>
                <a:effectLst>
                  <a:outerShdw blurRad="38100" dist="38100" dir="2700000" algn="tl">
                    <a:srgbClr val="000000">
                      <a:alpha val="43137"/>
                    </a:srgbClr>
                  </a:outerShdw>
                </a:effectLst>
              </a:rPr>
              <a:t>Emisión 2021 </a:t>
            </a:r>
            <a:r>
              <a:rPr lang="es-ES" sz="2000" dirty="0" smtClean="0">
                <a:solidFill>
                  <a:schemeClr val="accent1">
                    <a:lumMod val="75000"/>
                  </a:schemeClr>
                </a:solidFill>
                <a:effectLst>
                  <a:outerShdw blurRad="38100" dist="38100" dir="2700000" algn="tl">
                    <a:srgbClr val="000000">
                      <a:alpha val="43137"/>
                    </a:srgbClr>
                  </a:outerShdw>
                </a:effectLst>
              </a:rPr>
              <a:t>POR TÍTULOS en %</a:t>
            </a:r>
            <a:endParaRPr lang="es-EC" sz="2000" dirty="0">
              <a:solidFill>
                <a:schemeClr val="accent1">
                  <a:lumMod val="75000"/>
                </a:schemeClr>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2235097" y="2467859"/>
            <a:ext cx="7264613" cy="4185793"/>
          </a:xfrm>
          <a:prstGeom prst="rect">
            <a:avLst/>
          </a:prstGeom>
        </p:spPr>
      </p:pic>
    </p:spTree>
    <p:extLst>
      <p:ext uri="{BB962C8B-B14F-4D97-AF65-F5344CB8AC3E}">
        <p14:creationId xmlns:p14="http://schemas.microsoft.com/office/powerpoint/2010/main" val="2907360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18</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6" name="Título 1">
            <a:extLst>
              <a:ext uri="{FF2B5EF4-FFF2-40B4-BE49-F238E27FC236}">
                <a16:creationId xmlns:a16="http://schemas.microsoft.com/office/drawing/2014/main" id="{E3067D72-2641-411B-822D-19B36F0D16DA}"/>
              </a:ext>
            </a:extLst>
          </p:cNvPr>
          <p:cNvSpPr txBox="1">
            <a:spLocks/>
          </p:cNvSpPr>
          <p:nvPr/>
        </p:nvSpPr>
        <p:spPr>
          <a:xfrm>
            <a:off x="609604" y="1630269"/>
            <a:ext cx="10515600" cy="661227"/>
          </a:xfrm>
          <a:prstGeom prst="rect">
            <a:avLst/>
          </a:prstGeom>
        </p:spPr>
        <p:txBody>
          <a:bodyPr vert="horz" lIns="163210" tIns="81605" rIns="163210" bIns="81605" rtlCol="0" anchor="ctr">
            <a:normAutofit/>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pPr algn="ctr"/>
            <a:r>
              <a:rPr lang="es-ES" sz="2000" dirty="0" smtClean="0">
                <a:solidFill>
                  <a:schemeClr val="accent1">
                    <a:lumMod val="75000"/>
                  </a:schemeClr>
                </a:solidFill>
                <a:effectLst>
                  <a:outerShdw blurRad="38100" dist="38100" dir="2700000" algn="tl">
                    <a:srgbClr val="000000">
                      <a:alpha val="43137"/>
                    </a:srgbClr>
                  </a:outerShdw>
                </a:effectLst>
              </a:rPr>
              <a:t>Comportamiento de </a:t>
            </a:r>
            <a:r>
              <a:rPr lang="es-ES" sz="2000" dirty="0" smtClean="0">
                <a:solidFill>
                  <a:schemeClr val="accent1">
                    <a:lumMod val="75000"/>
                  </a:schemeClr>
                </a:solidFill>
                <a:effectLst>
                  <a:outerShdw blurRad="38100" dist="38100" dir="2700000" algn="tl">
                    <a:srgbClr val="000000">
                      <a:alpha val="43137"/>
                    </a:srgbClr>
                  </a:outerShdw>
                </a:effectLst>
              </a:rPr>
              <a:t>Proyección </a:t>
            </a:r>
            <a:r>
              <a:rPr lang="es-ES" sz="2000" dirty="0" smtClean="0">
                <a:solidFill>
                  <a:schemeClr val="accent1">
                    <a:lumMod val="75000"/>
                  </a:schemeClr>
                </a:solidFill>
                <a:effectLst>
                  <a:outerShdw blurRad="38100" dist="38100" dir="2700000" algn="tl">
                    <a:srgbClr val="000000">
                      <a:alpha val="43137"/>
                    </a:srgbClr>
                  </a:outerShdw>
                </a:effectLst>
              </a:rPr>
              <a:t>año 2022 vs. </a:t>
            </a:r>
            <a:r>
              <a:rPr lang="es-ES" sz="2000" dirty="0" smtClean="0">
                <a:solidFill>
                  <a:schemeClr val="accent1">
                    <a:lumMod val="75000"/>
                  </a:schemeClr>
                </a:solidFill>
                <a:effectLst>
                  <a:outerShdw blurRad="38100" dist="38100" dir="2700000" algn="tl">
                    <a:srgbClr val="000000">
                      <a:alpha val="43137"/>
                    </a:srgbClr>
                  </a:outerShdw>
                </a:effectLst>
              </a:rPr>
              <a:t>Emisión 2021 </a:t>
            </a:r>
            <a:r>
              <a:rPr lang="es-ES" sz="2000" dirty="0" smtClean="0">
                <a:solidFill>
                  <a:schemeClr val="accent1">
                    <a:lumMod val="75000"/>
                  </a:schemeClr>
                </a:solidFill>
                <a:effectLst>
                  <a:outerShdw blurRad="38100" dist="38100" dir="2700000" algn="tl">
                    <a:srgbClr val="000000">
                      <a:alpha val="43137"/>
                    </a:srgbClr>
                  </a:outerShdw>
                </a:effectLst>
              </a:rPr>
              <a:t>POR AVALÚO en %</a:t>
            </a:r>
            <a:endParaRPr lang="es-EC" sz="2000" dirty="0">
              <a:solidFill>
                <a:schemeClr val="accent1">
                  <a:lumMod val="75000"/>
                </a:schemeClr>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2475764" y="2291496"/>
            <a:ext cx="7570698" cy="4362156"/>
          </a:xfrm>
          <a:prstGeom prst="rect">
            <a:avLst/>
          </a:prstGeom>
        </p:spPr>
      </p:pic>
    </p:spTree>
    <p:extLst>
      <p:ext uri="{BB962C8B-B14F-4D97-AF65-F5344CB8AC3E}">
        <p14:creationId xmlns:p14="http://schemas.microsoft.com/office/powerpoint/2010/main" val="186145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11290826" cy="475915"/>
          </a:xfrm>
          <a:prstGeom prst="rect">
            <a:avLst/>
          </a:prstGeom>
        </p:spPr>
        <p:txBody>
          <a:bodyPr>
            <a:noAutofit/>
          </a:bodyPr>
          <a:lstStyle/>
          <a:p>
            <a:r>
              <a:rPr lang="es-ES" sz="1800" dirty="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ítulo 1">
            <a:extLst>
              <a:ext uri="{FF2B5EF4-FFF2-40B4-BE49-F238E27FC236}">
                <a16:creationId xmlns:a16="http://schemas.microsoft.com/office/drawing/2014/main" id="{E3067D72-2641-411B-822D-19B36F0D16DA}"/>
              </a:ext>
            </a:extLst>
          </p:cNvPr>
          <p:cNvSpPr txBox="1">
            <a:spLocks/>
          </p:cNvSpPr>
          <p:nvPr/>
        </p:nvSpPr>
        <p:spPr>
          <a:xfrm>
            <a:off x="95794" y="1675573"/>
            <a:ext cx="10515600" cy="726216"/>
          </a:xfrm>
          <a:prstGeom prst="rect">
            <a:avLst/>
          </a:prstGeom>
        </p:spPr>
        <p:txBody>
          <a:bodyPr vert="horz" lIns="163210" tIns="81605" rIns="163210" bIns="81605" rtlCol="0" anchor="ctr">
            <a:normAutofit fontScale="92500" lnSpcReduction="1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r>
              <a:rPr lang="es-ES" sz="2000" dirty="0" smtClean="0">
                <a:solidFill>
                  <a:schemeClr val="accent1">
                    <a:lumMod val="75000"/>
                  </a:schemeClr>
                </a:solidFill>
                <a:effectLst>
                  <a:outerShdw blurRad="38100" dist="38100" dir="2700000" algn="tl">
                    <a:srgbClr val="000000">
                      <a:alpha val="43137"/>
                    </a:srgbClr>
                  </a:outerShdw>
                </a:effectLst>
              </a:rPr>
              <a:t>REFORMA ESPECÍFICA 1: </a:t>
            </a:r>
            <a:br>
              <a:rPr lang="es-ES" sz="2000" dirty="0" smtClean="0">
                <a:solidFill>
                  <a:schemeClr val="accent1">
                    <a:lumMod val="75000"/>
                  </a:schemeClr>
                </a:solidFill>
                <a:effectLst>
                  <a:outerShdw blurRad="38100" dist="38100" dir="2700000" algn="tl">
                    <a:srgbClr val="000000">
                      <a:alpha val="43137"/>
                    </a:srgbClr>
                  </a:outerShdw>
                </a:effectLst>
              </a:rPr>
            </a:br>
            <a:r>
              <a:rPr lang="es-ES" sz="2000" dirty="0" smtClean="0">
                <a:solidFill>
                  <a:schemeClr val="accent1">
                    <a:lumMod val="75000"/>
                  </a:schemeClr>
                </a:solidFill>
                <a:effectLst>
                  <a:outerShdw blurRad="38100" dist="38100" dir="2700000" algn="tl">
                    <a:srgbClr val="000000">
                      <a:alpha val="43137"/>
                    </a:srgbClr>
                  </a:outerShdw>
                </a:effectLst>
              </a:rPr>
              <a:t>Incluir un artículo respecto del Objeto</a:t>
            </a:r>
            <a:endParaRPr lang="es-EC" sz="2000" dirty="0">
              <a:solidFill>
                <a:schemeClr val="accent1">
                  <a:lumMod val="75000"/>
                </a:schemeClr>
              </a:solidFill>
              <a:effectLst>
                <a:outerShdw blurRad="38100" dist="38100" dir="2700000" algn="tl">
                  <a:srgbClr val="000000">
                    <a:alpha val="43137"/>
                  </a:srgbClr>
                </a:outerShdw>
              </a:effectLst>
            </a:endParaRPr>
          </a:p>
        </p:txBody>
      </p:sp>
      <p:sp>
        <p:nvSpPr>
          <p:cNvPr id="2" name="CuadroTexto 1"/>
          <p:cNvSpPr txBox="1"/>
          <p:nvPr/>
        </p:nvSpPr>
        <p:spPr>
          <a:xfrm>
            <a:off x="184694" y="2447093"/>
            <a:ext cx="11557530" cy="3785652"/>
          </a:xfrm>
          <a:prstGeom prst="rect">
            <a:avLst/>
          </a:prstGeom>
          <a:noFill/>
        </p:spPr>
        <p:txBody>
          <a:bodyPr wrap="square" rtlCol="0">
            <a:spAutoFit/>
          </a:bodyPr>
          <a:lstStyle/>
          <a:p>
            <a:pPr algn="just"/>
            <a:r>
              <a:rPr lang="es-ES" sz="2400" b="1" dirty="0">
                <a:solidFill>
                  <a:srgbClr val="C00000"/>
                </a:solidFill>
                <a:effectLst>
                  <a:outerShdw blurRad="38100" dist="38100" dir="2700000" algn="tl">
                    <a:srgbClr val="000000">
                      <a:alpha val="43137"/>
                    </a:srgbClr>
                  </a:outerShdw>
                </a:effectLst>
              </a:rPr>
              <a:t>Artículo Sugerido</a:t>
            </a:r>
          </a:p>
          <a:p>
            <a:pPr lvl="0" algn="just"/>
            <a:r>
              <a:rPr lang="es-EC" sz="2400" b="1" i="1" dirty="0" smtClean="0"/>
              <a:t>Art</a:t>
            </a:r>
            <a:r>
              <a:rPr lang="es-EC" sz="2400" b="1" i="1" dirty="0"/>
              <a:t>. (...)  1.- Objeto.-</a:t>
            </a:r>
            <a:r>
              <a:rPr lang="es-EC" sz="2400" i="1" dirty="0"/>
              <a:t> En atención a lo previsto en los artículos 497, 504 y 517 del Código Orgánico de Organización Territorial, Autonomía y Descentralización, el presente capítulo tiene por objeto dar cumplimiento a la actualización tributaria periódica, relacionada a los impuestos prediales urbano y rural y tributos adicionales del Distrito Metropolitano de Quito y, por tanto, el establecimiento de las bandas impositivas a regir durante el bienio 2022 – 2023.</a:t>
            </a:r>
            <a:endParaRPr lang="es-EC" sz="2400" dirty="0"/>
          </a:p>
          <a:p>
            <a:pPr algn="just"/>
            <a:r>
              <a:rPr lang="es-EC" sz="2400" i="1" dirty="0" smtClean="0"/>
              <a:t>También </a:t>
            </a:r>
            <a:r>
              <a:rPr lang="es-EC" sz="2400" i="1" dirty="0"/>
              <a:t>es objeto del presente capítulo la reglamentación dispuesta por el inciso segundo del artículo 2 de la Ley de Incentivos Tributarios por la Conservación de las Áreas Históricas de Quito</a:t>
            </a:r>
            <a:r>
              <a:rPr lang="es-EC" sz="2400" i="1" dirty="0" smtClean="0"/>
              <a:t>.</a:t>
            </a:r>
            <a:endParaRPr lang="es-EC" sz="2400" dirty="0"/>
          </a:p>
        </p:txBody>
      </p:sp>
    </p:spTree>
    <p:extLst>
      <p:ext uri="{BB962C8B-B14F-4D97-AF65-F5344CB8AC3E}">
        <p14:creationId xmlns:p14="http://schemas.microsoft.com/office/powerpoint/2010/main" val="3196819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7306487" cy="674449"/>
          </a:xfrm>
          <a:prstGeom prst="rect">
            <a:avLst/>
          </a:prstGeom>
        </p:spPr>
        <p:txBody>
          <a:bodyPr>
            <a:noAutofit/>
          </a:bodyPr>
          <a:lstStyle/>
          <a:p>
            <a:r>
              <a:rPr lang="es-ES" sz="2000" dirty="0">
                <a:effectLst>
                  <a:outerShdw blurRad="38100" dist="38100" dir="2700000" algn="tl">
                    <a:srgbClr val="000000">
                      <a:alpha val="43137"/>
                    </a:srgbClr>
                  </a:outerShdw>
                </a:effectLst>
              </a:rPr>
              <a:t>MANDATO LEGAL DE ACTUALIZACIÓN DE CATASTRO Y CONSECUENCIA TRIBUTARIA</a:t>
            </a:r>
            <a:endParaRPr lang="es-EC" sz="2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7" name="Marcador de contenido 2">
            <a:extLst>
              <a:ext uri="{FF2B5EF4-FFF2-40B4-BE49-F238E27FC236}">
                <a16:creationId xmlns:a16="http://schemas.microsoft.com/office/drawing/2014/main" id="{6728EC63-AEDD-48F3-91C8-E1920DA6F4CD}"/>
              </a:ext>
            </a:extLst>
          </p:cNvPr>
          <p:cNvSpPr txBox="1">
            <a:spLocks/>
          </p:cNvSpPr>
          <p:nvPr/>
        </p:nvSpPr>
        <p:spPr>
          <a:xfrm>
            <a:off x="609604" y="2237215"/>
            <a:ext cx="10515600" cy="3046240"/>
          </a:xfrm>
          <a:prstGeom prst="rect">
            <a:avLst/>
          </a:prstGeom>
        </p:spPr>
        <p:txBody>
          <a:bodyPr>
            <a:noAutofit/>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just"/>
            <a:r>
              <a:rPr lang="es-ES" sz="2800" dirty="0" smtClean="0"/>
              <a:t>El COOTAD en sus artículos 495 y 496 determinan la obligación de los GAD`S de </a:t>
            </a:r>
            <a:r>
              <a:rPr lang="es-ES" sz="2800" u="sng" dirty="0" smtClean="0"/>
              <a:t>actualizar cada bienio el catastro de los bienes</a:t>
            </a:r>
            <a:r>
              <a:rPr lang="es-ES" sz="2800" dirty="0" smtClean="0"/>
              <a:t> que esta bajo su jurisdicción.</a:t>
            </a:r>
          </a:p>
          <a:p>
            <a:pPr algn="just"/>
            <a:r>
              <a:rPr lang="es-ES" sz="2800" dirty="0" smtClean="0"/>
              <a:t>El Art. 497 del COOTAD, dispone la </a:t>
            </a:r>
            <a:r>
              <a:rPr lang="es-ES" sz="2800" u="sng" dirty="0" smtClean="0"/>
              <a:t>revisión de la carga impositiva con la misma periodicidad</a:t>
            </a:r>
            <a:r>
              <a:rPr lang="es-ES" sz="2800" dirty="0" smtClean="0"/>
              <a:t>, a fin de que los tributos respondan a los principios constitucionales de generalidad, equidad, progresividad e igualdad.</a:t>
            </a:r>
          </a:p>
          <a:p>
            <a:endParaRPr lang="es-EC" dirty="0"/>
          </a:p>
        </p:txBody>
      </p:sp>
    </p:spTree>
    <p:extLst>
      <p:ext uri="{BB962C8B-B14F-4D97-AF65-F5344CB8AC3E}">
        <p14:creationId xmlns:p14="http://schemas.microsoft.com/office/powerpoint/2010/main" val="1524891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20</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Título 1">
            <a:extLst>
              <a:ext uri="{FF2B5EF4-FFF2-40B4-BE49-F238E27FC236}">
                <a16:creationId xmlns:a16="http://schemas.microsoft.com/office/drawing/2014/main" id="{E3067D72-2641-411B-822D-19B36F0D16DA}"/>
              </a:ext>
            </a:extLst>
          </p:cNvPr>
          <p:cNvSpPr txBox="1">
            <a:spLocks/>
          </p:cNvSpPr>
          <p:nvPr/>
        </p:nvSpPr>
        <p:spPr>
          <a:xfrm>
            <a:off x="147294"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r>
              <a:rPr lang="es-ES" sz="2000" dirty="0" smtClean="0">
                <a:solidFill>
                  <a:schemeClr val="accent1">
                    <a:lumMod val="75000"/>
                  </a:schemeClr>
                </a:solidFill>
                <a:effectLst>
                  <a:outerShdw blurRad="38100" dist="38100" dir="2700000" algn="tl">
                    <a:srgbClr val="000000">
                      <a:alpha val="43137"/>
                    </a:srgbClr>
                  </a:outerShdw>
                </a:effectLst>
              </a:rPr>
              <a:t>REFORMA ESPECÍFICA 2: </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sp>
        <p:nvSpPr>
          <p:cNvPr id="7" name="Marcador de contenido 2">
            <a:extLst>
              <a:ext uri="{FF2B5EF4-FFF2-40B4-BE49-F238E27FC236}">
                <a16:creationId xmlns:a16="http://schemas.microsoft.com/office/drawing/2014/main" id="{56211E6E-EF82-4161-BFC3-D35D7AAD72FF}"/>
              </a:ext>
            </a:extLst>
          </p:cNvPr>
          <p:cNvSpPr txBox="1">
            <a:spLocks/>
          </p:cNvSpPr>
          <p:nvPr/>
        </p:nvSpPr>
        <p:spPr>
          <a:xfrm>
            <a:off x="228600" y="2079625"/>
            <a:ext cx="11671830" cy="4683240"/>
          </a:xfrm>
          <a:prstGeom prst="rect">
            <a:avLst/>
          </a:prstGeom>
        </p:spPr>
        <p:txBody>
          <a:bodyPr>
            <a:normAutofit lnSpcReduction="10000"/>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just"/>
            <a:r>
              <a:rPr lang="es-ES" sz="1700" dirty="0" smtClean="0"/>
              <a:t>La DMT recomienda </a:t>
            </a:r>
            <a:r>
              <a:rPr lang="es-ES" sz="1700" u="sng" dirty="0" smtClean="0"/>
              <a:t>corregir</a:t>
            </a:r>
            <a:r>
              <a:rPr lang="es-ES" sz="1700" dirty="0" smtClean="0"/>
              <a:t> el texto del artículo 1375, por el siguiente:</a:t>
            </a:r>
          </a:p>
          <a:p>
            <a:pPr algn="just"/>
            <a:r>
              <a:rPr lang="es-ES" sz="2200" b="1" dirty="0" smtClean="0">
                <a:solidFill>
                  <a:srgbClr val="C00000"/>
                </a:solidFill>
                <a:effectLst>
                  <a:outerShdw blurRad="38100" dist="38100" dir="2700000" algn="tl">
                    <a:srgbClr val="000000">
                      <a:alpha val="43137"/>
                    </a:srgbClr>
                  </a:outerShdw>
                </a:effectLst>
              </a:rPr>
              <a:t>Artículo Sugerido</a:t>
            </a:r>
          </a:p>
          <a:p>
            <a:pPr lvl="0" algn="just"/>
            <a:r>
              <a:rPr lang="es-EC" sz="1800" b="1" i="1" dirty="0"/>
              <a:t>Art. (...) 6.- Base Imponible. </a:t>
            </a:r>
            <a:r>
              <a:rPr lang="es-EC" sz="1800" i="1" dirty="0"/>
              <a:t>- Constitúyase base imponible del impuesto a los predios urbanos y rurales, al valor resultante del valor catastral imponible que es la suma del valor de la propiedad de los distintos predios que posea el mismo propietario, incluidos los derechos que posea en otro predio, en la misma zona, sea urbano o rural, acorde con la información actualizada en el catastro inmobiliario metropolitano, conforme lo establecido en los artículos 505 y 518 del Código Orgánico de Organización Territorial, Autonomía y Descentralización, respectivamente, menos las deducciones que la misma ley ha previsto para cada caso.</a:t>
            </a:r>
          </a:p>
          <a:p>
            <a:pPr lvl="0" algn="just"/>
            <a:r>
              <a:rPr lang="es-EC" sz="1800" i="1" dirty="0" smtClean="0"/>
              <a:t>Conforme </a:t>
            </a:r>
            <a:r>
              <a:rPr lang="es-EC" sz="1800" i="1" dirty="0"/>
              <a:t>lo dispuesto por el artículo 87 del Código Orgánico Tributario, para la definición del valor de la propiedad, se atenderá obligatoriamente al valor con que figuren los bienes en el catastro inmobiliario oficial del Gobierno Autónomo Descentralizado del Distrito Metropolitano de Quito, a la fecha de producido el hecho generador. La Dirección Metropolitana de Catastro, mantendrá actualizada y suministrará tal información conforme lo establecido en el artículo 1366 de este Código</a:t>
            </a:r>
            <a:r>
              <a:rPr lang="es-EC" sz="1800" i="1" dirty="0" smtClean="0"/>
              <a:t>.</a:t>
            </a:r>
            <a:endParaRPr lang="es-EC" sz="1800" dirty="0"/>
          </a:p>
        </p:txBody>
      </p:sp>
    </p:spTree>
    <p:extLst>
      <p:ext uri="{BB962C8B-B14F-4D97-AF65-F5344CB8AC3E}">
        <p14:creationId xmlns:p14="http://schemas.microsoft.com/office/powerpoint/2010/main" val="1994597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21</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Título 1">
            <a:extLst>
              <a:ext uri="{FF2B5EF4-FFF2-40B4-BE49-F238E27FC236}">
                <a16:creationId xmlns:a16="http://schemas.microsoft.com/office/drawing/2014/main" id="{E3067D72-2641-411B-822D-19B36F0D16DA}"/>
              </a:ext>
            </a:extLst>
          </p:cNvPr>
          <p:cNvSpPr txBox="1">
            <a:spLocks/>
          </p:cNvSpPr>
          <p:nvPr/>
        </p:nvSpPr>
        <p:spPr>
          <a:xfrm>
            <a:off x="147294"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r>
              <a:rPr lang="es-ES" sz="2000" dirty="0" smtClean="0">
                <a:solidFill>
                  <a:schemeClr val="accent1">
                    <a:lumMod val="75000"/>
                  </a:schemeClr>
                </a:solidFill>
                <a:effectLst>
                  <a:outerShdw blurRad="38100" dist="38100" dir="2700000" algn="tl">
                    <a:srgbClr val="000000">
                      <a:alpha val="43137"/>
                    </a:srgbClr>
                  </a:outerShdw>
                </a:effectLst>
              </a:rPr>
              <a:t>REFORMA ESPECÍFICA 3: </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sp>
        <p:nvSpPr>
          <p:cNvPr id="7" name="Marcador de contenido 2">
            <a:extLst>
              <a:ext uri="{FF2B5EF4-FFF2-40B4-BE49-F238E27FC236}">
                <a16:creationId xmlns:a16="http://schemas.microsoft.com/office/drawing/2014/main" id="{56211E6E-EF82-4161-BFC3-D35D7AAD72FF}"/>
              </a:ext>
            </a:extLst>
          </p:cNvPr>
          <p:cNvSpPr txBox="1">
            <a:spLocks/>
          </p:cNvSpPr>
          <p:nvPr/>
        </p:nvSpPr>
        <p:spPr>
          <a:xfrm>
            <a:off x="228600" y="2079625"/>
            <a:ext cx="11671830" cy="4683240"/>
          </a:xfrm>
          <a:prstGeom prst="rect">
            <a:avLst/>
          </a:prstGeom>
        </p:spPr>
        <p:txBody>
          <a:bodyPr>
            <a:normAutofit fontScale="92500" lnSpcReduction="10000"/>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just"/>
            <a:r>
              <a:rPr lang="es-ES" sz="1700" dirty="0" smtClean="0"/>
              <a:t>La DMT recomienda </a:t>
            </a:r>
            <a:r>
              <a:rPr lang="es-ES" sz="1700" u="sng" dirty="0" smtClean="0"/>
              <a:t>corregir</a:t>
            </a:r>
            <a:r>
              <a:rPr lang="es-ES" sz="1700" dirty="0" smtClean="0"/>
              <a:t> el texto del artículo 1384, por el siguiente:</a:t>
            </a:r>
          </a:p>
          <a:p>
            <a:pPr algn="just"/>
            <a:endParaRPr lang="es-ES" sz="2200" b="1" dirty="0" smtClean="0">
              <a:solidFill>
                <a:srgbClr val="C00000"/>
              </a:solidFill>
              <a:effectLst>
                <a:outerShdw blurRad="38100" dist="38100" dir="2700000" algn="tl">
                  <a:srgbClr val="000000">
                    <a:alpha val="43137"/>
                  </a:srgbClr>
                </a:outerShdw>
              </a:effectLst>
            </a:endParaRPr>
          </a:p>
          <a:p>
            <a:pPr algn="just"/>
            <a:r>
              <a:rPr lang="es-ES" sz="2200" b="1" dirty="0" smtClean="0">
                <a:solidFill>
                  <a:srgbClr val="C00000"/>
                </a:solidFill>
                <a:effectLst>
                  <a:outerShdw blurRad="38100" dist="38100" dir="2700000" algn="tl">
                    <a:srgbClr val="000000">
                      <a:alpha val="43137"/>
                    </a:srgbClr>
                  </a:outerShdw>
                </a:effectLst>
              </a:rPr>
              <a:t>Artículo Sugerido</a:t>
            </a:r>
          </a:p>
          <a:p>
            <a:pPr lvl="0" algn="just"/>
            <a:r>
              <a:rPr lang="es-EC" sz="2400" b="1" dirty="0" smtClean="0"/>
              <a:t>Art</a:t>
            </a:r>
            <a:r>
              <a:rPr lang="es-EC" sz="2400" b="1" dirty="0"/>
              <a:t>. (...). 7.- Deducciones.-</a:t>
            </a:r>
            <a:r>
              <a:rPr lang="es-EC" sz="2400" dirty="0"/>
              <a:t> </a:t>
            </a:r>
            <a:r>
              <a:rPr lang="es-EC" sz="2400" b="1" dirty="0" smtClean="0"/>
              <a:t>. </a:t>
            </a:r>
            <a:r>
              <a:rPr lang="es-EC" sz="2400" b="1" dirty="0"/>
              <a:t>-</a:t>
            </a:r>
            <a:r>
              <a:rPr lang="es-EC" sz="2400" dirty="0"/>
              <a:t> …conforme las disposiciones contenidas en el artículo 503 del Código Orgánico de Organización Territorial, Autonomía y Descentralización, tendrán derecho a solicitar hasta el 30 de noviembre de cada </a:t>
            </a:r>
            <a:r>
              <a:rPr lang="es-EC" sz="2400" dirty="0" smtClean="0"/>
              <a:t>año…</a:t>
            </a:r>
            <a:endParaRPr lang="es-EC" sz="2400" dirty="0"/>
          </a:p>
          <a:p>
            <a:pPr lvl="0" algn="just"/>
            <a:r>
              <a:rPr lang="es-EC" sz="2400" dirty="0" smtClean="0"/>
              <a:t>Por </a:t>
            </a:r>
            <a:r>
              <a:rPr lang="es-EC" sz="2400" dirty="0"/>
              <a:t>su parte, los propietarios de predios rurales, que se encuentren en los supuestos determinados en el </a:t>
            </a:r>
            <a:r>
              <a:rPr lang="es-EC" sz="2400" u="sng" dirty="0"/>
              <a:t>artículo 521 del Código Orgánico de Organización Territorial, Autonomía </a:t>
            </a:r>
            <a:r>
              <a:rPr lang="es-EC" sz="2400" u="sng" dirty="0" smtClean="0"/>
              <a:t>y </a:t>
            </a:r>
            <a:r>
              <a:rPr lang="es-EC" sz="2400" u="sng" dirty="0"/>
              <a:t>Descentralización</a:t>
            </a:r>
            <a:r>
              <a:rPr lang="es-EC" sz="2400" dirty="0"/>
              <a:t>, tendrán derecho a solicitar la aplicación de la deducción allí determinada, únicamente dentro del año siguiente al de la situación que dio origen a la </a:t>
            </a:r>
            <a:r>
              <a:rPr lang="es-EC" sz="2400" dirty="0" smtClean="0"/>
              <a:t>deducción…</a:t>
            </a:r>
            <a:endParaRPr lang="es-EC" sz="2400" dirty="0"/>
          </a:p>
        </p:txBody>
      </p:sp>
    </p:spTree>
    <p:extLst>
      <p:ext uri="{BB962C8B-B14F-4D97-AF65-F5344CB8AC3E}">
        <p14:creationId xmlns:p14="http://schemas.microsoft.com/office/powerpoint/2010/main" val="2401948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22</a:t>
            </a:fld>
            <a:endParaRPr kumimoji="1" lang="ja-JP" altLang="en-US">
              <a:solidFill>
                <a:prstClr val="white"/>
              </a:solidFill>
            </a:endParaRPr>
          </a:p>
        </p:txBody>
      </p:sp>
      <p:sp>
        <p:nvSpPr>
          <p:cNvPr id="4" name="Título 10"/>
          <p:cNvSpPr txBox="1">
            <a:spLocks/>
          </p:cNvSpPr>
          <p:nvPr/>
        </p:nvSpPr>
        <p:spPr>
          <a:xfrm>
            <a:off x="609604" y="1154354"/>
            <a:ext cx="11290826" cy="475915"/>
          </a:xfrm>
          <a:prstGeom prst="rect">
            <a:avLst/>
          </a:prstGeom>
        </p:spPr>
        <p:txBody>
          <a:bodyPr>
            <a:noAutofit/>
          </a:bodyPr>
          <a:lstStyle>
            <a:lvl1pPr algn="l" defTabSz="1088123" rtl="0" eaLnBrk="1" latinLnBrk="0" hangingPunct="1">
              <a:spcBef>
                <a:spcPct val="0"/>
              </a:spcBef>
              <a:buNone/>
              <a:defRPr kumimoji="1" sz="4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s-ES" sz="1800" smtClean="0">
                <a:effectLst>
                  <a:outerShdw blurRad="38100" dist="38100" dir="2700000" algn="tl">
                    <a:srgbClr val="000000">
                      <a:alpha val="43137"/>
                    </a:srgbClr>
                  </a:outerShdw>
                </a:effectLst>
              </a:rPr>
              <a:t>PROPUESTA DE REFORMA AL CÓDIGO MUNICIPAL- IMPUESTO PREDIAL Y TRIBUTOS ANEXOS</a:t>
            </a:r>
            <a:endParaRPr lang="es-EC" sz="1800" dirty="0"/>
          </a:p>
        </p:txBody>
      </p:sp>
      <p:sp>
        <p:nvSpPr>
          <p:cNvPr id="5" name="Título 1">
            <a:extLst>
              <a:ext uri="{FF2B5EF4-FFF2-40B4-BE49-F238E27FC236}">
                <a16:creationId xmlns:a16="http://schemas.microsoft.com/office/drawing/2014/main" id="{E3067D72-2641-411B-822D-19B36F0D16DA}"/>
              </a:ext>
            </a:extLst>
          </p:cNvPr>
          <p:cNvSpPr txBox="1">
            <a:spLocks/>
          </p:cNvSpPr>
          <p:nvPr/>
        </p:nvSpPr>
        <p:spPr>
          <a:xfrm>
            <a:off x="147294" y="1630269"/>
            <a:ext cx="10515600" cy="661227"/>
          </a:xfrm>
          <a:prstGeom prst="rect">
            <a:avLst/>
          </a:prstGeom>
        </p:spPr>
        <p:txBody>
          <a:bodyPr vert="horz" lIns="163210" tIns="81605" rIns="163210" bIns="81605" rtlCol="0" anchor="ctr">
            <a:normAutofit fontScale="92500" lnSpcReduction="20000"/>
          </a:bodyPr>
          <a:lstStyle>
            <a:lvl1pPr algn="l" defTabSz="1088123" rtl="0" eaLnBrk="1" latinLnBrk="0" hangingPunct="1">
              <a:spcBef>
                <a:spcPct val="0"/>
              </a:spcBef>
              <a:buNone/>
              <a:defRPr kumimoji="1" sz="4000" b="1" kern="1200" baseline="0">
                <a:solidFill>
                  <a:schemeClr val="bg1"/>
                </a:solidFill>
                <a:latin typeface="Arial" panose="020B0604020202020204" pitchFamily="34" charset="0"/>
                <a:ea typeface="+mj-ea"/>
                <a:cs typeface="Arial" panose="020B0604020202020204" pitchFamily="34" charset="0"/>
              </a:defRPr>
            </a:lvl1pPr>
          </a:lstStyle>
          <a:p>
            <a:r>
              <a:rPr lang="es-ES" sz="2000" dirty="0" smtClean="0">
                <a:solidFill>
                  <a:schemeClr val="accent1">
                    <a:lumMod val="75000"/>
                  </a:schemeClr>
                </a:solidFill>
                <a:effectLst>
                  <a:outerShdw blurRad="38100" dist="38100" dir="2700000" algn="tl">
                    <a:srgbClr val="000000">
                      <a:alpha val="43137"/>
                    </a:srgbClr>
                  </a:outerShdw>
                </a:effectLst>
              </a:rPr>
              <a:t>REFORMA ESPECÍFICA 4: </a:t>
            </a:r>
            <a:br>
              <a:rPr lang="es-ES" sz="2000" dirty="0" smtClean="0">
                <a:solidFill>
                  <a:schemeClr val="accent1">
                    <a:lumMod val="75000"/>
                  </a:schemeClr>
                </a:solidFill>
                <a:effectLst>
                  <a:outerShdw blurRad="38100" dist="38100" dir="2700000" algn="tl">
                    <a:srgbClr val="000000">
                      <a:alpha val="43137"/>
                    </a:srgbClr>
                  </a:outerShdw>
                </a:effectLst>
              </a:rPr>
            </a:br>
            <a:endParaRPr lang="es-EC" sz="2000" dirty="0">
              <a:solidFill>
                <a:schemeClr val="accent1">
                  <a:lumMod val="75000"/>
                </a:schemeClr>
              </a:solidFill>
              <a:effectLst>
                <a:outerShdw blurRad="38100" dist="38100" dir="2700000" algn="tl">
                  <a:srgbClr val="000000">
                    <a:alpha val="43137"/>
                  </a:srgbClr>
                </a:outerShdw>
              </a:effectLst>
            </a:endParaRPr>
          </a:p>
        </p:txBody>
      </p:sp>
      <p:sp>
        <p:nvSpPr>
          <p:cNvPr id="7" name="Marcador de contenido 2">
            <a:extLst>
              <a:ext uri="{FF2B5EF4-FFF2-40B4-BE49-F238E27FC236}">
                <a16:creationId xmlns:a16="http://schemas.microsoft.com/office/drawing/2014/main" id="{56211E6E-EF82-4161-BFC3-D35D7AAD72FF}"/>
              </a:ext>
            </a:extLst>
          </p:cNvPr>
          <p:cNvSpPr txBox="1">
            <a:spLocks/>
          </p:cNvSpPr>
          <p:nvPr/>
        </p:nvSpPr>
        <p:spPr>
          <a:xfrm>
            <a:off x="228600" y="2079625"/>
            <a:ext cx="11671830" cy="4683240"/>
          </a:xfrm>
          <a:prstGeom prst="rect">
            <a:avLst/>
          </a:prstGeom>
        </p:spPr>
        <p:txBody>
          <a:bodyPr>
            <a:normAutofit fontScale="92500" lnSpcReduction="10000"/>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just"/>
            <a:r>
              <a:rPr lang="es-ES" sz="1700" dirty="0" smtClean="0"/>
              <a:t>La DMT recomienda </a:t>
            </a:r>
            <a:r>
              <a:rPr lang="es-ES" sz="1700" u="sng" dirty="0" smtClean="0"/>
              <a:t>incluir el siguiente artículo</a:t>
            </a:r>
            <a:r>
              <a:rPr lang="es-ES" sz="1700" dirty="0" smtClean="0"/>
              <a:t>:</a:t>
            </a:r>
          </a:p>
          <a:p>
            <a:pPr algn="just"/>
            <a:r>
              <a:rPr lang="es-ES" sz="2200" b="1" dirty="0" smtClean="0">
                <a:solidFill>
                  <a:srgbClr val="C00000"/>
                </a:solidFill>
                <a:effectLst>
                  <a:outerShdw blurRad="38100" dist="38100" dir="2700000" algn="tl">
                    <a:srgbClr val="000000">
                      <a:alpha val="43137"/>
                    </a:srgbClr>
                  </a:outerShdw>
                </a:effectLst>
              </a:rPr>
              <a:t>Artículo Sugerido</a:t>
            </a:r>
          </a:p>
          <a:p>
            <a:pPr lvl="0" algn="just"/>
            <a:r>
              <a:rPr lang="es-EC" b="1" i="1" dirty="0"/>
              <a:t>Art. (...) 9.- Exención Temporal Especial Ley Conservación de Áreas Históricas.-</a:t>
            </a:r>
            <a:r>
              <a:rPr lang="es-EC" i="1" dirty="0"/>
              <a:t> Conforme lo dispuesto por </a:t>
            </a:r>
            <a:r>
              <a:rPr lang="es-EC" i="1" u="sng" dirty="0"/>
              <a:t>el artículo 2 de la Ley de Incentivos Tributarios por la Conservación de las Áreas Históricas de Quito</a:t>
            </a:r>
            <a:r>
              <a:rPr lang="es-EC" i="1" dirty="0" smtClean="0"/>
              <a:t>, </a:t>
            </a:r>
            <a:r>
              <a:rPr lang="es-EC" i="1" dirty="0"/>
              <a:t>las propiedades rehabilitadas, restauradas o en las que se hayan realizado obras de conservación y mantenimiento, debidamente autorizadas por el Instituto Metropolitano de Patrimonio, gozarán de la exoneración del 100% del impuesto predial urbano y sus adicionales, durante un lapso de cinco años, contado a partir del año siguiente al de la terminación de las obras.</a:t>
            </a:r>
            <a:endParaRPr lang="es-EC" dirty="0"/>
          </a:p>
          <a:p>
            <a:pPr algn="just"/>
            <a:r>
              <a:rPr lang="es-EC" i="1" dirty="0" smtClean="0"/>
              <a:t>El </a:t>
            </a:r>
            <a:r>
              <a:rPr lang="es-EC" i="1" dirty="0"/>
              <a:t>Instituto Metropolitano de Patrimonio informará a la Dirección Metropolitana Tributaria, con cada autorización emitida respecto de los trabajos señalados en la Ley de Incentivos Tributarios por la Conservación de las Áreas Históricas de Quito, así como los registros con los que cuente de culminación de tales obras.</a:t>
            </a:r>
            <a:endParaRPr lang="es-EC" dirty="0"/>
          </a:p>
          <a:p>
            <a:pPr algn="just"/>
            <a:r>
              <a:rPr lang="es-EC" i="1" dirty="0" smtClean="0"/>
              <a:t>Para </a:t>
            </a:r>
            <a:r>
              <a:rPr lang="es-EC" i="1" dirty="0"/>
              <a:t>el reconocimiento de esta exención, el sujeto pasivo interesado deberá solicitarlo de manera expresa, cumpliendo con los preceptos determinados en el artículo 119 del Código Orgánico Tributario, tras lo cual, la Dirección Metropolitana Tributaria.</a:t>
            </a:r>
            <a:endParaRPr lang="es-EC" dirty="0"/>
          </a:p>
          <a:p>
            <a:pPr algn="just"/>
            <a:r>
              <a:rPr lang="es-EC" i="1" dirty="0"/>
              <a:t>De igual forma, la Dirección Metropolitana Tributaria verificará que el resultado de los trabajos realizados se vea reflejado en la información catastral correspondiente al año de terminación de las obras, para lo cual requerirá validación al respecto a la Dirección Metropolitana de Catastro.</a:t>
            </a:r>
            <a:endParaRPr lang="es-EC" dirty="0"/>
          </a:p>
        </p:txBody>
      </p:sp>
    </p:spTree>
    <p:extLst>
      <p:ext uri="{BB962C8B-B14F-4D97-AF65-F5344CB8AC3E}">
        <p14:creationId xmlns:p14="http://schemas.microsoft.com/office/powerpoint/2010/main" val="1195222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23</a:t>
            </a:fld>
            <a:endParaRPr kumimoji="1" lang="ja-JP" altLang="en-US">
              <a:solidFill>
                <a:prstClr val="white"/>
              </a:solidFill>
            </a:endParaRPr>
          </a:p>
        </p:txBody>
      </p:sp>
      <p:sp>
        <p:nvSpPr>
          <p:cNvPr id="3" name="CuadroTexto 2"/>
          <p:cNvSpPr txBox="1"/>
          <p:nvPr/>
        </p:nvSpPr>
        <p:spPr>
          <a:xfrm>
            <a:off x="558801" y="2961409"/>
            <a:ext cx="11073476" cy="1107996"/>
          </a:xfrm>
          <a:prstGeom prst="rect">
            <a:avLst/>
          </a:prstGeom>
          <a:noFill/>
        </p:spPr>
        <p:txBody>
          <a:bodyPr wrap="square" rtlCol="0">
            <a:spAutoFit/>
          </a:bodyPr>
          <a:lstStyle/>
          <a:p>
            <a:pPr algn="ctr"/>
            <a:r>
              <a:rPr lang="es-EC" sz="6600" dirty="0" smtClean="0">
                <a:solidFill>
                  <a:schemeClr val="accent1">
                    <a:lumMod val="75000"/>
                  </a:schemeClr>
                </a:solidFill>
                <a:effectLst>
                  <a:outerShdw blurRad="38100" dist="38100" dir="2700000" algn="tl">
                    <a:srgbClr val="000000">
                      <a:alpha val="43137"/>
                    </a:srgbClr>
                  </a:outerShdw>
                </a:effectLst>
                <a:latin typeface="Bodoni MT Black" panose="02070A03080606020203" pitchFamily="18" charset="0"/>
              </a:rPr>
              <a:t>Gracias por su atención</a:t>
            </a:r>
            <a:endParaRPr lang="es-EC" sz="6600" dirty="0">
              <a:solidFill>
                <a:schemeClr val="accent1">
                  <a:lumMod val="75000"/>
                </a:schemeClr>
              </a:solidFill>
              <a:effectLst>
                <a:outerShdw blurRad="38100" dist="38100" dir="2700000" algn="tl">
                  <a:srgbClr val="000000">
                    <a:alpha val="43137"/>
                  </a:srgbClr>
                </a:outerShdw>
              </a:effectLst>
              <a:latin typeface="Bodoni MT Black" panose="02070A03080606020203" pitchFamily="18" charset="0"/>
            </a:endParaRPr>
          </a:p>
        </p:txBody>
      </p:sp>
    </p:spTree>
    <p:extLst>
      <p:ext uri="{BB962C8B-B14F-4D97-AF65-F5344CB8AC3E}">
        <p14:creationId xmlns:p14="http://schemas.microsoft.com/office/powerpoint/2010/main" val="1616738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7306487" cy="674449"/>
          </a:xfrm>
          <a:prstGeom prst="rect">
            <a:avLst/>
          </a:prstGeom>
        </p:spPr>
        <p:txBody>
          <a:bodyPr>
            <a:noAutofit/>
          </a:bodyPr>
          <a:lstStyle/>
          <a:p>
            <a:r>
              <a:rPr lang="es-ES" sz="2000" dirty="0">
                <a:effectLst>
                  <a:outerShdw blurRad="38100" dist="38100" dir="2700000" algn="tl">
                    <a:srgbClr val="000000">
                      <a:alpha val="43137"/>
                    </a:srgbClr>
                  </a:outerShdw>
                </a:effectLst>
              </a:rPr>
              <a:t>PROPUESTA DE REFORMA AL CÓDIGO MUNICIPAL- IMPUESTO PREDIAL Y TRIBUTOS ANEXOS</a:t>
            </a:r>
            <a:endParaRPr lang="es-EC" sz="2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Marcador de contenido 2">
            <a:extLst>
              <a:ext uri="{FF2B5EF4-FFF2-40B4-BE49-F238E27FC236}">
                <a16:creationId xmlns:a16="http://schemas.microsoft.com/office/drawing/2014/main" id="{B2394C0C-C90C-456C-8679-C94C22CC4D77}"/>
              </a:ext>
            </a:extLst>
          </p:cNvPr>
          <p:cNvSpPr txBox="1">
            <a:spLocks/>
          </p:cNvSpPr>
          <p:nvPr/>
        </p:nvSpPr>
        <p:spPr>
          <a:xfrm>
            <a:off x="780011" y="2545269"/>
            <a:ext cx="10515600" cy="2713123"/>
          </a:xfrm>
          <a:prstGeom prst="rect">
            <a:avLst/>
          </a:prstGeom>
        </p:spPr>
        <p:txBody>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marL="324000" algn="just">
              <a:spcAft>
                <a:spcPts val="600"/>
              </a:spcAft>
            </a:pPr>
            <a:r>
              <a:rPr lang="es-ES" sz="2800" b="1" dirty="0" smtClean="0">
                <a:solidFill>
                  <a:schemeClr val="accent6">
                    <a:lumMod val="75000"/>
                  </a:schemeClr>
                </a:solidFill>
              </a:rPr>
              <a:t>El vigente capítulo II del titulo III del libro III.5 del Código Municipal, contiene disposiciones dictadas a diciembre de 2019 para regular la aplicación del impuesto predial y tributos anexos para el bienio 2020-2021, consecuentemente, tal capítulo debe ser sustituido por las normas que regirán el bienio 2022-2023.</a:t>
            </a:r>
            <a:endParaRPr lang="es-EC" sz="2800" b="1" dirty="0">
              <a:solidFill>
                <a:schemeClr val="accent6">
                  <a:lumMod val="75000"/>
                </a:schemeClr>
              </a:solidFill>
            </a:endParaRPr>
          </a:p>
        </p:txBody>
      </p:sp>
    </p:spTree>
    <p:extLst>
      <p:ext uri="{BB962C8B-B14F-4D97-AF65-F5344CB8AC3E}">
        <p14:creationId xmlns:p14="http://schemas.microsoft.com/office/powerpoint/2010/main" val="3893372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upo 12"/>
          <p:cNvGrpSpPr/>
          <p:nvPr/>
        </p:nvGrpSpPr>
        <p:grpSpPr>
          <a:xfrm>
            <a:off x="1322189" y="1476210"/>
            <a:ext cx="9315332" cy="1999785"/>
            <a:chOff x="1322189" y="1201888"/>
            <a:chExt cx="9315332" cy="1999785"/>
          </a:xfrm>
        </p:grpSpPr>
        <p:sp>
          <p:nvSpPr>
            <p:cNvPr id="2" name="CuadroTexto 1"/>
            <p:cNvSpPr txBox="1"/>
            <p:nvPr/>
          </p:nvSpPr>
          <p:spPr>
            <a:xfrm>
              <a:off x="1322189" y="1338604"/>
              <a:ext cx="1630017" cy="461665"/>
            </a:xfrm>
            <a:prstGeom prst="rect">
              <a:avLst/>
            </a:prstGeom>
            <a:noFill/>
          </p:spPr>
          <p:txBody>
            <a:bodyPr wrap="square" rtlCol="0">
              <a:spAutoFit/>
            </a:bodyPr>
            <a:lstStyle/>
            <a:p>
              <a:r>
                <a:rPr lang="es-EC" sz="2400" b="1" dirty="0" smtClean="0"/>
                <a:t>Emisión</a:t>
              </a:r>
              <a:endParaRPr lang="es-EC" sz="2400" b="1" dirty="0"/>
            </a:p>
          </p:txBody>
        </p:sp>
        <p:sp>
          <p:nvSpPr>
            <p:cNvPr id="3" name="CuadroTexto 2"/>
            <p:cNvSpPr txBox="1"/>
            <p:nvPr/>
          </p:nvSpPr>
          <p:spPr>
            <a:xfrm>
              <a:off x="3931920" y="2001344"/>
              <a:ext cx="6705601" cy="1200329"/>
            </a:xfrm>
            <a:prstGeom prst="rect">
              <a:avLst/>
            </a:prstGeom>
            <a:noFill/>
          </p:spPr>
          <p:txBody>
            <a:bodyPr wrap="square" rtlCol="0">
              <a:spAutoFit/>
            </a:bodyPr>
            <a:lstStyle/>
            <a:p>
              <a:pPr algn="just"/>
              <a:r>
                <a:rPr lang="es-EC" dirty="0" smtClean="0"/>
                <a:t>Se refiere a la determinación del sujeto activo de los tributos, para lo cual emite órdenes de pago (obligación tributaria) en función al valor catastral imponible, para su cobro a partir del 01 de enero de cada año</a:t>
              </a:r>
              <a:endParaRPr lang="es-EC" dirty="0"/>
            </a:p>
          </p:txBody>
        </p:sp>
        <p:sp>
          <p:nvSpPr>
            <p:cNvPr id="6" name="CuadroTexto 5"/>
            <p:cNvSpPr txBox="1"/>
            <p:nvPr/>
          </p:nvSpPr>
          <p:spPr>
            <a:xfrm>
              <a:off x="3827417" y="1201888"/>
              <a:ext cx="4570418" cy="646331"/>
            </a:xfrm>
            <a:prstGeom prst="rect">
              <a:avLst/>
            </a:prstGeom>
            <a:noFill/>
          </p:spPr>
          <p:txBody>
            <a:bodyPr wrap="none" rtlCol="0">
              <a:spAutoFit/>
            </a:bodyPr>
            <a:lstStyle/>
            <a:p>
              <a:r>
                <a:rPr lang="es-EC" sz="3600" dirty="0" smtClean="0"/>
                <a:t>VALOR POTENCIAL </a:t>
              </a:r>
              <a:endParaRPr lang="es-EC" sz="3600" dirty="0"/>
            </a:p>
          </p:txBody>
        </p:sp>
        <p:sp>
          <p:nvSpPr>
            <p:cNvPr id="8" name="Flecha derecha 7"/>
            <p:cNvSpPr/>
            <p:nvPr/>
          </p:nvSpPr>
          <p:spPr>
            <a:xfrm>
              <a:off x="2821579" y="1339496"/>
              <a:ext cx="822958" cy="463177"/>
            </a:xfrm>
            <a:prstGeom prst="rightArrow">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pSp>
      <p:grpSp>
        <p:nvGrpSpPr>
          <p:cNvPr id="17" name="Grupo 16"/>
          <p:cNvGrpSpPr/>
          <p:nvPr/>
        </p:nvGrpSpPr>
        <p:grpSpPr>
          <a:xfrm>
            <a:off x="943365" y="4026710"/>
            <a:ext cx="9694156" cy="1815119"/>
            <a:chOff x="943365" y="3700135"/>
            <a:chExt cx="9694156" cy="1815119"/>
          </a:xfrm>
        </p:grpSpPr>
        <p:sp>
          <p:nvSpPr>
            <p:cNvPr id="10" name="CuadroTexto 9"/>
            <p:cNvSpPr txBox="1"/>
            <p:nvPr/>
          </p:nvSpPr>
          <p:spPr>
            <a:xfrm>
              <a:off x="943365" y="3765450"/>
              <a:ext cx="2178657" cy="461665"/>
            </a:xfrm>
            <a:prstGeom prst="rect">
              <a:avLst/>
            </a:prstGeom>
            <a:noFill/>
          </p:spPr>
          <p:txBody>
            <a:bodyPr wrap="square" rtlCol="0">
              <a:spAutoFit/>
            </a:bodyPr>
            <a:lstStyle/>
            <a:p>
              <a:r>
                <a:rPr lang="es-EC" sz="2400" b="1" dirty="0" smtClean="0"/>
                <a:t>Recaudación</a:t>
              </a:r>
              <a:endParaRPr lang="es-EC" sz="2400" b="1" dirty="0"/>
            </a:p>
          </p:txBody>
        </p:sp>
        <p:sp>
          <p:nvSpPr>
            <p:cNvPr id="12" name="CuadroTexto 11"/>
            <p:cNvSpPr txBox="1"/>
            <p:nvPr/>
          </p:nvSpPr>
          <p:spPr>
            <a:xfrm>
              <a:off x="3827417" y="4591924"/>
              <a:ext cx="6810104" cy="923330"/>
            </a:xfrm>
            <a:prstGeom prst="rect">
              <a:avLst/>
            </a:prstGeom>
            <a:noFill/>
          </p:spPr>
          <p:txBody>
            <a:bodyPr wrap="square" rtlCol="0">
              <a:spAutoFit/>
            </a:bodyPr>
            <a:lstStyle/>
            <a:p>
              <a:pPr algn="just"/>
              <a:r>
                <a:rPr lang="es-EC" dirty="0" smtClean="0"/>
                <a:t>Se refiere al ingreso real de recursos monetarios, como consecuencia de la extinción de la obligación tributaria emitida por la vía de la solución o pago y compensación.</a:t>
              </a:r>
              <a:endParaRPr lang="es-EC" dirty="0"/>
            </a:p>
          </p:txBody>
        </p:sp>
        <p:sp>
          <p:nvSpPr>
            <p:cNvPr id="14" name="CuadroTexto 13"/>
            <p:cNvSpPr txBox="1"/>
            <p:nvPr/>
          </p:nvSpPr>
          <p:spPr>
            <a:xfrm>
              <a:off x="3827417" y="3700135"/>
              <a:ext cx="3647152" cy="646331"/>
            </a:xfrm>
            <a:prstGeom prst="rect">
              <a:avLst/>
            </a:prstGeom>
            <a:noFill/>
          </p:spPr>
          <p:txBody>
            <a:bodyPr wrap="none" rtlCol="0">
              <a:spAutoFit/>
            </a:bodyPr>
            <a:lstStyle/>
            <a:p>
              <a:r>
                <a:rPr lang="es-EC" sz="3600" dirty="0" smtClean="0"/>
                <a:t>INGRESO REAL</a:t>
              </a:r>
              <a:endParaRPr lang="es-EC" sz="3600" dirty="0"/>
            </a:p>
          </p:txBody>
        </p:sp>
        <p:sp>
          <p:nvSpPr>
            <p:cNvPr id="16" name="Flecha derecha 15"/>
            <p:cNvSpPr/>
            <p:nvPr/>
          </p:nvSpPr>
          <p:spPr>
            <a:xfrm>
              <a:off x="2987042" y="3790961"/>
              <a:ext cx="822958" cy="463177"/>
            </a:xfrm>
            <a:prstGeom prst="rightArrow">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pSp>
    </p:spTree>
    <p:extLst>
      <p:ext uri="{BB962C8B-B14F-4D97-AF65-F5344CB8AC3E}">
        <p14:creationId xmlns:p14="http://schemas.microsoft.com/office/powerpoint/2010/main" val="4127835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7306487" cy="674449"/>
          </a:xfrm>
          <a:prstGeom prst="rect">
            <a:avLst/>
          </a:prstGeom>
        </p:spPr>
        <p:txBody>
          <a:bodyPr>
            <a:noAutofit/>
          </a:bodyPr>
          <a:lstStyle/>
          <a:p>
            <a:r>
              <a:rPr lang="es-ES" sz="2000" dirty="0">
                <a:effectLst>
                  <a:outerShdw blurRad="38100" dist="38100" dir="2700000" algn="tl">
                    <a:srgbClr val="000000">
                      <a:alpha val="43137"/>
                    </a:srgbClr>
                  </a:outerShdw>
                </a:effectLst>
              </a:rPr>
              <a:t>PROPUESTA DE REFORMA AL CÓDIGO MUNICIPAL- IMPUESTO PREDIAL Y TRIBUTOS ANEXOS</a:t>
            </a:r>
            <a:endParaRPr lang="es-EC" sz="2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2 Marcador de contenido"/>
          <p:cNvSpPr txBox="1">
            <a:spLocks/>
          </p:cNvSpPr>
          <p:nvPr/>
        </p:nvSpPr>
        <p:spPr>
          <a:xfrm>
            <a:off x="851263" y="3066597"/>
            <a:ext cx="10515600" cy="2411524"/>
          </a:xfrm>
          <a:prstGeom prst="rect">
            <a:avLst/>
          </a:prstGeom>
        </p:spPr>
        <p:txBody>
          <a:bodyPr/>
          <a:lstStyle>
            <a:lvl1pPr marL="0" indent="0" algn="l" defTabSz="1088123" rtl="0" eaLnBrk="1" latinLnBrk="0" hangingPunct="1">
              <a:lnSpc>
                <a:spcPct val="120000"/>
              </a:lnSpc>
              <a:spcBef>
                <a:spcPts val="800"/>
              </a:spcBef>
              <a:buFont typeface="Arial" panose="020B0604020202020204" pitchFamily="34" charset="0"/>
              <a:buNone/>
              <a:defRPr kumimoji="1" sz="1600" kern="1200" baseline="0">
                <a:solidFill>
                  <a:schemeClr val="tx2"/>
                </a:solidFill>
                <a:latin typeface="+mn-lt"/>
                <a:ea typeface="+mn-ea"/>
                <a:cs typeface="+mn-cs"/>
              </a:defRPr>
            </a:lvl1pPr>
            <a:lvl2pPr marL="884101" indent="-340039" algn="l" defTabSz="1088123" rtl="0" eaLnBrk="1" latinLnBrk="0" hangingPunct="1">
              <a:spcBef>
                <a:spcPct val="20000"/>
              </a:spcBef>
              <a:buFont typeface="Arial" panose="020B0604020202020204" pitchFamily="34" charset="0"/>
              <a:buChar char="–"/>
              <a:defRPr kumimoji="1" sz="3267" kern="1200">
                <a:solidFill>
                  <a:schemeClr val="tx1"/>
                </a:solidFill>
                <a:latin typeface="+mn-lt"/>
                <a:ea typeface="+mn-ea"/>
                <a:cs typeface="+mn-cs"/>
              </a:defRPr>
            </a:lvl2pPr>
            <a:lvl3pPr marL="1360154" indent="-272032" algn="l" defTabSz="1088123" rtl="0" eaLnBrk="1" latinLnBrk="0" hangingPunct="1">
              <a:spcBef>
                <a:spcPct val="20000"/>
              </a:spcBef>
              <a:buFont typeface="Arial" panose="020B0604020202020204" pitchFamily="34" charset="0"/>
              <a:buChar char="•"/>
              <a:defRPr kumimoji="1" sz="2867" kern="1200">
                <a:solidFill>
                  <a:schemeClr val="tx1"/>
                </a:solidFill>
                <a:latin typeface="+mn-lt"/>
                <a:ea typeface="+mn-ea"/>
                <a:cs typeface="+mn-cs"/>
              </a:defRPr>
            </a:lvl3pPr>
            <a:lvl4pPr marL="1904215"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2448277"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2992338"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536400"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7pPr>
            <a:lvl8pPr marL="4080461"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4523" indent="-272032" algn="l" defTabSz="10881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a:lstStyle>
          <a:p>
            <a:pPr algn="ctr"/>
            <a:r>
              <a:rPr lang="es-EC" sz="3600" b="1" dirty="0" smtClean="0">
                <a:solidFill>
                  <a:schemeClr val="accent5"/>
                </a:solidFill>
              </a:rPr>
              <a:t>La carga tributaria del impuesto predial para el BIENIO 2022-2023 se mantiene</a:t>
            </a:r>
            <a:endParaRPr lang="es-EC" sz="3600" b="1" dirty="0">
              <a:solidFill>
                <a:schemeClr val="accent5"/>
              </a:solidFill>
            </a:endParaRPr>
          </a:p>
        </p:txBody>
      </p:sp>
    </p:spTree>
    <p:extLst>
      <p:ext uri="{BB962C8B-B14F-4D97-AF65-F5344CB8AC3E}">
        <p14:creationId xmlns:p14="http://schemas.microsoft.com/office/powerpoint/2010/main" val="2877296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7306487" cy="674449"/>
          </a:xfrm>
          <a:prstGeom prst="rect">
            <a:avLst/>
          </a:prstGeom>
        </p:spPr>
        <p:txBody>
          <a:bodyPr>
            <a:noAutofit/>
          </a:bodyPr>
          <a:lstStyle/>
          <a:p>
            <a:r>
              <a:rPr lang="es-ES" sz="2000" dirty="0">
                <a:effectLst>
                  <a:outerShdw blurRad="38100" dist="38100" dir="2700000" algn="tl">
                    <a:srgbClr val="000000">
                      <a:alpha val="43137"/>
                    </a:srgbClr>
                  </a:outerShdw>
                </a:effectLst>
              </a:rPr>
              <a:t>PROPUESTA DE REFORMA AL CÓDIGO MUNICIPAL- IMPUESTO PREDIAL Y TRIBUTOS ANEXOS</a:t>
            </a:r>
            <a:endParaRPr lang="es-EC" sz="2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3"/>
          <a:stretch>
            <a:fillRect/>
          </a:stretch>
        </p:blipFill>
        <p:spPr>
          <a:xfrm>
            <a:off x="4051411" y="2011680"/>
            <a:ext cx="4751037" cy="4507876"/>
          </a:xfrm>
          <a:prstGeom prst="rect">
            <a:avLst/>
          </a:prstGeom>
        </p:spPr>
      </p:pic>
      <p:sp>
        <p:nvSpPr>
          <p:cNvPr id="10" name="CuadroTexto 9"/>
          <p:cNvSpPr txBox="1"/>
          <p:nvPr/>
        </p:nvSpPr>
        <p:spPr>
          <a:xfrm>
            <a:off x="792887" y="2590173"/>
            <a:ext cx="2786790" cy="369332"/>
          </a:xfrm>
          <a:prstGeom prst="rect">
            <a:avLst/>
          </a:prstGeom>
          <a:noFill/>
        </p:spPr>
        <p:txBody>
          <a:bodyPr wrap="square" rtlCol="0">
            <a:spAutoFit/>
          </a:bodyPr>
          <a:lstStyle/>
          <a:p>
            <a:r>
              <a:rPr lang="es-EC" dirty="0" smtClean="0"/>
              <a:t>Vivienda de interés social</a:t>
            </a:r>
            <a:endParaRPr lang="es-EC" dirty="0"/>
          </a:p>
        </p:txBody>
      </p:sp>
      <p:sp>
        <p:nvSpPr>
          <p:cNvPr id="12" name="Elipse 11"/>
          <p:cNvSpPr/>
          <p:nvPr/>
        </p:nvSpPr>
        <p:spPr>
          <a:xfrm>
            <a:off x="6426930" y="2625694"/>
            <a:ext cx="1156117" cy="215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3" name="Conector angular 12"/>
          <p:cNvCxnSpPr>
            <a:stCxn id="10" idx="3"/>
            <a:endCxn id="12" idx="2"/>
          </p:cNvCxnSpPr>
          <p:nvPr/>
        </p:nvCxnSpPr>
        <p:spPr>
          <a:xfrm flipV="1">
            <a:off x="3579677" y="2733367"/>
            <a:ext cx="2847253" cy="4147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6431769" y="2878290"/>
            <a:ext cx="1156117" cy="2447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 name="Conector angular 15"/>
          <p:cNvCxnSpPr>
            <a:stCxn id="17" idx="3"/>
            <a:endCxn id="14" idx="2"/>
          </p:cNvCxnSpPr>
          <p:nvPr/>
        </p:nvCxnSpPr>
        <p:spPr>
          <a:xfrm flipV="1">
            <a:off x="3358983" y="3000645"/>
            <a:ext cx="3072786" cy="25903"/>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677190" y="2878290"/>
            <a:ext cx="2681793" cy="296515"/>
          </a:xfrm>
          <a:prstGeom prst="rect">
            <a:avLst/>
          </a:prstGeom>
          <a:noFill/>
        </p:spPr>
        <p:txBody>
          <a:bodyPr wrap="none" rtlCol="0">
            <a:spAutoFit/>
          </a:bodyPr>
          <a:lstStyle/>
          <a:p>
            <a:r>
              <a:rPr lang="es-EC" dirty="0" smtClean="0"/>
              <a:t>Vivienda de interés público</a:t>
            </a:r>
            <a:endParaRPr lang="es-EC" dirty="0"/>
          </a:p>
        </p:txBody>
      </p:sp>
      <p:sp>
        <p:nvSpPr>
          <p:cNvPr id="18" name="Elipse 17"/>
          <p:cNvSpPr/>
          <p:nvPr/>
        </p:nvSpPr>
        <p:spPr>
          <a:xfrm>
            <a:off x="8395715" y="2625694"/>
            <a:ext cx="536941" cy="260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Elipse 19"/>
          <p:cNvSpPr/>
          <p:nvPr/>
        </p:nvSpPr>
        <p:spPr>
          <a:xfrm>
            <a:off x="8381204" y="6294337"/>
            <a:ext cx="536941" cy="260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CuadroTexto 20"/>
          <p:cNvSpPr txBox="1"/>
          <p:nvPr/>
        </p:nvSpPr>
        <p:spPr>
          <a:xfrm>
            <a:off x="9641974" y="4117360"/>
            <a:ext cx="2091480" cy="518901"/>
          </a:xfrm>
          <a:prstGeom prst="rect">
            <a:avLst/>
          </a:prstGeom>
          <a:noFill/>
        </p:spPr>
        <p:txBody>
          <a:bodyPr wrap="square" rtlCol="0">
            <a:spAutoFit/>
          </a:bodyPr>
          <a:lstStyle/>
          <a:p>
            <a:pPr algn="ctr"/>
            <a:r>
              <a:rPr lang="es-EC" dirty="0" smtClean="0"/>
              <a:t>Límites, artículo 504 del COOTAD</a:t>
            </a:r>
            <a:endParaRPr lang="es-EC" dirty="0"/>
          </a:p>
        </p:txBody>
      </p:sp>
      <p:cxnSp>
        <p:nvCxnSpPr>
          <p:cNvPr id="22" name="Conector angular 21"/>
          <p:cNvCxnSpPr>
            <a:stCxn id="18" idx="5"/>
            <a:endCxn id="21" idx="1"/>
          </p:cNvCxnSpPr>
          <p:nvPr/>
        </p:nvCxnSpPr>
        <p:spPr>
          <a:xfrm rot="16200000" flipH="1">
            <a:off x="8483826" y="3218663"/>
            <a:ext cx="1528345" cy="787950"/>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p:cNvCxnSpPr>
            <a:stCxn id="20" idx="7"/>
            <a:endCxn id="21" idx="1"/>
          </p:cNvCxnSpPr>
          <p:nvPr/>
        </p:nvCxnSpPr>
        <p:spPr>
          <a:xfrm rot="5400000" flipH="1" flipV="1">
            <a:off x="8262869" y="4953455"/>
            <a:ext cx="1955747" cy="802462"/>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591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idx="4294967295"/>
          </p:nvPr>
        </p:nvSpPr>
        <p:spPr>
          <a:xfrm>
            <a:off x="609604" y="1154354"/>
            <a:ext cx="7306487" cy="674449"/>
          </a:xfrm>
          <a:prstGeom prst="rect">
            <a:avLst/>
          </a:prstGeom>
        </p:spPr>
        <p:txBody>
          <a:bodyPr>
            <a:noAutofit/>
          </a:bodyPr>
          <a:lstStyle/>
          <a:p>
            <a:r>
              <a:rPr lang="es-ES" sz="2000" dirty="0">
                <a:effectLst>
                  <a:outerShdw blurRad="38100" dist="38100" dir="2700000" algn="tl">
                    <a:srgbClr val="000000">
                      <a:alpha val="43137"/>
                    </a:srgbClr>
                  </a:outerShdw>
                </a:effectLst>
              </a:rPr>
              <a:t>PROPUESTA DE REFORMA AL CÓDIGO MUNICIPAL- IMPUESTO PREDIAL Y TRIBUTOS ANEXOS</a:t>
            </a:r>
            <a:endParaRPr lang="es-EC" sz="2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p:txBody>
          <a:bodyPr lIns="60936" tIns="30467" rIns="60936" bIns="30467"/>
          <a:lstStyle/>
          <a:p>
            <a:pPr defTabSz="1088104"/>
            <a:r>
              <a:rPr kumimoji="1" lang="en-US" altLang="ja-JP" sz="2133" dirty="0">
                <a:solidFill>
                  <a:prstClr val="white">
                    <a:lumMod val="75000"/>
                  </a:prstClr>
                </a:solidFill>
                <a:latin typeface="Open Sans"/>
              </a:rPr>
              <a:t>#</a:t>
            </a:r>
            <a:r>
              <a:rPr kumimoji="1" lang="en-US" altLang="ja-JP" sz="2133" dirty="0" err="1">
                <a:solidFill>
                  <a:prstClr val="white">
                    <a:lumMod val="75000"/>
                  </a:prstClr>
                </a:solidFill>
                <a:latin typeface="Open Sans"/>
              </a:rPr>
              <a:t>PorUnQuitoDigno</a:t>
            </a:r>
            <a:endParaRPr kumimoji="1" lang="ja-JP" altLang="en-US" sz="2133" dirty="0">
              <a:solidFill>
                <a:prstClr val="white">
                  <a:lumMod val="75000"/>
                </a:prstClr>
              </a:solidFill>
              <a:latin typeface="Open Sans"/>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126" y="149448"/>
            <a:ext cx="3570833" cy="891769"/>
          </a:xfrm>
          <a:prstGeom prst="rect">
            <a:avLst/>
          </a:prstGeom>
        </p:spPr>
      </p:pic>
      <p:sp>
        <p:nvSpPr>
          <p:cNvPr id="15" name="Rectángulo 14"/>
          <p:cNvSpPr/>
          <p:nvPr/>
        </p:nvSpPr>
        <p:spPr>
          <a:xfrm>
            <a:off x="7706028" y="121315"/>
            <a:ext cx="4194402" cy="677817"/>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30" tIns="30465" rIns="60930" bIns="30465" numCol="1" spcCol="0" rtlCol="0" fromWordArt="0" anchor="ctr" anchorCtr="0" forceAA="0" compatLnSpc="1">
            <a:prstTxWarp prst="textNoShape">
              <a:avLst/>
            </a:prstTxWarp>
            <a:noAutofit/>
          </a:bodyPr>
          <a:lstStyle/>
          <a:p>
            <a:pPr algn="ctr" defTabSz="1088104"/>
            <a:endParaRPr kumimoji="1" lang="es-EC" sz="2133">
              <a:solidFill>
                <a:srgbClr val="1B587C"/>
              </a:solidFill>
              <a:latin typeface="Open Sans"/>
            </a:endParaRPr>
          </a:p>
        </p:txBody>
      </p:sp>
      <p:sp>
        <p:nvSpPr>
          <p:cNvPr id="7" name="Rectángulo 6"/>
          <p:cNvSpPr/>
          <p:nvPr/>
        </p:nvSpPr>
        <p:spPr>
          <a:xfrm>
            <a:off x="7548382" y="289240"/>
            <a:ext cx="4185072" cy="456702"/>
          </a:xfrm>
          <a:prstGeom prst="rect">
            <a:avLst/>
          </a:prstGeom>
        </p:spPr>
        <p:txBody>
          <a:bodyPr wrap="none" lIns="60936" tIns="30467" rIns="60936" bIns="30467">
            <a:spAutoFit/>
          </a:bodyPr>
          <a:lstStyle/>
          <a:p>
            <a:pPr defTabSz="1088123">
              <a:lnSpc>
                <a:spcPct val="107000"/>
              </a:lnSpc>
              <a:spcAft>
                <a:spcPts val="800"/>
              </a:spcAft>
            </a:pPr>
            <a:r>
              <a:rPr kumimoji="1" lang="es-MX" sz="2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ADMINISTRACIÓN GENERAL</a:t>
            </a:r>
            <a:endParaRPr kumimoji="1"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CuadroTexto 24"/>
          <p:cNvSpPr txBox="1"/>
          <p:nvPr/>
        </p:nvSpPr>
        <p:spPr>
          <a:xfrm>
            <a:off x="713889" y="2874998"/>
            <a:ext cx="2486511" cy="338554"/>
          </a:xfrm>
          <a:prstGeom prst="rect">
            <a:avLst/>
          </a:prstGeom>
          <a:noFill/>
        </p:spPr>
        <p:txBody>
          <a:bodyPr wrap="square" rtlCol="0">
            <a:spAutoFit/>
          </a:bodyPr>
          <a:lstStyle/>
          <a:p>
            <a:r>
              <a:rPr lang="es-EC" sz="1600" dirty="0" smtClean="0"/>
              <a:t>Vivienda de interés social</a:t>
            </a:r>
            <a:endParaRPr lang="es-EC" sz="1600" dirty="0"/>
          </a:p>
        </p:txBody>
      </p:sp>
      <p:sp>
        <p:nvSpPr>
          <p:cNvPr id="26" name="Elipse 25"/>
          <p:cNvSpPr/>
          <p:nvPr/>
        </p:nvSpPr>
        <p:spPr>
          <a:xfrm>
            <a:off x="6743472" y="2911954"/>
            <a:ext cx="1099349" cy="236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7" name="Conector angular 26"/>
          <p:cNvCxnSpPr>
            <a:stCxn id="25" idx="3"/>
            <a:endCxn id="26" idx="2"/>
          </p:cNvCxnSpPr>
          <p:nvPr/>
        </p:nvCxnSpPr>
        <p:spPr>
          <a:xfrm flipV="1">
            <a:off x="3200400" y="3030233"/>
            <a:ext cx="3543072" cy="1404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Elipse 27"/>
          <p:cNvSpPr/>
          <p:nvPr/>
        </p:nvSpPr>
        <p:spPr>
          <a:xfrm>
            <a:off x="6748074" y="3189430"/>
            <a:ext cx="1099349" cy="268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9" name="Conector angular 28"/>
          <p:cNvCxnSpPr>
            <a:stCxn id="30" idx="3"/>
            <a:endCxn id="28" idx="2"/>
          </p:cNvCxnSpPr>
          <p:nvPr/>
        </p:nvCxnSpPr>
        <p:spPr>
          <a:xfrm flipV="1">
            <a:off x="3200400" y="3323836"/>
            <a:ext cx="3547674" cy="39784"/>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585653" y="3194343"/>
            <a:ext cx="2614747" cy="338554"/>
          </a:xfrm>
          <a:prstGeom prst="rect">
            <a:avLst/>
          </a:prstGeom>
          <a:noFill/>
        </p:spPr>
        <p:txBody>
          <a:bodyPr wrap="square" rtlCol="0">
            <a:spAutoFit/>
          </a:bodyPr>
          <a:lstStyle/>
          <a:p>
            <a:r>
              <a:rPr lang="es-EC" sz="1600" dirty="0" smtClean="0"/>
              <a:t>Vivienda de interés público</a:t>
            </a:r>
            <a:endParaRPr lang="es-EC" sz="1600" dirty="0"/>
          </a:p>
        </p:txBody>
      </p:sp>
      <p:sp>
        <p:nvSpPr>
          <p:cNvPr id="31" name="Elipse 30"/>
          <p:cNvSpPr/>
          <p:nvPr/>
        </p:nvSpPr>
        <p:spPr>
          <a:xfrm>
            <a:off x="9062079" y="2951615"/>
            <a:ext cx="510576" cy="286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Elipse 31"/>
          <p:cNvSpPr/>
          <p:nvPr/>
        </p:nvSpPr>
        <p:spPr>
          <a:xfrm>
            <a:off x="9181124" y="6409681"/>
            <a:ext cx="510576" cy="286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CuadroTexto 32"/>
          <p:cNvSpPr txBox="1"/>
          <p:nvPr/>
        </p:nvSpPr>
        <p:spPr>
          <a:xfrm>
            <a:off x="9800650" y="4550543"/>
            <a:ext cx="1988784" cy="570011"/>
          </a:xfrm>
          <a:prstGeom prst="rect">
            <a:avLst/>
          </a:prstGeom>
          <a:noFill/>
        </p:spPr>
        <p:txBody>
          <a:bodyPr wrap="square" rtlCol="0">
            <a:spAutoFit/>
          </a:bodyPr>
          <a:lstStyle/>
          <a:p>
            <a:pPr algn="ctr"/>
            <a:r>
              <a:rPr lang="es-EC" dirty="0" smtClean="0"/>
              <a:t>Límites, artículo 517 del COOTAD</a:t>
            </a:r>
            <a:endParaRPr lang="es-EC" dirty="0"/>
          </a:p>
        </p:txBody>
      </p:sp>
      <p:cxnSp>
        <p:nvCxnSpPr>
          <p:cNvPr id="34" name="Conector angular 33"/>
          <p:cNvCxnSpPr/>
          <p:nvPr/>
        </p:nvCxnSpPr>
        <p:spPr>
          <a:xfrm rot="16200000" flipH="1">
            <a:off x="8888202" y="3855169"/>
            <a:ext cx="1678879" cy="347399"/>
          </a:xfrm>
          <a:prstGeom prst="bentConnector3">
            <a:avLst>
              <a:gd name="adj1" fmla="val 9648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a:stCxn id="32" idx="7"/>
          </p:cNvCxnSpPr>
          <p:nvPr/>
        </p:nvCxnSpPr>
        <p:spPr>
          <a:xfrm rot="5400000" flipH="1" flipV="1">
            <a:off x="8951075" y="5501402"/>
            <a:ext cx="1616119" cy="284412"/>
          </a:xfrm>
          <a:prstGeom prst="bentConnector3">
            <a:avLst>
              <a:gd name="adj1" fmla="val 10070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36"/>
          <a:stretch/>
        </p:blipFill>
        <p:spPr bwMode="auto">
          <a:xfrm>
            <a:off x="3648257" y="2063927"/>
            <a:ext cx="5905685" cy="458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285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8</a:t>
            </a:fld>
            <a:endParaRPr kumimoji="1" lang="ja-JP" altLang="en-US">
              <a:solidFill>
                <a:prstClr val="white"/>
              </a:solidFill>
            </a:endParaRPr>
          </a:p>
        </p:txBody>
      </p:sp>
      <p:sp>
        <p:nvSpPr>
          <p:cNvPr id="15" name="CuadroTexto 14"/>
          <p:cNvSpPr txBox="1"/>
          <p:nvPr/>
        </p:nvSpPr>
        <p:spPr>
          <a:xfrm>
            <a:off x="2162488" y="2866399"/>
            <a:ext cx="2044479" cy="370548"/>
          </a:xfrm>
          <a:prstGeom prst="rect">
            <a:avLst/>
          </a:prstGeom>
          <a:noFill/>
        </p:spPr>
        <p:txBody>
          <a:bodyPr wrap="square" rtlCol="0">
            <a:spAutoFit/>
          </a:bodyPr>
          <a:lstStyle/>
          <a:p>
            <a:pPr algn="ctr"/>
            <a:r>
              <a:rPr lang="es-EC" b="1" dirty="0" smtClean="0">
                <a:solidFill>
                  <a:srgbClr val="C00000"/>
                </a:solidFill>
                <a:effectLst>
                  <a:outerShdw blurRad="38100" dist="38100" dir="2700000" algn="tl">
                    <a:srgbClr val="000000">
                      <a:alpha val="43137"/>
                    </a:srgbClr>
                  </a:outerShdw>
                </a:effectLst>
              </a:rPr>
              <a:t>Avalúo Ciudad</a:t>
            </a:r>
            <a:endParaRPr lang="es-EC" b="1" dirty="0">
              <a:solidFill>
                <a:srgbClr val="C00000"/>
              </a:solidFill>
              <a:effectLst>
                <a:outerShdw blurRad="38100" dist="38100" dir="2700000" algn="tl">
                  <a:srgbClr val="000000">
                    <a:alpha val="43137"/>
                  </a:srgbClr>
                </a:outerShdw>
              </a:effectLst>
            </a:endParaRPr>
          </a:p>
        </p:txBody>
      </p:sp>
      <p:sp>
        <p:nvSpPr>
          <p:cNvPr id="16" name="CuadroTexto 15"/>
          <p:cNvSpPr txBox="1"/>
          <p:nvPr/>
        </p:nvSpPr>
        <p:spPr>
          <a:xfrm>
            <a:off x="7562246" y="2860726"/>
            <a:ext cx="2044479" cy="370548"/>
          </a:xfrm>
          <a:prstGeom prst="rect">
            <a:avLst/>
          </a:prstGeom>
          <a:noFill/>
        </p:spPr>
        <p:txBody>
          <a:bodyPr wrap="square" rtlCol="0">
            <a:spAutoFit/>
          </a:bodyPr>
          <a:lstStyle/>
          <a:p>
            <a:pPr algn="ctr"/>
            <a:r>
              <a:rPr lang="es-EC" b="1" dirty="0" smtClean="0">
                <a:solidFill>
                  <a:srgbClr val="C00000"/>
                </a:solidFill>
                <a:effectLst>
                  <a:outerShdw blurRad="38100" dist="38100" dir="2700000" algn="tl">
                    <a:srgbClr val="000000">
                      <a:alpha val="43137"/>
                    </a:srgbClr>
                  </a:outerShdw>
                </a:effectLst>
              </a:rPr>
              <a:t>Impuesto Predial</a:t>
            </a:r>
            <a:endParaRPr lang="es-EC" b="1" dirty="0">
              <a:solidFill>
                <a:srgbClr val="C00000"/>
              </a:solidFill>
              <a:effectLst>
                <a:outerShdw blurRad="38100" dist="38100" dir="2700000" algn="tl">
                  <a:srgbClr val="000000">
                    <a:alpha val="43137"/>
                  </a:srgbClr>
                </a:outerShdw>
              </a:effectLst>
            </a:endParaRPr>
          </a:p>
        </p:txBody>
      </p:sp>
      <p:sp>
        <p:nvSpPr>
          <p:cNvPr id="17" name="Elipse 16"/>
          <p:cNvSpPr/>
          <p:nvPr/>
        </p:nvSpPr>
        <p:spPr>
          <a:xfrm>
            <a:off x="1907808" y="3214139"/>
            <a:ext cx="2760968" cy="1394316"/>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Imagen 17"/>
          <p:cNvPicPr>
            <a:picLocks noChangeAspect="1"/>
          </p:cNvPicPr>
          <p:nvPr/>
        </p:nvPicPr>
        <p:blipFill>
          <a:blip r:embed="rId2"/>
          <a:stretch>
            <a:fillRect/>
          </a:stretch>
        </p:blipFill>
        <p:spPr>
          <a:xfrm>
            <a:off x="2430098" y="3773717"/>
            <a:ext cx="1634598" cy="658577"/>
          </a:xfrm>
          <a:prstGeom prst="rect">
            <a:avLst/>
          </a:prstGeom>
        </p:spPr>
      </p:pic>
      <p:sp>
        <p:nvSpPr>
          <p:cNvPr id="19" name="CuadroTexto 18"/>
          <p:cNvSpPr txBox="1"/>
          <p:nvPr/>
        </p:nvSpPr>
        <p:spPr>
          <a:xfrm>
            <a:off x="2235131" y="3431261"/>
            <a:ext cx="2293132" cy="370548"/>
          </a:xfrm>
          <a:prstGeom prst="rect">
            <a:avLst/>
          </a:prstGeom>
          <a:noFill/>
        </p:spPr>
        <p:txBody>
          <a:bodyPr wrap="square" rtlCol="0">
            <a:spAutoFit/>
          </a:bodyPr>
          <a:lstStyle/>
          <a:p>
            <a:r>
              <a:rPr lang="es-EC" b="1" dirty="0" smtClean="0">
                <a:solidFill>
                  <a:schemeClr val="accent6">
                    <a:lumMod val="50000"/>
                  </a:schemeClr>
                </a:solidFill>
                <a:effectLst>
                  <a:outerShdw blurRad="38100" dist="38100" dir="2700000" algn="tl">
                    <a:srgbClr val="000000">
                      <a:alpha val="43137"/>
                    </a:srgbClr>
                  </a:outerShdw>
                </a:effectLst>
              </a:rPr>
              <a:t>$ 92.442´050.872,44</a:t>
            </a:r>
            <a:endParaRPr lang="es-EC" b="1" dirty="0">
              <a:solidFill>
                <a:schemeClr val="accent6">
                  <a:lumMod val="50000"/>
                </a:schemeClr>
              </a:solidFill>
              <a:effectLst>
                <a:outerShdw blurRad="38100" dist="38100" dir="2700000" algn="tl">
                  <a:srgbClr val="000000">
                    <a:alpha val="43137"/>
                  </a:srgbClr>
                </a:outerShdw>
              </a:effectLst>
            </a:endParaRPr>
          </a:p>
        </p:txBody>
      </p:sp>
      <p:sp>
        <p:nvSpPr>
          <p:cNvPr id="20" name="Elipse 19"/>
          <p:cNvSpPr/>
          <p:nvPr/>
        </p:nvSpPr>
        <p:spPr>
          <a:xfrm>
            <a:off x="7367737" y="3214138"/>
            <a:ext cx="2760968" cy="1394317"/>
          </a:xfrm>
          <a:prstGeom prst="ellipse">
            <a:avLst/>
          </a:prstGeom>
          <a:solidFill>
            <a:schemeClr val="bg1"/>
          </a:solidFill>
          <a:ln w="28575"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CuadroTexto 20"/>
          <p:cNvSpPr txBox="1"/>
          <p:nvPr/>
        </p:nvSpPr>
        <p:spPr>
          <a:xfrm>
            <a:off x="7926285" y="3363645"/>
            <a:ext cx="2293132" cy="370548"/>
          </a:xfrm>
          <a:prstGeom prst="rect">
            <a:avLst/>
          </a:prstGeom>
          <a:noFill/>
        </p:spPr>
        <p:txBody>
          <a:bodyPr wrap="square" rtlCol="0">
            <a:spAutoFit/>
          </a:bodyPr>
          <a:lstStyle/>
          <a:p>
            <a:r>
              <a:rPr lang="es-EC" b="1" dirty="0" smtClean="0">
                <a:solidFill>
                  <a:schemeClr val="accent6">
                    <a:lumMod val="50000"/>
                  </a:schemeClr>
                </a:solidFill>
                <a:effectLst>
                  <a:outerShdw blurRad="38100" dist="38100" dir="2700000" algn="tl">
                    <a:srgbClr val="000000">
                      <a:alpha val="43137"/>
                    </a:srgbClr>
                  </a:outerShdw>
                </a:effectLst>
              </a:rPr>
              <a:t>$ 85´765.633,31</a:t>
            </a:r>
            <a:endParaRPr lang="es-EC" b="1" dirty="0">
              <a:solidFill>
                <a:schemeClr val="accent6">
                  <a:lumMod val="50000"/>
                </a:schemeClr>
              </a:solidFill>
              <a:effectLst>
                <a:outerShdw blurRad="38100" dist="38100" dir="2700000" algn="tl">
                  <a:srgbClr val="000000">
                    <a:alpha val="43137"/>
                  </a:srgbClr>
                </a:outerShdw>
              </a:effectLst>
            </a:endParaRPr>
          </a:p>
        </p:txBody>
      </p:sp>
      <p:pic>
        <p:nvPicPr>
          <p:cNvPr id="22" name="Imagen 21"/>
          <p:cNvPicPr>
            <a:picLocks noChangeAspect="1"/>
          </p:cNvPicPr>
          <p:nvPr/>
        </p:nvPicPr>
        <p:blipFill>
          <a:blip r:embed="rId3"/>
          <a:stretch>
            <a:fillRect/>
          </a:stretch>
        </p:blipFill>
        <p:spPr>
          <a:xfrm>
            <a:off x="8055487" y="3696525"/>
            <a:ext cx="1377893" cy="801888"/>
          </a:xfrm>
          <a:prstGeom prst="rect">
            <a:avLst/>
          </a:prstGeom>
        </p:spPr>
      </p:pic>
      <p:sp>
        <p:nvSpPr>
          <p:cNvPr id="23" name="Flecha derecha 22"/>
          <p:cNvSpPr/>
          <p:nvPr/>
        </p:nvSpPr>
        <p:spPr>
          <a:xfrm>
            <a:off x="4786744" y="3753145"/>
            <a:ext cx="2440481" cy="454089"/>
          </a:xfrm>
          <a:prstGeom prst="rightArrow">
            <a:avLst/>
          </a:prstGeom>
          <a:solidFill>
            <a:schemeClr val="accent5">
              <a:lumMod val="40000"/>
              <a:lumOff val="60000"/>
            </a:schemeClr>
          </a:solidFill>
          <a:ln w="2857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30"/>
          <p:cNvSpPr/>
          <p:nvPr/>
        </p:nvSpPr>
        <p:spPr>
          <a:xfrm>
            <a:off x="3029248" y="2059827"/>
            <a:ext cx="5955477" cy="646331"/>
          </a:xfrm>
          <a:prstGeom prst="rect">
            <a:avLst/>
          </a:prstGeom>
        </p:spPr>
        <p:txBody>
          <a:bodyPr wrap="none">
            <a:spAutoFit/>
          </a:bodyPr>
          <a:lstStyle/>
          <a:p>
            <a:pPr algn="ctr"/>
            <a:r>
              <a:rPr lang="es-ES" sz="3600" b="1" dirty="0" smtClean="0">
                <a:solidFill>
                  <a:schemeClr val="accent1">
                    <a:lumMod val="50000"/>
                  </a:schemeClr>
                </a:solidFill>
                <a:effectLst>
                  <a:outerShdw blurRad="38100" dist="38100" dir="2700000" algn="tl">
                    <a:srgbClr val="000000">
                      <a:alpha val="43137"/>
                    </a:srgbClr>
                  </a:outerShdw>
                </a:effectLst>
              </a:rPr>
              <a:t>Proyección al 01-01-2022 </a:t>
            </a:r>
            <a:endParaRPr lang="es-EC" sz="3600" dirty="0">
              <a:solidFill>
                <a:schemeClr val="accent1">
                  <a:lumMod val="50000"/>
                </a:schemeClr>
              </a:solidFill>
            </a:endParaRPr>
          </a:p>
        </p:txBody>
      </p:sp>
    </p:spTree>
    <p:extLst>
      <p:ext uri="{BB962C8B-B14F-4D97-AF65-F5344CB8AC3E}">
        <p14:creationId xmlns:p14="http://schemas.microsoft.com/office/powerpoint/2010/main" val="644323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defTabSz="1088123"/>
            <a:fld id="{E6459DFB-86F3-43FA-8567-2EA6E426AE90}" type="slidenum">
              <a:rPr kumimoji="1" lang="ja-JP" altLang="en-US" smtClean="0">
                <a:solidFill>
                  <a:prstClr val="white"/>
                </a:solidFill>
              </a:rPr>
              <a:pPr defTabSz="1088123"/>
              <a:t>9</a:t>
            </a:fld>
            <a:endParaRPr kumimoji="1" lang="ja-JP" altLang="en-US">
              <a:solidFill>
                <a:prstClr val="white"/>
              </a:solidFill>
            </a:endParaRPr>
          </a:p>
        </p:txBody>
      </p:sp>
      <p:sp>
        <p:nvSpPr>
          <p:cNvPr id="3" name="CuadroTexto 2"/>
          <p:cNvSpPr txBox="1"/>
          <p:nvPr/>
        </p:nvSpPr>
        <p:spPr>
          <a:xfrm>
            <a:off x="3683725" y="1045029"/>
            <a:ext cx="3847528" cy="830997"/>
          </a:xfrm>
          <a:prstGeom prst="rect">
            <a:avLst/>
          </a:prstGeom>
          <a:noFill/>
        </p:spPr>
        <p:txBody>
          <a:bodyPr wrap="none" rtlCol="0">
            <a:spAutoFit/>
          </a:bodyPr>
          <a:lstStyle/>
          <a:p>
            <a:r>
              <a:rPr lang="es-EC" sz="4800" dirty="0" smtClean="0">
                <a:solidFill>
                  <a:srgbClr val="0070C0"/>
                </a:solidFill>
              </a:rPr>
              <a:t>Presión fiscal</a:t>
            </a:r>
            <a:endParaRPr lang="es-EC" sz="4800" dirty="0">
              <a:solidFill>
                <a:srgbClr val="0070C0"/>
              </a:solidFill>
            </a:endParaRPr>
          </a:p>
        </p:txBody>
      </p:sp>
      <p:pic>
        <p:nvPicPr>
          <p:cNvPr id="4" name="Imagen 3"/>
          <p:cNvPicPr>
            <a:picLocks noChangeAspect="1"/>
          </p:cNvPicPr>
          <p:nvPr/>
        </p:nvPicPr>
        <p:blipFill>
          <a:blip r:embed="rId2"/>
          <a:stretch>
            <a:fillRect/>
          </a:stretch>
        </p:blipFill>
        <p:spPr>
          <a:xfrm>
            <a:off x="181655" y="2617406"/>
            <a:ext cx="5174529" cy="1667211"/>
          </a:xfrm>
          <a:prstGeom prst="rect">
            <a:avLst/>
          </a:prstGeom>
        </p:spPr>
      </p:pic>
      <p:graphicFrame>
        <p:nvGraphicFramePr>
          <p:cNvPr id="10" name="Gráfico 9"/>
          <p:cNvGraphicFramePr>
            <a:graphicFrameLocks/>
          </p:cNvGraphicFramePr>
          <p:nvPr>
            <p:extLst>
              <p:ext uri="{D42A27DB-BD31-4B8C-83A1-F6EECF244321}">
                <p14:modId xmlns:p14="http://schemas.microsoft.com/office/powerpoint/2010/main" val="3919903565"/>
              </p:ext>
            </p:extLst>
          </p:nvPr>
        </p:nvGraphicFramePr>
        <p:xfrm>
          <a:off x="5607488" y="2079411"/>
          <a:ext cx="5827617" cy="4007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939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Vega - Header">
  <a:themeElements>
    <a:clrScheme name="Personalizado 3">
      <a:dk1>
        <a:sysClr val="windowText" lastClr="000000"/>
      </a:dk1>
      <a:lt1>
        <a:sysClr val="window" lastClr="FFFFFF"/>
      </a:lt1>
      <a:dk2>
        <a:srgbClr val="323232"/>
      </a:dk2>
      <a:lt2>
        <a:srgbClr val="E3DED1"/>
      </a:lt2>
      <a:accent1>
        <a:srgbClr val="1B587C"/>
      </a:accent1>
      <a:accent2>
        <a:srgbClr val="C00000"/>
      </a:accent2>
      <a:accent3>
        <a:srgbClr val="1B587C"/>
      </a:accent3>
      <a:accent4>
        <a:srgbClr val="C00000"/>
      </a:accent4>
      <a:accent5>
        <a:srgbClr val="002060"/>
      </a:accent5>
      <a:accent6>
        <a:srgbClr val="1B587C"/>
      </a:accent6>
      <a:hlink>
        <a:srgbClr val="C00000"/>
      </a:hlink>
      <a:folHlink>
        <a:srgbClr val="1B587C"/>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8739</TotalTime>
  <Words>1393</Words>
  <Application>Microsoft Office PowerPoint</Application>
  <PresentationFormat>Panorámica</PresentationFormat>
  <Paragraphs>151</Paragraphs>
  <Slides>23</Slides>
  <Notes>0</Notes>
  <HiddenSlides>2</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23</vt:i4>
      </vt:variant>
    </vt:vector>
  </HeadingPairs>
  <TitlesOfParts>
    <vt:vector size="38" baseType="lpstr">
      <vt:lpstr>Arial</vt:lpstr>
      <vt:lpstr>Arial Black</vt:lpstr>
      <vt:lpstr>Berlin Sans FB Demi</vt:lpstr>
      <vt:lpstr>Bodoni MT Black</vt:lpstr>
      <vt:lpstr>Calibri</vt:lpstr>
      <vt:lpstr>Century Gothic</vt:lpstr>
      <vt:lpstr>Open Sans</vt:lpstr>
      <vt:lpstr>Open Sans Light</vt:lpstr>
      <vt:lpstr>Route 159 Light</vt:lpstr>
      <vt:lpstr>Route 159 SemiBold</vt:lpstr>
      <vt:lpstr>Route 159 UltraLight</vt:lpstr>
      <vt:lpstr>Spica Neue</vt:lpstr>
      <vt:lpstr>Spica Neue Light</vt:lpstr>
      <vt:lpstr>Times New Roman</vt:lpstr>
      <vt:lpstr>1_Vega - Header</vt:lpstr>
      <vt:lpstr>Presentación de PowerPoint</vt:lpstr>
      <vt:lpstr>MANDATO LEGAL DE ACTUALIZACIÓN DE CATASTRO Y CONSECUENCIA TRIBUTARIA</vt:lpstr>
      <vt:lpstr>PROPUESTA DE REFORMA AL CÓDIGO MUNICIPAL- IMPUESTO PREDIAL Y TRIBUTOS ANEXOS</vt:lpstr>
      <vt:lpstr>Presentación de PowerPoint</vt:lpstr>
      <vt:lpstr>PROPUESTA DE REFORMA AL CÓDIGO MUNICIPAL- IMPUESTO PREDIAL Y TRIBUTOS ANEXOS</vt:lpstr>
      <vt:lpstr>PROPUESTA DE REFORMA AL CÓDIGO MUNICIPAL- IMPUESTO PREDIAL Y TRIBUTOS ANEXOS</vt:lpstr>
      <vt:lpstr>PROPUESTA DE REFORMA AL CÓDIGO MUNICIPAL- IMPUESTO PREDIAL Y TRIBUTOS ANEXOS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DE REFORMA AL CÓDIGO MUNICIPAL- IMPUESTO PREDIAL Y TRIBUTOS ANEXOS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Guillermo Montenegro Ayora</dc:creator>
  <cp:lastModifiedBy>Galo Edmundo Correa Flores</cp:lastModifiedBy>
  <cp:revision>50</cp:revision>
  <dcterms:created xsi:type="dcterms:W3CDTF">2021-11-03T00:46:11Z</dcterms:created>
  <dcterms:modified xsi:type="dcterms:W3CDTF">2021-12-14T21:46:19Z</dcterms:modified>
</cp:coreProperties>
</file>