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115" d="100"/>
          <a:sy n="115" d="100"/>
        </p:scale>
        <p:origin x="10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28/01/2022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28/1/2022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28/01/2022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3.jp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12" name="TextBox 19">
            <a:extLst>
              <a:ext uri="{FF2B5EF4-FFF2-40B4-BE49-F238E27FC236}">
                <a16:creationId xmlns=""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4800" b="1" dirty="0">
              <a:solidFill>
                <a:srgbClr val="0070C0"/>
              </a:solidFill>
            </a:endParaRP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20254"/>
              </p:ext>
            </p:extLst>
          </p:nvPr>
        </p:nvGraphicFramePr>
        <p:xfrm>
          <a:off x="6159388" y="5417479"/>
          <a:ext cx="2894378" cy="1079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20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4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9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</a:t>
                      </a:r>
                      <a:r>
                        <a:rPr kumimoji="0" lang="es-ES" sz="8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Infraestructura </a:t>
                      </a:r>
                      <a:r>
                        <a:rPr kumimoji="0" lang="es-ES" sz="80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06243"/>
              </p:ext>
            </p:extLst>
          </p:nvPr>
        </p:nvGraphicFramePr>
        <p:xfrm>
          <a:off x="347156" y="1190663"/>
          <a:ext cx="5656171" cy="292413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2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8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7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68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52,00%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 (D203-80)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9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RU1)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Residencial Urbano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69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9671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Riesgos I-0028-EAH-AT-DMGR-2021, Fecha 30/06/2021</a:t>
                      </a:r>
                      <a:r>
                        <a:rPr kumimoji="0" lang="es-EC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“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</a:t>
                      </a: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“Comité Pro Mejoras del barrio San Pablo en general presenta un </a:t>
                      </a:r>
                      <a:r>
                        <a:rPr kumimoji="0" lang="es-EC" sz="8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C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 .”</a:t>
                      </a:r>
                      <a:endParaRPr kumimoji="0" lang="es-EC" sz="80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95" y="746257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14 Tabla">
            <a:extLst>
              <a:ext uri="{FF2B5EF4-FFF2-40B4-BE49-F238E27FC236}">
                <a16:creationId xmlns:a16="http://schemas.microsoft.com/office/drawing/2014/main" xmlns="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1759"/>
              </p:ext>
            </p:extLst>
          </p:nvPr>
        </p:nvGraphicFramePr>
        <p:xfrm>
          <a:off x="350877" y="4237764"/>
          <a:ext cx="5652450" cy="232698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70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469"/>
                <a:gridCol w="610383">
                  <a:extLst>
                    <a:ext uri="{9D8B030D-6E8A-4147-A177-3AD203B41FA5}">
                      <a16:colId xmlns:a16="http://schemas.microsoft.com/office/drawing/2014/main" xmlns="" val="2775105047"/>
                    </a:ext>
                  </a:extLst>
                </a:gridCol>
                <a:gridCol w="387073"/>
                <a:gridCol w="598603">
                  <a:extLst>
                    <a:ext uri="{9D8B030D-6E8A-4147-A177-3AD203B41FA5}">
                      <a16:colId xmlns:a16="http://schemas.microsoft.com/office/drawing/2014/main" xmlns="" val="3265392561"/>
                    </a:ext>
                  </a:extLst>
                </a:gridCol>
                <a:gridCol w="11222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22.220,02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69,88%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2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QUEBRADA RELLENA EN LOTES: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137,65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0,43%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090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ÁREAS VERDES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A.V.1A: 900,17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3.322,35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10,45%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1209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A.V.1B: 79,31 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9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A.V.2A: 2.247,29 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9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A.V.2B: 95,58 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90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ÁREAS MUNICIPALES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A.M.1: 223,96 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610,72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1,92%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1209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A.M.2: 386,76 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DE VÍAS Y PASAJES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5.507,31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17,32%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152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31.798,05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t="13186" r="9159" b="9221"/>
          <a:stretch/>
        </p:blipFill>
        <p:spPr>
          <a:xfrm>
            <a:off x="6159388" y="3645725"/>
            <a:ext cx="2889609" cy="162691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9388" y="1190663"/>
            <a:ext cx="2895830" cy="234127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7"/>
          <a:srcRect r="3905"/>
          <a:stretch/>
        </p:blipFill>
        <p:spPr>
          <a:xfrm>
            <a:off x="9154628" y="3645725"/>
            <a:ext cx="2673195" cy="21849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/>
          <a:srcRect l="46119" t="39650" r="33378" b="28134"/>
          <a:stretch/>
        </p:blipFill>
        <p:spPr>
          <a:xfrm>
            <a:off x="9148136" y="1158438"/>
            <a:ext cx="2655938" cy="2356658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60858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5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311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PARQUE “LA PRADERA”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2571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</a:t>
            </a: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30 m.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0252" t="38190" r="23812" b="25771"/>
          <a:stretch/>
        </p:blipFill>
        <p:spPr>
          <a:xfrm>
            <a:off x="726808" y="1787964"/>
            <a:ext cx="7712469" cy="436777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2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6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9" name="Imagen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94322" y="2093586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VIA Y PASAJES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94051" y="2557165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525381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8161" b="16092"/>
          <a:stretch/>
        </p:blipFill>
        <p:spPr>
          <a:xfrm>
            <a:off x="3477254" y="1687253"/>
            <a:ext cx="7373843" cy="4114630"/>
          </a:xfrm>
          <a:prstGeom prst="rect">
            <a:avLst/>
          </a:prstGeom>
        </p:spPr>
      </p:pic>
      <p:sp>
        <p:nvSpPr>
          <p:cNvPr id="22" name="Forma libre 21"/>
          <p:cNvSpPr/>
          <p:nvPr/>
        </p:nvSpPr>
        <p:spPr>
          <a:xfrm>
            <a:off x="4037484" y="1753623"/>
            <a:ext cx="6431109" cy="3896627"/>
          </a:xfrm>
          <a:custGeom>
            <a:avLst/>
            <a:gdLst>
              <a:gd name="connsiteX0" fmla="*/ 0 w 5486400"/>
              <a:gd name="connsiteY0" fmla="*/ 3209925 h 3324225"/>
              <a:gd name="connsiteX1" fmla="*/ 2552700 w 5486400"/>
              <a:gd name="connsiteY1" fmla="*/ 3324225 h 3324225"/>
              <a:gd name="connsiteX2" fmla="*/ 2533650 w 5486400"/>
              <a:gd name="connsiteY2" fmla="*/ 2562225 h 3324225"/>
              <a:gd name="connsiteX3" fmla="*/ 5486400 w 5486400"/>
              <a:gd name="connsiteY3" fmla="*/ 2571750 h 3324225"/>
              <a:gd name="connsiteX4" fmla="*/ 5381625 w 5486400"/>
              <a:gd name="connsiteY4" fmla="*/ 2228850 h 3324225"/>
              <a:gd name="connsiteX5" fmla="*/ 5353050 w 5486400"/>
              <a:gd name="connsiteY5" fmla="*/ 2143125 h 3324225"/>
              <a:gd name="connsiteX6" fmla="*/ 5353050 w 5486400"/>
              <a:gd name="connsiteY6" fmla="*/ 2066925 h 3324225"/>
              <a:gd name="connsiteX7" fmla="*/ 5353050 w 5486400"/>
              <a:gd name="connsiteY7" fmla="*/ 1695450 h 3324225"/>
              <a:gd name="connsiteX8" fmla="*/ 5334000 w 5486400"/>
              <a:gd name="connsiteY8" fmla="*/ 152400 h 3324225"/>
              <a:gd name="connsiteX9" fmla="*/ 114300 w 5486400"/>
              <a:gd name="connsiteY9" fmla="*/ 0 h 3324225"/>
              <a:gd name="connsiteX10" fmla="*/ 0 w 5486400"/>
              <a:gd name="connsiteY10" fmla="*/ 3209925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400" h="3324225">
                <a:moveTo>
                  <a:pt x="0" y="3209925"/>
                </a:moveTo>
                <a:lnTo>
                  <a:pt x="2552700" y="3324225"/>
                </a:lnTo>
                <a:lnTo>
                  <a:pt x="2533650" y="2562225"/>
                </a:lnTo>
                <a:lnTo>
                  <a:pt x="5486400" y="2571750"/>
                </a:lnTo>
                <a:lnTo>
                  <a:pt x="5381625" y="2228850"/>
                </a:lnTo>
                <a:lnTo>
                  <a:pt x="5353050" y="2143125"/>
                </a:lnTo>
                <a:lnTo>
                  <a:pt x="5353050" y="2066925"/>
                </a:lnTo>
                <a:lnTo>
                  <a:pt x="5353050" y="1695450"/>
                </a:lnTo>
                <a:lnTo>
                  <a:pt x="5334000" y="152400"/>
                </a:lnTo>
                <a:lnTo>
                  <a:pt x="114300" y="0"/>
                </a:lnTo>
                <a:lnTo>
                  <a:pt x="0" y="32099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9" name="Forma libre 28"/>
          <p:cNvSpPr/>
          <p:nvPr/>
        </p:nvSpPr>
        <p:spPr>
          <a:xfrm>
            <a:off x="8063679" y="3725993"/>
            <a:ext cx="1764089" cy="1027191"/>
          </a:xfrm>
          <a:custGeom>
            <a:avLst/>
            <a:gdLst>
              <a:gd name="connsiteX0" fmla="*/ 0 w 1504950"/>
              <a:gd name="connsiteY0" fmla="*/ 876300 h 876300"/>
              <a:gd name="connsiteX1" fmla="*/ 19050 w 1504950"/>
              <a:gd name="connsiteY1" fmla="*/ 0 h 876300"/>
              <a:gd name="connsiteX2" fmla="*/ 1504950 w 1504950"/>
              <a:gd name="connsiteY2" fmla="*/ 57150 h 876300"/>
              <a:gd name="connsiteX3" fmla="*/ 1485900 w 1504950"/>
              <a:gd name="connsiteY3" fmla="*/ 876300 h 876300"/>
              <a:gd name="connsiteX4" fmla="*/ 0 w 1504950"/>
              <a:gd name="connsiteY4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876300">
                <a:moveTo>
                  <a:pt x="0" y="876300"/>
                </a:moveTo>
                <a:lnTo>
                  <a:pt x="19050" y="0"/>
                </a:lnTo>
                <a:lnTo>
                  <a:pt x="1504950" y="57150"/>
                </a:lnTo>
                <a:lnTo>
                  <a:pt x="14859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orma libre 29"/>
          <p:cNvSpPr/>
          <p:nvPr/>
        </p:nvSpPr>
        <p:spPr>
          <a:xfrm>
            <a:off x="9236693" y="1899517"/>
            <a:ext cx="535926" cy="1574282"/>
          </a:xfrm>
          <a:custGeom>
            <a:avLst/>
            <a:gdLst>
              <a:gd name="connsiteX0" fmla="*/ 457200 w 457200"/>
              <a:gd name="connsiteY0" fmla="*/ 9525 h 1343025"/>
              <a:gd name="connsiteX1" fmla="*/ 428625 w 457200"/>
              <a:gd name="connsiteY1" fmla="*/ 1343025 h 1343025"/>
              <a:gd name="connsiteX2" fmla="*/ 38100 w 457200"/>
              <a:gd name="connsiteY2" fmla="*/ 1333500 h 1343025"/>
              <a:gd name="connsiteX3" fmla="*/ 9525 w 457200"/>
              <a:gd name="connsiteY3" fmla="*/ 1314450 h 1343025"/>
              <a:gd name="connsiteX4" fmla="*/ 0 w 457200"/>
              <a:gd name="connsiteY4" fmla="*/ 1276350 h 1343025"/>
              <a:gd name="connsiteX5" fmla="*/ 28575 w 457200"/>
              <a:gd name="connsiteY5" fmla="*/ 342900 h 1343025"/>
              <a:gd name="connsiteX6" fmla="*/ 19050 w 457200"/>
              <a:gd name="connsiteY6" fmla="*/ 304800 h 1343025"/>
              <a:gd name="connsiteX7" fmla="*/ 47625 w 457200"/>
              <a:gd name="connsiteY7" fmla="*/ 276225 h 1343025"/>
              <a:gd name="connsiteX8" fmla="*/ 47625 w 457200"/>
              <a:gd name="connsiteY8" fmla="*/ 276225 h 1343025"/>
              <a:gd name="connsiteX9" fmla="*/ 95250 w 457200"/>
              <a:gd name="connsiteY9" fmla="*/ 209550 h 1343025"/>
              <a:gd name="connsiteX10" fmla="*/ 95250 w 457200"/>
              <a:gd name="connsiteY10" fmla="*/ 133350 h 1343025"/>
              <a:gd name="connsiteX11" fmla="*/ 95250 w 457200"/>
              <a:gd name="connsiteY11" fmla="*/ 133350 h 1343025"/>
              <a:gd name="connsiteX12" fmla="*/ 38100 w 457200"/>
              <a:gd name="connsiteY12" fmla="*/ 66675 h 1343025"/>
              <a:gd name="connsiteX13" fmla="*/ 19050 w 457200"/>
              <a:gd name="connsiteY13" fmla="*/ 19050 h 1343025"/>
              <a:gd name="connsiteX14" fmla="*/ 28575 w 457200"/>
              <a:gd name="connsiteY14" fmla="*/ 0 h 1343025"/>
              <a:gd name="connsiteX15" fmla="*/ 457200 w 457200"/>
              <a:gd name="connsiteY15" fmla="*/ 95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" h="1343025">
                <a:moveTo>
                  <a:pt x="457200" y="9525"/>
                </a:moveTo>
                <a:lnTo>
                  <a:pt x="428625" y="1343025"/>
                </a:lnTo>
                <a:lnTo>
                  <a:pt x="38100" y="1333500"/>
                </a:lnTo>
                <a:lnTo>
                  <a:pt x="9525" y="1314450"/>
                </a:lnTo>
                <a:lnTo>
                  <a:pt x="0" y="1276350"/>
                </a:lnTo>
                <a:lnTo>
                  <a:pt x="28575" y="342900"/>
                </a:lnTo>
                <a:lnTo>
                  <a:pt x="19050" y="304800"/>
                </a:lnTo>
                <a:lnTo>
                  <a:pt x="47625" y="276225"/>
                </a:lnTo>
                <a:lnTo>
                  <a:pt x="47625" y="276225"/>
                </a:lnTo>
                <a:lnTo>
                  <a:pt x="95250" y="209550"/>
                </a:lnTo>
                <a:lnTo>
                  <a:pt x="95250" y="133350"/>
                </a:lnTo>
                <a:lnTo>
                  <a:pt x="95250" y="133350"/>
                </a:lnTo>
                <a:lnTo>
                  <a:pt x="38100" y="66675"/>
                </a:lnTo>
                <a:lnTo>
                  <a:pt x="19050" y="19050"/>
                </a:lnTo>
                <a:lnTo>
                  <a:pt x="28575" y="0"/>
                </a:lnTo>
                <a:lnTo>
                  <a:pt x="457200" y="9525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orma libre 41"/>
          <p:cNvSpPr/>
          <p:nvPr/>
        </p:nvSpPr>
        <p:spPr>
          <a:xfrm>
            <a:off x="4140614" y="1788751"/>
            <a:ext cx="6191017" cy="2023656"/>
          </a:xfrm>
          <a:custGeom>
            <a:avLst/>
            <a:gdLst>
              <a:gd name="connsiteX0" fmla="*/ 0 w 5281575"/>
              <a:gd name="connsiteY0" fmla="*/ 1587399 h 1726387"/>
              <a:gd name="connsiteX1" fmla="*/ 58522 w 5281575"/>
              <a:gd name="connsiteY1" fmla="*/ 1558138 h 1726387"/>
              <a:gd name="connsiteX2" fmla="*/ 3372307 w 5281575"/>
              <a:gd name="connsiteY2" fmla="*/ 1660551 h 1726387"/>
              <a:gd name="connsiteX3" fmla="*/ 5171847 w 5281575"/>
              <a:gd name="connsiteY3" fmla="*/ 1704442 h 1726387"/>
              <a:gd name="connsiteX4" fmla="*/ 5215738 w 5281575"/>
              <a:gd name="connsiteY4" fmla="*/ 1704442 h 1726387"/>
              <a:gd name="connsiteX5" fmla="*/ 5281575 w 5281575"/>
              <a:gd name="connsiteY5" fmla="*/ 1726387 h 1726387"/>
              <a:gd name="connsiteX6" fmla="*/ 5274259 w 5281575"/>
              <a:gd name="connsiteY6" fmla="*/ 1411834 h 1726387"/>
              <a:gd name="connsiteX7" fmla="*/ 5274259 w 5281575"/>
              <a:gd name="connsiteY7" fmla="*/ 1411834 h 1726387"/>
              <a:gd name="connsiteX8" fmla="*/ 5127955 w 5281575"/>
              <a:gd name="connsiteY8" fmla="*/ 1441095 h 1726387"/>
              <a:gd name="connsiteX9" fmla="*/ 4389120 w 5281575"/>
              <a:gd name="connsiteY9" fmla="*/ 1426464 h 1726387"/>
              <a:gd name="connsiteX10" fmla="*/ 4352544 w 5281575"/>
              <a:gd name="connsiteY10" fmla="*/ 1411834 h 1726387"/>
              <a:gd name="connsiteX11" fmla="*/ 4323283 w 5281575"/>
              <a:gd name="connsiteY11" fmla="*/ 1382573 h 1726387"/>
              <a:gd name="connsiteX12" fmla="*/ 4359859 w 5281575"/>
              <a:gd name="connsiteY12" fmla="*/ 431597 h 1726387"/>
              <a:gd name="connsiteX13" fmla="*/ 4359859 w 5281575"/>
              <a:gd name="connsiteY13" fmla="*/ 395021 h 1726387"/>
              <a:gd name="connsiteX14" fmla="*/ 4389120 w 5281575"/>
              <a:gd name="connsiteY14" fmla="*/ 365760 h 1726387"/>
              <a:gd name="connsiteX15" fmla="*/ 4411066 w 5281575"/>
              <a:gd name="connsiteY15" fmla="*/ 329184 h 1726387"/>
              <a:gd name="connsiteX16" fmla="*/ 4425696 w 5281575"/>
              <a:gd name="connsiteY16" fmla="*/ 285293 h 1726387"/>
              <a:gd name="connsiteX17" fmla="*/ 4425696 w 5281575"/>
              <a:gd name="connsiteY17" fmla="*/ 234087 h 1726387"/>
              <a:gd name="connsiteX18" fmla="*/ 4403751 w 5281575"/>
              <a:gd name="connsiteY18" fmla="*/ 160935 h 1726387"/>
              <a:gd name="connsiteX19" fmla="*/ 4403751 w 5281575"/>
              <a:gd name="connsiteY19" fmla="*/ 160935 h 1726387"/>
              <a:gd name="connsiteX20" fmla="*/ 4345229 w 5281575"/>
              <a:gd name="connsiteY20" fmla="*/ 102413 h 1726387"/>
              <a:gd name="connsiteX21" fmla="*/ 4140403 w 5281575"/>
              <a:gd name="connsiteY21" fmla="*/ 80467 h 1726387"/>
              <a:gd name="connsiteX22" fmla="*/ 4096512 w 5281575"/>
              <a:gd name="connsiteY22" fmla="*/ 146304 h 1726387"/>
              <a:gd name="connsiteX23" fmla="*/ 4067251 w 5281575"/>
              <a:gd name="connsiteY23" fmla="*/ 197511 h 1726387"/>
              <a:gd name="connsiteX24" fmla="*/ 4067251 w 5281575"/>
              <a:gd name="connsiteY24" fmla="*/ 197511 h 1726387"/>
              <a:gd name="connsiteX25" fmla="*/ 4059936 w 5281575"/>
              <a:gd name="connsiteY25" fmla="*/ 329184 h 1726387"/>
              <a:gd name="connsiteX26" fmla="*/ 4081882 w 5281575"/>
              <a:gd name="connsiteY26" fmla="*/ 351130 h 1726387"/>
              <a:gd name="connsiteX27" fmla="*/ 4133088 w 5281575"/>
              <a:gd name="connsiteY27" fmla="*/ 380391 h 1726387"/>
              <a:gd name="connsiteX28" fmla="*/ 4147719 w 5281575"/>
              <a:gd name="connsiteY28" fmla="*/ 424282 h 1726387"/>
              <a:gd name="connsiteX29" fmla="*/ 4111143 w 5281575"/>
              <a:gd name="connsiteY29" fmla="*/ 1382573 h 1726387"/>
              <a:gd name="connsiteX30" fmla="*/ 4111143 w 5281575"/>
              <a:gd name="connsiteY30" fmla="*/ 1382573 h 1726387"/>
              <a:gd name="connsiteX31" fmla="*/ 4023360 w 5281575"/>
              <a:gd name="connsiteY31" fmla="*/ 1426464 h 1726387"/>
              <a:gd name="connsiteX32" fmla="*/ 3284525 w 5281575"/>
              <a:gd name="connsiteY32" fmla="*/ 1389888 h 1726387"/>
              <a:gd name="connsiteX33" fmla="*/ 3247949 w 5281575"/>
              <a:gd name="connsiteY33" fmla="*/ 1353312 h 1726387"/>
              <a:gd name="connsiteX34" fmla="*/ 3247949 w 5281575"/>
              <a:gd name="connsiteY34" fmla="*/ 1309421 h 1726387"/>
              <a:gd name="connsiteX35" fmla="*/ 3269895 w 5281575"/>
              <a:gd name="connsiteY35" fmla="*/ 402336 h 1726387"/>
              <a:gd name="connsiteX36" fmla="*/ 3269895 w 5281575"/>
              <a:gd name="connsiteY36" fmla="*/ 402336 h 1726387"/>
              <a:gd name="connsiteX37" fmla="*/ 3299155 w 5281575"/>
              <a:gd name="connsiteY37" fmla="*/ 343815 h 1726387"/>
              <a:gd name="connsiteX38" fmla="*/ 3321101 w 5281575"/>
              <a:gd name="connsiteY38" fmla="*/ 307239 h 1726387"/>
              <a:gd name="connsiteX39" fmla="*/ 3343047 w 5281575"/>
              <a:gd name="connsiteY39" fmla="*/ 241402 h 1726387"/>
              <a:gd name="connsiteX40" fmla="*/ 3343047 w 5281575"/>
              <a:gd name="connsiteY40" fmla="*/ 175565 h 1726387"/>
              <a:gd name="connsiteX41" fmla="*/ 3291840 w 5281575"/>
              <a:gd name="connsiteY41" fmla="*/ 102413 h 1726387"/>
              <a:gd name="connsiteX42" fmla="*/ 3277210 w 5281575"/>
              <a:gd name="connsiteY42" fmla="*/ 80467 h 1726387"/>
              <a:gd name="connsiteX43" fmla="*/ 3277210 w 5281575"/>
              <a:gd name="connsiteY43" fmla="*/ 73152 h 1726387"/>
              <a:gd name="connsiteX44" fmla="*/ 3072384 w 5281575"/>
              <a:gd name="connsiteY44" fmla="*/ 65837 h 1726387"/>
              <a:gd name="connsiteX45" fmla="*/ 3065069 w 5281575"/>
              <a:gd name="connsiteY45" fmla="*/ 102413 h 1726387"/>
              <a:gd name="connsiteX46" fmla="*/ 3006547 w 5281575"/>
              <a:gd name="connsiteY46" fmla="*/ 168250 h 1726387"/>
              <a:gd name="connsiteX47" fmla="*/ 2991917 w 5281575"/>
              <a:gd name="connsiteY47" fmla="*/ 212141 h 1726387"/>
              <a:gd name="connsiteX48" fmla="*/ 2999232 w 5281575"/>
              <a:gd name="connsiteY48" fmla="*/ 285293 h 1726387"/>
              <a:gd name="connsiteX49" fmla="*/ 3021178 w 5281575"/>
              <a:gd name="connsiteY49" fmla="*/ 321869 h 1726387"/>
              <a:gd name="connsiteX50" fmla="*/ 3021178 w 5281575"/>
              <a:gd name="connsiteY50" fmla="*/ 321869 h 1726387"/>
              <a:gd name="connsiteX51" fmla="*/ 3065069 w 5281575"/>
              <a:gd name="connsiteY51" fmla="*/ 409651 h 1726387"/>
              <a:gd name="connsiteX52" fmla="*/ 3043123 w 5281575"/>
              <a:gd name="connsiteY52" fmla="*/ 1345997 h 1726387"/>
              <a:gd name="connsiteX53" fmla="*/ 3043123 w 5281575"/>
              <a:gd name="connsiteY53" fmla="*/ 1345997 h 1726387"/>
              <a:gd name="connsiteX54" fmla="*/ 2948026 w 5281575"/>
              <a:gd name="connsiteY54" fmla="*/ 1389888 h 1726387"/>
              <a:gd name="connsiteX55" fmla="*/ 2223821 w 5281575"/>
              <a:gd name="connsiteY55" fmla="*/ 1367943 h 1726387"/>
              <a:gd name="connsiteX56" fmla="*/ 2172615 w 5281575"/>
              <a:gd name="connsiteY56" fmla="*/ 1353312 h 1726387"/>
              <a:gd name="connsiteX57" fmla="*/ 2172615 w 5281575"/>
              <a:gd name="connsiteY57" fmla="*/ 1353312 h 1726387"/>
              <a:gd name="connsiteX58" fmla="*/ 2216506 w 5281575"/>
              <a:gd name="connsiteY58" fmla="*/ 51207 h 1726387"/>
              <a:gd name="connsiteX59" fmla="*/ 1982419 w 5281575"/>
              <a:gd name="connsiteY59" fmla="*/ 43891 h 1726387"/>
              <a:gd name="connsiteX60" fmla="*/ 1953159 w 5281575"/>
              <a:gd name="connsiteY60" fmla="*/ 1316736 h 1726387"/>
              <a:gd name="connsiteX61" fmla="*/ 1953159 w 5281575"/>
              <a:gd name="connsiteY61" fmla="*/ 1316736 h 1726387"/>
              <a:gd name="connsiteX62" fmla="*/ 1872691 w 5281575"/>
              <a:gd name="connsiteY62" fmla="*/ 1353312 h 1726387"/>
              <a:gd name="connsiteX63" fmla="*/ 1126541 w 5281575"/>
              <a:gd name="connsiteY63" fmla="*/ 1331367 h 1726387"/>
              <a:gd name="connsiteX64" fmla="*/ 1097280 w 5281575"/>
              <a:gd name="connsiteY64" fmla="*/ 1309421 h 1726387"/>
              <a:gd name="connsiteX65" fmla="*/ 1082650 w 5281575"/>
              <a:gd name="connsiteY65" fmla="*/ 1287475 h 1726387"/>
              <a:gd name="connsiteX66" fmla="*/ 1133856 w 5281575"/>
              <a:gd name="connsiteY66" fmla="*/ 0 h 1726387"/>
              <a:gd name="connsiteX67" fmla="*/ 899770 w 5281575"/>
              <a:gd name="connsiteY67" fmla="*/ 7315 h 1726387"/>
              <a:gd name="connsiteX68" fmla="*/ 877824 w 5281575"/>
              <a:gd name="connsiteY68" fmla="*/ 1287475 h 1726387"/>
              <a:gd name="connsiteX69" fmla="*/ 855879 w 5281575"/>
              <a:gd name="connsiteY69" fmla="*/ 1316736 h 1726387"/>
              <a:gd name="connsiteX70" fmla="*/ 797357 w 5281575"/>
              <a:gd name="connsiteY70" fmla="*/ 1324051 h 1726387"/>
              <a:gd name="connsiteX71" fmla="*/ 109728 w 5281575"/>
              <a:gd name="connsiteY71" fmla="*/ 1309421 h 1726387"/>
              <a:gd name="connsiteX72" fmla="*/ 36576 w 5281575"/>
              <a:gd name="connsiteY72" fmla="*/ 1302106 h 1726387"/>
              <a:gd name="connsiteX73" fmla="*/ 7315 w 5281575"/>
              <a:gd name="connsiteY73" fmla="*/ 1280160 h 1726387"/>
              <a:gd name="connsiteX74" fmla="*/ 0 w 5281575"/>
              <a:gd name="connsiteY74" fmla="*/ 1587399 h 172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281575" h="1726387">
                <a:moveTo>
                  <a:pt x="0" y="1587399"/>
                </a:moveTo>
                <a:lnTo>
                  <a:pt x="58522" y="1558138"/>
                </a:lnTo>
                <a:lnTo>
                  <a:pt x="3372307" y="1660551"/>
                </a:lnTo>
                <a:lnTo>
                  <a:pt x="5171847" y="1704442"/>
                </a:lnTo>
                <a:lnTo>
                  <a:pt x="5215738" y="1704442"/>
                </a:lnTo>
                <a:lnTo>
                  <a:pt x="5281575" y="1726387"/>
                </a:lnTo>
                <a:lnTo>
                  <a:pt x="5274259" y="1411834"/>
                </a:lnTo>
                <a:lnTo>
                  <a:pt x="5274259" y="1411834"/>
                </a:lnTo>
                <a:lnTo>
                  <a:pt x="5127955" y="1441095"/>
                </a:lnTo>
                <a:lnTo>
                  <a:pt x="4389120" y="1426464"/>
                </a:lnTo>
                <a:lnTo>
                  <a:pt x="4352544" y="1411834"/>
                </a:lnTo>
                <a:lnTo>
                  <a:pt x="4323283" y="1382573"/>
                </a:lnTo>
                <a:lnTo>
                  <a:pt x="4359859" y="431597"/>
                </a:lnTo>
                <a:lnTo>
                  <a:pt x="4359859" y="395021"/>
                </a:lnTo>
                <a:lnTo>
                  <a:pt x="4389120" y="365760"/>
                </a:lnTo>
                <a:lnTo>
                  <a:pt x="4411066" y="329184"/>
                </a:lnTo>
                <a:lnTo>
                  <a:pt x="4425696" y="285293"/>
                </a:lnTo>
                <a:lnTo>
                  <a:pt x="4425696" y="234087"/>
                </a:lnTo>
                <a:lnTo>
                  <a:pt x="4403751" y="160935"/>
                </a:lnTo>
                <a:lnTo>
                  <a:pt x="4403751" y="160935"/>
                </a:lnTo>
                <a:lnTo>
                  <a:pt x="4345229" y="102413"/>
                </a:lnTo>
                <a:lnTo>
                  <a:pt x="4140403" y="80467"/>
                </a:lnTo>
                <a:lnTo>
                  <a:pt x="4096512" y="146304"/>
                </a:lnTo>
                <a:lnTo>
                  <a:pt x="4067251" y="197511"/>
                </a:lnTo>
                <a:lnTo>
                  <a:pt x="4067251" y="197511"/>
                </a:lnTo>
                <a:lnTo>
                  <a:pt x="4059936" y="329184"/>
                </a:lnTo>
                <a:lnTo>
                  <a:pt x="4081882" y="351130"/>
                </a:lnTo>
                <a:lnTo>
                  <a:pt x="4133088" y="380391"/>
                </a:lnTo>
                <a:lnTo>
                  <a:pt x="4147719" y="424282"/>
                </a:lnTo>
                <a:lnTo>
                  <a:pt x="4111143" y="1382573"/>
                </a:lnTo>
                <a:lnTo>
                  <a:pt x="4111143" y="1382573"/>
                </a:lnTo>
                <a:lnTo>
                  <a:pt x="4023360" y="1426464"/>
                </a:lnTo>
                <a:lnTo>
                  <a:pt x="3284525" y="1389888"/>
                </a:lnTo>
                <a:lnTo>
                  <a:pt x="3247949" y="1353312"/>
                </a:lnTo>
                <a:lnTo>
                  <a:pt x="3247949" y="1309421"/>
                </a:lnTo>
                <a:lnTo>
                  <a:pt x="3269895" y="402336"/>
                </a:lnTo>
                <a:lnTo>
                  <a:pt x="3269895" y="402336"/>
                </a:lnTo>
                <a:lnTo>
                  <a:pt x="3299155" y="343815"/>
                </a:lnTo>
                <a:lnTo>
                  <a:pt x="3321101" y="307239"/>
                </a:lnTo>
                <a:lnTo>
                  <a:pt x="3343047" y="241402"/>
                </a:lnTo>
                <a:lnTo>
                  <a:pt x="3343047" y="175565"/>
                </a:lnTo>
                <a:lnTo>
                  <a:pt x="3291840" y="102413"/>
                </a:lnTo>
                <a:lnTo>
                  <a:pt x="3277210" y="80467"/>
                </a:lnTo>
                <a:lnTo>
                  <a:pt x="3277210" y="73152"/>
                </a:lnTo>
                <a:lnTo>
                  <a:pt x="3072384" y="65837"/>
                </a:lnTo>
                <a:lnTo>
                  <a:pt x="3065069" y="102413"/>
                </a:lnTo>
                <a:lnTo>
                  <a:pt x="3006547" y="168250"/>
                </a:lnTo>
                <a:lnTo>
                  <a:pt x="2991917" y="212141"/>
                </a:lnTo>
                <a:lnTo>
                  <a:pt x="2999232" y="285293"/>
                </a:lnTo>
                <a:lnTo>
                  <a:pt x="3021178" y="321869"/>
                </a:lnTo>
                <a:lnTo>
                  <a:pt x="3021178" y="321869"/>
                </a:lnTo>
                <a:lnTo>
                  <a:pt x="3065069" y="409651"/>
                </a:lnTo>
                <a:lnTo>
                  <a:pt x="3043123" y="1345997"/>
                </a:lnTo>
                <a:lnTo>
                  <a:pt x="3043123" y="1345997"/>
                </a:lnTo>
                <a:lnTo>
                  <a:pt x="2948026" y="1389888"/>
                </a:lnTo>
                <a:lnTo>
                  <a:pt x="2223821" y="1367943"/>
                </a:lnTo>
                <a:lnTo>
                  <a:pt x="2172615" y="1353312"/>
                </a:lnTo>
                <a:lnTo>
                  <a:pt x="2172615" y="1353312"/>
                </a:lnTo>
                <a:lnTo>
                  <a:pt x="2216506" y="51207"/>
                </a:lnTo>
                <a:lnTo>
                  <a:pt x="1982419" y="43891"/>
                </a:lnTo>
                <a:lnTo>
                  <a:pt x="1953159" y="1316736"/>
                </a:lnTo>
                <a:lnTo>
                  <a:pt x="1953159" y="1316736"/>
                </a:lnTo>
                <a:lnTo>
                  <a:pt x="1872691" y="1353312"/>
                </a:lnTo>
                <a:lnTo>
                  <a:pt x="1126541" y="1331367"/>
                </a:lnTo>
                <a:lnTo>
                  <a:pt x="1097280" y="1309421"/>
                </a:lnTo>
                <a:lnTo>
                  <a:pt x="1082650" y="1287475"/>
                </a:lnTo>
                <a:lnTo>
                  <a:pt x="1133856" y="0"/>
                </a:lnTo>
                <a:lnTo>
                  <a:pt x="899770" y="7315"/>
                </a:lnTo>
                <a:lnTo>
                  <a:pt x="877824" y="1287475"/>
                </a:lnTo>
                <a:lnTo>
                  <a:pt x="855879" y="1316736"/>
                </a:lnTo>
                <a:lnTo>
                  <a:pt x="797357" y="1324051"/>
                </a:lnTo>
                <a:lnTo>
                  <a:pt x="109728" y="1309421"/>
                </a:lnTo>
                <a:lnTo>
                  <a:pt x="36576" y="1302106"/>
                </a:lnTo>
                <a:lnTo>
                  <a:pt x="7315" y="1280160"/>
                </a:lnTo>
                <a:lnTo>
                  <a:pt x="0" y="1587399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6865045" y="3439988"/>
            <a:ext cx="996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CALLE E11C</a:t>
            </a:r>
            <a:endParaRPr lang="es-EC" sz="9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6089013" y="2623209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N10E</a:t>
            </a:r>
            <a:endParaRPr lang="es-EC" sz="900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4810249" y="2567013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N10F</a:t>
            </a:r>
            <a:endParaRPr lang="es-EC" sz="900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7335469" y="2725326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N10C</a:t>
            </a:r>
            <a:endParaRPr lang="es-EC" sz="900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8581925" y="2716147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N10B</a:t>
            </a:r>
            <a:endParaRPr lang="es-EC" sz="900" dirty="0"/>
          </a:p>
        </p:txBody>
      </p:sp>
      <p:sp>
        <p:nvSpPr>
          <p:cNvPr id="20" name="Forma libre 19"/>
          <p:cNvSpPr/>
          <p:nvPr/>
        </p:nvSpPr>
        <p:spPr>
          <a:xfrm>
            <a:off x="8687403" y="1707459"/>
            <a:ext cx="1741759" cy="3498404"/>
          </a:xfrm>
          <a:custGeom>
            <a:avLst/>
            <a:gdLst>
              <a:gd name="connsiteX0" fmla="*/ 171450 w 1485900"/>
              <a:gd name="connsiteY0" fmla="*/ 0 h 2984500"/>
              <a:gd name="connsiteX1" fmla="*/ 234950 w 1485900"/>
              <a:gd name="connsiteY1" fmla="*/ 120650 h 2984500"/>
              <a:gd name="connsiteX2" fmla="*/ 285750 w 1485900"/>
              <a:gd name="connsiteY2" fmla="*/ 209550 h 2984500"/>
              <a:gd name="connsiteX3" fmla="*/ 349250 w 1485900"/>
              <a:gd name="connsiteY3" fmla="*/ 431800 h 2984500"/>
              <a:gd name="connsiteX4" fmla="*/ 387350 w 1485900"/>
              <a:gd name="connsiteY4" fmla="*/ 539750 h 2984500"/>
              <a:gd name="connsiteX5" fmla="*/ 406400 w 1485900"/>
              <a:gd name="connsiteY5" fmla="*/ 577850 h 2984500"/>
              <a:gd name="connsiteX6" fmla="*/ 431800 w 1485900"/>
              <a:gd name="connsiteY6" fmla="*/ 666750 h 2984500"/>
              <a:gd name="connsiteX7" fmla="*/ 425450 w 1485900"/>
              <a:gd name="connsiteY7" fmla="*/ 774700 h 2984500"/>
              <a:gd name="connsiteX8" fmla="*/ 431800 w 1485900"/>
              <a:gd name="connsiteY8" fmla="*/ 819150 h 2984500"/>
              <a:gd name="connsiteX9" fmla="*/ 539750 w 1485900"/>
              <a:gd name="connsiteY9" fmla="*/ 958850 h 2984500"/>
              <a:gd name="connsiteX10" fmla="*/ 654050 w 1485900"/>
              <a:gd name="connsiteY10" fmla="*/ 1117600 h 2984500"/>
              <a:gd name="connsiteX11" fmla="*/ 723900 w 1485900"/>
              <a:gd name="connsiteY11" fmla="*/ 1212850 h 2984500"/>
              <a:gd name="connsiteX12" fmla="*/ 825500 w 1485900"/>
              <a:gd name="connsiteY12" fmla="*/ 1441450 h 2984500"/>
              <a:gd name="connsiteX13" fmla="*/ 850900 w 1485900"/>
              <a:gd name="connsiteY13" fmla="*/ 1587500 h 2984500"/>
              <a:gd name="connsiteX14" fmla="*/ 889000 w 1485900"/>
              <a:gd name="connsiteY14" fmla="*/ 1663700 h 2984500"/>
              <a:gd name="connsiteX15" fmla="*/ 908050 w 1485900"/>
              <a:gd name="connsiteY15" fmla="*/ 1708150 h 2984500"/>
              <a:gd name="connsiteX16" fmla="*/ 914400 w 1485900"/>
              <a:gd name="connsiteY16" fmla="*/ 1822450 h 2984500"/>
              <a:gd name="connsiteX17" fmla="*/ 908050 w 1485900"/>
              <a:gd name="connsiteY17" fmla="*/ 1949450 h 2984500"/>
              <a:gd name="connsiteX18" fmla="*/ 895350 w 1485900"/>
              <a:gd name="connsiteY18" fmla="*/ 2032000 h 2984500"/>
              <a:gd name="connsiteX19" fmla="*/ 889000 w 1485900"/>
              <a:gd name="connsiteY19" fmla="*/ 2197100 h 2984500"/>
              <a:gd name="connsiteX20" fmla="*/ 889000 w 1485900"/>
              <a:gd name="connsiteY20" fmla="*/ 2324100 h 2984500"/>
              <a:gd name="connsiteX21" fmla="*/ 901700 w 1485900"/>
              <a:gd name="connsiteY21" fmla="*/ 2374900 h 2984500"/>
              <a:gd name="connsiteX22" fmla="*/ 952500 w 1485900"/>
              <a:gd name="connsiteY22" fmla="*/ 2482850 h 2984500"/>
              <a:gd name="connsiteX23" fmla="*/ 1035050 w 1485900"/>
              <a:gd name="connsiteY23" fmla="*/ 2597150 h 2984500"/>
              <a:gd name="connsiteX24" fmla="*/ 1098550 w 1485900"/>
              <a:gd name="connsiteY24" fmla="*/ 2673350 h 2984500"/>
              <a:gd name="connsiteX25" fmla="*/ 1174750 w 1485900"/>
              <a:gd name="connsiteY25" fmla="*/ 2762250 h 2984500"/>
              <a:gd name="connsiteX26" fmla="*/ 1219200 w 1485900"/>
              <a:gd name="connsiteY26" fmla="*/ 2800350 h 2984500"/>
              <a:gd name="connsiteX27" fmla="*/ 1289050 w 1485900"/>
              <a:gd name="connsiteY27" fmla="*/ 2825750 h 2984500"/>
              <a:gd name="connsiteX28" fmla="*/ 1346200 w 1485900"/>
              <a:gd name="connsiteY28" fmla="*/ 2857500 h 2984500"/>
              <a:gd name="connsiteX29" fmla="*/ 1384300 w 1485900"/>
              <a:gd name="connsiteY29" fmla="*/ 2876550 h 2984500"/>
              <a:gd name="connsiteX30" fmla="*/ 1485900 w 1485900"/>
              <a:gd name="connsiteY30" fmla="*/ 2984500 h 2984500"/>
              <a:gd name="connsiteX31" fmla="*/ 1155700 w 1485900"/>
              <a:gd name="connsiteY31" fmla="*/ 2978150 h 2984500"/>
              <a:gd name="connsiteX32" fmla="*/ 1060450 w 1485900"/>
              <a:gd name="connsiteY32" fmla="*/ 2901950 h 2984500"/>
              <a:gd name="connsiteX33" fmla="*/ 990600 w 1485900"/>
              <a:gd name="connsiteY33" fmla="*/ 2838450 h 2984500"/>
              <a:gd name="connsiteX34" fmla="*/ 901700 w 1485900"/>
              <a:gd name="connsiteY34" fmla="*/ 2755900 h 2984500"/>
              <a:gd name="connsiteX35" fmla="*/ 825500 w 1485900"/>
              <a:gd name="connsiteY35" fmla="*/ 2616200 h 2984500"/>
              <a:gd name="connsiteX36" fmla="*/ 762000 w 1485900"/>
              <a:gd name="connsiteY36" fmla="*/ 2508250 h 2984500"/>
              <a:gd name="connsiteX37" fmla="*/ 711200 w 1485900"/>
              <a:gd name="connsiteY37" fmla="*/ 2425700 h 2984500"/>
              <a:gd name="connsiteX38" fmla="*/ 698500 w 1485900"/>
              <a:gd name="connsiteY38" fmla="*/ 2381250 h 2984500"/>
              <a:gd name="connsiteX39" fmla="*/ 660400 w 1485900"/>
              <a:gd name="connsiteY39" fmla="*/ 2305050 h 2984500"/>
              <a:gd name="connsiteX40" fmla="*/ 641350 w 1485900"/>
              <a:gd name="connsiteY40" fmla="*/ 2228850 h 2984500"/>
              <a:gd name="connsiteX41" fmla="*/ 635000 w 1485900"/>
              <a:gd name="connsiteY41" fmla="*/ 2159000 h 2984500"/>
              <a:gd name="connsiteX42" fmla="*/ 666750 w 1485900"/>
              <a:gd name="connsiteY42" fmla="*/ 2051050 h 2984500"/>
              <a:gd name="connsiteX43" fmla="*/ 679450 w 1485900"/>
              <a:gd name="connsiteY43" fmla="*/ 1981200 h 2984500"/>
              <a:gd name="connsiteX44" fmla="*/ 692150 w 1485900"/>
              <a:gd name="connsiteY44" fmla="*/ 1905000 h 2984500"/>
              <a:gd name="connsiteX45" fmla="*/ 692150 w 1485900"/>
              <a:gd name="connsiteY45" fmla="*/ 1816100 h 2984500"/>
              <a:gd name="connsiteX46" fmla="*/ 685800 w 1485900"/>
              <a:gd name="connsiteY46" fmla="*/ 1670050 h 2984500"/>
              <a:gd name="connsiteX47" fmla="*/ 654050 w 1485900"/>
              <a:gd name="connsiteY47" fmla="*/ 1549400 h 2984500"/>
              <a:gd name="connsiteX48" fmla="*/ 628650 w 1485900"/>
              <a:gd name="connsiteY48" fmla="*/ 1473200 h 2984500"/>
              <a:gd name="connsiteX49" fmla="*/ 584200 w 1485900"/>
              <a:gd name="connsiteY49" fmla="*/ 1371600 h 2984500"/>
              <a:gd name="connsiteX50" fmla="*/ 558800 w 1485900"/>
              <a:gd name="connsiteY50" fmla="*/ 1314450 h 2984500"/>
              <a:gd name="connsiteX51" fmla="*/ 508000 w 1485900"/>
              <a:gd name="connsiteY51" fmla="*/ 1212850 h 2984500"/>
              <a:gd name="connsiteX52" fmla="*/ 457200 w 1485900"/>
              <a:gd name="connsiteY52" fmla="*/ 1130300 h 2984500"/>
              <a:gd name="connsiteX53" fmla="*/ 419100 w 1485900"/>
              <a:gd name="connsiteY53" fmla="*/ 1085850 h 2984500"/>
              <a:gd name="connsiteX54" fmla="*/ 342900 w 1485900"/>
              <a:gd name="connsiteY54" fmla="*/ 1022350 h 2984500"/>
              <a:gd name="connsiteX55" fmla="*/ 292100 w 1485900"/>
              <a:gd name="connsiteY55" fmla="*/ 990600 h 2984500"/>
              <a:gd name="connsiteX56" fmla="*/ 266700 w 1485900"/>
              <a:gd name="connsiteY56" fmla="*/ 952500 h 2984500"/>
              <a:gd name="connsiteX57" fmla="*/ 234950 w 1485900"/>
              <a:gd name="connsiteY57" fmla="*/ 908050 h 2984500"/>
              <a:gd name="connsiteX58" fmla="*/ 228600 w 1485900"/>
              <a:gd name="connsiteY58" fmla="*/ 838200 h 2984500"/>
              <a:gd name="connsiteX59" fmla="*/ 228600 w 1485900"/>
              <a:gd name="connsiteY59" fmla="*/ 781050 h 2984500"/>
              <a:gd name="connsiteX60" fmla="*/ 228600 w 1485900"/>
              <a:gd name="connsiteY60" fmla="*/ 717550 h 2984500"/>
              <a:gd name="connsiteX61" fmla="*/ 234950 w 1485900"/>
              <a:gd name="connsiteY61" fmla="*/ 666750 h 2984500"/>
              <a:gd name="connsiteX62" fmla="*/ 222250 w 1485900"/>
              <a:gd name="connsiteY62" fmla="*/ 590550 h 2984500"/>
              <a:gd name="connsiteX63" fmla="*/ 190500 w 1485900"/>
              <a:gd name="connsiteY63" fmla="*/ 495300 h 2984500"/>
              <a:gd name="connsiteX64" fmla="*/ 139700 w 1485900"/>
              <a:gd name="connsiteY64" fmla="*/ 381000 h 2984500"/>
              <a:gd name="connsiteX65" fmla="*/ 114300 w 1485900"/>
              <a:gd name="connsiteY65" fmla="*/ 311150 h 2984500"/>
              <a:gd name="connsiteX66" fmla="*/ 76200 w 1485900"/>
              <a:gd name="connsiteY66" fmla="*/ 260350 h 2984500"/>
              <a:gd name="connsiteX67" fmla="*/ 19050 w 1485900"/>
              <a:gd name="connsiteY67" fmla="*/ 222250 h 2984500"/>
              <a:gd name="connsiteX68" fmla="*/ 12700 w 1485900"/>
              <a:gd name="connsiteY68" fmla="*/ 171450 h 2984500"/>
              <a:gd name="connsiteX69" fmla="*/ 12700 w 1485900"/>
              <a:gd name="connsiteY69" fmla="*/ 107950 h 2984500"/>
              <a:gd name="connsiteX70" fmla="*/ 12700 w 1485900"/>
              <a:gd name="connsiteY70" fmla="*/ 50800 h 2984500"/>
              <a:gd name="connsiteX71" fmla="*/ 0 w 1485900"/>
              <a:gd name="connsiteY71" fmla="*/ 6350 h 2984500"/>
              <a:gd name="connsiteX72" fmla="*/ 171450 w 1485900"/>
              <a:gd name="connsiteY72" fmla="*/ 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85900" h="2984500">
                <a:moveTo>
                  <a:pt x="171450" y="0"/>
                </a:moveTo>
                <a:lnTo>
                  <a:pt x="234950" y="120650"/>
                </a:lnTo>
                <a:lnTo>
                  <a:pt x="285750" y="209550"/>
                </a:lnTo>
                <a:lnTo>
                  <a:pt x="349250" y="431800"/>
                </a:lnTo>
                <a:lnTo>
                  <a:pt x="387350" y="539750"/>
                </a:lnTo>
                <a:lnTo>
                  <a:pt x="406400" y="577850"/>
                </a:lnTo>
                <a:lnTo>
                  <a:pt x="431800" y="666750"/>
                </a:lnTo>
                <a:lnTo>
                  <a:pt x="425450" y="774700"/>
                </a:lnTo>
                <a:lnTo>
                  <a:pt x="431800" y="819150"/>
                </a:lnTo>
                <a:lnTo>
                  <a:pt x="539750" y="958850"/>
                </a:lnTo>
                <a:lnTo>
                  <a:pt x="654050" y="1117600"/>
                </a:lnTo>
                <a:lnTo>
                  <a:pt x="723900" y="1212850"/>
                </a:lnTo>
                <a:lnTo>
                  <a:pt x="825500" y="1441450"/>
                </a:lnTo>
                <a:lnTo>
                  <a:pt x="850900" y="1587500"/>
                </a:lnTo>
                <a:lnTo>
                  <a:pt x="889000" y="1663700"/>
                </a:lnTo>
                <a:lnTo>
                  <a:pt x="908050" y="1708150"/>
                </a:lnTo>
                <a:lnTo>
                  <a:pt x="914400" y="1822450"/>
                </a:lnTo>
                <a:lnTo>
                  <a:pt x="908050" y="1949450"/>
                </a:lnTo>
                <a:lnTo>
                  <a:pt x="895350" y="2032000"/>
                </a:lnTo>
                <a:lnTo>
                  <a:pt x="889000" y="2197100"/>
                </a:lnTo>
                <a:lnTo>
                  <a:pt x="889000" y="2324100"/>
                </a:lnTo>
                <a:lnTo>
                  <a:pt x="901700" y="2374900"/>
                </a:lnTo>
                <a:lnTo>
                  <a:pt x="952500" y="2482850"/>
                </a:lnTo>
                <a:lnTo>
                  <a:pt x="1035050" y="2597150"/>
                </a:lnTo>
                <a:lnTo>
                  <a:pt x="1098550" y="2673350"/>
                </a:lnTo>
                <a:lnTo>
                  <a:pt x="1174750" y="2762250"/>
                </a:lnTo>
                <a:lnTo>
                  <a:pt x="1219200" y="2800350"/>
                </a:lnTo>
                <a:lnTo>
                  <a:pt x="1289050" y="2825750"/>
                </a:lnTo>
                <a:lnTo>
                  <a:pt x="1346200" y="2857500"/>
                </a:lnTo>
                <a:lnTo>
                  <a:pt x="1384300" y="2876550"/>
                </a:lnTo>
                <a:lnTo>
                  <a:pt x="1485900" y="2984500"/>
                </a:lnTo>
                <a:lnTo>
                  <a:pt x="1155700" y="2978150"/>
                </a:lnTo>
                <a:lnTo>
                  <a:pt x="1060450" y="2901950"/>
                </a:lnTo>
                <a:lnTo>
                  <a:pt x="990600" y="2838450"/>
                </a:lnTo>
                <a:lnTo>
                  <a:pt x="901700" y="2755900"/>
                </a:lnTo>
                <a:lnTo>
                  <a:pt x="825500" y="2616200"/>
                </a:lnTo>
                <a:lnTo>
                  <a:pt x="762000" y="2508250"/>
                </a:lnTo>
                <a:lnTo>
                  <a:pt x="711200" y="2425700"/>
                </a:lnTo>
                <a:lnTo>
                  <a:pt x="698500" y="2381250"/>
                </a:lnTo>
                <a:lnTo>
                  <a:pt x="660400" y="2305050"/>
                </a:lnTo>
                <a:lnTo>
                  <a:pt x="641350" y="2228850"/>
                </a:lnTo>
                <a:lnTo>
                  <a:pt x="635000" y="2159000"/>
                </a:lnTo>
                <a:lnTo>
                  <a:pt x="666750" y="2051050"/>
                </a:lnTo>
                <a:lnTo>
                  <a:pt x="679450" y="1981200"/>
                </a:lnTo>
                <a:lnTo>
                  <a:pt x="692150" y="1905000"/>
                </a:lnTo>
                <a:lnTo>
                  <a:pt x="692150" y="1816100"/>
                </a:lnTo>
                <a:lnTo>
                  <a:pt x="685800" y="1670050"/>
                </a:lnTo>
                <a:lnTo>
                  <a:pt x="654050" y="1549400"/>
                </a:lnTo>
                <a:lnTo>
                  <a:pt x="628650" y="1473200"/>
                </a:lnTo>
                <a:lnTo>
                  <a:pt x="584200" y="1371600"/>
                </a:lnTo>
                <a:lnTo>
                  <a:pt x="558800" y="1314450"/>
                </a:lnTo>
                <a:lnTo>
                  <a:pt x="508000" y="1212850"/>
                </a:lnTo>
                <a:lnTo>
                  <a:pt x="457200" y="1130300"/>
                </a:lnTo>
                <a:lnTo>
                  <a:pt x="419100" y="1085850"/>
                </a:lnTo>
                <a:lnTo>
                  <a:pt x="342900" y="1022350"/>
                </a:lnTo>
                <a:lnTo>
                  <a:pt x="292100" y="990600"/>
                </a:lnTo>
                <a:lnTo>
                  <a:pt x="266700" y="952500"/>
                </a:lnTo>
                <a:lnTo>
                  <a:pt x="234950" y="908050"/>
                </a:lnTo>
                <a:lnTo>
                  <a:pt x="228600" y="838200"/>
                </a:lnTo>
                <a:lnTo>
                  <a:pt x="228600" y="781050"/>
                </a:lnTo>
                <a:lnTo>
                  <a:pt x="228600" y="717550"/>
                </a:lnTo>
                <a:lnTo>
                  <a:pt x="234950" y="666750"/>
                </a:lnTo>
                <a:lnTo>
                  <a:pt x="222250" y="590550"/>
                </a:lnTo>
                <a:lnTo>
                  <a:pt x="190500" y="495300"/>
                </a:lnTo>
                <a:lnTo>
                  <a:pt x="139700" y="381000"/>
                </a:lnTo>
                <a:lnTo>
                  <a:pt x="114300" y="311150"/>
                </a:lnTo>
                <a:lnTo>
                  <a:pt x="76200" y="260350"/>
                </a:lnTo>
                <a:lnTo>
                  <a:pt x="19050" y="222250"/>
                </a:lnTo>
                <a:lnTo>
                  <a:pt x="12700" y="171450"/>
                </a:lnTo>
                <a:lnTo>
                  <a:pt x="12700" y="107950"/>
                </a:lnTo>
                <a:lnTo>
                  <a:pt x="12700" y="50800"/>
                </a:lnTo>
                <a:lnTo>
                  <a:pt x="0" y="6350"/>
                </a:lnTo>
                <a:lnTo>
                  <a:pt x="171450" y="0"/>
                </a:lnTo>
                <a:close/>
              </a:path>
            </a:pathLst>
          </a:custGeo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8" name="22 Rectángulo"/>
          <p:cNvSpPr/>
          <p:nvPr/>
        </p:nvSpPr>
        <p:spPr>
          <a:xfrm>
            <a:off x="307029" y="2982580"/>
            <a:ext cx="504825" cy="228600"/>
          </a:xfrm>
          <a:prstGeom prst="rect">
            <a:avLst/>
          </a:prstGeo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CuadroTexto 16"/>
          <p:cNvSpPr txBox="1"/>
          <p:nvPr/>
        </p:nvSpPr>
        <p:spPr>
          <a:xfrm>
            <a:off x="801016" y="2951181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QUEBRADA RELLENA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31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" name="Grupo 31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3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4" name="Imagen 3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8161" b="16092"/>
          <a:stretch/>
        </p:blipFill>
        <p:spPr>
          <a:xfrm>
            <a:off x="4362383" y="1424656"/>
            <a:ext cx="7373843" cy="4114630"/>
          </a:xfrm>
          <a:prstGeom prst="rect">
            <a:avLst/>
          </a:prstGeom>
        </p:spPr>
      </p:pic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49633"/>
              </p:ext>
            </p:extLst>
          </p:nvPr>
        </p:nvGraphicFramePr>
        <p:xfrm>
          <a:off x="4115706" y="5640377"/>
          <a:ext cx="1441450" cy="63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71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s-EC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Forma libre 20"/>
          <p:cNvSpPr/>
          <p:nvPr/>
        </p:nvSpPr>
        <p:spPr>
          <a:xfrm>
            <a:off x="4934488" y="1491026"/>
            <a:ext cx="6431109" cy="3896627"/>
          </a:xfrm>
          <a:custGeom>
            <a:avLst/>
            <a:gdLst>
              <a:gd name="connsiteX0" fmla="*/ 0 w 5486400"/>
              <a:gd name="connsiteY0" fmla="*/ 3209925 h 3324225"/>
              <a:gd name="connsiteX1" fmla="*/ 2552700 w 5486400"/>
              <a:gd name="connsiteY1" fmla="*/ 3324225 h 3324225"/>
              <a:gd name="connsiteX2" fmla="*/ 2533650 w 5486400"/>
              <a:gd name="connsiteY2" fmla="*/ 2562225 h 3324225"/>
              <a:gd name="connsiteX3" fmla="*/ 5486400 w 5486400"/>
              <a:gd name="connsiteY3" fmla="*/ 2571750 h 3324225"/>
              <a:gd name="connsiteX4" fmla="*/ 5381625 w 5486400"/>
              <a:gd name="connsiteY4" fmla="*/ 2228850 h 3324225"/>
              <a:gd name="connsiteX5" fmla="*/ 5353050 w 5486400"/>
              <a:gd name="connsiteY5" fmla="*/ 2143125 h 3324225"/>
              <a:gd name="connsiteX6" fmla="*/ 5353050 w 5486400"/>
              <a:gd name="connsiteY6" fmla="*/ 2066925 h 3324225"/>
              <a:gd name="connsiteX7" fmla="*/ 5353050 w 5486400"/>
              <a:gd name="connsiteY7" fmla="*/ 1695450 h 3324225"/>
              <a:gd name="connsiteX8" fmla="*/ 5334000 w 5486400"/>
              <a:gd name="connsiteY8" fmla="*/ 152400 h 3324225"/>
              <a:gd name="connsiteX9" fmla="*/ 114300 w 5486400"/>
              <a:gd name="connsiteY9" fmla="*/ 0 h 3324225"/>
              <a:gd name="connsiteX10" fmla="*/ 0 w 5486400"/>
              <a:gd name="connsiteY10" fmla="*/ 3209925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400" h="3324225">
                <a:moveTo>
                  <a:pt x="0" y="3209925"/>
                </a:moveTo>
                <a:lnTo>
                  <a:pt x="2552700" y="3324225"/>
                </a:lnTo>
                <a:lnTo>
                  <a:pt x="2533650" y="2562225"/>
                </a:lnTo>
                <a:lnTo>
                  <a:pt x="5486400" y="2571750"/>
                </a:lnTo>
                <a:lnTo>
                  <a:pt x="5381625" y="2228850"/>
                </a:lnTo>
                <a:lnTo>
                  <a:pt x="5353050" y="2143125"/>
                </a:lnTo>
                <a:lnTo>
                  <a:pt x="5353050" y="2066925"/>
                </a:lnTo>
                <a:lnTo>
                  <a:pt x="5353050" y="1695450"/>
                </a:lnTo>
                <a:lnTo>
                  <a:pt x="5334000" y="152400"/>
                </a:lnTo>
                <a:lnTo>
                  <a:pt x="114300" y="0"/>
                </a:lnTo>
                <a:lnTo>
                  <a:pt x="0" y="32099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5" name="Forma libre 24"/>
          <p:cNvSpPr/>
          <p:nvPr/>
        </p:nvSpPr>
        <p:spPr>
          <a:xfrm>
            <a:off x="8948808" y="3463396"/>
            <a:ext cx="1764089" cy="1027191"/>
          </a:xfrm>
          <a:custGeom>
            <a:avLst/>
            <a:gdLst>
              <a:gd name="connsiteX0" fmla="*/ 0 w 1504950"/>
              <a:gd name="connsiteY0" fmla="*/ 876300 h 876300"/>
              <a:gd name="connsiteX1" fmla="*/ 19050 w 1504950"/>
              <a:gd name="connsiteY1" fmla="*/ 0 h 876300"/>
              <a:gd name="connsiteX2" fmla="*/ 1504950 w 1504950"/>
              <a:gd name="connsiteY2" fmla="*/ 57150 h 876300"/>
              <a:gd name="connsiteX3" fmla="*/ 1485900 w 1504950"/>
              <a:gd name="connsiteY3" fmla="*/ 876300 h 876300"/>
              <a:gd name="connsiteX4" fmla="*/ 0 w 1504950"/>
              <a:gd name="connsiteY4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876300">
                <a:moveTo>
                  <a:pt x="0" y="876300"/>
                </a:moveTo>
                <a:lnTo>
                  <a:pt x="19050" y="0"/>
                </a:lnTo>
                <a:lnTo>
                  <a:pt x="1504950" y="57150"/>
                </a:lnTo>
                <a:lnTo>
                  <a:pt x="14859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orma libre 25"/>
          <p:cNvSpPr/>
          <p:nvPr/>
        </p:nvSpPr>
        <p:spPr>
          <a:xfrm>
            <a:off x="10121822" y="1636920"/>
            <a:ext cx="535926" cy="1574282"/>
          </a:xfrm>
          <a:custGeom>
            <a:avLst/>
            <a:gdLst>
              <a:gd name="connsiteX0" fmla="*/ 457200 w 457200"/>
              <a:gd name="connsiteY0" fmla="*/ 9525 h 1343025"/>
              <a:gd name="connsiteX1" fmla="*/ 428625 w 457200"/>
              <a:gd name="connsiteY1" fmla="*/ 1343025 h 1343025"/>
              <a:gd name="connsiteX2" fmla="*/ 38100 w 457200"/>
              <a:gd name="connsiteY2" fmla="*/ 1333500 h 1343025"/>
              <a:gd name="connsiteX3" fmla="*/ 9525 w 457200"/>
              <a:gd name="connsiteY3" fmla="*/ 1314450 h 1343025"/>
              <a:gd name="connsiteX4" fmla="*/ 0 w 457200"/>
              <a:gd name="connsiteY4" fmla="*/ 1276350 h 1343025"/>
              <a:gd name="connsiteX5" fmla="*/ 28575 w 457200"/>
              <a:gd name="connsiteY5" fmla="*/ 342900 h 1343025"/>
              <a:gd name="connsiteX6" fmla="*/ 19050 w 457200"/>
              <a:gd name="connsiteY6" fmla="*/ 304800 h 1343025"/>
              <a:gd name="connsiteX7" fmla="*/ 47625 w 457200"/>
              <a:gd name="connsiteY7" fmla="*/ 276225 h 1343025"/>
              <a:gd name="connsiteX8" fmla="*/ 47625 w 457200"/>
              <a:gd name="connsiteY8" fmla="*/ 276225 h 1343025"/>
              <a:gd name="connsiteX9" fmla="*/ 95250 w 457200"/>
              <a:gd name="connsiteY9" fmla="*/ 209550 h 1343025"/>
              <a:gd name="connsiteX10" fmla="*/ 95250 w 457200"/>
              <a:gd name="connsiteY10" fmla="*/ 133350 h 1343025"/>
              <a:gd name="connsiteX11" fmla="*/ 95250 w 457200"/>
              <a:gd name="connsiteY11" fmla="*/ 133350 h 1343025"/>
              <a:gd name="connsiteX12" fmla="*/ 38100 w 457200"/>
              <a:gd name="connsiteY12" fmla="*/ 66675 h 1343025"/>
              <a:gd name="connsiteX13" fmla="*/ 19050 w 457200"/>
              <a:gd name="connsiteY13" fmla="*/ 19050 h 1343025"/>
              <a:gd name="connsiteX14" fmla="*/ 28575 w 457200"/>
              <a:gd name="connsiteY14" fmla="*/ 0 h 1343025"/>
              <a:gd name="connsiteX15" fmla="*/ 457200 w 457200"/>
              <a:gd name="connsiteY15" fmla="*/ 95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" h="1343025">
                <a:moveTo>
                  <a:pt x="457200" y="9525"/>
                </a:moveTo>
                <a:lnTo>
                  <a:pt x="428625" y="1343025"/>
                </a:lnTo>
                <a:lnTo>
                  <a:pt x="38100" y="1333500"/>
                </a:lnTo>
                <a:lnTo>
                  <a:pt x="9525" y="1314450"/>
                </a:lnTo>
                <a:lnTo>
                  <a:pt x="0" y="1276350"/>
                </a:lnTo>
                <a:lnTo>
                  <a:pt x="28575" y="342900"/>
                </a:lnTo>
                <a:lnTo>
                  <a:pt x="19050" y="304800"/>
                </a:lnTo>
                <a:lnTo>
                  <a:pt x="47625" y="276225"/>
                </a:lnTo>
                <a:lnTo>
                  <a:pt x="47625" y="276225"/>
                </a:lnTo>
                <a:lnTo>
                  <a:pt x="95250" y="209550"/>
                </a:lnTo>
                <a:lnTo>
                  <a:pt x="95250" y="133350"/>
                </a:lnTo>
                <a:lnTo>
                  <a:pt x="95250" y="133350"/>
                </a:lnTo>
                <a:lnTo>
                  <a:pt x="38100" y="66675"/>
                </a:lnTo>
                <a:lnTo>
                  <a:pt x="19050" y="19050"/>
                </a:lnTo>
                <a:lnTo>
                  <a:pt x="28575" y="0"/>
                </a:lnTo>
                <a:lnTo>
                  <a:pt x="457200" y="9525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orma libre 26"/>
          <p:cNvSpPr/>
          <p:nvPr/>
        </p:nvSpPr>
        <p:spPr>
          <a:xfrm>
            <a:off x="5557156" y="2824683"/>
            <a:ext cx="524761" cy="279128"/>
          </a:xfrm>
          <a:custGeom>
            <a:avLst/>
            <a:gdLst>
              <a:gd name="connsiteX0" fmla="*/ 0 w 447675"/>
              <a:gd name="connsiteY0" fmla="*/ 0 h 238125"/>
              <a:gd name="connsiteX1" fmla="*/ 447675 w 447675"/>
              <a:gd name="connsiteY1" fmla="*/ 19050 h 238125"/>
              <a:gd name="connsiteX2" fmla="*/ 438150 w 447675"/>
              <a:gd name="connsiteY2" fmla="*/ 209550 h 238125"/>
              <a:gd name="connsiteX3" fmla="*/ 428625 w 447675"/>
              <a:gd name="connsiteY3" fmla="*/ 228600 h 238125"/>
              <a:gd name="connsiteX4" fmla="*/ 428625 w 447675"/>
              <a:gd name="connsiteY4" fmla="*/ 228600 h 238125"/>
              <a:gd name="connsiteX5" fmla="*/ 9525 w 447675"/>
              <a:gd name="connsiteY5" fmla="*/ 238125 h 238125"/>
              <a:gd name="connsiteX6" fmla="*/ 0 w 447675"/>
              <a:gd name="connsiteY6" fmla="*/ 228600 h 238125"/>
              <a:gd name="connsiteX7" fmla="*/ 0 w 447675"/>
              <a:gd name="connsiteY7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675" h="238125">
                <a:moveTo>
                  <a:pt x="0" y="0"/>
                </a:moveTo>
                <a:lnTo>
                  <a:pt x="447675" y="19050"/>
                </a:lnTo>
                <a:lnTo>
                  <a:pt x="438150" y="209550"/>
                </a:lnTo>
                <a:lnTo>
                  <a:pt x="428625" y="228600"/>
                </a:lnTo>
                <a:lnTo>
                  <a:pt x="428625" y="228600"/>
                </a:lnTo>
                <a:lnTo>
                  <a:pt x="9525" y="238125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orma libre 27"/>
          <p:cNvSpPr/>
          <p:nvPr/>
        </p:nvSpPr>
        <p:spPr>
          <a:xfrm>
            <a:off x="6308514" y="2843028"/>
            <a:ext cx="1034636" cy="282850"/>
          </a:xfrm>
          <a:custGeom>
            <a:avLst/>
            <a:gdLst>
              <a:gd name="connsiteX0" fmla="*/ 0 w 882650"/>
              <a:gd name="connsiteY0" fmla="*/ 0 h 241300"/>
              <a:gd name="connsiteX1" fmla="*/ 882650 w 882650"/>
              <a:gd name="connsiteY1" fmla="*/ 31750 h 241300"/>
              <a:gd name="connsiteX2" fmla="*/ 876300 w 882650"/>
              <a:gd name="connsiteY2" fmla="*/ 209550 h 241300"/>
              <a:gd name="connsiteX3" fmla="*/ 863600 w 882650"/>
              <a:gd name="connsiteY3" fmla="*/ 228600 h 241300"/>
              <a:gd name="connsiteX4" fmla="*/ 806450 w 882650"/>
              <a:gd name="connsiteY4" fmla="*/ 241300 h 241300"/>
              <a:gd name="connsiteX5" fmla="*/ 44450 w 882650"/>
              <a:gd name="connsiteY5" fmla="*/ 222250 h 241300"/>
              <a:gd name="connsiteX6" fmla="*/ 19050 w 882650"/>
              <a:gd name="connsiteY6" fmla="*/ 215900 h 241300"/>
              <a:gd name="connsiteX7" fmla="*/ 6350 w 882650"/>
              <a:gd name="connsiteY7" fmla="*/ 184150 h 241300"/>
              <a:gd name="connsiteX8" fmla="*/ 0 w 882650"/>
              <a:gd name="connsiteY8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650" h="241300">
                <a:moveTo>
                  <a:pt x="0" y="0"/>
                </a:moveTo>
                <a:lnTo>
                  <a:pt x="882650" y="31750"/>
                </a:lnTo>
                <a:lnTo>
                  <a:pt x="876300" y="209550"/>
                </a:lnTo>
                <a:lnTo>
                  <a:pt x="863600" y="228600"/>
                </a:lnTo>
                <a:lnTo>
                  <a:pt x="806450" y="241300"/>
                </a:lnTo>
                <a:lnTo>
                  <a:pt x="44450" y="222250"/>
                </a:lnTo>
                <a:lnTo>
                  <a:pt x="19050" y="215900"/>
                </a:lnTo>
                <a:lnTo>
                  <a:pt x="6350" y="1841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orma libre 28"/>
          <p:cNvSpPr/>
          <p:nvPr/>
        </p:nvSpPr>
        <p:spPr>
          <a:xfrm>
            <a:off x="7565055" y="2877360"/>
            <a:ext cx="513595" cy="275406"/>
          </a:xfrm>
          <a:custGeom>
            <a:avLst/>
            <a:gdLst>
              <a:gd name="connsiteX0" fmla="*/ 438150 w 438150"/>
              <a:gd name="connsiteY0" fmla="*/ 19050 h 234950"/>
              <a:gd name="connsiteX1" fmla="*/ 438150 w 438150"/>
              <a:gd name="connsiteY1" fmla="*/ 234950 h 234950"/>
              <a:gd name="connsiteX2" fmla="*/ 44450 w 438150"/>
              <a:gd name="connsiteY2" fmla="*/ 222250 h 234950"/>
              <a:gd name="connsiteX3" fmla="*/ 12700 w 438150"/>
              <a:gd name="connsiteY3" fmla="*/ 203200 h 234950"/>
              <a:gd name="connsiteX4" fmla="*/ 0 w 438150"/>
              <a:gd name="connsiteY4" fmla="*/ 171450 h 234950"/>
              <a:gd name="connsiteX5" fmla="*/ 19050 w 438150"/>
              <a:gd name="connsiteY5" fmla="*/ 0 h 234950"/>
              <a:gd name="connsiteX6" fmla="*/ 438150 w 438150"/>
              <a:gd name="connsiteY6" fmla="*/ 190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150" h="234950">
                <a:moveTo>
                  <a:pt x="438150" y="19050"/>
                </a:moveTo>
                <a:lnTo>
                  <a:pt x="438150" y="234950"/>
                </a:lnTo>
                <a:lnTo>
                  <a:pt x="44450" y="222250"/>
                </a:lnTo>
                <a:lnTo>
                  <a:pt x="12700" y="203200"/>
                </a:lnTo>
                <a:lnTo>
                  <a:pt x="0" y="171450"/>
                </a:lnTo>
                <a:lnTo>
                  <a:pt x="19050" y="0"/>
                </a:lnTo>
                <a:lnTo>
                  <a:pt x="438150" y="1905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orma libre 29"/>
          <p:cNvSpPr/>
          <p:nvPr/>
        </p:nvSpPr>
        <p:spPr>
          <a:xfrm>
            <a:off x="8118285" y="1881502"/>
            <a:ext cx="521038" cy="275406"/>
          </a:xfrm>
          <a:custGeom>
            <a:avLst/>
            <a:gdLst>
              <a:gd name="connsiteX0" fmla="*/ 6350 w 444500"/>
              <a:gd name="connsiteY0" fmla="*/ 0 h 234950"/>
              <a:gd name="connsiteX1" fmla="*/ 400050 w 444500"/>
              <a:gd name="connsiteY1" fmla="*/ 19050 h 234950"/>
              <a:gd name="connsiteX2" fmla="*/ 425450 w 444500"/>
              <a:gd name="connsiteY2" fmla="*/ 44450 h 234950"/>
              <a:gd name="connsiteX3" fmla="*/ 444500 w 444500"/>
              <a:gd name="connsiteY3" fmla="*/ 88900 h 234950"/>
              <a:gd name="connsiteX4" fmla="*/ 444500 w 444500"/>
              <a:gd name="connsiteY4" fmla="*/ 107950 h 234950"/>
              <a:gd name="connsiteX5" fmla="*/ 431800 w 444500"/>
              <a:gd name="connsiteY5" fmla="*/ 234950 h 234950"/>
              <a:gd name="connsiteX6" fmla="*/ 0 w 444500"/>
              <a:gd name="connsiteY6" fmla="*/ 222250 h 234950"/>
              <a:gd name="connsiteX7" fmla="*/ 6350 w 444500"/>
              <a:gd name="connsiteY7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00" h="234950">
                <a:moveTo>
                  <a:pt x="6350" y="0"/>
                </a:moveTo>
                <a:lnTo>
                  <a:pt x="400050" y="19050"/>
                </a:lnTo>
                <a:lnTo>
                  <a:pt x="425450" y="44450"/>
                </a:lnTo>
                <a:lnTo>
                  <a:pt x="444500" y="88900"/>
                </a:lnTo>
                <a:lnTo>
                  <a:pt x="444500" y="107950"/>
                </a:lnTo>
                <a:lnTo>
                  <a:pt x="431800" y="234950"/>
                </a:lnTo>
                <a:lnTo>
                  <a:pt x="0" y="222250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orma libre 30"/>
          <p:cNvSpPr/>
          <p:nvPr/>
        </p:nvSpPr>
        <p:spPr>
          <a:xfrm>
            <a:off x="8860092" y="1934478"/>
            <a:ext cx="513596" cy="267963"/>
          </a:xfrm>
          <a:custGeom>
            <a:avLst/>
            <a:gdLst>
              <a:gd name="connsiteX0" fmla="*/ 431800 w 438150"/>
              <a:gd name="connsiteY0" fmla="*/ 6350 h 228600"/>
              <a:gd name="connsiteX1" fmla="*/ 438150 w 438150"/>
              <a:gd name="connsiteY1" fmla="*/ 228600 h 228600"/>
              <a:gd name="connsiteX2" fmla="*/ 0 w 438150"/>
              <a:gd name="connsiteY2" fmla="*/ 215900 h 228600"/>
              <a:gd name="connsiteX3" fmla="*/ 0 w 438150"/>
              <a:gd name="connsiteY3" fmla="*/ 82550 h 228600"/>
              <a:gd name="connsiteX4" fmla="*/ 12700 w 438150"/>
              <a:gd name="connsiteY4" fmla="*/ 57150 h 228600"/>
              <a:gd name="connsiteX5" fmla="*/ 38100 w 438150"/>
              <a:gd name="connsiteY5" fmla="*/ 12700 h 228600"/>
              <a:gd name="connsiteX6" fmla="*/ 57150 w 438150"/>
              <a:gd name="connsiteY6" fmla="*/ 0 h 228600"/>
              <a:gd name="connsiteX7" fmla="*/ 431800 w 438150"/>
              <a:gd name="connsiteY7" fmla="*/ 635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50" h="228600">
                <a:moveTo>
                  <a:pt x="431800" y="6350"/>
                </a:moveTo>
                <a:lnTo>
                  <a:pt x="438150" y="228600"/>
                </a:lnTo>
                <a:lnTo>
                  <a:pt x="0" y="215900"/>
                </a:lnTo>
                <a:lnTo>
                  <a:pt x="0" y="82550"/>
                </a:lnTo>
                <a:lnTo>
                  <a:pt x="12700" y="57150"/>
                </a:lnTo>
                <a:lnTo>
                  <a:pt x="38100" y="12700"/>
                </a:lnTo>
                <a:lnTo>
                  <a:pt x="57150" y="0"/>
                </a:lnTo>
                <a:lnTo>
                  <a:pt x="431800" y="635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orma libre 31"/>
          <p:cNvSpPr/>
          <p:nvPr/>
        </p:nvSpPr>
        <p:spPr>
          <a:xfrm>
            <a:off x="8079675" y="2900590"/>
            <a:ext cx="521039" cy="282850"/>
          </a:xfrm>
          <a:custGeom>
            <a:avLst/>
            <a:gdLst>
              <a:gd name="connsiteX0" fmla="*/ 12700 w 444500"/>
              <a:gd name="connsiteY0" fmla="*/ 0 h 241300"/>
              <a:gd name="connsiteX1" fmla="*/ 438150 w 444500"/>
              <a:gd name="connsiteY1" fmla="*/ 19050 h 241300"/>
              <a:gd name="connsiteX2" fmla="*/ 444500 w 444500"/>
              <a:gd name="connsiteY2" fmla="*/ 184150 h 241300"/>
              <a:gd name="connsiteX3" fmla="*/ 431800 w 444500"/>
              <a:gd name="connsiteY3" fmla="*/ 222250 h 241300"/>
              <a:gd name="connsiteX4" fmla="*/ 381000 w 444500"/>
              <a:gd name="connsiteY4" fmla="*/ 241300 h 241300"/>
              <a:gd name="connsiteX5" fmla="*/ 330200 w 444500"/>
              <a:gd name="connsiteY5" fmla="*/ 234950 h 241300"/>
              <a:gd name="connsiteX6" fmla="*/ 0 w 444500"/>
              <a:gd name="connsiteY6" fmla="*/ 215900 h 241300"/>
              <a:gd name="connsiteX7" fmla="*/ 12700 w 444500"/>
              <a:gd name="connsiteY7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00" h="241300">
                <a:moveTo>
                  <a:pt x="12700" y="0"/>
                </a:moveTo>
                <a:lnTo>
                  <a:pt x="438150" y="19050"/>
                </a:lnTo>
                <a:lnTo>
                  <a:pt x="444500" y="184150"/>
                </a:lnTo>
                <a:lnTo>
                  <a:pt x="431800" y="222250"/>
                </a:lnTo>
                <a:lnTo>
                  <a:pt x="381000" y="241300"/>
                </a:lnTo>
                <a:lnTo>
                  <a:pt x="330200" y="234950"/>
                </a:lnTo>
                <a:lnTo>
                  <a:pt x="0" y="215900"/>
                </a:lnTo>
                <a:lnTo>
                  <a:pt x="1270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Forma libre 32"/>
          <p:cNvSpPr/>
          <p:nvPr/>
        </p:nvSpPr>
        <p:spPr>
          <a:xfrm>
            <a:off x="8834265" y="2913860"/>
            <a:ext cx="1027190" cy="275406"/>
          </a:xfrm>
          <a:custGeom>
            <a:avLst/>
            <a:gdLst>
              <a:gd name="connsiteX0" fmla="*/ 6350 w 876300"/>
              <a:gd name="connsiteY0" fmla="*/ 0 h 234950"/>
              <a:gd name="connsiteX1" fmla="*/ 876300 w 876300"/>
              <a:gd name="connsiteY1" fmla="*/ 19050 h 234950"/>
              <a:gd name="connsiteX2" fmla="*/ 869950 w 876300"/>
              <a:gd name="connsiteY2" fmla="*/ 196850 h 234950"/>
              <a:gd name="connsiteX3" fmla="*/ 850900 w 876300"/>
              <a:gd name="connsiteY3" fmla="*/ 222250 h 234950"/>
              <a:gd name="connsiteX4" fmla="*/ 850900 w 876300"/>
              <a:gd name="connsiteY4" fmla="*/ 222250 h 234950"/>
              <a:gd name="connsiteX5" fmla="*/ 787400 w 876300"/>
              <a:gd name="connsiteY5" fmla="*/ 234950 h 234950"/>
              <a:gd name="connsiteX6" fmla="*/ 38100 w 876300"/>
              <a:gd name="connsiteY6" fmla="*/ 209550 h 234950"/>
              <a:gd name="connsiteX7" fmla="*/ 12700 w 876300"/>
              <a:gd name="connsiteY7" fmla="*/ 184150 h 234950"/>
              <a:gd name="connsiteX8" fmla="*/ 0 w 876300"/>
              <a:gd name="connsiteY8" fmla="*/ 152400 h 234950"/>
              <a:gd name="connsiteX9" fmla="*/ 6350 w 876300"/>
              <a:gd name="connsiteY9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300" h="234950">
                <a:moveTo>
                  <a:pt x="6350" y="0"/>
                </a:moveTo>
                <a:lnTo>
                  <a:pt x="876300" y="19050"/>
                </a:lnTo>
                <a:lnTo>
                  <a:pt x="869950" y="196850"/>
                </a:lnTo>
                <a:lnTo>
                  <a:pt x="850900" y="222250"/>
                </a:lnTo>
                <a:lnTo>
                  <a:pt x="850900" y="222250"/>
                </a:lnTo>
                <a:lnTo>
                  <a:pt x="787400" y="234950"/>
                </a:lnTo>
                <a:lnTo>
                  <a:pt x="38100" y="209550"/>
                </a:lnTo>
                <a:lnTo>
                  <a:pt x="12700" y="184150"/>
                </a:lnTo>
                <a:lnTo>
                  <a:pt x="0" y="152400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Forma libre 33"/>
          <p:cNvSpPr/>
          <p:nvPr/>
        </p:nvSpPr>
        <p:spPr>
          <a:xfrm>
            <a:off x="9377150" y="1917943"/>
            <a:ext cx="521039" cy="267963"/>
          </a:xfrm>
          <a:custGeom>
            <a:avLst/>
            <a:gdLst>
              <a:gd name="connsiteX0" fmla="*/ 0 w 444500"/>
              <a:gd name="connsiteY0" fmla="*/ 0 h 228600"/>
              <a:gd name="connsiteX1" fmla="*/ 393700 w 444500"/>
              <a:gd name="connsiteY1" fmla="*/ 12700 h 228600"/>
              <a:gd name="connsiteX2" fmla="*/ 393700 w 444500"/>
              <a:gd name="connsiteY2" fmla="*/ 12700 h 228600"/>
              <a:gd name="connsiteX3" fmla="*/ 438150 w 444500"/>
              <a:gd name="connsiteY3" fmla="*/ 76200 h 228600"/>
              <a:gd name="connsiteX4" fmla="*/ 438150 w 444500"/>
              <a:gd name="connsiteY4" fmla="*/ 107950 h 228600"/>
              <a:gd name="connsiteX5" fmla="*/ 444500 w 444500"/>
              <a:gd name="connsiteY5" fmla="*/ 228600 h 228600"/>
              <a:gd name="connsiteX6" fmla="*/ 0 w 444500"/>
              <a:gd name="connsiteY6" fmla="*/ 222250 h 228600"/>
              <a:gd name="connsiteX7" fmla="*/ 0 w 444500"/>
              <a:gd name="connsiteY7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00" h="228600">
                <a:moveTo>
                  <a:pt x="0" y="0"/>
                </a:moveTo>
                <a:lnTo>
                  <a:pt x="393700" y="12700"/>
                </a:lnTo>
                <a:lnTo>
                  <a:pt x="393700" y="12700"/>
                </a:lnTo>
                <a:lnTo>
                  <a:pt x="438150" y="76200"/>
                </a:lnTo>
                <a:lnTo>
                  <a:pt x="438150" y="107950"/>
                </a:lnTo>
                <a:lnTo>
                  <a:pt x="444500" y="22860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Forma libre 34"/>
          <p:cNvSpPr/>
          <p:nvPr/>
        </p:nvSpPr>
        <p:spPr>
          <a:xfrm>
            <a:off x="5025743" y="1526154"/>
            <a:ext cx="6191017" cy="2023656"/>
          </a:xfrm>
          <a:custGeom>
            <a:avLst/>
            <a:gdLst>
              <a:gd name="connsiteX0" fmla="*/ 0 w 5281575"/>
              <a:gd name="connsiteY0" fmla="*/ 1587399 h 1726387"/>
              <a:gd name="connsiteX1" fmla="*/ 58522 w 5281575"/>
              <a:gd name="connsiteY1" fmla="*/ 1558138 h 1726387"/>
              <a:gd name="connsiteX2" fmla="*/ 3372307 w 5281575"/>
              <a:gd name="connsiteY2" fmla="*/ 1660551 h 1726387"/>
              <a:gd name="connsiteX3" fmla="*/ 5171847 w 5281575"/>
              <a:gd name="connsiteY3" fmla="*/ 1704442 h 1726387"/>
              <a:gd name="connsiteX4" fmla="*/ 5215738 w 5281575"/>
              <a:gd name="connsiteY4" fmla="*/ 1704442 h 1726387"/>
              <a:gd name="connsiteX5" fmla="*/ 5281575 w 5281575"/>
              <a:gd name="connsiteY5" fmla="*/ 1726387 h 1726387"/>
              <a:gd name="connsiteX6" fmla="*/ 5274259 w 5281575"/>
              <a:gd name="connsiteY6" fmla="*/ 1411834 h 1726387"/>
              <a:gd name="connsiteX7" fmla="*/ 5274259 w 5281575"/>
              <a:gd name="connsiteY7" fmla="*/ 1411834 h 1726387"/>
              <a:gd name="connsiteX8" fmla="*/ 5127955 w 5281575"/>
              <a:gd name="connsiteY8" fmla="*/ 1441095 h 1726387"/>
              <a:gd name="connsiteX9" fmla="*/ 4389120 w 5281575"/>
              <a:gd name="connsiteY9" fmla="*/ 1426464 h 1726387"/>
              <a:gd name="connsiteX10" fmla="*/ 4352544 w 5281575"/>
              <a:gd name="connsiteY10" fmla="*/ 1411834 h 1726387"/>
              <a:gd name="connsiteX11" fmla="*/ 4323283 w 5281575"/>
              <a:gd name="connsiteY11" fmla="*/ 1382573 h 1726387"/>
              <a:gd name="connsiteX12" fmla="*/ 4359859 w 5281575"/>
              <a:gd name="connsiteY12" fmla="*/ 431597 h 1726387"/>
              <a:gd name="connsiteX13" fmla="*/ 4359859 w 5281575"/>
              <a:gd name="connsiteY13" fmla="*/ 395021 h 1726387"/>
              <a:gd name="connsiteX14" fmla="*/ 4389120 w 5281575"/>
              <a:gd name="connsiteY14" fmla="*/ 365760 h 1726387"/>
              <a:gd name="connsiteX15" fmla="*/ 4411066 w 5281575"/>
              <a:gd name="connsiteY15" fmla="*/ 329184 h 1726387"/>
              <a:gd name="connsiteX16" fmla="*/ 4425696 w 5281575"/>
              <a:gd name="connsiteY16" fmla="*/ 285293 h 1726387"/>
              <a:gd name="connsiteX17" fmla="*/ 4425696 w 5281575"/>
              <a:gd name="connsiteY17" fmla="*/ 234087 h 1726387"/>
              <a:gd name="connsiteX18" fmla="*/ 4403751 w 5281575"/>
              <a:gd name="connsiteY18" fmla="*/ 160935 h 1726387"/>
              <a:gd name="connsiteX19" fmla="*/ 4403751 w 5281575"/>
              <a:gd name="connsiteY19" fmla="*/ 160935 h 1726387"/>
              <a:gd name="connsiteX20" fmla="*/ 4345229 w 5281575"/>
              <a:gd name="connsiteY20" fmla="*/ 102413 h 1726387"/>
              <a:gd name="connsiteX21" fmla="*/ 4140403 w 5281575"/>
              <a:gd name="connsiteY21" fmla="*/ 80467 h 1726387"/>
              <a:gd name="connsiteX22" fmla="*/ 4096512 w 5281575"/>
              <a:gd name="connsiteY22" fmla="*/ 146304 h 1726387"/>
              <a:gd name="connsiteX23" fmla="*/ 4067251 w 5281575"/>
              <a:gd name="connsiteY23" fmla="*/ 197511 h 1726387"/>
              <a:gd name="connsiteX24" fmla="*/ 4067251 w 5281575"/>
              <a:gd name="connsiteY24" fmla="*/ 197511 h 1726387"/>
              <a:gd name="connsiteX25" fmla="*/ 4059936 w 5281575"/>
              <a:gd name="connsiteY25" fmla="*/ 329184 h 1726387"/>
              <a:gd name="connsiteX26" fmla="*/ 4081882 w 5281575"/>
              <a:gd name="connsiteY26" fmla="*/ 351130 h 1726387"/>
              <a:gd name="connsiteX27" fmla="*/ 4133088 w 5281575"/>
              <a:gd name="connsiteY27" fmla="*/ 380391 h 1726387"/>
              <a:gd name="connsiteX28" fmla="*/ 4147719 w 5281575"/>
              <a:gd name="connsiteY28" fmla="*/ 424282 h 1726387"/>
              <a:gd name="connsiteX29" fmla="*/ 4111143 w 5281575"/>
              <a:gd name="connsiteY29" fmla="*/ 1382573 h 1726387"/>
              <a:gd name="connsiteX30" fmla="*/ 4111143 w 5281575"/>
              <a:gd name="connsiteY30" fmla="*/ 1382573 h 1726387"/>
              <a:gd name="connsiteX31" fmla="*/ 4023360 w 5281575"/>
              <a:gd name="connsiteY31" fmla="*/ 1426464 h 1726387"/>
              <a:gd name="connsiteX32" fmla="*/ 3284525 w 5281575"/>
              <a:gd name="connsiteY32" fmla="*/ 1389888 h 1726387"/>
              <a:gd name="connsiteX33" fmla="*/ 3247949 w 5281575"/>
              <a:gd name="connsiteY33" fmla="*/ 1353312 h 1726387"/>
              <a:gd name="connsiteX34" fmla="*/ 3247949 w 5281575"/>
              <a:gd name="connsiteY34" fmla="*/ 1309421 h 1726387"/>
              <a:gd name="connsiteX35" fmla="*/ 3269895 w 5281575"/>
              <a:gd name="connsiteY35" fmla="*/ 402336 h 1726387"/>
              <a:gd name="connsiteX36" fmla="*/ 3269895 w 5281575"/>
              <a:gd name="connsiteY36" fmla="*/ 402336 h 1726387"/>
              <a:gd name="connsiteX37" fmla="*/ 3299155 w 5281575"/>
              <a:gd name="connsiteY37" fmla="*/ 343815 h 1726387"/>
              <a:gd name="connsiteX38" fmla="*/ 3321101 w 5281575"/>
              <a:gd name="connsiteY38" fmla="*/ 307239 h 1726387"/>
              <a:gd name="connsiteX39" fmla="*/ 3343047 w 5281575"/>
              <a:gd name="connsiteY39" fmla="*/ 241402 h 1726387"/>
              <a:gd name="connsiteX40" fmla="*/ 3343047 w 5281575"/>
              <a:gd name="connsiteY40" fmla="*/ 175565 h 1726387"/>
              <a:gd name="connsiteX41" fmla="*/ 3291840 w 5281575"/>
              <a:gd name="connsiteY41" fmla="*/ 102413 h 1726387"/>
              <a:gd name="connsiteX42" fmla="*/ 3277210 w 5281575"/>
              <a:gd name="connsiteY42" fmla="*/ 80467 h 1726387"/>
              <a:gd name="connsiteX43" fmla="*/ 3277210 w 5281575"/>
              <a:gd name="connsiteY43" fmla="*/ 73152 h 1726387"/>
              <a:gd name="connsiteX44" fmla="*/ 3072384 w 5281575"/>
              <a:gd name="connsiteY44" fmla="*/ 65837 h 1726387"/>
              <a:gd name="connsiteX45" fmla="*/ 3065069 w 5281575"/>
              <a:gd name="connsiteY45" fmla="*/ 102413 h 1726387"/>
              <a:gd name="connsiteX46" fmla="*/ 3006547 w 5281575"/>
              <a:gd name="connsiteY46" fmla="*/ 168250 h 1726387"/>
              <a:gd name="connsiteX47" fmla="*/ 2991917 w 5281575"/>
              <a:gd name="connsiteY47" fmla="*/ 212141 h 1726387"/>
              <a:gd name="connsiteX48" fmla="*/ 2999232 w 5281575"/>
              <a:gd name="connsiteY48" fmla="*/ 285293 h 1726387"/>
              <a:gd name="connsiteX49" fmla="*/ 3021178 w 5281575"/>
              <a:gd name="connsiteY49" fmla="*/ 321869 h 1726387"/>
              <a:gd name="connsiteX50" fmla="*/ 3021178 w 5281575"/>
              <a:gd name="connsiteY50" fmla="*/ 321869 h 1726387"/>
              <a:gd name="connsiteX51" fmla="*/ 3065069 w 5281575"/>
              <a:gd name="connsiteY51" fmla="*/ 409651 h 1726387"/>
              <a:gd name="connsiteX52" fmla="*/ 3043123 w 5281575"/>
              <a:gd name="connsiteY52" fmla="*/ 1345997 h 1726387"/>
              <a:gd name="connsiteX53" fmla="*/ 3043123 w 5281575"/>
              <a:gd name="connsiteY53" fmla="*/ 1345997 h 1726387"/>
              <a:gd name="connsiteX54" fmla="*/ 2948026 w 5281575"/>
              <a:gd name="connsiteY54" fmla="*/ 1389888 h 1726387"/>
              <a:gd name="connsiteX55" fmla="*/ 2223821 w 5281575"/>
              <a:gd name="connsiteY55" fmla="*/ 1367943 h 1726387"/>
              <a:gd name="connsiteX56" fmla="*/ 2172615 w 5281575"/>
              <a:gd name="connsiteY56" fmla="*/ 1353312 h 1726387"/>
              <a:gd name="connsiteX57" fmla="*/ 2172615 w 5281575"/>
              <a:gd name="connsiteY57" fmla="*/ 1353312 h 1726387"/>
              <a:gd name="connsiteX58" fmla="*/ 2216506 w 5281575"/>
              <a:gd name="connsiteY58" fmla="*/ 51207 h 1726387"/>
              <a:gd name="connsiteX59" fmla="*/ 1982419 w 5281575"/>
              <a:gd name="connsiteY59" fmla="*/ 43891 h 1726387"/>
              <a:gd name="connsiteX60" fmla="*/ 1953159 w 5281575"/>
              <a:gd name="connsiteY60" fmla="*/ 1316736 h 1726387"/>
              <a:gd name="connsiteX61" fmla="*/ 1953159 w 5281575"/>
              <a:gd name="connsiteY61" fmla="*/ 1316736 h 1726387"/>
              <a:gd name="connsiteX62" fmla="*/ 1872691 w 5281575"/>
              <a:gd name="connsiteY62" fmla="*/ 1353312 h 1726387"/>
              <a:gd name="connsiteX63" fmla="*/ 1126541 w 5281575"/>
              <a:gd name="connsiteY63" fmla="*/ 1331367 h 1726387"/>
              <a:gd name="connsiteX64" fmla="*/ 1097280 w 5281575"/>
              <a:gd name="connsiteY64" fmla="*/ 1309421 h 1726387"/>
              <a:gd name="connsiteX65" fmla="*/ 1082650 w 5281575"/>
              <a:gd name="connsiteY65" fmla="*/ 1287475 h 1726387"/>
              <a:gd name="connsiteX66" fmla="*/ 1133856 w 5281575"/>
              <a:gd name="connsiteY66" fmla="*/ 0 h 1726387"/>
              <a:gd name="connsiteX67" fmla="*/ 899770 w 5281575"/>
              <a:gd name="connsiteY67" fmla="*/ 7315 h 1726387"/>
              <a:gd name="connsiteX68" fmla="*/ 877824 w 5281575"/>
              <a:gd name="connsiteY68" fmla="*/ 1287475 h 1726387"/>
              <a:gd name="connsiteX69" fmla="*/ 855879 w 5281575"/>
              <a:gd name="connsiteY69" fmla="*/ 1316736 h 1726387"/>
              <a:gd name="connsiteX70" fmla="*/ 797357 w 5281575"/>
              <a:gd name="connsiteY70" fmla="*/ 1324051 h 1726387"/>
              <a:gd name="connsiteX71" fmla="*/ 109728 w 5281575"/>
              <a:gd name="connsiteY71" fmla="*/ 1309421 h 1726387"/>
              <a:gd name="connsiteX72" fmla="*/ 36576 w 5281575"/>
              <a:gd name="connsiteY72" fmla="*/ 1302106 h 1726387"/>
              <a:gd name="connsiteX73" fmla="*/ 7315 w 5281575"/>
              <a:gd name="connsiteY73" fmla="*/ 1280160 h 1726387"/>
              <a:gd name="connsiteX74" fmla="*/ 0 w 5281575"/>
              <a:gd name="connsiteY74" fmla="*/ 1587399 h 172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281575" h="1726387">
                <a:moveTo>
                  <a:pt x="0" y="1587399"/>
                </a:moveTo>
                <a:lnTo>
                  <a:pt x="58522" y="1558138"/>
                </a:lnTo>
                <a:lnTo>
                  <a:pt x="3372307" y="1660551"/>
                </a:lnTo>
                <a:lnTo>
                  <a:pt x="5171847" y="1704442"/>
                </a:lnTo>
                <a:lnTo>
                  <a:pt x="5215738" y="1704442"/>
                </a:lnTo>
                <a:lnTo>
                  <a:pt x="5281575" y="1726387"/>
                </a:lnTo>
                <a:lnTo>
                  <a:pt x="5274259" y="1411834"/>
                </a:lnTo>
                <a:lnTo>
                  <a:pt x="5274259" y="1411834"/>
                </a:lnTo>
                <a:lnTo>
                  <a:pt x="5127955" y="1441095"/>
                </a:lnTo>
                <a:lnTo>
                  <a:pt x="4389120" y="1426464"/>
                </a:lnTo>
                <a:lnTo>
                  <a:pt x="4352544" y="1411834"/>
                </a:lnTo>
                <a:lnTo>
                  <a:pt x="4323283" y="1382573"/>
                </a:lnTo>
                <a:lnTo>
                  <a:pt x="4359859" y="431597"/>
                </a:lnTo>
                <a:lnTo>
                  <a:pt x="4359859" y="395021"/>
                </a:lnTo>
                <a:lnTo>
                  <a:pt x="4389120" y="365760"/>
                </a:lnTo>
                <a:lnTo>
                  <a:pt x="4411066" y="329184"/>
                </a:lnTo>
                <a:lnTo>
                  <a:pt x="4425696" y="285293"/>
                </a:lnTo>
                <a:lnTo>
                  <a:pt x="4425696" y="234087"/>
                </a:lnTo>
                <a:lnTo>
                  <a:pt x="4403751" y="160935"/>
                </a:lnTo>
                <a:lnTo>
                  <a:pt x="4403751" y="160935"/>
                </a:lnTo>
                <a:lnTo>
                  <a:pt x="4345229" y="102413"/>
                </a:lnTo>
                <a:lnTo>
                  <a:pt x="4140403" y="80467"/>
                </a:lnTo>
                <a:lnTo>
                  <a:pt x="4096512" y="146304"/>
                </a:lnTo>
                <a:lnTo>
                  <a:pt x="4067251" y="197511"/>
                </a:lnTo>
                <a:lnTo>
                  <a:pt x="4067251" y="197511"/>
                </a:lnTo>
                <a:lnTo>
                  <a:pt x="4059936" y="329184"/>
                </a:lnTo>
                <a:lnTo>
                  <a:pt x="4081882" y="351130"/>
                </a:lnTo>
                <a:lnTo>
                  <a:pt x="4133088" y="380391"/>
                </a:lnTo>
                <a:lnTo>
                  <a:pt x="4147719" y="424282"/>
                </a:lnTo>
                <a:lnTo>
                  <a:pt x="4111143" y="1382573"/>
                </a:lnTo>
                <a:lnTo>
                  <a:pt x="4111143" y="1382573"/>
                </a:lnTo>
                <a:lnTo>
                  <a:pt x="4023360" y="1426464"/>
                </a:lnTo>
                <a:lnTo>
                  <a:pt x="3284525" y="1389888"/>
                </a:lnTo>
                <a:lnTo>
                  <a:pt x="3247949" y="1353312"/>
                </a:lnTo>
                <a:lnTo>
                  <a:pt x="3247949" y="1309421"/>
                </a:lnTo>
                <a:lnTo>
                  <a:pt x="3269895" y="402336"/>
                </a:lnTo>
                <a:lnTo>
                  <a:pt x="3269895" y="402336"/>
                </a:lnTo>
                <a:lnTo>
                  <a:pt x="3299155" y="343815"/>
                </a:lnTo>
                <a:lnTo>
                  <a:pt x="3321101" y="307239"/>
                </a:lnTo>
                <a:lnTo>
                  <a:pt x="3343047" y="241402"/>
                </a:lnTo>
                <a:lnTo>
                  <a:pt x="3343047" y="175565"/>
                </a:lnTo>
                <a:lnTo>
                  <a:pt x="3291840" y="102413"/>
                </a:lnTo>
                <a:lnTo>
                  <a:pt x="3277210" y="80467"/>
                </a:lnTo>
                <a:lnTo>
                  <a:pt x="3277210" y="73152"/>
                </a:lnTo>
                <a:lnTo>
                  <a:pt x="3072384" y="65837"/>
                </a:lnTo>
                <a:lnTo>
                  <a:pt x="3065069" y="102413"/>
                </a:lnTo>
                <a:lnTo>
                  <a:pt x="3006547" y="168250"/>
                </a:lnTo>
                <a:lnTo>
                  <a:pt x="2991917" y="212141"/>
                </a:lnTo>
                <a:lnTo>
                  <a:pt x="2999232" y="285293"/>
                </a:lnTo>
                <a:lnTo>
                  <a:pt x="3021178" y="321869"/>
                </a:lnTo>
                <a:lnTo>
                  <a:pt x="3021178" y="321869"/>
                </a:lnTo>
                <a:lnTo>
                  <a:pt x="3065069" y="409651"/>
                </a:lnTo>
                <a:lnTo>
                  <a:pt x="3043123" y="1345997"/>
                </a:lnTo>
                <a:lnTo>
                  <a:pt x="3043123" y="1345997"/>
                </a:lnTo>
                <a:lnTo>
                  <a:pt x="2948026" y="1389888"/>
                </a:lnTo>
                <a:lnTo>
                  <a:pt x="2223821" y="1367943"/>
                </a:lnTo>
                <a:lnTo>
                  <a:pt x="2172615" y="1353312"/>
                </a:lnTo>
                <a:lnTo>
                  <a:pt x="2172615" y="1353312"/>
                </a:lnTo>
                <a:lnTo>
                  <a:pt x="2216506" y="51207"/>
                </a:lnTo>
                <a:lnTo>
                  <a:pt x="1982419" y="43891"/>
                </a:lnTo>
                <a:lnTo>
                  <a:pt x="1953159" y="1316736"/>
                </a:lnTo>
                <a:lnTo>
                  <a:pt x="1953159" y="1316736"/>
                </a:lnTo>
                <a:lnTo>
                  <a:pt x="1872691" y="1353312"/>
                </a:lnTo>
                <a:lnTo>
                  <a:pt x="1126541" y="1331367"/>
                </a:lnTo>
                <a:lnTo>
                  <a:pt x="1097280" y="1309421"/>
                </a:lnTo>
                <a:lnTo>
                  <a:pt x="1082650" y="1287475"/>
                </a:lnTo>
                <a:lnTo>
                  <a:pt x="1133856" y="0"/>
                </a:lnTo>
                <a:lnTo>
                  <a:pt x="899770" y="7315"/>
                </a:lnTo>
                <a:lnTo>
                  <a:pt x="877824" y="1287475"/>
                </a:lnTo>
                <a:lnTo>
                  <a:pt x="855879" y="1316736"/>
                </a:lnTo>
                <a:lnTo>
                  <a:pt x="797357" y="1324051"/>
                </a:lnTo>
                <a:lnTo>
                  <a:pt x="109728" y="1309421"/>
                </a:lnTo>
                <a:lnTo>
                  <a:pt x="36576" y="1302106"/>
                </a:lnTo>
                <a:lnTo>
                  <a:pt x="7315" y="1280160"/>
                </a:lnTo>
                <a:lnTo>
                  <a:pt x="0" y="1587399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5667536" y="2856432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6482976" y="2857063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6936673" y="2875819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8232015" y="1890969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7697969" y="2894837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8235863" y="2908542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8988694" y="1929979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9502578" y="1925896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8992639" y="2926098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14DDADEE-4BD6-49AE-B2D1-B40236971625}"/>
              </a:ext>
            </a:extLst>
          </p:cNvPr>
          <p:cNvSpPr/>
          <p:nvPr/>
        </p:nvSpPr>
        <p:spPr>
          <a:xfrm>
            <a:off x="9472145" y="2941956"/>
            <a:ext cx="234431" cy="2344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5661969" y="2831997"/>
            <a:ext cx="181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7</a:t>
            </a:r>
            <a:endParaRPr lang="es-EC" sz="90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6428434" y="2841644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18</a:t>
            </a:r>
            <a:endParaRPr lang="es-EC" sz="900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6877269" y="2848491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19</a:t>
            </a:r>
            <a:endParaRPr lang="es-EC" sz="900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7641409" y="2879418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25</a:t>
            </a:r>
            <a:endParaRPr lang="es-EC" sz="900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8184160" y="2888592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36</a:t>
            </a:r>
            <a:endParaRPr lang="es-EC" sz="900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8181590" y="1875550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28</a:t>
            </a:r>
            <a:endParaRPr lang="es-EC" sz="900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8942350" y="1917943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29</a:t>
            </a:r>
            <a:endParaRPr lang="es-EC" sz="90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8951290" y="2910679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37</a:t>
            </a:r>
            <a:endParaRPr lang="es-EC" sz="90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9426351" y="2929697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43</a:t>
            </a:r>
            <a:endParaRPr lang="es-EC" sz="900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9464447" y="1909361"/>
            <a:ext cx="372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3</a:t>
            </a:r>
            <a:r>
              <a:rPr lang="es-ES" sz="900" dirty="0" smtClean="0"/>
              <a:t>9</a:t>
            </a:r>
            <a:endParaRPr lang="es-EC" sz="9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7750174" y="3177391"/>
            <a:ext cx="996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CALLE E11C</a:t>
            </a:r>
            <a:endParaRPr lang="es-EC" sz="900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6974142" y="2360612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N10E</a:t>
            </a:r>
            <a:endParaRPr lang="es-EC" sz="900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5695378" y="2304416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N10F</a:t>
            </a:r>
            <a:endParaRPr lang="es-EC" sz="900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8220598" y="2462729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N10C</a:t>
            </a:r>
            <a:endParaRPr lang="es-EC" sz="900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9467054" y="2453550"/>
            <a:ext cx="996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N10B</a:t>
            </a:r>
            <a:endParaRPr lang="es-EC" sz="900" dirty="0"/>
          </a:p>
        </p:txBody>
      </p:sp>
      <p:sp>
        <p:nvSpPr>
          <p:cNvPr id="61" name="Forma libre 60"/>
          <p:cNvSpPr/>
          <p:nvPr/>
        </p:nvSpPr>
        <p:spPr>
          <a:xfrm>
            <a:off x="9572532" y="1444862"/>
            <a:ext cx="1741759" cy="3498404"/>
          </a:xfrm>
          <a:custGeom>
            <a:avLst/>
            <a:gdLst>
              <a:gd name="connsiteX0" fmla="*/ 171450 w 1485900"/>
              <a:gd name="connsiteY0" fmla="*/ 0 h 2984500"/>
              <a:gd name="connsiteX1" fmla="*/ 234950 w 1485900"/>
              <a:gd name="connsiteY1" fmla="*/ 120650 h 2984500"/>
              <a:gd name="connsiteX2" fmla="*/ 285750 w 1485900"/>
              <a:gd name="connsiteY2" fmla="*/ 209550 h 2984500"/>
              <a:gd name="connsiteX3" fmla="*/ 349250 w 1485900"/>
              <a:gd name="connsiteY3" fmla="*/ 431800 h 2984500"/>
              <a:gd name="connsiteX4" fmla="*/ 387350 w 1485900"/>
              <a:gd name="connsiteY4" fmla="*/ 539750 h 2984500"/>
              <a:gd name="connsiteX5" fmla="*/ 406400 w 1485900"/>
              <a:gd name="connsiteY5" fmla="*/ 577850 h 2984500"/>
              <a:gd name="connsiteX6" fmla="*/ 431800 w 1485900"/>
              <a:gd name="connsiteY6" fmla="*/ 666750 h 2984500"/>
              <a:gd name="connsiteX7" fmla="*/ 425450 w 1485900"/>
              <a:gd name="connsiteY7" fmla="*/ 774700 h 2984500"/>
              <a:gd name="connsiteX8" fmla="*/ 431800 w 1485900"/>
              <a:gd name="connsiteY8" fmla="*/ 819150 h 2984500"/>
              <a:gd name="connsiteX9" fmla="*/ 539750 w 1485900"/>
              <a:gd name="connsiteY9" fmla="*/ 958850 h 2984500"/>
              <a:gd name="connsiteX10" fmla="*/ 654050 w 1485900"/>
              <a:gd name="connsiteY10" fmla="*/ 1117600 h 2984500"/>
              <a:gd name="connsiteX11" fmla="*/ 723900 w 1485900"/>
              <a:gd name="connsiteY11" fmla="*/ 1212850 h 2984500"/>
              <a:gd name="connsiteX12" fmla="*/ 825500 w 1485900"/>
              <a:gd name="connsiteY12" fmla="*/ 1441450 h 2984500"/>
              <a:gd name="connsiteX13" fmla="*/ 850900 w 1485900"/>
              <a:gd name="connsiteY13" fmla="*/ 1587500 h 2984500"/>
              <a:gd name="connsiteX14" fmla="*/ 889000 w 1485900"/>
              <a:gd name="connsiteY14" fmla="*/ 1663700 h 2984500"/>
              <a:gd name="connsiteX15" fmla="*/ 908050 w 1485900"/>
              <a:gd name="connsiteY15" fmla="*/ 1708150 h 2984500"/>
              <a:gd name="connsiteX16" fmla="*/ 914400 w 1485900"/>
              <a:gd name="connsiteY16" fmla="*/ 1822450 h 2984500"/>
              <a:gd name="connsiteX17" fmla="*/ 908050 w 1485900"/>
              <a:gd name="connsiteY17" fmla="*/ 1949450 h 2984500"/>
              <a:gd name="connsiteX18" fmla="*/ 895350 w 1485900"/>
              <a:gd name="connsiteY18" fmla="*/ 2032000 h 2984500"/>
              <a:gd name="connsiteX19" fmla="*/ 889000 w 1485900"/>
              <a:gd name="connsiteY19" fmla="*/ 2197100 h 2984500"/>
              <a:gd name="connsiteX20" fmla="*/ 889000 w 1485900"/>
              <a:gd name="connsiteY20" fmla="*/ 2324100 h 2984500"/>
              <a:gd name="connsiteX21" fmla="*/ 901700 w 1485900"/>
              <a:gd name="connsiteY21" fmla="*/ 2374900 h 2984500"/>
              <a:gd name="connsiteX22" fmla="*/ 952500 w 1485900"/>
              <a:gd name="connsiteY22" fmla="*/ 2482850 h 2984500"/>
              <a:gd name="connsiteX23" fmla="*/ 1035050 w 1485900"/>
              <a:gd name="connsiteY23" fmla="*/ 2597150 h 2984500"/>
              <a:gd name="connsiteX24" fmla="*/ 1098550 w 1485900"/>
              <a:gd name="connsiteY24" fmla="*/ 2673350 h 2984500"/>
              <a:gd name="connsiteX25" fmla="*/ 1174750 w 1485900"/>
              <a:gd name="connsiteY25" fmla="*/ 2762250 h 2984500"/>
              <a:gd name="connsiteX26" fmla="*/ 1219200 w 1485900"/>
              <a:gd name="connsiteY26" fmla="*/ 2800350 h 2984500"/>
              <a:gd name="connsiteX27" fmla="*/ 1289050 w 1485900"/>
              <a:gd name="connsiteY27" fmla="*/ 2825750 h 2984500"/>
              <a:gd name="connsiteX28" fmla="*/ 1346200 w 1485900"/>
              <a:gd name="connsiteY28" fmla="*/ 2857500 h 2984500"/>
              <a:gd name="connsiteX29" fmla="*/ 1384300 w 1485900"/>
              <a:gd name="connsiteY29" fmla="*/ 2876550 h 2984500"/>
              <a:gd name="connsiteX30" fmla="*/ 1485900 w 1485900"/>
              <a:gd name="connsiteY30" fmla="*/ 2984500 h 2984500"/>
              <a:gd name="connsiteX31" fmla="*/ 1155700 w 1485900"/>
              <a:gd name="connsiteY31" fmla="*/ 2978150 h 2984500"/>
              <a:gd name="connsiteX32" fmla="*/ 1060450 w 1485900"/>
              <a:gd name="connsiteY32" fmla="*/ 2901950 h 2984500"/>
              <a:gd name="connsiteX33" fmla="*/ 990600 w 1485900"/>
              <a:gd name="connsiteY33" fmla="*/ 2838450 h 2984500"/>
              <a:gd name="connsiteX34" fmla="*/ 901700 w 1485900"/>
              <a:gd name="connsiteY34" fmla="*/ 2755900 h 2984500"/>
              <a:gd name="connsiteX35" fmla="*/ 825500 w 1485900"/>
              <a:gd name="connsiteY35" fmla="*/ 2616200 h 2984500"/>
              <a:gd name="connsiteX36" fmla="*/ 762000 w 1485900"/>
              <a:gd name="connsiteY36" fmla="*/ 2508250 h 2984500"/>
              <a:gd name="connsiteX37" fmla="*/ 711200 w 1485900"/>
              <a:gd name="connsiteY37" fmla="*/ 2425700 h 2984500"/>
              <a:gd name="connsiteX38" fmla="*/ 698500 w 1485900"/>
              <a:gd name="connsiteY38" fmla="*/ 2381250 h 2984500"/>
              <a:gd name="connsiteX39" fmla="*/ 660400 w 1485900"/>
              <a:gd name="connsiteY39" fmla="*/ 2305050 h 2984500"/>
              <a:gd name="connsiteX40" fmla="*/ 641350 w 1485900"/>
              <a:gd name="connsiteY40" fmla="*/ 2228850 h 2984500"/>
              <a:gd name="connsiteX41" fmla="*/ 635000 w 1485900"/>
              <a:gd name="connsiteY41" fmla="*/ 2159000 h 2984500"/>
              <a:gd name="connsiteX42" fmla="*/ 666750 w 1485900"/>
              <a:gd name="connsiteY42" fmla="*/ 2051050 h 2984500"/>
              <a:gd name="connsiteX43" fmla="*/ 679450 w 1485900"/>
              <a:gd name="connsiteY43" fmla="*/ 1981200 h 2984500"/>
              <a:gd name="connsiteX44" fmla="*/ 692150 w 1485900"/>
              <a:gd name="connsiteY44" fmla="*/ 1905000 h 2984500"/>
              <a:gd name="connsiteX45" fmla="*/ 692150 w 1485900"/>
              <a:gd name="connsiteY45" fmla="*/ 1816100 h 2984500"/>
              <a:gd name="connsiteX46" fmla="*/ 685800 w 1485900"/>
              <a:gd name="connsiteY46" fmla="*/ 1670050 h 2984500"/>
              <a:gd name="connsiteX47" fmla="*/ 654050 w 1485900"/>
              <a:gd name="connsiteY47" fmla="*/ 1549400 h 2984500"/>
              <a:gd name="connsiteX48" fmla="*/ 628650 w 1485900"/>
              <a:gd name="connsiteY48" fmla="*/ 1473200 h 2984500"/>
              <a:gd name="connsiteX49" fmla="*/ 584200 w 1485900"/>
              <a:gd name="connsiteY49" fmla="*/ 1371600 h 2984500"/>
              <a:gd name="connsiteX50" fmla="*/ 558800 w 1485900"/>
              <a:gd name="connsiteY50" fmla="*/ 1314450 h 2984500"/>
              <a:gd name="connsiteX51" fmla="*/ 508000 w 1485900"/>
              <a:gd name="connsiteY51" fmla="*/ 1212850 h 2984500"/>
              <a:gd name="connsiteX52" fmla="*/ 457200 w 1485900"/>
              <a:gd name="connsiteY52" fmla="*/ 1130300 h 2984500"/>
              <a:gd name="connsiteX53" fmla="*/ 419100 w 1485900"/>
              <a:gd name="connsiteY53" fmla="*/ 1085850 h 2984500"/>
              <a:gd name="connsiteX54" fmla="*/ 342900 w 1485900"/>
              <a:gd name="connsiteY54" fmla="*/ 1022350 h 2984500"/>
              <a:gd name="connsiteX55" fmla="*/ 292100 w 1485900"/>
              <a:gd name="connsiteY55" fmla="*/ 990600 h 2984500"/>
              <a:gd name="connsiteX56" fmla="*/ 266700 w 1485900"/>
              <a:gd name="connsiteY56" fmla="*/ 952500 h 2984500"/>
              <a:gd name="connsiteX57" fmla="*/ 234950 w 1485900"/>
              <a:gd name="connsiteY57" fmla="*/ 908050 h 2984500"/>
              <a:gd name="connsiteX58" fmla="*/ 228600 w 1485900"/>
              <a:gd name="connsiteY58" fmla="*/ 838200 h 2984500"/>
              <a:gd name="connsiteX59" fmla="*/ 228600 w 1485900"/>
              <a:gd name="connsiteY59" fmla="*/ 781050 h 2984500"/>
              <a:gd name="connsiteX60" fmla="*/ 228600 w 1485900"/>
              <a:gd name="connsiteY60" fmla="*/ 717550 h 2984500"/>
              <a:gd name="connsiteX61" fmla="*/ 234950 w 1485900"/>
              <a:gd name="connsiteY61" fmla="*/ 666750 h 2984500"/>
              <a:gd name="connsiteX62" fmla="*/ 222250 w 1485900"/>
              <a:gd name="connsiteY62" fmla="*/ 590550 h 2984500"/>
              <a:gd name="connsiteX63" fmla="*/ 190500 w 1485900"/>
              <a:gd name="connsiteY63" fmla="*/ 495300 h 2984500"/>
              <a:gd name="connsiteX64" fmla="*/ 139700 w 1485900"/>
              <a:gd name="connsiteY64" fmla="*/ 381000 h 2984500"/>
              <a:gd name="connsiteX65" fmla="*/ 114300 w 1485900"/>
              <a:gd name="connsiteY65" fmla="*/ 311150 h 2984500"/>
              <a:gd name="connsiteX66" fmla="*/ 76200 w 1485900"/>
              <a:gd name="connsiteY66" fmla="*/ 260350 h 2984500"/>
              <a:gd name="connsiteX67" fmla="*/ 19050 w 1485900"/>
              <a:gd name="connsiteY67" fmla="*/ 222250 h 2984500"/>
              <a:gd name="connsiteX68" fmla="*/ 12700 w 1485900"/>
              <a:gd name="connsiteY68" fmla="*/ 171450 h 2984500"/>
              <a:gd name="connsiteX69" fmla="*/ 12700 w 1485900"/>
              <a:gd name="connsiteY69" fmla="*/ 107950 h 2984500"/>
              <a:gd name="connsiteX70" fmla="*/ 12700 w 1485900"/>
              <a:gd name="connsiteY70" fmla="*/ 50800 h 2984500"/>
              <a:gd name="connsiteX71" fmla="*/ 0 w 1485900"/>
              <a:gd name="connsiteY71" fmla="*/ 6350 h 2984500"/>
              <a:gd name="connsiteX72" fmla="*/ 171450 w 1485900"/>
              <a:gd name="connsiteY72" fmla="*/ 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85900" h="2984500">
                <a:moveTo>
                  <a:pt x="171450" y="0"/>
                </a:moveTo>
                <a:lnTo>
                  <a:pt x="234950" y="120650"/>
                </a:lnTo>
                <a:lnTo>
                  <a:pt x="285750" y="209550"/>
                </a:lnTo>
                <a:lnTo>
                  <a:pt x="349250" y="431800"/>
                </a:lnTo>
                <a:lnTo>
                  <a:pt x="387350" y="539750"/>
                </a:lnTo>
                <a:lnTo>
                  <a:pt x="406400" y="577850"/>
                </a:lnTo>
                <a:lnTo>
                  <a:pt x="431800" y="666750"/>
                </a:lnTo>
                <a:lnTo>
                  <a:pt x="425450" y="774700"/>
                </a:lnTo>
                <a:lnTo>
                  <a:pt x="431800" y="819150"/>
                </a:lnTo>
                <a:lnTo>
                  <a:pt x="539750" y="958850"/>
                </a:lnTo>
                <a:lnTo>
                  <a:pt x="654050" y="1117600"/>
                </a:lnTo>
                <a:lnTo>
                  <a:pt x="723900" y="1212850"/>
                </a:lnTo>
                <a:lnTo>
                  <a:pt x="825500" y="1441450"/>
                </a:lnTo>
                <a:lnTo>
                  <a:pt x="850900" y="1587500"/>
                </a:lnTo>
                <a:lnTo>
                  <a:pt x="889000" y="1663700"/>
                </a:lnTo>
                <a:lnTo>
                  <a:pt x="908050" y="1708150"/>
                </a:lnTo>
                <a:lnTo>
                  <a:pt x="914400" y="1822450"/>
                </a:lnTo>
                <a:lnTo>
                  <a:pt x="908050" y="1949450"/>
                </a:lnTo>
                <a:lnTo>
                  <a:pt x="895350" y="2032000"/>
                </a:lnTo>
                <a:lnTo>
                  <a:pt x="889000" y="2197100"/>
                </a:lnTo>
                <a:lnTo>
                  <a:pt x="889000" y="2324100"/>
                </a:lnTo>
                <a:lnTo>
                  <a:pt x="901700" y="2374900"/>
                </a:lnTo>
                <a:lnTo>
                  <a:pt x="952500" y="2482850"/>
                </a:lnTo>
                <a:lnTo>
                  <a:pt x="1035050" y="2597150"/>
                </a:lnTo>
                <a:lnTo>
                  <a:pt x="1098550" y="2673350"/>
                </a:lnTo>
                <a:lnTo>
                  <a:pt x="1174750" y="2762250"/>
                </a:lnTo>
                <a:lnTo>
                  <a:pt x="1219200" y="2800350"/>
                </a:lnTo>
                <a:lnTo>
                  <a:pt x="1289050" y="2825750"/>
                </a:lnTo>
                <a:lnTo>
                  <a:pt x="1346200" y="2857500"/>
                </a:lnTo>
                <a:lnTo>
                  <a:pt x="1384300" y="2876550"/>
                </a:lnTo>
                <a:lnTo>
                  <a:pt x="1485900" y="2984500"/>
                </a:lnTo>
                <a:lnTo>
                  <a:pt x="1155700" y="2978150"/>
                </a:lnTo>
                <a:lnTo>
                  <a:pt x="1060450" y="2901950"/>
                </a:lnTo>
                <a:lnTo>
                  <a:pt x="990600" y="2838450"/>
                </a:lnTo>
                <a:lnTo>
                  <a:pt x="901700" y="2755900"/>
                </a:lnTo>
                <a:lnTo>
                  <a:pt x="825500" y="2616200"/>
                </a:lnTo>
                <a:lnTo>
                  <a:pt x="762000" y="2508250"/>
                </a:lnTo>
                <a:lnTo>
                  <a:pt x="711200" y="2425700"/>
                </a:lnTo>
                <a:lnTo>
                  <a:pt x="698500" y="2381250"/>
                </a:lnTo>
                <a:lnTo>
                  <a:pt x="660400" y="2305050"/>
                </a:lnTo>
                <a:lnTo>
                  <a:pt x="641350" y="2228850"/>
                </a:lnTo>
                <a:lnTo>
                  <a:pt x="635000" y="2159000"/>
                </a:lnTo>
                <a:lnTo>
                  <a:pt x="666750" y="2051050"/>
                </a:lnTo>
                <a:lnTo>
                  <a:pt x="679450" y="1981200"/>
                </a:lnTo>
                <a:lnTo>
                  <a:pt x="692150" y="1905000"/>
                </a:lnTo>
                <a:lnTo>
                  <a:pt x="692150" y="1816100"/>
                </a:lnTo>
                <a:lnTo>
                  <a:pt x="685800" y="1670050"/>
                </a:lnTo>
                <a:lnTo>
                  <a:pt x="654050" y="1549400"/>
                </a:lnTo>
                <a:lnTo>
                  <a:pt x="628650" y="1473200"/>
                </a:lnTo>
                <a:lnTo>
                  <a:pt x="584200" y="1371600"/>
                </a:lnTo>
                <a:lnTo>
                  <a:pt x="558800" y="1314450"/>
                </a:lnTo>
                <a:lnTo>
                  <a:pt x="508000" y="1212850"/>
                </a:lnTo>
                <a:lnTo>
                  <a:pt x="457200" y="1130300"/>
                </a:lnTo>
                <a:lnTo>
                  <a:pt x="419100" y="1085850"/>
                </a:lnTo>
                <a:lnTo>
                  <a:pt x="342900" y="1022350"/>
                </a:lnTo>
                <a:lnTo>
                  <a:pt x="292100" y="990600"/>
                </a:lnTo>
                <a:lnTo>
                  <a:pt x="266700" y="952500"/>
                </a:lnTo>
                <a:lnTo>
                  <a:pt x="234950" y="908050"/>
                </a:lnTo>
                <a:lnTo>
                  <a:pt x="228600" y="838200"/>
                </a:lnTo>
                <a:lnTo>
                  <a:pt x="228600" y="781050"/>
                </a:lnTo>
                <a:lnTo>
                  <a:pt x="228600" y="717550"/>
                </a:lnTo>
                <a:lnTo>
                  <a:pt x="234950" y="666750"/>
                </a:lnTo>
                <a:lnTo>
                  <a:pt x="222250" y="590550"/>
                </a:lnTo>
                <a:lnTo>
                  <a:pt x="190500" y="495300"/>
                </a:lnTo>
                <a:lnTo>
                  <a:pt x="139700" y="381000"/>
                </a:lnTo>
                <a:lnTo>
                  <a:pt x="114300" y="311150"/>
                </a:lnTo>
                <a:lnTo>
                  <a:pt x="76200" y="260350"/>
                </a:lnTo>
                <a:lnTo>
                  <a:pt x="19050" y="222250"/>
                </a:lnTo>
                <a:lnTo>
                  <a:pt x="12700" y="171450"/>
                </a:lnTo>
                <a:lnTo>
                  <a:pt x="12700" y="107950"/>
                </a:lnTo>
                <a:lnTo>
                  <a:pt x="12700" y="50800"/>
                </a:lnTo>
                <a:lnTo>
                  <a:pt x="0" y="6350"/>
                </a:lnTo>
                <a:lnTo>
                  <a:pt x="171450" y="0"/>
                </a:lnTo>
                <a:close/>
              </a:path>
            </a:pathLst>
          </a:custGeo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94705"/>
              </p:ext>
            </p:extLst>
          </p:nvPr>
        </p:nvGraphicFramePr>
        <p:xfrm>
          <a:off x="420290" y="1404602"/>
          <a:ext cx="1729144" cy="4853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723"/>
                <a:gridCol w="1104421"/>
              </a:tblGrid>
              <a:tr h="18668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LOTE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 AREA BRUTA (m²)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00" u="none" strike="noStrike" dirty="0" smtClean="0">
                          <a:effectLst/>
                        </a:rPr>
                        <a:t>  1256,66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200,28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200,26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200,77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200,77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201,15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7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199,65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230,72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230,70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18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199,14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199,14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230,66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200,00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25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199,14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a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843643"/>
              </p:ext>
            </p:extLst>
          </p:nvPr>
        </p:nvGraphicFramePr>
        <p:xfrm>
          <a:off x="2301834" y="1404602"/>
          <a:ext cx="1729144" cy="485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723"/>
                <a:gridCol w="1104421"/>
              </a:tblGrid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26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207,95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207,94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28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196,46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29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196,50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36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199,19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199,14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38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207,69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39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196,41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200,00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43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      199,16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247,98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219,25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223,17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227,07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464,34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                 878,52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148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           10.337,86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92" marR="2392" marT="23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3" name="CuadroTexto 62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66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" name="Grupo 66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68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69" name="Imagen 6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8161" b="16092"/>
          <a:stretch/>
        </p:blipFill>
        <p:spPr>
          <a:xfrm>
            <a:off x="5797546" y="1559005"/>
            <a:ext cx="6290649" cy="3510204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335111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smtClean="0">
                <a:solidFill>
                  <a:srgbClr val="C00000"/>
                </a:solidFill>
              </a:rPr>
              <a:t>PMOT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=""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633B411E-9F93-4403-9E91-F39AC0EBD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06894"/>
              </p:ext>
            </p:extLst>
          </p:nvPr>
        </p:nvGraphicFramePr>
        <p:xfrm>
          <a:off x="3611183" y="5448996"/>
          <a:ext cx="2314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n de mapa de bits" r:id="rId4" imgW="5544324" imgH="1638529" progId="Paint.Picture">
                  <p:embed/>
                </p:oleObj>
              </mc:Choice>
              <mc:Fallback>
                <p:oleObj name="Imagen de mapa de bits" r:id="rId4" imgW="5544324" imgH="1638529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183" y="5448996"/>
                        <a:ext cx="23145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</a:t>
            </a:r>
            <a:r>
              <a:rPr lang="es-ES" sz="1200" dirty="0" smtClean="0"/>
              <a:t>RU1) </a:t>
            </a:r>
            <a:r>
              <a:rPr lang="es-ES" sz="1200" dirty="0"/>
              <a:t>Residencial Urbano </a:t>
            </a:r>
            <a:r>
              <a:rPr lang="es-ES" sz="1200" dirty="0" smtClean="0"/>
              <a:t>1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44" name="Forma libre 43"/>
          <p:cNvSpPr/>
          <p:nvPr/>
        </p:nvSpPr>
        <p:spPr>
          <a:xfrm>
            <a:off x="6310277" y="1625375"/>
            <a:ext cx="5486400" cy="3324225"/>
          </a:xfrm>
          <a:custGeom>
            <a:avLst/>
            <a:gdLst>
              <a:gd name="connsiteX0" fmla="*/ 0 w 5486400"/>
              <a:gd name="connsiteY0" fmla="*/ 3209925 h 3324225"/>
              <a:gd name="connsiteX1" fmla="*/ 2552700 w 5486400"/>
              <a:gd name="connsiteY1" fmla="*/ 3324225 h 3324225"/>
              <a:gd name="connsiteX2" fmla="*/ 2533650 w 5486400"/>
              <a:gd name="connsiteY2" fmla="*/ 2562225 h 3324225"/>
              <a:gd name="connsiteX3" fmla="*/ 5486400 w 5486400"/>
              <a:gd name="connsiteY3" fmla="*/ 2571750 h 3324225"/>
              <a:gd name="connsiteX4" fmla="*/ 5381625 w 5486400"/>
              <a:gd name="connsiteY4" fmla="*/ 2228850 h 3324225"/>
              <a:gd name="connsiteX5" fmla="*/ 5353050 w 5486400"/>
              <a:gd name="connsiteY5" fmla="*/ 2143125 h 3324225"/>
              <a:gd name="connsiteX6" fmla="*/ 5353050 w 5486400"/>
              <a:gd name="connsiteY6" fmla="*/ 2066925 h 3324225"/>
              <a:gd name="connsiteX7" fmla="*/ 5353050 w 5486400"/>
              <a:gd name="connsiteY7" fmla="*/ 1695450 h 3324225"/>
              <a:gd name="connsiteX8" fmla="*/ 5334000 w 5486400"/>
              <a:gd name="connsiteY8" fmla="*/ 152400 h 3324225"/>
              <a:gd name="connsiteX9" fmla="*/ 114300 w 5486400"/>
              <a:gd name="connsiteY9" fmla="*/ 0 h 3324225"/>
              <a:gd name="connsiteX10" fmla="*/ 0 w 5486400"/>
              <a:gd name="connsiteY10" fmla="*/ 3209925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400" h="3324225">
                <a:moveTo>
                  <a:pt x="0" y="3209925"/>
                </a:moveTo>
                <a:lnTo>
                  <a:pt x="2552700" y="3324225"/>
                </a:lnTo>
                <a:lnTo>
                  <a:pt x="2533650" y="2562225"/>
                </a:lnTo>
                <a:lnTo>
                  <a:pt x="5486400" y="2571750"/>
                </a:lnTo>
                <a:lnTo>
                  <a:pt x="5381625" y="2228850"/>
                </a:lnTo>
                <a:lnTo>
                  <a:pt x="5353050" y="2143125"/>
                </a:lnTo>
                <a:lnTo>
                  <a:pt x="5353050" y="2066925"/>
                </a:lnTo>
                <a:lnTo>
                  <a:pt x="5353050" y="1695450"/>
                </a:lnTo>
                <a:lnTo>
                  <a:pt x="5334000" y="152400"/>
                </a:lnTo>
                <a:lnTo>
                  <a:pt x="114300" y="0"/>
                </a:lnTo>
                <a:lnTo>
                  <a:pt x="0" y="32099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45" name="Forma libre 44"/>
          <p:cNvSpPr/>
          <p:nvPr/>
        </p:nvSpPr>
        <p:spPr>
          <a:xfrm>
            <a:off x="9710702" y="3311300"/>
            <a:ext cx="1504950" cy="876300"/>
          </a:xfrm>
          <a:custGeom>
            <a:avLst/>
            <a:gdLst>
              <a:gd name="connsiteX0" fmla="*/ 0 w 1504950"/>
              <a:gd name="connsiteY0" fmla="*/ 876300 h 876300"/>
              <a:gd name="connsiteX1" fmla="*/ 19050 w 1504950"/>
              <a:gd name="connsiteY1" fmla="*/ 0 h 876300"/>
              <a:gd name="connsiteX2" fmla="*/ 1504950 w 1504950"/>
              <a:gd name="connsiteY2" fmla="*/ 57150 h 876300"/>
              <a:gd name="connsiteX3" fmla="*/ 1485900 w 1504950"/>
              <a:gd name="connsiteY3" fmla="*/ 876300 h 876300"/>
              <a:gd name="connsiteX4" fmla="*/ 0 w 1504950"/>
              <a:gd name="connsiteY4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876300">
                <a:moveTo>
                  <a:pt x="0" y="876300"/>
                </a:moveTo>
                <a:lnTo>
                  <a:pt x="19050" y="0"/>
                </a:lnTo>
                <a:lnTo>
                  <a:pt x="1504950" y="57150"/>
                </a:lnTo>
                <a:lnTo>
                  <a:pt x="14859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Forma libre 45"/>
          <p:cNvSpPr/>
          <p:nvPr/>
        </p:nvSpPr>
        <p:spPr>
          <a:xfrm>
            <a:off x="10701302" y="1758725"/>
            <a:ext cx="457200" cy="1343025"/>
          </a:xfrm>
          <a:custGeom>
            <a:avLst/>
            <a:gdLst>
              <a:gd name="connsiteX0" fmla="*/ 457200 w 457200"/>
              <a:gd name="connsiteY0" fmla="*/ 9525 h 1343025"/>
              <a:gd name="connsiteX1" fmla="*/ 428625 w 457200"/>
              <a:gd name="connsiteY1" fmla="*/ 1343025 h 1343025"/>
              <a:gd name="connsiteX2" fmla="*/ 38100 w 457200"/>
              <a:gd name="connsiteY2" fmla="*/ 1333500 h 1343025"/>
              <a:gd name="connsiteX3" fmla="*/ 9525 w 457200"/>
              <a:gd name="connsiteY3" fmla="*/ 1314450 h 1343025"/>
              <a:gd name="connsiteX4" fmla="*/ 0 w 457200"/>
              <a:gd name="connsiteY4" fmla="*/ 1276350 h 1343025"/>
              <a:gd name="connsiteX5" fmla="*/ 28575 w 457200"/>
              <a:gd name="connsiteY5" fmla="*/ 342900 h 1343025"/>
              <a:gd name="connsiteX6" fmla="*/ 19050 w 457200"/>
              <a:gd name="connsiteY6" fmla="*/ 304800 h 1343025"/>
              <a:gd name="connsiteX7" fmla="*/ 47625 w 457200"/>
              <a:gd name="connsiteY7" fmla="*/ 276225 h 1343025"/>
              <a:gd name="connsiteX8" fmla="*/ 47625 w 457200"/>
              <a:gd name="connsiteY8" fmla="*/ 276225 h 1343025"/>
              <a:gd name="connsiteX9" fmla="*/ 95250 w 457200"/>
              <a:gd name="connsiteY9" fmla="*/ 209550 h 1343025"/>
              <a:gd name="connsiteX10" fmla="*/ 95250 w 457200"/>
              <a:gd name="connsiteY10" fmla="*/ 133350 h 1343025"/>
              <a:gd name="connsiteX11" fmla="*/ 95250 w 457200"/>
              <a:gd name="connsiteY11" fmla="*/ 133350 h 1343025"/>
              <a:gd name="connsiteX12" fmla="*/ 38100 w 457200"/>
              <a:gd name="connsiteY12" fmla="*/ 66675 h 1343025"/>
              <a:gd name="connsiteX13" fmla="*/ 19050 w 457200"/>
              <a:gd name="connsiteY13" fmla="*/ 19050 h 1343025"/>
              <a:gd name="connsiteX14" fmla="*/ 28575 w 457200"/>
              <a:gd name="connsiteY14" fmla="*/ 0 h 1343025"/>
              <a:gd name="connsiteX15" fmla="*/ 457200 w 457200"/>
              <a:gd name="connsiteY15" fmla="*/ 95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" h="1343025">
                <a:moveTo>
                  <a:pt x="457200" y="9525"/>
                </a:moveTo>
                <a:lnTo>
                  <a:pt x="428625" y="1343025"/>
                </a:lnTo>
                <a:lnTo>
                  <a:pt x="38100" y="1333500"/>
                </a:lnTo>
                <a:lnTo>
                  <a:pt x="9525" y="1314450"/>
                </a:lnTo>
                <a:lnTo>
                  <a:pt x="0" y="1276350"/>
                </a:lnTo>
                <a:lnTo>
                  <a:pt x="28575" y="342900"/>
                </a:lnTo>
                <a:lnTo>
                  <a:pt x="19050" y="304800"/>
                </a:lnTo>
                <a:lnTo>
                  <a:pt x="47625" y="276225"/>
                </a:lnTo>
                <a:lnTo>
                  <a:pt x="47625" y="276225"/>
                </a:lnTo>
                <a:lnTo>
                  <a:pt x="95250" y="209550"/>
                </a:lnTo>
                <a:lnTo>
                  <a:pt x="95250" y="133350"/>
                </a:lnTo>
                <a:lnTo>
                  <a:pt x="95250" y="133350"/>
                </a:lnTo>
                <a:lnTo>
                  <a:pt x="38100" y="66675"/>
                </a:lnTo>
                <a:lnTo>
                  <a:pt x="19050" y="19050"/>
                </a:lnTo>
                <a:lnTo>
                  <a:pt x="28575" y="0"/>
                </a:lnTo>
                <a:lnTo>
                  <a:pt x="457200" y="9525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Forma libre 54"/>
          <p:cNvSpPr/>
          <p:nvPr/>
        </p:nvSpPr>
        <p:spPr>
          <a:xfrm>
            <a:off x="6366741" y="1660503"/>
            <a:ext cx="5281575" cy="1726387"/>
          </a:xfrm>
          <a:custGeom>
            <a:avLst/>
            <a:gdLst>
              <a:gd name="connsiteX0" fmla="*/ 0 w 5281575"/>
              <a:gd name="connsiteY0" fmla="*/ 1587399 h 1726387"/>
              <a:gd name="connsiteX1" fmla="*/ 58522 w 5281575"/>
              <a:gd name="connsiteY1" fmla="*/ 1558138 h 1726387"/>
              <a:gd name="connsiteX2" fmla="*/ 3372307 w 5281575"/>
              <a:gd name="connsiteY2" fmla="*/ 1660551 h 1726387"/>
              <a:gd name="connsiteX3" fmla="*/ 5171847 w 5281575"/>
              <a:gd name="connsiteY3" fmla="*/ 1704442 h 1726387"/>
              <a:gd name="connsiteX4" fmla="*/ 5215738 w 5281575"/>
              <a:gd name="connsiteY4" fmla="*/ 1704442 h 1726387"/>
              <a:gd name="connsiteX5" fmla="*/ 5281575 w 5281575"/>
              <a:gd name="connsiteY5" fmla="*/ 1726387 h 1726387"/>
              <a:gd name="connsiteX6" fmla="*/ 5274259 w 5281575"/>
              <a:gd name="connsiteY6" fmla="*/ 1411834 h 1726387"/>
              <a:gd name="connsiteX7" fmla="*/ 5274259 w 5281575"/>
              <a:gd name="connsiteY7" fmla="*/ 1411834 h 1726387"/>
              <a:gd name="connsiteX8" fmla="*/ 5127955 w 5281575"/>
              <a:gd name="connsiteY8" fmla="*/ 1441095 h 1726387"/>
              <a:gd name="connsiteX9" fmla="*/ 4389120 w 5281575"/>
              <a:gd name="connsiteY9" fmla="*/ 1426464 h 1726387"/>
              <a:gd name="connsiteX10" fmla="*/ 4352544 w 5281575"/>
              <a:gd name="connsiteY10" fmla="*/ 1411834 h 1726387"/>
              <a:gd name="connsiteX11" fmla="*/ 4323283 w 5281575"/>
              <a:gd name="connsiteY11" fmla="*/ 1382573 h 1726387"/>
              <a:gd name="connsiteX12" fmla="*/ 4359859 w 5281575"/>
              <a:gd name="connsiteY12" fmla="*/ 431597 h 1726387"/>
              <a:gd name="connsiteX13" fmla="*/ 4359859 w 5281575"/>
              <a:gd name="connsiteY13" fmla="*/ 395021 h 1726387"/>
              <a:gd name="connsiteX14" fmla="*/ 4389120 w 5281575"/>
              <a:gd name="connsiteY14" fmla="*/ 365760 h 1726387"/>
              <a:gd name="connsiteX15" fmla="*/ 4411066 w 5281575"/>
              <a:gd name="connsiteY15" fmla="*/ 329184 h 1726387"/>
              <a:gd name="connsiteX16" fmla="*/ 4425696 w 5281575"/>
              <a:gd name="connsiteY16" fmla="*/ 285293 h 1726387"/>
              <a:gd name="connsiteX17" fmla="*/ 4425696 w 5281575"/>
              <a:gd name="connsiteY17" fmla="*/ 234087 h 1726387"/>
              <a:gd name="connsiteX18" fmla="*/ 4403751 w 5281575"/>
              <a:gd name="connsiteY18" fmla="*/ 160935 h 1726387"/>
              <a:gd name="connsiteX19" fmla="*/ 4403751 w 5281575"/>
              <a:gd name="connsiteY19" fmla="*/ 160935 h 1726387"/>
              <a:gd name="connsiteX20" fmla="*/ 4345229 w 5281575"/>
              <a:gd name="connsiteY20" fmla="*/ 102413 h 1726387"/>
              <a:gd name="connsiteX21" fmla="*/ 4140403 w 5281575"/>
              <a:gd name="connsiteY21" fmla="*/ 80467 h 1726387"/>
              <a:gd name="connsiteX22" fmla="*/ 4096512 w 5281575"/>
              <a:gd name="connsiteY22" fmla="*/ 146304 h 1726387"/>
              <a:gd name="connsiteX23" fmla="*/ 4067251 w 5281575"/>
              <a:gd name="connsiteY23" fmla="*/ 197511 h 1726387"/>
              <a:gd name="connsiteX24" fmla="*/ 4067251 w 5281575"/>
              <a:gd name="connsiteY24" fmla="*/ 197511 h 1726387"/>
              <a:gd name="connsiteX25" fmla="*/ 4059936 w 5281575"/>
              <a:gd name="connsiteY25" fmla="*/ 329184 h 1726387"/>
              <a:gd name="connsiteX26" fmla="*/ 4081882 w 5281575"/>
              <a:gd name="connsiteY26" fmla="*/ 351130 h 1726387"/>
              <a:gd name="connsiteX27" fmla="*/ 4133088 w 5281575"/>
              <a:gd name="connsiteY27" fmla="*/ 380391 h 1726387"/>
              <a:gd name="connsiteX28" fmla="*/ 4147719 w 5281575"/>
              <a:gd name="connsiteY28" fmla="*/ 424282 h 1726387"/>
              <a:gd name="connsiteX29" fmla="*/ 4111143 w 5281575"/>
              <a:gd name="connsiteY29" fmla="*/ 1382573 h 1726387"/>
              <a:gd name="connsiteX30" fmla="*/ 4111143 w 5281575"/>
              <a:gd name="connsiteY30" fmla="*/ 1382573 h 1726387"/>
              <a:gd name="connsiteX31" fmla="*/ 4023360 w 5281575"/>
              <a:gd name="connsiteY31" fmla="*/ 1426464 h 1726387"/>
              <a:gd name="connsiteX32" fmla="*/ 3284525 w 5281575"/>
              <a:gd name="connsiteY32" fmla="*/ 1389888 h 1726387"/>
              <a:gd name="connsiteX33" fmla="*/ 3247949 w 5281575"/>
              <a:gd name="connsiteY33" fmla="*/ 1353312 h 1726387"/>
              <a:gd name="connsiteX34" fmla="*/ 3247949 w 5281575"/>
              <a:gd name="connsiteY34" fmla="*/ 1309421 h 1726387"/>
              <a:gd name="connsiteX35" fmla="*/ 3269895 w 5281575"/>
              <a:gd name="connsiteY35" fmla="*/ 402336 h 1726387"/>
              <a:gd name="connsiteX36" fmla="*/ 3269895 w 5281575"/>
              <a:gd name="connsiteY36" fmla="*/ 402336 h 1726387"/>
              <a:gd name="connsiteX37" fmla="*/ 3299155 w 5281575"/>
              <a:gd name="connsiteY37" fmla="*/ 343815 h 1726387"/>
              <a:gd name="connsiteX38" fmla="*/ 3321101 w 5281575"/>
              <a:gd name="connsiteY38" fmla="*/ 307239 h 1726387"/>
              <a:gd name="connsiteX39" fmla="*/ 3343047 w 5281575"/>
              <a:gd name="connsiteY39" fmla="*/ 241402 h 1726387"/>
              <a:gd name="connsiteX40" fmla="*/ 3343047 w 5281575"/>
              <a:gd name="connsiteY40" fmla="*/ 175565 h 1726387"/>
              <a:gd name="connsiteX41" fmla="*/ 3291840 w 5281575"/>
              <a:gd name="connsiteY41" fmla="*/ 102413 h 1726387"/>
              <a:gd name="connsiteX42" fmla="*/ 3277210 w 5281575"/>
              <a:gd name="connsiteY42" fmla="*/ 80467 h 1726387"/>
              <a:gd name="connsiteX43" fmla="*/ 3277210 w 5281575"/>
              <a:gd name="connsiteY43" fmla="*/ 73152 h 1726387"/>
              <a:gd name="connsiteX44" fmla="*/ 3072384 w 5281575"/>
              <a:gd name="connsiteY44" fmla="*/ 65837 h 1726387"/>
              <a:gd name="connsiteX45" fmla="*/ 3065069 w 5281575"/>
              <a:gd name="connsiteY45" fmla="*/ 102413 h 1726387"/>
              <a:gd name="connsiteX46" fmla="*/ 3006547 w 5281575"/>
              <a:gd name="connsiteY46" fmla="*/ 168250 h 1726387"/>
              <a:gd name="connsiteX47" fmla="*/ 2991917 w 5281575"/>
              <a:gd name="connsiteY47" fmla="*/ 212141 h 1726387"/>
              <a:gd name="connsiteX48" fmla="*/ 2999232 w 5281575"/>
              <a:gd name="connsiteY48" fmla="*/ 285293 h 1726387"/>
              <a:gd name="connsiteX49" fmla="*/ 3021178 w 5281575"/>
              <a:gd name="connsiteY49" fmla="*/ 321869 h 1726387"/>
              <a:gd name="connsiteX50" fmla="*/ 3021178 w 5281575"/>
              <a:gd name="connsiteY50" fmla="*/ 321869 h 1726387"/>
              <a:gd name="connsiteX51" fmla="*/ 3065069 w 5281575"/>
              <a:gd name="connsiteY51" fmla="*/ 409651 h 1726387"/>
              <a:gd name="connsiteX52" fmla="*/ 3043123 w 5281575"/>
              <a:gd name="connsiteY52" fmla="*/ 1345997 h 1726387"/>
              <a:gd name="connsiteX53" fmla="*/ 3043123 w 5281575"/>
              <a:gd name="connsiteY53" fmla="*/ 1345997 h 1726387"/>
              <a:gd name="connsiteX54" fmla="*/ 2948026 w 5281575"/>
              <a:gd name="connsiteY54" fmla="*/ 1389888 h 1726387"/>
              <a:gd name="connsiteX55" fmla="*/ 2223821 w 5281575"/>
              <a:gd name="connsiteY55" fmla="*/ 1367943 h 1726387"/>
              <a:gd name="connsiteX56" fmla="*/ 2172615 w 5281575"/>
              <a:gd name="connsiteY56" fmla="*/ 1353312 h 1726387"/>
              <a:gd name="connsiteX57" fmla="*/ 2172615 w 5281575"/>
              <a:gd name="connsiteY57" fmla="*/ 1353312 h 1726387"/>
              <a:gd name="connsiteX58" fmla="*/ 2216506 w 5281575"/>
              <a:gd name="connsiteY58" fmla="*/ 51207 h 1726387"/>
              <a:gd name="connsiteX59" fmla="*/ 1982419 w 5281575"/>
              <a:gd name="connsiteY59" fmla="*/ 43891 h 1726387"/>
              <a:gd name="connsiteX60" fmla="*/ 1953159 w 5281575"/>
              <a:gd name="connsiteY60" fmla="*/ 1316736 h 1726387"/>
              <a:gd name="connsiteX61" fmla="*/ 1953159 w 5281575"/>
              <a:gd name="connsiteY61" fmla="*/ 1316736 h 1726387"/>
              <a:gd name="connsiteX62" fmla="*/ 1872691 w 5281575"/>
              <a:gd name="connsiteY62" fmla="*/ 1353312 h 1726387"/>
              <a:gd name="connsiteX63" fmla="*/ 1126541 w 5281575"/>
              <a:gd name="connsiteY63" fmla="*/ 1331367 h 1726387"/>
              <a:gd name="connsiteX64" fmla="*/ 1097280 w 5281575"/>
              <a:gd name="connsiteY64" fmla="*/ 1309421 h 1726387"/>
              <a:gd name="connsiteX65" fmla="*/ 1082650 w 5281575"/>
              <a:gd name="connsiteY65" fmla="*/ 1287475 h 1726387"/>
              <a:gd name="connsiteX66" fmla="*/ 1133856 w 5281575"/>
              <a:gd name="connsiteY66" fmla="*/ 0 h 1726387"/>
              <a:gd name="connsiteX67" fmla="*/ 899770 w 5281575"/>
              <a:gd name="connsiteY67" fmla="*/ 7315 h 1726387"/>
              <a:gd name="connsiteX68" fmla="*/ 877824 w 5281575"/>
              <a:gd name="connsiteY68" fmla="*/ 1287475 h 1726387"/>
              <a:gd name="connsiteX69" fmla="*/ 855879 w 5281575"/>
              <a:gd name="connsiteY69" fmla="*/ 1316736 h 1726387"/>
              <a:gd name="connsiteX70" fmla="*/ 797357 w 5281575"/>
              <a:gd name="connsiteY70" fmla="*/ 1324051 h 1726387"/>
              <a:gd name="connsiteX71" fmla="*/ 109728 w 5281575"/>
              <a:gd name="connsiteY71" fmla="*/ 1309421 h 1726387"/>
              <a:gd name="connsiteX72" fmla="*/ 36576 w 5281575"/>
              <a:gd name="connsiteY72" fmla="*/ 1302106 h 1726387"/>
              <a:gd name="connsiteX73" fmla="*/ 7315 w 5281575"/>
              <a:gd name="connsiteY73" fmla="*/ 1280160 h 1726387"/>
              <a:gd name="connsiteX74" fmla="*/ 0 w 5281575"/>
              <a:gd name="connsiteY74" fmla="*/ 1587399 h 172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281575" h="1726387">
                <a:moveTo>
                  <a:pt x="0" y="1587399"/>
                </a:moveTo>
                <a:lnTo>
                  <a:pt x="58522" y="1558138"/>
                </a:lnTo>
                <a:lnTo>
                  <a:pt x="3372307" y="1660551"/>
                </a:lnTo>
                <a:lnTo>
                  <a:pt x="5171847" y="1704442"/>
                </a:lnTo>
                <a:lnTo>
                  <a:pt x="5215738" y="1704442"/>
                </a:lnTo>
                <a:lnTo>
                  <a:pt x="5281575" y="1726387"/>
                </a:lnTo>
                <a:lnTo>
                  <a:pt x="5274259" y="1411834"/>
                </a:lnTo>
                <a:lnTo>
                  <a:pt x="5274259" y="1411834"/>
                </a:lnTo>
                <a:lnTo>
                  <a:pt x="5127955" y="1441095"/>
                </a:lnTo>
                <a:lnTo>
                  <a:pt x="4389120" y="1426464"/>
                </a:lnTo>
                <a:lnTo>
                  <a:pt x="4352544" y="1411834"/>
                </a:lnTo>
                <a:lnTo>
                  <a:pt x="4323283" y="1382573"/>
                </a:lnTo>
                <a:lnTo>
                  <a:pt x="4359859" y="431597"/>
                </a:lnTo>
                <a:lnTo>
                  <a:pt x="4359859" y="395021"/>
                </a:lnTo>
                <a:lnTo>
                  <a:pt x="4389120" y="365760"/>
                </a:lnTo>
                <a:lnTo>
                  <a:pt x="4411066" y="329184"/>
                </a:lnTo>
                <a:lnTo>
                  <a:pt x="4425696" y="285293"/>
                </a:lnTo>
                <a:lnTo>
                  <a:pt x="4425696" y="234087"/>
                </a:lnTo>
                <a:lnTo>
                  <a:pt x="4403751" y="160935"/>
                </a:lnTo>
                <a:lnTo>
                  <a:pt x="4403751" y="160935"/>
                </a:lnTo>
                <a:lnTo>
                  <a:pt x="4345229" y="102413"/>
                </a:lnTo>
                <a:lnTo>
                  <a:pt x="4140403" y="80467"/>
                </a:lnTo>
                <a:lnTo>
                  <a:pt x="4096512" y="146304"/>
                </a:lnTo>
                <a:lnTo>
                  <a:pt x="4067251" y="197511"/>
                </a:lnTo>
                <a:lnTo>
                  <a:pt x="4067251" y="197511"/>
                </a:lnTo>
                <a:lnTo>
                  <a:pt x="4059936" y="329184"/>
                </a:lnTo>
                <a:lnTo>
                  <a:pt x="4081882" y="351130"/>
                </a:lnTo>
                <a:lnTo>
                  <a:pt x="4133088" y="380391"/>
                </a:lnTo>
                <a:lnTo>
                  <a:pt x="4147719" y="424282"/>
                </a:lnTo>
                <a:lnTo>
                  <a:pt x="4111143" y="1382573"/>
                </a:lnTo>
                <a:lnTo>
                  <a:pt x="4111143" y="1382573"/>
                </a:lnTo>
                <a:lnTo>
                  <a:pt x="4023360" y="1426464"/>
                </a:lnTo>
                <a:lnTo>
                  <a:pt x="3284525" y="1389888"/>
                </a:lnTo>
                <a:lnTo>
                  <a:pt x="3247949" y="1353312"/>
                </a:lnTo>
                <a:lnTo>
                  <a:pt x="3247949" y="1309421"/>
                </a:lnTo>
                <a:lnTo>
                  <a:pt x="3269895" y="402336"/>
                </a:lnTo>
                <a:lnTo>
                  <a:pt x="3269895" y="402336"/>
                </a:lnTo>
                <a:lnTo>
                  <a:pt x="3299155" y="343815"/>
                </a:lnTo>
                <a:lnTo>
                  <a:pt x="3321101" y="307239"/>
                </a:lnTo>
                <a:lnTo>
                  <a:pt x="3343047" y="241402"/>
                </a:lnTo>
                <a:lnTo>
                  <a:pt x="3343047" y="175565"/>
                </a:lnTo>
                <a:lnTo>
                  <a:pt x="3291840" y="102413"/>
                </a:lnTo>
                <a:lnTo>
                  <a:pt x="3277210" y="80467"/>
                </a:lnTo>
                <a:lnTo>
                  <a:pt x="3277210" y="73152"/>
                </a:lnTo>
                <a:lnTo>
                  <a:pt x="3072384" y="65837"/>
                </a:lnTo>
                <a:lnTo>
                  <a:pt x="3065069" y="102413"/>
                </a:lnTo>
                <a:lnTo>
                  <a:pt x="3006547" y="168250"/>
                </a:lnTo>
                <a:lnTo>
                  <a:pt x="2991917" y="212141"/>
                </a:lnTo>
                <a:lnTo>
                  <a:pt x="2999232" y="285293"/>
                </a:lnTo>
                <a:lnTo>
                  <a:pt x="3021178" y="321869"/>
                </a:lnTo>
                <a:lnTo>
                  <a:pt x="3021178" y="321869"/>
                </a:lnTo>
                <a:lnTo>
                  <a:pt x="3065069" y="409651"/>
                </a:lnTo>
                <a:lnTo>
                  <a:pt x="3043123" y="1345997"/>
                </a:lnTo>
                <a:lnTo>
                  <a:pt x="3043123" y="1345997"/>
                </a:lnTo>
                <a:lnTo>
                  <a:pt x="2948026" y="1389888"/>
                </a:lnTo>
                <a:lnTo>
                  <a:pt x="2223821" y="1367943"/>
                </a:lnTo>
                <a:lnTo>
                  <a:pt x="2172615" y="1353312"/>
                </a:lnTo>
                <a:lnTo>
                  <a:pt x="2172615" y="1353312"/>
                </a:lnTo>
                <a:lnTo>
                  <a:pt x="2216506" y="51207"/>
                </a:lnTo>
                <a:lnTo>
                  <a:pt x="1982419" y="43891"/>
                </a:lnTo>
                <a:lnTo>
                  <a:pt x="1953159" y="1316736"/>
                </a:lnTo>
                <a:lnTo>
                  <a:pt x="1953159" y="1316736"/>
                </a:lnTo>
                <a:lnTo>
                  <a:pt x="1872691" y="1353312"/>
                </a:lnTo>
                <a:lnTo>
                  <a:pt x="1126541" y="1331367"/>
                </a:lnTo>
                <a:lnTo>
                  <a:pt x="1097280" y="1309421"/>
                </a:lnTo>
                <a:lnTo>
                  <a:pt x="1082650" y="1287475"/>
                </a:lnTo>
                <a:lnTo>
                  <a:pt x="1133856" y="0"/>
                </a:lnTo>
                <a:lnTo>
                  <a:pt x="899770" y="7315"/>
                </a:lnTo>
                <a:lnTo>
                  <a:pt x="877824" y="1287475"/>
                </a:lnTo>
                <a:lnTo>
                  <a:pt x="855879" y="1316736"/>
                </a:lnTo>
                <a:lnTo>
                  <a:pt x="797357" y="1324051"/>
                </a:lnTo>
                <a:lnTo>
                  <a:pt x="109728" y="1309421"/>
                </a:lnTo>
                <a:lnTo>
                  <a:pt x="36576" y="1302106"/>
                </a:lnTo>
                <a:lnTo>
                  <a:pt x="7315" y="1280160"/>
                </a:lnTo>
                <a:lnTo>
                  <a:pt x="0" y="1587399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>
            <a:off x="7984750" y="3042397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CALLE E11C</a:t>
            </a:r>
            <a:endParaRPr lang="es-EC" sz="900" dirty="0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8023566" y="2262043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N10E</a:t>
            </a:r>
            <a:endParaRPr lang="es-EC" sz="900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6940410" y="2246558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N10F</a:t>
            </a:r>
            <a:endParaRPr lang="es-EC" sz="900" dirty="0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9096259" y="2305042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N10C</a:t>
            </a:r>
            <a:endParaRPr lang="es-EC" sz="900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xmlns="" id="{676DC7BB-46B4-44BD-B0A9-BDA095E7072F}"/>
              </a:ext>
            </a:extLst>
          </p:cNvPr>
          <p:cNvSpPr txBox="1"/>
          <p:nvPr/>
        </p:nvSpPr>
        <p:spPr>
          <a:xfrm rot="16200000">
            <a:off x="10176606" y="2392193"/>
            <a:ext cx="850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PASAJE N10B</a:t>
            </a:r>
            <a:endParaRPr lang="es-EC" sz="900" dirty="0"/>
          </a:p>
        </p:txBody>
      </p:sp>
      <p:sp>
        <p:nvSpPr>
          <p:cNvPr id="37" name="Forma libre 36"/>
          <p:cNvSpPr/>
          <p:nvPr/>
        </p:nvSpPr>
        <p:spPr>
          <a:xfrm>
            <a:off x="10225052" y="1552350"/>
            <a:ext cx="1485900" cy="2984500"/>
          </a:xfrm>
          <a:custGeom>
            <a:avLst/>
            <a:gdLst>
              <a:gd name="connsiteX0" fmla="*/ 171450 w 1485900"/>
              <a:gd name="connsiteY0" fmla="*/ 0 h 2984500"/>
              <a:gd name="connsiteX1" fmla="*/ 234950 w 1485900"/>
              <a:gd name="connsiteY1" fmla="*/ 120650 h 2984500"/>
              <a:gd name="connsiteX2" fmla="*/ 285750 w 1485900"/>
              <a:gd name="connsiteY2" fmla="*/ 209550 h 2984500"/>
              <a:gd name="connsiteX3" fmla="*/ 349250 w 1485900"/>
              <a:gd name="connsiteY3" fmla="*/ 431800 h 2984500"/>
              <a:gd name="connsiteX4" fmla="*/ 387350 w 1485900"/>
              <a:gd name="connsiteY4" fmla="*/ 539750 h 2984500"/>
              <a:gd name="connsiteX5" fmla="*/ 406400 w 1485900"/>
              <a:gd name="connsiteY5" fmla="*/ 577850 h 2984500"/>
              <a:gd name="connsiteX6" fmla="*/ 431800 w 1485900"/>
              <a:gd name="connsiteY6" fmla="*/ 666750 h 2984500"/>
              <a:gd name="connsiteX7" fmla="*/ 425450 w 1485900"/>
              <a:gd name="connsiteY7" fmla="*/ 774700 h 2984500"/>
              <a:gd name="connsiteX8" fmla="*/ 431800 w 1485900"/>
              <a:gd name="connsiteY8" fmla="*/ 819150 h 2984500"/>
              <a:gd name="connsiteX9" fmla="*/ 539750 w 1485900"/>
              <a:gd name="connsiteY9" fmla="*/ 958850 h 2984500"/>
              <a:gd name="connsiteX10" fmla="*/ 654050 w 1485900"/>
              <a:gd name="connsiteY10" fmla="*/ 1117600 h 2984500"/>
              <a:gd name="connsiteX11" fmla="*/ 723900 w 1485900"/>
              <a:gd name="connsiteY11" fmla="*/ 1212850 h 2984500"/>
              <a:gd name="connsiteX12" fmla="*/ 825500 w 1485900"/>
              <a:gd name="connsiteY12" fmla="*/ 1441450 h 2984500"/>
              <a:gd name="connsiteX13" fmla="*/ 850900 w 1485900"/>
              <a:gd name="connsiteY13" fmla="*/ 1587500 h 2984500"/>
              <a:gd name="connsiteX14" fmla="*/ 889000 w 1485900"/>
              <a:gd name="connsiteY14" fmla="*/ 1663700 h 2984500"/>
              <a:gd name="connsiteX15" fmla="*/ 908050 w 1485900"/>
              <a:gd name="connsiteY15" fmla="*/ 1708150 h 2984500"/>
              <a:gd name="connsiteX16" fmla="*/ 914400 w 1485900"/>
              <a:gd name="connsiteY16" fmla="*/ 1822450 h 2984500"/>
              <a:gd name="connsiteX17" fmla="*/ 908050 w 1485900"/>
              <a:gd name="connsiteY17" fmla="*/ 1949450 h 2984500"/>
              <a:gd name="connsiteX18" fmla="*/ 895350 w 1485900"/>
              <a:gd name="connsiteY18" fmla="*/ 2032000 h 2984500"/>
              <a:gd name="connsiteX19" fmla="*/ 889000 w 1485900"/>
              <a:gd name="connsiteY19" fmla="*/ 2197100 h 2984500"/>
              <a:gd name="connsiteX20" fmla="*/ 889000 w 1485900"/>
              <a:gd name="connsiteY20" fmla="*/ 2324100 h 2984500"/>
              <a:gd name="connsiteX21" fmla="*/ 901700 w 1485900"/>
              <a:gd name="connsiteY21" fmla="*/ 2374900 h 2984500"/>
              <a:gd name="connsiteX22" fmla="*/ 952500 w 1485900"/>
              <a:gd name="connsiteY22" fmla="*/ 2482850 h 2984500"/>
              <a:gd name="connsiteX23" fmla="*/ 1035050 w 1485900"/>
              <a:gd name="connsiteY23" fmla="*/ 2597150 h 2984500"/>
              <a:gd name="connsiteX24" fmla="*/ 1098550 w 1485900"/>
              <a:gd name="connsiteY24" fmla="*/ 2673350 h 2984500"/>
              <a:gd name="connsiteX25" fmla="*/ 1174750 w 1485900"/>
              <a:gd name="connsiteY25" fmla="*/ 2762250 h 2984500"/>
              <a:gd name="connsiteX26" fmla="*/ 1219200 w 1485900"/>
              <a:gd name="connsiteY26" fmla="*/ 2800350 h 2984500"/>
              <a:gd name="connsiteX27" fmla="*/ 1289050 w 1485900"/>
              <a:gd name="connsiteY27" fmla="*/ 2825750 h 2984500"/>
              <a:gd name="connsiteX28" fmla="*/ 1346200 w 1485900"/>
              <a:gd name="connsiteY28" fmla="*/ 2857500 h 2984500"/>
              <a:gd name="connsiteX29" fmla="*/ 1384300 w 1485900"/>
              <a:gd name="connsiteY29" fmla="*/ 2876550 h 2984500"/>
              <a:gd name="connsiteX30" fmla="*/ 1485900 w 1485900"/>
              <a:gd name="connsiteY30" fmla="*/ 2984500 h 2984500"/>
              <a:gd name="connsiteX31" fmla="*/ 1155700 w 1485900"/>
              <a:gd name="connsiteY31" fmla="*/ 2978150 h 2984500"/>
              <a:gd name="connsiteX32" fmla="*/ 1060450 w 1485900"/>
              <a:gd name="connsiteY32" fmla="*/ 2901950 h 2984500"/>
              <a:gd name="connsiteX33" fmla="*/ 990600 w 1485900"/>
              <a:gd name="connsiteY33" fmla="*/ 2838450 h 2984500"/>
              <a:gd name="connsiteX34" fmla="*/ 901700 w 1485900"/>
              <a:gd name="connsiteY34" fmla="*/ 2755900 h 2984500"/>
              <a:gd name="connsiteX35" fmla="*/ 825500 w 1485900"/>
              <a:gd name="connsiteY35" fmla="*/ 2616200 h 2984500"/>
              <a:gd name="connsiteX36" fmla="*/ 762000 w 1485900"/>
              <a:gd name="connsiteY36" fmla="*/ 2508250 h 2984500"/>
              <a:gd name="connsiteX37" fmla="*/ 711200 w 1485900"/>
              <a:gd name="connsiteY37" fmla="*/ 2425700 h 2984500"/>
              <a:gd name="connsiteX38" fmla="*/ 698500 w 1485900"/>
              <a:gd name="connsiteY38" fmla="*/ 2381250 h 2984500"/>
              <a:gd name="connsiteX39" fmla="*/ 660400 w 1485900"/>
              <a:gd name="connsiteY39" fmla="*/ 2305050 h 2984500"/>
              <a:gd name="connsiteX40" fmla="*/ 641350 w 1485900"/>
              <a:gd name="connsiteY40" fmla="*/ 2228850 h 2984500"/>
              <a:gd name="connsiteX41" fmla="*/ 635000 w 1485900"/>
              <a:gd name="connsiteY41" fmla="*/ 2159000 h 2984500"/>
              <a:gd name="connsiteX42" fmla="*/ 666750 w 1485900"/>
              <a:gd name="connsiteY42" fmla="*/ 2051050 h 2984500"/>
              <a:gd name="connsiteX43" fmla="*/ 679450 w 1485900"/>
              <a:gd name="connsiteY43" fmla="*/ 1981200 h 2984500"/>
              <a:gd name="connsiteX44" fmla="*/ 692150 w 1485900"/>
              <a:gd name="connsiteY44" fmla="*/ 1905000 h 2984500"/>
              <a:gd name="connsiteX45" fmla="*/ 692150 w 1485900"/>
              <a:gd name="connsiteY45" fmla="*/ 1816100 h 2984500"/>
              <a:gd name="connsiteX46" fmla="*/ 685800 w 1485900"/>
              <a:gd name="connsiteY46" fmla="*/ 1670050 h 2984500"/>
              <a:gd name="connsiteX47" fmla="*/ 654050 w 1485900"/>
              <a:gd name="connsiteY47" fmla="*/ 1549400 h 2984500"/>
              <a:gd name="connsiteX48" fmla="*/ 628650 w 1485900"/>
              <a:gd name="connsiteY48" fmla="*/ 1473200 h 2984500"/>
              <a:gd name="connsiteX49" fmla="*/ 584200 w 1485900"/>
              <a:gd name="connsiteY49" fmla="*/ 1371600 h 2984500"/>
              <a:gd name="connsiteX50" fmla="*/ 558800 w 1485900"/>
              <a:gd name="connsiteY50" fmla="*/ 1314450 h 2984500"/>
              <a:gd name="connsiteX51" fmla="*/ 508000 w 1485900"/>
              <a:gd name="connsiteY51" fmla="*/ 1212850 h 2984500"/>
              <a:gd name="connsiteX52" fmla="*/ 457200 w 1485900"/>
              <a:gd name="connsiteY52" fmla="*/ 1130300 h 2984500"/>
              <a:gd name="connsiteX53" fmla="*/ 419100 w 1485900"/>
              <a:gd name="connsiteY53" fmla="*/ 1085850 h 2984500"/>
              <a:gd name="connsiteX54" fmla="*/ 342900 w 1485900"/>
              <a:gd name="connsiteY54" fmla="*/ 1022350 h 2984500"/>
              <a:gd name="connsiteX55" fmla="*/ 292100 w 1485900"/>
              <a:gd name="connsiteY55" fmla="*/ 990600 h 2984500"/>
              <a:gd name="connsiteX56" fmla="*/ 266700 w 1485900"/>
              <a:gd name="connsiteY56" fmla="*/ 952500 h 2984500"/>
              <a:gd name="connsiteX57" fmla="*/ 234950 w 1485900"/>
              <a:gd name="connsiteY57" fmla="*/ 908050 h 2984500"/>
              <a:gd name="connsiteX58" fmla="*/ 228600 w 1485900"/>
              <a:gd name="connsiteY58" fmla="*/ 838200 h 2984500"/>
              <a:gd name="connsiteX59" fmla="*/ 228600 w 1485900"/>
              <a:gd name="connsiteY59" fmla="*/ 781050 h 2984500"/>
              <a:gd name="connsiteX60" fmla="*/ 228600 w 1485900"/>
              <a:gd name="connsiteY60" fmla="*/ 717550 h 2984500"/>
              <a:gd name="connsiteX61" fmla="*/ 234950 w 1485900"/>
              <a:gd name="connsiteY61" fmla="*/ 666750 h 2984500"/>
              <a:gd name="connsiteX62" fmla="*/ 222250 w 1485900"/>
              <a:gd name="connsiteY62" fmla="*/ 590550 h 2984500"/>
              <a:gd name="connsiteX63" fmla="*/ 190500 w 1485900"/>
              <a:gd name="connsiteY63" fmla="*/ 495300 h 2984500"/>
              <a:gd name="connsiteX64" fmla="*/ 139700 w 1485900"/>
              <a:gd name="connsiteY64" fmla="*/ 381000 h 2984500"/>
              <a:gd name="connsiteX65" fmla="*/ 114300 w 1485900"/>
              <a:gd name="connsiteY65" fmla="*/ 311150 h 2984500"/>
              <a:gd name="connsiteX66" fmla="*/ 76200 w 1485900"/>
              <a:gd name="connsiteY66" fmla="*/ 260350 h 2984500"/>
              <a:gd name="connsiteX67" fmla="*/ 19050 w 1485900"/>
              <a:gd name="connsiteY67" fmla="*/ 222250 h 2984500"/>
              <a:gd name="connsiteX68" fmla="*/ 12700 w 1485900"/>
              <a:gd name="connsiteY68" fmla="*/ 171450 h 2984500"/>
              <a:gd name="connsiteX69" fmla="*/ 12700 w 1485900"/>
              <a:gd name="connsiteY69" fmla="*/ 107950 h 2984500"/>
              <a:gd name="connsiteX70" fmla="*/ 12700 w 1485900"/>
              <a:gd name="connsiteY70" fmla="*/ 50800 h 2984500"/>
              <a:gd name="connsiteX71" fmla="*/ 0 w 1485900"/>
              <a:gd name="connsiteY71" fmla="*/ 6350 h 2984500"/>
              <a:gd name="connsiteX72" fmla="*/ 171450 w 1485900"/>
              <a:gd name="connsiteY72" fmla="*/ 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85900" h="2984500">
                <a:moveTo>
                  <a:pt x="171450" y="0"/>
                </a:moveTo>
                <a:lnTo>
                  <a:pt x="234950" y="120650"/>
                </a:lnTo>
                <a:lnTo>
                  <a:pt x="285750" y="209550"/>
                </a:lnTo>
                <a:lnTo>
                  <a:pt x="349250" y="431800"/>
                </a:lnTo>
                <a:lnTo>
                  <a:pt x="387350" y="539750"/>
                </a:lnTo>
                <a:lnTo>
                  <a:pt x="406400" y="577850"/>
                </a:lnTo>
                <a:lnTo>
                  <a:pt x="431800" y="666750"/>
                </a:lnTo>
                <a:lnTo>
                  <a:pt x="425450" y="774700"/>
                </a:lnTo>
                <a:lnTo>
                  <a:pt x="431800" y="819150"/>
                </a:lnTo>
                <a:lnTo>
                  <a:pt x="539750" y="958850"/>
                </a:lnTo>
                <a:lnTo>
                  <a:pt x="654050" y="1117600"/>
                </a:lnTo>
                <a:lnTo>
                  <a:pt x="723900" y="1212850"/>
                </a:lnTo>
                <a:lnTo>
                  <a:pt x="825500" y="1441450"/>
                </a:lnTo>
                <a:lnTo>
                  <a:pt x="850900" y="1587500"/>
                </a:lnTo>
                <a:lnTo>
                  <a:pt x="889000" y="1663700"/>
                </a:lnTo>
                <a:lnTo>
                  <a:pt x="908050" y="1708150"/>
                </a:lnTo>
                <a:lnTo>
                  <a:pt x="914400" y="1822450"/>
                </a:lnTo>
                <a:lnTo>
                  <a:pt x="908050" y="1949450"/>
                </a:lnTo>
                <a:lnTo>
                  <a:pt x="895350" y="2032000"/>
                </a:lnTo>
                <a:lnTo>
                  <a:pt x="889000" y="2197100"/>
                </a:lnTo>
                <a:lnTo>
                  <a:pt x="889000" y="2324100"/>
                </a:lnTo>
                <a:lnTo>
                  <a:pt x="901700" y="2374900"/>
                </a:lnTo>
                <a:lnTo>
                  <a:pt x="952500" y="2482850"/>
                </a:lnTo>
                <a:lnTo>
                  <a:pt x="1035050" y="2597150"/>
                </a:lnTo>
                <a:lnTo>
                  <a:pt x="1098550" y="2673350"/>
                </a:lnTo>
                <a:lnTo>
                  <a:pt x="1174750" y="2762250"/>
                </a:lnTo>
                <a:lnTo>
                  <a:pt x="1219200" y="2800350"/>
                </a:lnTo>
                <a:lnTo>
                  <a:pt x="1289050" y="2825750"/>
                </a:lnTo>
                <a:lnTo>
                  <a:pt x="1346200" y="2857500"/>
                </a:lnTo>
                <a:lnTo>
                  <a:pt x="1384300" y="2876550"/>
                </a:lnTo>
                <a:lnTo>
                  <a:pt x="1485900" y="2984500"/>
                </a:lnTo>
                <a:lnTo>
                  <a:pt x="1155700" y="2978150"/>
                </a:lnTo>
                <a:lnTo>
                  <a:pt x="1060450" y="2901950"/>
                </a:lnTo>
                <a:lnTo>
                  <a:pt x="990600" y="2838450"/>
                </a:lnTo>
                <a:lnTo>
                  <a:pt x="901700" y="2755900"/>
                </a:lnTo>
                <a:lnTo>
                  <a:pt x="825500" y="2616200"/>
                </a:lnTo>
                <a:lnTo>
                  <a:pt x="762000" y="2508250"/>
                </a:lnTo>
                <a:lnTo>
                  <a:pt x="711200" y="2425700"/>
                </a:lnTo>
                <a:lnTo>
                  <a:pt x="698500" y="2381250"/>
                </a:lnTo>
                <a:lnTo>
                  <a:pt x="660400" y="2305050"/>
                </a:lnTo>
                <a:lnTo>
                  <a:pt x="641350" y="2228850"/>
                </a:lnTo>
                <a:lnTo>
                  <a:pt x="635000" y="2159000"/>
                </a:lnTo>
                <a:lnTo>
                  <a:pt x="666750" y="2051050"/>
                </a:lnTo>
                <a:lnTo>
                  <a:pt x="679450" y="1981200"/>
                </a:lnTo>
                <a:lnTo>
                  <a:pt x="692150" y="1905000"/>
                </a:lnTo>
                <a:lnTo>
                  <a:pt x="692150" y="1816100"/>
                </a:lnTo>
                <a:lnTo>
                  <a:pt x="685800" y="1670050"/>
                </a:lnTo>
                <a:lnTo>
                  <a:pt x="654050" y="1549400"/>
                </a:lnTo>
                <a:lnTo>
                  <a:pt x="628650" y="1473200"/>
                </a:lnTo>
                <a:lnTo>
                  <a:pt x="584200" y="1371600"/>
                </a:lnTo>
                <a:lnTo>
                  <a:pt x="558800" y="1314450"/>
                </a:lnTo>
                <a:lnTo>
                  <a:pt x="508000" y="1212850"/>
                </a:lnTo>
                <a:lnTo>
                  <a:pt x="457200" y="1130300"/>
                </a:lnTo>
                <a:lnTo>
                  <a:pt x="419100" y="1085850"/>
                </a:lnTo>
                <a:lnTo>
                  <a:pt x="342900" y="1022350"/>
                </a:lnTo>
                <a:lnTo>
                  <a:pt x="292100" y="990600"/>
                </a:lnTo>
                <a:lnTo>
                  <a:pt x="266700" y="952500"/>
                </a:lnTo>
                <a:lnTo>
                  <a:pt x="234950" y="908050"/>
                </a:lnTo>
                <a:lnTo>
                  <a:pt x="228600" y="838200"/>
                </a:lnTo>
                <a:lnTo>
                  <a:pt x="228600" y="781050"/>
                </a:lnTo>
                <a:lnTo>
                  <a:pt x="228600" y="717550"/>
                </a:lnTo>
                <a:lnTo>
                  <a:pt x="234950" y="666750"/>
                </a:lnTo>
                <a:lnTo>
                  <a:pt x="222250" y="590550"/>
                </a:lnTo>
                <a:lnTo>
                  <a:pt x="190500" y="495300"/>
                </a:lnTo>
                <a:lnTo>
                  <a:pt x="139700" y="381000"/>
                </a:lnTo>
                <a:lnTo>
                  <a:pt x="114300" y="311150"/>
                </a:lnTo>
                <a:lnTo>
                  <a:pt x="76200" y="260350"/>
                </a:lnTo>
                <a:lnTo>
                  <a:pt x="19050" y="222250"/>
                </a:lnTo>
                <a:lnTo>
                  <a:pt x="12700" y="171450"/>
                </a:lnTo>
                <a:lnTo>
                  <a:pt x="12700" y="107950"/>
                </a:lnTo>
                <a:lnTo>
                  <a:pt x="12700" y="50800"/>
                </a:lnTo>
                <a:lnTo>
                  <a:pt x="0" y="6350"/>
                </a:lnTo>
                <a:lnTo>
                  <a:pt x="171450" y="0"/>
                </a:lnTo>
                <a:close/>
              </a:path>
            </a:pathLst>
          </a:custGeom>
          <a:blipFill dpi="0" rotWithShape="1">
            <a:blip r:embed="rId6">
              <a:alphaModFix amt="3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2" name="Imagen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t="26935" r="25569" b="14241"/>
          <a:stretch>
            <a:fillRect/>
          </a:stretch>
        </p:blipFill>
        <p:spPr bwMode="auto">
          <a:xfrm>
            <a:off x="481210" y="1559005"/>
            <a:ext cx="51339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CuadroTexto 80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9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5921</TotalTime>
  <Words>679</Words>
  <Application>Microsoft Office PowerPoint</Application>
  <PresentationFormat>Panorámica</PresentationFormat>
  <Paragraphs>248</Paragraphs>
  <Slides>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Bambino-Bold</vt:lpstr>
      <vt:lpstr>Calibri</vt:lpstr>
      <vt:lpstr>Calibri Light</vt:lpstr>
      <vt:lpstr>Century Gothic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Nancy Gabriela Armas Portilla</cp:lastModifiedBy>
  <cp:revision>527</cp:revision>
  <cp:lastPrinted>2020-01-15T03:23:02Z</cp:lastPrinted>
  <dcterms:created xsi:type="dcterms:W3CDTF">2019-05-28T19:57:24Z</dcterms:created>
  <dcterms:modified xsi:type="dcterms:W3CDTF">2022-01-28T19:38:52Z</dcterms:modified>
</cp:coreProperties>
</file>