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27/1/2022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84351"/>
              </p:ext>
            </p:extLst>
          </p:nvPr>
        </p:nvGraphicFramePr>
        <p:xfrm>
          <a:off x="6159388" y="5417480"/>
          <a:ext cx="2855164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6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1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713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Civiles Ejecutadas: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65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47296"/>
              </p:ext>
            </p:extLst>
          </p:nvPr>
        </p:nvGraphicFramePr>
        <p:xfrm>
          <a:off x="347156" y="1190663"/>
          <a:ext cx="5656171" cy="42268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2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6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7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61,54%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 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6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RU2) 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Residencial Urbano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0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I-0029-EAH-AT-DMGR-2021 de 30 de junio de 2021 : “</a:t>
                      </a:r>
                      <a:r>
                        <a:rPr kumimoji="0" lang="es-EC" sz="9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9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“Bellavista Décima Etapa” en general presenta un </a:t>
                      </a:r>
                      <a:r>
                        <a:rPr kumimoji="0" lang="es-EC" sz="9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9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4 Tabla">
            <a:extLst>
              <a:ext uri="{FF2B5EF4-FFF2-40B4-BE49-F238E27FC236}">
                <a16:creationId xmlns=""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30926"/>
              </p:ext>
            </p:extLst>
          </p:nvPr>
        </p:nvGraphicFramePr>
        <p:xfrm>
          <a:off x="347023" y="5417479"/>
          <a:ext cx="5656303" cy="107908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3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630"/>
                <a:gridCol w="581796"/>
                <a:gridCol w="13030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7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6.680,00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PASAJES: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291,43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347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6.971,43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46901"/>
          <a:stretch/>
        </p:blipFill>
        <p:spPr>
          <a:xfrm>
            <a:off x="9167750" y="3714006"/>
            <a:ext cx="2735460" cy="21841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t="2860" b="33271"/>
          <a:stretch/>
        </p:blipFill>
        <p:spPr>
          <a:xfrm>
            <a:off x="6159388" y="3728851"/>
            <a:ext cx="2855164" cy="15912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/>
          <a:srcRect b="432"/>
          <a:stretch/>
        </p:blipFill>
        <p:spPr>
          <a:xfrm>
            <a:off x="6159388" y="1190663"/>
            <a:ext cx="2855164" cy="24194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48503" t="33808" r="24179" b="23498"/>
          <a:stretch/>
        </p:blipFill>
        <p:spPr>
          <a:xfrm>
            <a:off x="9171328" y="1190664"/>
            <a:ext cx="2756679" cy="243290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BELLAVISTA DE CALDERÓN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0 m.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34032" t="32519" r="17083" b="18920"/>
          <a:stretch/>
        </p:blipFill>
        <p:spPr>
          <a:xfrm>
            <a:off x="743371" y="1731844"/>
            <a:ext cx="7986119" cy="448001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74354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N9D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5267132" y="1182356"/>
            <a:ext cx="5153059" cy="4794584"/>
          </a:xfrm>
          <a:prstGeom prst="rect">
            <a:avLst/>
          </a:prstGeom>
        </p:spPr>
      </p:pic>
      <p:sp>
        <p:nvSpPr>
          <p:cNvPr id="28" name="Forma libre 27"/>
          <p:cNvSpPr/>
          <p:nvPr/>
        </p:nvSpPr>
        <p:spPr>
          <a:xfrm>
            <a:off x="6081748" y="1791418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7567648" y="3610693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7136926" y="4208026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</a:t>
            </a:r>
            <a:r>
              <a:rPr lang="es-EC" sz="1050" dirty="0" smtClean="0"/>
              <a:t>N9D</a:t>
            </a:r>
            <a:endParaRPr lang="es-EC" sz="105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17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34875"/>
              </p:ext>
            </p:extLst>
          </p:nvPr>
        </p:nvGraphicFramePr>
        <p:xfrm>
          <a:off x="2102889" y="4713505"/>
          <a:ext cx="1441450" cy="63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1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4" name="CuadroTexto 63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5681645" y="999293"/>
            <a:ext cx="5153059" cy="4794584"/>
          </a:xfrm>
          <a:prstGeom prst="rect">
            <a:avLst/>
          </a:prstGeom>
        </p:spPr>
      </p:pic>
      <p:sp>
        <p:nvSpPr>
          <p:cNvPr id="66" name="Forma libre 65"/>
          <p:cNvSpPr/>
          <p:nvPr/>
        </p:nvSpPr>
        <p:spPr>
          <a:xfrm>
            <a:off x="6496261" y="1608355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67" name="Forma libre 66"/>
          <p:cNvSpPr/>
          <p:nvPr/>
        </p:nvSpPr>
        <p:spPr>
          <a:xfrm>
            <a:off x="7982161" y="3427630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68" name="CuadroTexto 67">
            <a:extLst>
              <a:ext uri="{FF2B5EF4-FFF2-40B4-BE49-F238E27FC236}">
                <a16:creationId xmlns=""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7551439" y="4024963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</a:t>
            </a:r>
            <a:r>
              <a:rPr lang="es-EC" sz="1050" dirty="0" smtClean="0"/>
              <a:t>N9D</a:t>
            </a:r>
            <a:endParaRPr lang="es-EC" sz="1050" dirty="0"/>
          </a:p>
        </p:txBody>
      </p:sp>
      <p:sp>
        <p:nvSpPr>
          <p:cNvPr id="69" name="Forma libre 68"/>
          <p:cNvSpPr/>
          <p:nvPr/>
        </p:nvSpPr>
        <p:spPr>
          <a:xfrm>
            <a:off x="7410661" y="3332380"/>
            <a:ext cx="771525" cy="514350"/>
          </a:xfrm>
          <a:custGeom>
            <a:avLst/>
            <a:gdLst>
              <a:gd name="connsiteX0" fmla="*/ 0 w 771525"/>
              <a:gd name="connsiteY0" fmla="*/ 0 h 514350"/>
              <a:gd name="connsiteX1" fmla="*/ 771525 w 771525"/>
              <a:gd name="connsiteY1" fmla="*/ 85725 h 514350"/>
              <a:gd name="connsiteX2" fmla="*/ 714375 w 771525"/>
              <a:gd name="connsiteY2" fmla="*/ 114300 h 514350"/>
              <a:gd name="connsiteX3" fmla="*/ 657225 w 771525"/>
              <a:gd name="connsiteY3" fmla="*/ 142875 h 514350"/>
              <a:gd name="connsiteX4" fmla="*/ 600075 w 771525"/>
              <a:gd name="connsiteY4" fmla="*/ 190500 h 514350"/>
              <a:gd name="connsiteX5" fmla="*/ 581025 w 771525"/>
              <a:gd name="connsiteY5" fmla="*/ 295275 h 514350"/>
              <a:gd name="connsiteX6" fmla="*/ 581025 w 771525"/>
              <a:gd name="connsiteY6" fmla="*/ 361950 h 514350"/>
              <a:gd name="connsiteX7" fmla="*/ 619125 w 771525"/>
              <a:gd name="connsiteY7" fmla="*/ 428625 h 514350"/>
              <a:gd name="connsiteX8" fmla="*/ 704850 w 771525"/>
              <a:gd name="connsiteY8" fmla="*/ 514350 h 514350"/>
              <a:gd name="connsiteX9" fmla="*/ 114300 w 771525"/>
              <a:gd name="connsiteY9" fmla="*/ 447675 h 514350"/>
              <a:gd name="connsiteX10" fmla="*/ 161925 w 771525"/>
              <a:gd name="connsiteY10" fmla="*/ 95250 h 514350"/>
              <a:gd name="connsiteX11" fmla="*/ 152400 w 771525"/>
              <a:gd name="connsiteY11" fmla="*/ 95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525" h="514350">
                <a:moveTo>
                  <a:pt x="0" y="0"/>
                </a:moveTo>
                <a:lnTo>
                  <a:pt x="771525" y="85725"/>
                </a:lnTo>
                <a:lnTo>
                  <a:pt x="714375" y="114300"/>
                </a:lnTo>
                <a:lnTo>
                  <a:pt x="657225" y="142875"/>
                </a:lnTo>
                <a:lnTo>
                  <a:pt x="600075" y="190500"/>
                </a:lnTo>
                <a:lnTo>
                  <a:pt x="581025" y="295275"/>
                </a:lnTo>
                <a:lnTo>
                  <a:pt x="581025" y="361950"/>
                </a:lnTo>
                <a:lnTo>
                  <a:pt x="619125" y="428625"/>
                </a:lnTo>
                <a:lnTo>
                  <a:pt x="704850" y="514350"/>
                </a:lnTo>
                <a:lnTo>
                  <a:pt x="114300" y="447675"/>
                </a:lnTo>
                <a:lnTo>
                  <a:pt x="161925" y="95250"/>
                </a:lnTo>
                <a:lnTo>
                  <a:pt x="152400" y="9525"/>
                </a:lnTo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Forma libre 69"/>
          <p:cNvSpPr/>
          <p:nvPr/>
        </p:nvSpPr>
        <p:spPr>
          <a:xfrm>
            <a:off x="7239211" y="4589680"/>
            <a:ext cx="819150" cy="495300"/>
          </a:xfrm>
          <a:custGeom>
            <a:avLst/>
            <a:gdLst>
              <a:gd name="connsiteX0" fmla="*/ 38100 w 819150"/>
              <a:gd name="connsiteY0" fmla="*/ 0 h 495300"/>
              <a:gd name="connsiteX1" fmla="*/ 819150 w 819150"/>
              <a:gd name="connsiteY1" fmla="*/ 85725 h 495300"/>
              <a:gd name="connsiteX2" fmla="*/ 790575 w 819150"/>
              <a:gd name="connsiteY2" fmla="*/ 381000 h 495300"/>
              <a:gd name="connsiteX3" fmla="*/ 723900 w 819150"/>
              <a:gd name="connsiteY3" fmla="*/ 457200 h 495300"/>
              <a:gd name="connsiteX4" fmla="*/ 628650 w 819150"/>
              <a:gd name="connsiteY4" fmla="*/ 495300 h 495300"/>
              <a:gd name="connsiteX5" fmla="*/ 0 w 819150"/>
              <a:gd name="connsiteY5" fmla="*/ 438150 h 495300"/>
              <a:gd name="connsiteX6" fmla="*/ 38100 w 819150"/>
              <a:gd name="connsiteY6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495300">
                <a:moveTo>
                  <a:pt x="38100" y="0"/>
                </a:moveTo>
                <a:lnTo>
                  <a:pt x="819150" y="85725"/>
                </a:lnTo>
                <a:lnTo>
                  <a:pt x="790575" y="381000"/>
                </a:lnTo>
                <a:lnTo>
                  <a:pt x="723900" y="457200"/>
                </a:lnTo>
                <a:lnTo>
                  <a:pt x="628650" y="495300"/>
                </a:lnTo>
                <a:lnTo>
                  <a:pt x="0" y="43815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Forma libre 70"/>
          <p:cNvSpPr/>
          <p:nvPr/>
        </p:nvSpPr>
        <p:spPr>
          <a:xfrm>
            <a:off x="8306011" y="4713505"/>
            <a:ext cx="771525" cy="476250"/>
          </a:xfrm>
          <a:custGeom>
            <a:avLst/>
            <a:gdLst>
              <a:gd name="connsiteX0" fmla="*/ 771525 w 771525"/>
              <a:gd name="connsiteY0" fmla="*/ 66675 h 476250"/>
              <a:gd name="connsiteX1" fmla="*/ 742950 w 771525"/>
              <a:gd name="connsiteY1" fmla="*/ 476250 h 476250"/>
              <a:gd name="connsiteX2" fmla="*/ 85725 w 771525"/>
              <a:gd name="connsiteY2" fmla="*/ 409575 h 476250"/>
              <a:gd name="connsiteX3" fmla="*/ 19050 w 771525"/>
              <a:gd name="connsiteY3" fmla="*/ 381000 h 476250"/>
              <a:gd name="connsiteX4" fmla="*/ 0 w 771525"/>
              <a:gd name="connsiteY4" fmla="*/ 295275 h 476250"/>
              <a:gd name="connsiteX5" fmla="*/ 9525 w 771525"/>
              <a:gd name="connsiteY5" fmla="*/ 0 h 476250"/>
              <a:gd name="connsiteX6" fmla="*/ 771525 w 771525"/>
              <a:gd name="connsiteY6" fmla="*/ 666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25" h="476250">
                <a:moveTo>
                  <a:pt x="771525" y="66675"/>
                </a:moveTo>
                <a:lnTo>
                  <a:pt x="742950" y="476250"/>
                </a:lnTo>
                <a:lnTo>
                  <a:pt x="85725" y="409575"/>
                </a:lnTo>
                <a:lnTo>
                  <a:pt x="19050" y="381000"/>
                </a:lnTo>
                <a:lnTo>
                  <a:pt x="0" y="295275"/>
                </a:lnTo>
                <a:lnTo>
                  <a:pt x="9525" y="0"/>
                </a:lnTo>
                <a:lnTo>
                  <a:pt x="771525" y="6667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2" name="Elipse 71">
            <a:extLst>
              <a:ext uri="{FF2B5EF4-FFF2-40B4-BE49-F238E27FC236}">
                <a16:creationId xmlns=""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7694236" y="346824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Elipse 72">
            <a:extLst>
              <a:ext uri="{FF2B5EF4-FFF2-40B4-BE49-F238E27FC236}">
                <a16:creationId xmlns=""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7590099" y="474009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Elipse 73">
            <a:extLst>
              <a:ext uri="{FF2B5EF4-FFF2-40B4-BE49-F238E27FC236}">
                <a16:creationId xmlns=""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8537122" y="4830316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CuadroTexto 74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639408" y="3461295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13</a:t>
            </a:r>
            <a:endParaRPr lang="es-EC" sz="1200" dirty="0"/>
          </a:p>
        </p:txBody>
      </p:sp>
      <p:sp>
        <p:nvSpPr>
          <p:cNvPr id="76" name="CuadroTexto 75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538415" y="4718595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24</a:t>
            </a:r>
            <a:endParaRPr lang="es-EC" sz="1200" dirty="0"/>
          </a:p>
        </p:txBody>
      </p:sp>
      <p:sp>
        <p:nvSpPr>
          <p:cNvPr id="77" name="CuadroTexto 76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8491822" y="4813129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25</a:t>
            </a:r>
            <a:endParaRPr lang="es-EC" sz="1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07583"/>
              </p:ext>
            </p:extLst>
          </p:nvPr>
        </p:nvGraphicFramePr>
        <p:xfrm>
          <a:off x="375456" y="1434024"/>
          <a:ext cx="1535231" cy="48388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1435"/>
                <a:gridCol w="713796"/>
              </a:tblGrid>
              <a:tr h="2846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LOTE N°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292,68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287,38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291,50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582,52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582,52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291,53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207,30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166,73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200,41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</a:tbl>
          </a:graphicData>
        </a:graphic>
      </p:graphicFrame>
      <p:graphicFrame>
        <p:nvGraphicFramePr>
          <p:cNvPr id="78" name="Tabla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10073"/>
              </p:ext>
            </p:extLst>
          </p:nvPr>
        </p:nvGraphicFramePr>
        <p:xfrm>
          <a:off x="2102889" y="1437314"/>
          <a:ext cx="1568981" cy="28380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8357"/>
                <a:gridCol w="660624"/>
              </a:tblGrid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196,33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196,34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201,68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</a:tr>
            </a:tbl>
          </a:graphicData>
        </a:graphic>
      </p:graphicFrame>
      <p:sp>
        <p:nvSpPr>
          <p:cNvPr id="79" name="CuadroTexto 7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5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8" name="Imagen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6140535" y="1079048"/>
            <a:ext cx="5153059" cy="4794584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xmlns="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xmlns="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smtClean="0"/>
              <a:t>RU2) </a:t>
            </a:r>
            <a:r>
              <a:rPr lang="es-ES" sz="1200" dirty="0"/>
              <a:t>Residencial Urbano 2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82" name="CuadroTexto 81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30" name="Forma libre 29"/>
          <p:cNvSpPr/>
          <p:nvPr/>
        </p:nvSpPr>
        <p:spPr>
          <a:xfrm>
            <a:off x="6955151" y="1688110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8441051" y="3507385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8010329" y="4104718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</a:t>
            </a:r>
            <a:r>
              <a:rPr lang="es-EC" sz="1050" dirty="0" smtClean="0"/>
              <a:t>N9D</a:t>
            </a:r>
            <a:endParaRPr lang="es-EC" sz="1050" dirty="0"/>
          </a:p>
        </p:txBody>
      </p:sp>
      <p:pic>
        <p:nvPicPr>
          <p:cNvPr id="1037" name="Picture 13" descr="WhatsApp Image 2021-07-14 at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23061" r="36429" b="16303"/>
          <a:stretch/>
        </p:blipFill>
        <p:spPr bwMode="auto">
          <a:xfrm>
            <a:off x="823203" y="1665027"/>
            <a:ext cx="4448175" cy="34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libre 7"/>
          <p:cNvSpPr/>
          <p:nvPr/>
        </p:nvSpPr>
        <p:spPr>
          <a:xfrm>
            <a:off x="3429000" y="3667125"/>
            <a:ext cx="390525" cy="390525"/>
          </a:xfrm>
          <a:custGeom>
            <a:avLst/>
            <a:gdLst>
              <a:gd name="connsiteX0" fmla="*/ 28575 w 390525"/>
              <a:gd name="connsiteY0" fmla="*/ 0 h 390525"/>
              <a:gd name="connsiteX1" fmla="*/ 390525 w 390525"/>
              <a:gd name="connsiteY1" fmla="*/ 28575 h 390525"/>
              <a:gd name="connsiteX2" fmla="*/ 352425 w 390525"/>
              <a:gd name="connsiteY2" fmla="*/ 390525 h 390525"/>
              <a:gd name="connsiteX3" fmla="*/ 0 w 390525"/>
              <a:gd name="connsiteY3" fmla="*/ 352425 h 390525"/>
              <a:gd name="connsiteX4" fmla="*/ 28575 w 390525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25" h="390525">
                <a:moveTo>
                  <a:pt x="28575" y="0"/>
                </a:moveTo>
                <a:lnTo>
                  <a:pt x="390525" y="28575"/>
                </a:lnTo>
                <a:lnTo>
                  <a:pt x="352425" y="390525"/>
                </a:lnTo>
                <a:lnTo>
                  <a:pt x="0" y="35242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8079</TotalTime>
  <Words>477</Words>
  <Application>Microsoft Office PowerPoint</Application>
  <PresentationFormat>Panorámica</PresentationFormat>
  <Paragraphs>154</Paragraphs>
  <Slides>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533</cp:revision>
  <cp:lastPrinted>2020-01-15T03:23:02Z</cp:lastPrinted>
  <dcterms:created xsi:type="dcterms:W3CDTF">2019-05-28T19:57:24Z</dcterms:created>
  <dcterms:modified xsi:type="dcterms:W3CDTF">2022-01-27T22:15:38Z</dcterms:modified>
</cp:coreProperties>
</file>