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B5092-7349-43C0-BC79-AC5BD75732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1A784-3444-498C-848C-5C8ACF50B3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18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6150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473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3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2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1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9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4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6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0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24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2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075E1-9985-481C-9223-EACCB9541891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21050-EAB6-4BB9-8B51-D2980A1B89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9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t="2" r="16755" b="-179058"/>
          <a:stretch/>
        </p:blipFill>
        <p:spPr>
          <a:xfrm>
            <a:off x="350876" y="6419439"/>
            <a:ext cx="10092536" cy="446582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1792372" y="3821738"/>
            <a:ext cx="8818685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4000" b="1" i="0" u="none" strike="noStrike" cap="none" dirty="0" smtClean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DIRECCIÓN METROPOLITANA DE RECURSOS HUMANOS</a:t>
            </a:r>
            <a:endParaRPr lang="es-EC" sz="40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Imagen 1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040" y="598884"/>
            <a:ext cx="3563292" cy="289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1.jpeg"/>
          <p:cNvPicPr/>
          <p:nvPr/>
        </p:nvPicPr>
        <p:blipFill rotWithShape="1">
          <a:blip r:embed="rId5" cstate="print"/>
          <a:srcRect t="-1" r="75102" b="87358"/>
          <a:stretch/>
        </p:blipFill>
        <p:spPr bwMode="auto">
          <a:xfrm>
            <a:off x="10956533" y="5855497"/>
            <a:ext cx="1235467" cy="8627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627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t="2" r="16755" b="-179058"/>
          <a:stretch/>
        </p:blipFill>
        <p:spPr>
          <a:xfrm>
            <a:off x="350876" y="6419439"/>
            <a:ext cx="10092536" cy="446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1.jpeg"/>
          <p:cNvPicPr/>
          <p:nvPr/>
        </p:nvPicPr>
        <p:blipFill rotWithShape="1">
          <a:blip r:embed="rId4" cstate="print"/>
          <a:srcRect t="-1" r="75102" b="87358"/>
          <a:stretch/>
        </p:blipFill>
        <p:spPr bwMode="auto">
          <a:xfrm>
            <a:off x="10956533" y="5855497"/>
            <a:ext cx="1235467" cy="8627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735874" y="205881"/>
            <a:ext cx="10478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/>
              <a:t>NECESIDADES INSTITUCIONALES  A SER ATENDIDAS Y FINANCIADAS</a:t>
            </a: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255926" y="685310"/>
            <a:ext cx="11202988" cy="19882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Tx/>
              <a:buFont typeface="+mj-lt"/>
              <a:buAutoNum type="arabicPeriod"/>
            </a:pPr>
            <a:r>
              <a:rPr lang="es-ES" sz="1400" b="1" dirty="0" smtClean="0">
                <a:solidFill>
                  <a:schemeClr val="tx1"/>
                </a:solidFill>
              </a:rPr>
              <a:t>412 puestos vacantes.</a:t>
            </a:r>
          </a:p>
          <a:p>
            <a:pPr marL="342900" indent="-342900" algn="l">
              <a:buClrTx/>
              <a:buFont typeface="+mj-lt"/>
              <a:buAutoNum type="arabicPeriod"/>
            </a:pPr>
            <a:r>
              <a:rPr lang="es-ES" sz="1400" b="1" dirty="0" smtClean="0">
                <a:solidFill>
                  <a:schemeClr val="tx1"/>
                </a:solidFill>
              </a:rPr>
              <a:t>Oferta educativa extraordinaria   </a:t>
            </a:r>
            <a:r>
              <a:rPr lang="es-ES" sz="1400" dirty="0" smtClean="0">
                <a:solidFill>
                  <a:schemeClr val="tx1"/>
                </a:solidFill>
              </a:rPr>
              <a:t>a financiar    13  puestos de docentes  sujetos a la Ley Orgánica de  Educación Intercultural,    en cumplimiento de la  Ordenanza No. 0186 del 6 de noviembre de 2017,  que garantiza la Oferta Educativa Extraordinaria en el Distrito Metropolitano de Quito. </a:t>
            </a:r>
            <a:endParaRPr lang="es-EC" sz="1400" dirty="0" smtClean="0">
              <a:solidFill>
                <a:schemeClr val="tx1"/>
              </a:solidFill>
            </a:endParaRPr>
          </a:p>
          <a:p>
            <a:pPr marL="342900" indent="-342900" algn="l">
              <a:buClrTx/>
              <a:buFont typeface="+mj-lt"/>
              <a:buAutoNum type="arabicPeriod"/>
            </a:pPr>
            <a:r>
              <a:rPr lang="es-ES" sz="1400" dirty="0" smtClean="0">
                <a:solidFill>
                  <a:schemeClr val="tx1"/>
                </a:solidFill>
              </a:rPr>
              <a:t>Incremento  de la </a:t>
            </a:r>
            <a:r>
              <a:rPr lang="es-ES" sz="1400" b="1" dirty="0" smtClean="0">
                <a:solidFill>
                  <a:schemeClr val="tx1"/>
                </a:solidFill>
              </a:rPr>
              <a:t>escala de remuneraciones establecidas por la Contraloría General del Estado </a:t>
            </a:r>
            <a:r>
              <a:rPr lang="es-ES" sz="1400" dirty="0" smtClean="0">
                <a:solidFill>
                  <a:schemeClr val="tx1"/>
                </a:solidFill>
              </a:rPr>
              <a:t>según Acuerdo Nro. 009-TH-2020 de 24 de junio de 2020  para el personal de Auditoría Metropolitana.</a:t>
            </a:r>
          </a:p>
          <a:p>
            <a:pPr marL="342900" indent="-342900" algn="l">
              <a:buClrTx/>
              <a:buFont typeface="+mj-lt"/>
              <a:buAutoNum type="arabicPeriod"/>
            </a:pPr>
            <a:r>
              <a:rPr lang="es-ES" sz="1400" dirty="0" smtClean="0">
                <a:solidFill>
                  <a:schemeClr val="tx1"/>
                </a:solidFill>
              </a:rPr>
              <a:t>Implementación de </a:t>
            </a:r>
            <a:r>
              <a:rPr lang="es-ES" sz="1400" b="1" dirty="0" smtClean="0">
                <a:solidFill>
                  <a:schemeClr val="tx1"/>
                </a:solidFill>
              </a:rPr>
              <a:t>Ordenanza Metropolitana N° 004 </a:t>
            </a:r>
            <a:r>
              <a:rPr lang="es-ES" sz="1400" dirty="0" smtClean="0">
                <a:solidFill>
                  <a:schemeClr val="tx1"/>
                </a:solidFill>
              </a:rPr>
              <a:t>de 9 de mayo de 2019  de reconocimiento y/o regularización de edificaciones existentes, se financió 2 puestos para la Dirección Metropolitana de Informática.</a:t>
            </a:r>
            <a:endParaRPr lang="es-EC" dirty="0">
              <a:solidFill>
                <a:schemeClr val="tx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0655" y="2806078"/>
            <a:ext cx="7013530" cy="348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6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125</Words>
  <Application>Microsoft Office PowerPoint</Application>
  <PresentationFormat>Panorámica</PresentationFormat>
  <Paragraphs>6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Vanesa del Rocio Rosero Cruz</dc:creator>
  <cp:lastModifiedBy>Vanesa del Rocio Rosero Cruz</cp:lastModifiedBy>
  <cp:revision>2</cp:revision>
  <dcterms:created xsi:type="dcterms:W3CDTF">2021-09-16T14:04:36Z</dcterms:created>
  <dcterms:modified xsi:type="dcterms:W3CDTF">2021-09-16T14:34:22Z</dcterms:modified>
</cp:coreProperties>
</file>