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66" r:id="rId2"/>
    <p:sldId id="257" r:id="rId3"/>
    <p:sldId id="367" r:id="rId4"/>
    <p:sldId id="368" r:id="rId5"/>
    <p:sldId id="369" r:id="rId6"/>
  </p:sldIdLst>
  <p:sldSz cx="12192000" cy="6858000"/>
  <p:notesSz cx="6797675" cy="9928225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0"/>
    <p:restoredTop sz="94364" autoAdjust="0"/>
  </p:normalViewPr>
  <p:slideViewPr>
    <p:cSldViewPr snapToGrid="0" snapToObjects="1">
      <p:cViewPr varScale="1">
        <p:scale>
          <a:sx n="69" d="100"/>
          <a:sy n="6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5EE28E-362B-4BE6-94D5-2AE957B0ADCC}" type="datetimeFigureOut">
              <a:rPr lang="es-EC"/>
              <a:pPr>
                <a:defRPr/>
              </a:pPr>
              <a:t>14/9/2021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2D6562-7F9D-439A-B385-5066E6CFFB7B}" type="slidenum">
              <a:rPr lang="es-EC" altLang="es-EC"/>
              <a:pPr>
                <a:defRPr/>
              </a:pPr>
              <a:t>‹Nº›</a:t>
            </a:fld>
            <a:endParaRPr lang="es-EC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7A966-4B6B-410C-A031-6C18F2D1B61B}" type="datetimeFigureOut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11AC68-A45D-41D3-907F-B17D99BF020F}" type="slidenum">
              <a:rPr lang="en-US" altLang="es-EC"/>
              <a:pPr>
                <a:defRPr/>
              </a:pPr>
              <a:t>‹Nº›</a:t>
            </a:fld>
            <a:endParaRPr lang="en-US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MX" smtClean="0"/>
          </a:p>
        </p:txBody>
      </p:sp>
      <p:sp>
        <p:nvSpPr>
          <p:cNvPr id="61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CFA298-24B9-4A03-B860-208927DAC6AD}" type="slidenum">
              <a:rPr lang="en-US" altLang="es-EC" smtClean="0"/>
              <a:pPr/>
              <a:t>2</a:t>
            </a:fld>
            <a:endParaRPr lang="en-US" altLang="es-EC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MX" smtClean="0"/>
          </a:p>
        </p:txBody>
      </p:sp>
      <p:sp>
        <p:nvSpPr>
          <p:cNvPr id="61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CFA298-24B9-4A03-B860-208927DAC6AD}" type="slidenum">
              <a:rPr lang="en-US" altLang="es-EC" smtClean="0"/>
              <a:pPr/>
              <a:t>3</a:t>
            </a:fld>
            <a:endParaRPr lang="en-US" altLang="es-EC" smtClean="0"/>
          </a:p>
        </p:txBody>
      </p:sp>
    </p:spTree>
    <p:extLst>
      <p:ext uri="{BB962C8B-B14F-4D97-AF65-F5344CB8AC3E}">
        <p14:creationId xmlns:p14="http://schemas.microsoft.com/office/powerpoint/2010/main" val="347566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MX" smtClean="0"/>
          </a:p>
        </p:txBody>
      </p:sp>
      <p:sp>
        <p:nvSpPr>
          <p:cNvPr id="61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CFA298-24B9-4A03-B860-208927DAC6AD}" type="slidenum">
              <a:rPr lang="en-US" altLang="es-EC" smtClean="0"/>
              <a:pPr/>
              <a:t>4</a:t>
            </a:fld>
            <a:endParaRPr lang="en-US" altLang="es-EC" smtClean="0"/>
          </a:p>
        </p:txBody>
      </p:sp>
    </p:spTree>
    <p:extLst>
      <p:ext uri="{BB962C8B-B14F-4D97-AF65-F5344CB8AC3E}">
        <p14:creationId xmlns:p14="http://schemas.microsoft.com/office/powerpoint/2010/main" val="402555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MX" smtClean="0"/>
          </a:p>
        </p:txBody>
      </p:sp>
      <p:sp>
        <p:nvSpPr>
          <p:cNvPr id="61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5CFA298-24B9-4A03-B860-208927DAC6AD}" type="slidenum">
              <a:rPr lang="en-US" altLang="es-EC" smtClean="0"/>
              <a:pPr/>
              <a:t>5</a:t>
            </a:fld>
            <a:endParaRPr lang="en-US" altLang="es-EC" smtClean="0"/>
          </a:p>
        </p:txBody>
      </p:sp>
    </p:spTree>
    <p:extLst>
      <p:ext uri="{BB962C8B-B14F-4D97-AF65-F5344CB8AC3E}">
        <p14:creationId xmlns:p14="http://schemas.microsoft.com/office/powerpoint/2010/main" val="400025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E3B37-C338-4F09-A3AC-2ED54197D114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4E247-D48F-4F68-818F-3187F709B4B4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333286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C991-ACA3-46EA-8E2F-DAB6E6F6C6D2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4EF4-E0E5-467F-BBE1-8239BF875DCE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387943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39C6-6D81-4050-BBAF-55EEB8BABAB1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F3BB-F10F-4DF5-A7BC-2A91DCD4C458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196877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5DFA-4E24-4B33-8E42-4808D65BFCAB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255B-8037-437A-9622-D1474912BFEA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87807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3BC2-B213-4B52-989A-BA9C38C0028A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F278-3500-4963-BCBC-A7CBB40430CF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415822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F6F1E-235B-4793-8783-9EF9A0E91159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D69C-CA94-49EE-BCA5-40F63492A472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236352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D4529-9E9F-4645-8870-A893C57BB388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CBA7-7606-4387-B0DD-6FE3BEA89C5A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272416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466EF-429D-48B8-85F3-E37456C7EFD5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A3FD-3FED-40D8-BFC2-4C80CE68B6AE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398045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B8397-AD16-4709-8E11-4594176440A7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BBB0-9B11-4A8E-8478-CA1C5763866B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378602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5584-0EC1-41DD-BA4A-9EC7098AE49B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7E06-8ACC-4E45-94B9-8F1B8415E89A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344771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77DB1-4EA5-4753-9730-932268405D69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99F5-5139-4CE2-A61A-17F4B632751B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  <p:extLst>
      <p:ext uri="{BB962C8B-B14F-4D97-AF65-F5344CB8AC3E}">
        <p14:creationId xmlns:p14="http://schemas.microsoft.com/office/powerpoint/2010/main" val="86491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C" smtClean="0"/>
              <a:t>Haga clic para modificar el estilo de texto del patrón</a:t>
            </a:r>
          </a:p>
          <a:p>
            <a:pPr lvl="1"/>
            <a:r>
              <a:rPr lang="es-ES_tradnl" altLang="es-EC" smtClean="0"/>
              <a:t>Segundo nivel</a:t>
            </a:r>
          </a:p>
          <a:p>
            <a:pPr lvl="2"/>
            <a:r>
              <a:rPr lang="es-ES_tradnl" altLang="es-EC" smtClean="0"/>
              <a:t>Tercer nivel</a:t>
            </a:r>
          </a:p>
          <a:p>
            <a:pPr lvl="3"/>
            <a:r>
              <a:rPr lang="es-ES_tradnl" altLang="es-EC" smtClean="0"/>
              <a:t>Cuarto nivel</a:t>
            </a:r>
          </a:p>
          <a:p>
            <a:pPr lvl="4"/>
            <a:r>
              <a:rPr lang="es-ES_tradnl" altLang="es-EC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8E5F70-4160-4727-8267-37E47E0A52D2}" type="datetimeFigureOut">
              <a:rPr lang="es-ES_tradnl"/>
              <a:pPr>
                <a:defRPr/>
              </a:pPr>
              <a:t>14/09/2021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FCE78E-E24F-44CE-89D7-3D1B7A40A300}" type="slidenum">
              <a:rPr lang="es-ES_tradnl" altLang="es-EC"/>
              <a:pPr>
                <a:defRPr/>
              </a:pPr>
              <a:t>‹Nº›</a:t>
            </a:fld>
            <a:endParaRPr lang="es-ES_tradnl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18353" r="36771" b="6927"/>
          <a:stretch>
            <a:fillRect/>
          </a:stretch>
        </p:blipFill>
        <p:spPr bwMode="auto">
          <a:xfrm>
            <a:off x="3979863" y="1257300"/>
            <a:ext cx="3798887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28783" r="24429" b="35367"/>
          <a:stretch>
            <a:fillRect/>
          </a:stretch>
        </p:blipFill>
        <p:spPr bwMode="auto">
          <a:xfrm>
            <a:off x="3903663" y="4284663"/>
            <a:ext cx="38750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uadroTexto 6"/>
          <p:cNvSpPr txBox="1">
            <a:spLocks noChangeArrowheads="1"/>
          </p:cNvSpPr>
          <p:nvPr/>
        </p:nvSpPr>
        <p:spPr bwMode="auto">
          <a:xfrm>
            <a:off x="665163" y="1033463"/>
            <a:ext cx="1029652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5400" b="1" dirty="0" smtClean="0">
                <a:solidFill>
                  <a:srgbClr val="0070C0"/>
                </a:solidFill>
              </a:rPr>
              <a:t>INCREMENTO DE TECHO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C" sz="4400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4800" dirty="0" smtClean="0">
                <a:solidFill>
                  <a:srgbClr val="0070C0"/>
                </a:solidFill>
              </a:rPr>
              <a:t>EXPROPIACIONES: 18’5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4800" dirty="0" smtClean="0">
                <a:solidFill>
                  <a:srgbClr val="0070C0"/>
                </a:solidFill>
              </a:rPr>
              <a:t>ARRASTRES:  6’2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4800" dirty="0" smtClean="0">
                <a:solidFill>
                  <a:srgbClr val="0070C0"/>
                </a:solidFill>
              </a:rPr>
              <a:t>JUNTAS PARROQUIALES: 10’0</a:t>
            </a:r>
            <a:endParaRPr lang="es-ES_tradnl" altLang="es-EC" sz="4800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C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uadroTexto 6"/>
          <p:cNvSpPr txBox="1">
            <a:spLocks noChangeArrowheads="1"/>
          </p:cNvSpPr>
          <p:nvPr/>
        </p:nvSpPr>
        <p:spPr bwMode="auto">
          <a:xfrm>
            <a:off x="665163" y="1033463"/>
            <a:ext cx="10296525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5400" b="1" dirty="0" smtClean="0">
                <a:solidFill>
                  <a:srgbClr val="0070C0"/>
                </a:solidFill>
              </a:rPr>
              <a:t>EXPROPIACIONES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C" sz="4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b="1" dirty="0" smtClean="0"/>
              <a:t>EPMMOP-GG-1901-2021-OF</a:t>
            </a:r>
            <a:r>
              <a:rPr lang="es-EC" b="1" dirty="0"/>
              <a:t> </a:t>
            </a:r>
            <a:r>
              <a:rPr lang="es-EC" dirty="0" smtClean="0"/>
              <a:t>ASTRA:</a:t>
            </a:r>
            <a:r>
              <a:rPr lang="es-EC" b="1" dirty="0" smtClean="0"/>
              <a:t>                                             </a:t>
            </a:r>
            <a:r>
              <a:rPr lang="es-EC" dirty="0" smtClean="0"/>
              <a:t>13’8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b="1" dirty="0" smtClean="0"/>
              <a:t>EPMMOP-GG-1901-2021-OF </a:t>
            </a:r>
            <a:r>
              <a:rPr lang="es-EC" dirty="0" smtClean="0"/>
              <a:t>FUNDACIÓN</a:t>
            </a:r>
            <a:r>
              <a:rPr lang="es-EC" b="1" dirty="0" smtClean="0"/>
              <a:t> </a:t>
            </a:r>
            <a:r>
              <a:rPr lang="es-EC" dirty="0" smtClean="0"/>
              <a:t>MARIANA DE JESÚS: 1’2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b="1" dirty="0" smtClean="0"/>
              <a:t>EPMMOP-GG-1901-2021-OF </a:t>
            </a:r>
            <a:r>
              <a:rPr lang="es-EC" dirty="0" smtClean="0"/>
              <a:t>CORDOVA CARRIÓN:                        3’2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</a:rPr>
              <a:t>TOTAL EXPROPIACIONES:  18’0</a:t>
            </a:r>
            <a:endParaRPr lang="es-EC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uadroTexto 6"/>
          <p:cNvSpPr txBox="1">
            <a:spLocks noChangeArrowheads="1"/>
          </p:cNvSpPr>
          <p:nvPr/>
        </p:nvSpPr>
        <p:spPr bwMode="auto">
          <a:xfrm>
            <a:off x="665163" y="1033463"/>
            <a:ext cx="10296525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5400" b="1" dirty="0" smtClean="0">
                <a:solidFill>
                  <a:srgbClr val="0070C0"/>
                </a:solidFill>
              </a:rPr>
              <a:t>ARRASTRES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C" sz="4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b="1" dirty="0" smtClean="0"/>
              <a:t>Varios pagos de planillas de Contratos de asfalto de arrastre año 2020</a:t>
            </a:r>
            <a:endParaRPr lang="es-EC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</a:rPr>
              <a:t>TOTAL ARRASTRES:  7’2</a:t>
            </a:r>
            <a:endParaRPr lang="es-EC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uadroTexto 6"/>
          <p:cNvSpPr txBox="1">
            <a:spLocks noChangeArrowheads="1"/>
          </p:cNvSpPr>
          <p:nvPr/>
        </p:nvSpPr>
        <p:spPr bwMode="auto">
          <a:xfrm>
            <a:off x="665163" y="1033463"/>
            <a:ext cx="1029652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5400" b="1" dirty="0" smtClean="0">
                <a:solidFill>
                  <a:srgbClr val="0070C0"/>
                </a:solidFill>
              </a:rPr>
              <a:t>JUNTAS PARROQUIALES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C" sz="4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b="1" dirty="0" smtClean="0"/>
              <a:t>Varios Proyectos para Juntas Parroquiales</a:t>
            </a:r>
            <a:endParaRPr lang="es-EC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sz="3600" b="1" dirty="0" smtClean="0">
                <a:solidFill>
                  <a:schemeClr val="accent1">
                    <a:lumMod val="75000"/>
                  </a:schemeClr>
                </a:solidFill>
              </a:rPr>
              <a:t>TOTAL PROYECTOS:  10’0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sz="3200" b="1" dirty="0" smtClean="0">
                <a:solidFill>
                  <a:schemeClr val="accent1">
                    <a:lumMod val="75000"/>
                  </a:schemeClr>
                </a:solidFill>
              </a:rPr>
              <a:t>ANEXO</a:t>
            </a:r>
            <a:endParaRPr lang="es-EC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13663</TotalTime>
  <Words>67</Words>
  <Application>Microsoft Office PowerPoint</Application>
  <PresentationFormat>Panorámica</PresentationFormat>
  <Paragraphs>28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Roberth Santiago Chiriboga Benitez</cp:lastModifiedBy>
  <cp:revision>544</cp:revision>
  <cp:lastPrinted>2021-08-23T21:44:34Z</cp:lastPrinted>
  <dcterms:created xsi:type="dcterms:W3CDTF">2019-05-28T19:57:24Z</dcterms:created>
  <dcterms:modified xsi:type="dcterms:W3CDTF">2021-09-14T22:51:38Z</dcterms:modified>
</cp:coreProperties>
</file>