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683" r:id="rId3"/>
    <p:sldId id="686" r:id="rId4"/>
    <p:sldId id="684" r:id="rId5"/>
    <p:sldId id="685" r:id="rId6"/>
    <p:sldId id="296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2B7CE-A6F5-45CA-AF4C-285C5C561EED}" v="14" dt="2021-09-14T20:13:13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52" autoAdjust="0"/>
    <p:restoredTop sz="95646"/>
  </p:normalViewPr>
  <p:slideViewPr>
    <p:cSldViewPr snapToGrid="0">
      <p:cViewPr varScale="1">
        <p:scale>
          <a:sx n="64" d="100"/>
          <a:sy n="64" d="100"/>
        </p:scale>
        <p:origin x="1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CF309-E94A-DA45-A461-397CD2A525CA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1E447-1E98-4343-B32B-2DB398747C6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1970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v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6522A-0E26-4058-A293-CDDC57FC85CC}" type="slidenum">
              <a:rPr lang="es-EC" smtClean="0"/>
              <a:t>2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6569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v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6522A-0E26-4058-A293-CDDC57FC85CC}" type="slidenum">
              <a:rPr lang="es-EC" smtClean="0"/>
              <a:t>4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11313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dirty="0"/>
              <a:t>v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6522A-0E26-4058-A293-CDDC57FC85CC}" type="slidenum">
              <a:rPr lang="es-EC" smtClean="0"/>
              <a:t>5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0952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2292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7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367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092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140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5779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624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65102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1055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8207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791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D7A0-6A53-4C02-8ABD-6647AD761165}" type="datetimeFigureOut">
              <a:rPr lang="es-EC" smtClean="0"/>
              <a:t>22/9/2021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96071-8E90-48F6-B82F-7B151F9EEDE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039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D9A1F-A388-3A42-8690-5264F97635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A9D74E-0CF6-B144-BD53-58F12D3AAC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EF4A75B-9EC2-504E-BDA6-2EBCAACCC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" y="0"/>
            <a:ext cx="12188214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E2F9CD2-DFE4-374F-BF4A-EDAB5147A74B}"/>
              </a:ext>
            </a:extLst>
          </p:cNvPr>
          <p:cNvSpPr txBox="1"/>
          <p:nvPr/>
        </p:nvSpPr>
        <p:spPr>
          <a:xfrm>
            <a:off x="3017709" y="4632326"/>
            <a:ext cx="6738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600" b="1" dirty="0">
                <a:solidFill>
                  <a:schemeClr val="bg1"/>
                </a:solidFill>
              </a:rPr>
              <a:t>PRESUPUESTO 2021</a:t>
            </a:r>
          </a:p>
        </p:txBody>
      </p:sp>
    </p:spTree>
    <p:extLst>
      <p:ext uri="{BB962C8B-B14F-4D97-AF65-F5344CB8AC3E}">
        <p14:creationId xmlns:p14="http://schemas.microsoft.com/office/powerpoint/2010/main" val="95239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2DF6D60-A688-46F8-9597-9690285C4089}"/>
              </a:ext>
            </a:extLst>
          </p:cNvPr>
          <p:cNvSpPr txBox="1"/>
          <p:nvPr/>
        </p:nvSpPr>
        <p:spPr>
          <a:xfrm>
            <a:off x="365761" y="448671"/>
            <a:ext cx="119133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000" b="1" dirty="0">
                <a:solidFill>
                  <a:srgbClr val="CC0000"/>
                </a:solidFill>
              </a:rPr>
              <a:t>PROFORMA PRESUPUESTARIA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ES" sz="4000" b="1" dirty="0">
              <a:solidFill>
                <a:srgbClr val="CC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237" y="1541845"/>
            <a:ext cx="7255825" cy="34555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1094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1"/>
    </mc:Choice>
    <mc:Fallback xmlns="">
      <p:transition spd="slow" advTm="658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0AEF07C-FA85-44F9-91DA-8033B4B8B3EF}"/>
              </a:ext>
            </a:extLst>
          </p:cNvPr>
          <p:cNvSpPr txBox="1"/>
          <p:nvPr/>
        </p:nvSpPr>
        <p:spPr>
          <a:xfrm>
            <a:off x="1881554" y="448671"/>
            <a:ext cx="8247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000" b="1" dirty="0">
                <a:solidFill>
                  <a:srgbClr val="CC0000"/>
                </a:solidFill>
              </a:rPr>
              <a:t>REFORMA POR EPMMQ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ES" sz="4000" b="1" dirty="0">
              <a:solidFill>
                <a:srgbClr val="CC0000"/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4D60B7E-1EDE-466C-ADA6-97F64BBEB8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439" y="1973317"/>
            <a:ext cx="6523892" cy="3091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92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2DF6D60-A688-46F8-9597-9690285C4089}"/>
              </a:ext>
            </a:extLst>
          </p:cNvPr>
          <p:cNvSpPr txBox="1"/>
          <p:nvPr/>
        </p:nvSpPr>
        <p:spPr>
          <a:xfrm>
            <a:off x="1397976" y="510218"/>
            <a:ext cx="9694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000" b="1" dirty="0">
                <a:solidFill>
                  <a:srgbClr val="CC0000"/>
                </a:solidFill>
              </a:rPr>
              <a:t>REFORMA PRESUPUESTARIA 2021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s-ES" sz="4000" b="1" dirty="0">
              <a:solidFill>
                <a:srgbClr val="CC000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1462" y="1367238"/>
            <a:ext cx="7242765" cy="40653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425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1"/>
    </mc:Choice>
    <mc:Fallback xmlns="">
      <p:transition spd="slow" advTm="658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2DF6D60-A688-46F8-9597-9690285C4089}"/>
              </a:ext>
            </a:extLst>
          </p:cNvPr>
          <p:cNvSpPr txBox="1"/>
          <p:nvPr/>
        </p:nvSpPr>
        <p:spPr>
          <a:xfrm>
            <a:off x="278674" y="448671"/>
            <a:ext cx="11913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ES" sz="4000" b="1" dirty="0">
                <a:solidFill>
                  <a:srgbClr val="CC0000"/>
                </a:solidFill>
              </a:rPr>
              <a:t>DIFERENCIA PROFORMA - REFORMA </a:t>
            </a:r>
          </a:p>
        </p:txBody>
      </p:sp>
      <p:pic>
        <p:nvPicPr>
          <p:cNvPr id="5" name="Marcador de contenido 5">
            <a:extLst>
              <a:ext uri="{FF2B5EF4-FFF2-40B4-BE49-F238E27FC236}">
                <a16:creationId xmlns:a16="http://schemas.microsoft.com/office/drawing/2014/main" id="{1041B318-C53B-4E20-97D7-B3400BB661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60" y="2145534"/>
            <a:ext cx="7781769" cy="28133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675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1"/>
    </mc:Choice>
    <mc:Fallback xmlns="">
      <p:transition spd="slow" advTm="658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37FFD8F-C2DD-BE4E-AD84-6A1107A11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289" y="11722"/>
            <a:ext cx="12355851" cy="69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16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2|0.2|0.1|0.5|0.1|0.1|0.2|0.2|0.1|0.1|0.2|0.2|0.2|0.2|0.2|0.2|0.2|0.2|0.2|0.2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2|0.2|0.1|0.5|0.1|0.1|0.2|0.2|0.1|0.1|0.2|0.2|0.2|0.2|0.2|0.2|0.2|0.2|0.2|0.2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2|0.2|0.2|0.2|0.1|0.5|0.1|0.1|0.2|0.2|0.1|0.1|0.2|0.2|0.2|0.2|0.2|0.2|0.2|0.2|0.2|0.2|0.6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20</Words>
  <Application>Microsoft Office PowerPoint</Application>
  <PresentationFormat>Panorámica</PresentationFormat>
  <Paragraphs>11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ALBI PC</dc:creator>
  <cp:lastModifiedBy>Jorge Patricio Sánchez Robert</cp:lastModifiedBy>
  <cp:revision>45</cp:revision>
  <dcterms:created xsi:type="dcterms:W3CDTF">2020-04-07T14:51:29Z</dcterms:created>
  <dcterms:modified xsi:type="dcterms:W3CDTF">2021-09-23T04:49:13Z</dcterms:modified>
</cp:coreProperties>
</file>