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8" r:id="rId3"/>
    <p:sldId id="263" r:id="rId4"/>
    <p:sldId id="265" r:id="rId5"/>
    <p:sldId id="266" r:id="rId6"/>
    <p:sldId id="267" r:id="rId7"/>
    <p:sldId id="264" r:id="rId8"/>
  </p:sldIdLst>
  <p:sldSz cx="18286413" cy="10287000"/>
  <p:notesSz cx="6858000" cy="9926638"/>
  <p:defaultTextStyle>
    <a:defPPr>
      <a:defRPr lang="ja-JP"/>
    </a:defPPr>
    <a:lvl1pPr marL="0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1pPr>
    <a:lvl2pPr marL="816376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2pPr>
    <a:lvl3pPr marL="1632753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3pPr>
    <a:lvl4pPr marL="2449129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4pPr>
    <a:lvl5pPr marL="3265505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5pPr>
    <a:lvl6pPr marL="4081882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6pPr>
    <a:lvl7pPr marL="4898258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7pPr>
    <a:lvl8pPr marL="5714634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8pPr>
    <a:lvl9pPr marL="6531011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8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0A8"/>
    <a:srgbClr val="FFFF1D"/>
    <a:srgbClr val="FFFF8F"/>
    <a:srgbClr val="97D694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7" autoAdjust="0"/>
    <p:restoredTop sz="84460" autoAdjust="0"/>
  </p:normalViewPr>
  <p:slideViewPr>
    <p:cSldViewPr snapToGrid="0">
      <p:cViewPr varScale="1">
        <p:scale>
          <a:sx n="42" d="100"/>
          <a:sy n="42" d="100"/>
        </p:scale>
        <p:origin x="1020" y="36"/>
      </p:cViewPr>
      <p:guideLst>
        <p:guide orient="horz" pos="3238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83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Hoja_de_c_lculo_d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419"/>
              <a:t>Presupuesto de  Inversión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99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97D69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Hoja11!$A$69:$A$71</c:f>
              <c:strCache>
                <c:ptCount val="3"/>
                <c:pt idx="0">
                  <c:v>NUEVO CODIFICADO</c:v>
                </c:pt>
                <c:pt idx="1">
                  <c:v>REFORMA 2021</c:v>
                </c:pt>
                <c:pt idx="2">
                  <c:v>CODIFICADO ANTES REFORMA</c:v>
                </c:pt>
              </c:strCache>
            </c:strRef>
          </c:cat>
          <c:val>
            <c:numRef>
              <c:f>Hoja11!$B$69:$B$71</c:f>
              <c:numCache>
                <c:formatCode>_(* #,##0.00_);_(* \(#,##0.00\);_(* "-"??_);_(@_)</c:formatCode>
                <c:ptCount val="3"/>
                <c:pt idx="0">
                  <c:v>729282286.13999999</c:v>
                </c:pt>
                <c:pt idx="1">
                  <c:v>258841806.41</c:v>
                </c:pt>
                <c:pt idx="2">
                  <c:v>470440479.7299999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23883728"/>
        <c:axId val="-1923884816"/>
      </c:barChart>
      <c:valAx>
        <c:axId val="-1923884816"/>
        <c:scaling>
          <c:orientation val="minMax"/>
        </c:scaling>
        <c:delete val="1"/>
        <c:axPos val="b"/>
        <c:numFmt formatCode="_(* #,##0.00_);_(* \(#,##0.00\);_(* &quot;-&quot;??_);_(@_)" sourceLinked="1"/>
        <c:majorTickMark val="out"/>
        <c:minorTickMark val="none"/>
        <c:tickLblPos val="nextTo"/>
        <c:crossAx val="-1923883728"/>
        <c:crosses val="autoZero"/>
        <c:crossBetween val="between"/>
      </c:valAx>
      <c:catAx>
        <c:axId val="-1923883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19238848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1B587C"/>
      </a:solidFill>
    </a:ln>
    <a:effectLst/>
  </c:spPr>
  <c:txPr>
    <a:bodyPr/>
    <a:lstStyle/>
    <a:p>
      <a:pPr>
        <a:defRPr sz="1400"/>
      </a:pPr>
      <a:endParaRPr lang="es-E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419"/>
              <a:t>Participación por Área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63006109536679"/>
          <c:y val="0.25659847066346553"/>
          <c:w val="0.73529699250128944"/>
          <c:h val="0.5885988319488938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2250684922465552"/>
                  <c:y val="-0.27244960995810608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6298002323880561E-2"/>
                  <c:y val="3.6638435842316422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562794747665355"/>
                  <c:y val="-1.263845802298036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Hoja11!$A$95:$A$98</c:f>
              <c:strCache>
                <c:ptCount val="4"/>
                <c:pt idx="0">
                  <c:v>COMUNALES</c:v>
                </c:pt>
                <c:pt idx="1">
                  <c:v>ECONÓMICOS</c:v>
                </c:pt>
                <c:pt idx="2">
                  <c:v>GENERALES</c:v>
                </c:pt>
                <c:pt idx="3">
                  <c:v>SOCIALES</c:v>
                </c:pt>
              </c:strCache>
            </c:strRef>
          </c:cat>
          <c:val>
            <c:numRef>
              <c:f>Hoja11!$B$95:$B$98</c:f>
              <c:numCache>
                <c:formatCode>_(* #,##0.00_);_(* \(#,##0.00\);_(* "-"??_);_(@_)</c:formatCode>
                <c:ptCount val="4"/>
                <c:pt idx="0">
                  <c:v>621167427.88999999</c:v>
                </c:pt>
                <c:pt idx="1">
                  <c:v>11746726.870000001</c:v>
                </c:pt>
                <c:pt idx="2">
                  <c:v>54999711.20000001</c:v>
                </c:pt>
                <c:pt idx="3">
                  <c:v>41368420.180000007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solidFill>
        <a:srgbClr val="1B587C"/>
      </a:solidFill>
    </a:ln>
    <a:effectLst/>
  </c:spPr>
  <c:txPr>
    <a:bodyPr/>
    <a:lstStyle/>
    <a:p>
      <a:pPr>
        <a:defRPr sz="1400"/>
      </a:pPr>
      <a:endParaRPr lang="es-E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0410B-B5DF-44D5-B438-62561615F79B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F6D12-D0E5-42E3-AE9E-4CBB24513023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614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816376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632753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2449129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3265505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4081882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4898258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5714634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6531011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711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454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B3FE0617-96A0-4CFF-B816-C7CA81672EE6}"/>
              </a:ext>
            </a:extLst>
          </p:cNvPr>
          <p:cNvSpPr/>
          <p:nvPr userDrawn="1"/>
        </p:nvSpPr>
        <p:spPr>
          <a:xfrm>
            <a:off x="0" y="1731527"/>
            <a:ext cx="18286413" cy="1517515"/>
          </a:xfrm>
          <a:prstGeom prst="rect">
            <a:avLst/>
          </a:prstGeom>
          <a:solidFill>
            <a:srgbClr val="0060A8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kumimoji="1" lang="es-EC" dirty="0">
              <a:solidFill>
                <a:schemeClr val="bg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14320" y="1922783"/>
            <a:ext cx="8015671" cy="12031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5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1078310" y="4279404"/>
            <a:ext cx="16200313" cy="3312368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" name="フッター プレースホルダー 4">
            <a:extLst>
              <a:ext uri="{FF2B5EF4-FFF2-40B4-BE49-F238E27FC236}">
                <a16:creationId xmlns="" xmlns:a16="http://schemas.microsoft.com/office/drawing/2014/main" id="{1DA67903-2392-4792-B9E6-24060F77A7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36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11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Horisontal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9" name="図プレースホルダー 9"/>
          <p:cNvSpPr>
            <a:spLocks noGrp="1"/>
          </p:cNvSpPr>
          <p:nvPr>
            <p:ph type="pic" sz="quarter" idx="14" hasCustomPrompt="1"/>
          </p:nvPr>
        </p:nvSpPr>
        <p:spPr>
          <a:xfrm>
            <a:off x="-1" y="3189280"/>
            <a:ext cx="4462687" cy="389843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5" hasCustomPrompt="1"/>
          </p:nvPr>
        </p:nvSpPr>
        <p:spPr>
          <a:xfrm>
            <a:off x="4462687" y="3189280"/>
            <a:ext cx="8568950" cy="3898436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11" name="図プレースホルダー 9"/>
          <p:cNvSpPr>
            <a:spLocks noGrp="1"/>
          </p:cNvSpPr>
          <p:nvPr>
            <p:ph type="pic" sz="quarter" idx="16" hasCustomPrompt="1"/>
          </p:nvPr>
        </p:nvSpPr>
        <p:spPr>
          <a:xfrm>
            <a:off x="13031638" y="3189280"/>
            <a:ext cx="5254774" cy="389843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12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1078310" y="7663779"/>
            <a:ext cx="16200313" cy="1530553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 userDrawn="1"/>
        </p:nvSpPr>
        <p:spPr>
          <a:xfrm>
            <a:off x="-2" y="7087716"/>
            <a:ext cx="4463523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463522" y="7087716"/>
            <a:ext cx="8568007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 userDrawn="1"/>
        </p:nvSpPr>
        <p:spPr>
          <a:xfrm>
            <a:off x="13031637" y="7087716"/>
            <a:ext cx="5254774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ッター プレースホルダー 4">
            <a:extLst>
              <a:ext uri="{FF2B5EF4-FFF2-40B4-BE49-F238E27FC236}">
                <a16:creationId xmlns="" xmlns:a16="http://schemas.microsoft.com/office/drawing/2014/main" id="{8D16E7FA-4400-45AA-B084-A430F2FF4C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444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build="allAtOnce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animBg="1"/>
      <p:bldP spid="15" grpId="0" animBg="1"/>
      <p:bldP spid="16" grpId="0" animBg="1"/>
      <p:bldP spid="17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cons and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円/楕円 52"/>
          <p:cNvSpPr/>
          <p:nvPr userDrawn="1"/>
        </p:nvSpPr>
        <p:spPr>
          <a:xfrm>
            <a:off x="6076328" y="3034060"/>
            <a:ext cx="2367069" cy="2367069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/>
          <p:cNvSpPr/>
          <p:nvPr userDrawn="1"/>
        </p:nvSpPr>
        <p:spPr>
          <a:xfrm>
            <a:off x="10005897" y="3034059"/>
            <a:ext cx="2367069" cy="236706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/>
          <p:cNvSpPr/>
          <p:nvPr userDrawn="1"/>
        </p:nvSpPr>
        <p:spPr>
          <a:xfrm>
            <a:off x="13935465" y="3034058"/>
            <a:ext cx="2367069" cy="2367069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/>
          <p:cNvSpPr/>
          <p:nvPr userDrawn="1"/>
        </p:nvSpPr>
        <p:spPr>
          <a:xfrm>
            <a:off x="2143915" y="3034057"/>
            <a:ext cx="2367069" cy="236706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8"/>
          <p:cNvSpPr/>
          <p:nvPr userDrawn="1"/>
        </p:nvSpPr>
        <p:spPr>
          <a:xfrm>
            <a:off x="5923928" y="2932460"/>
            <a:ext cx="2367069" cy="236706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 userDrawn="1"/>
        </p:nvSpPr>
        <p:spPr>
          <a:xfrm>
            <a:off x="9853497" y="2932459"/>
            <a:ext cx="2367069" cy="236706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/楕円 50"/>
          <p:cNvSpPr/>
          <p:nvPr userDrawn="1"/>
        </p:nvSpPr>
        <p:spPr>
          <a:xfrm>
            <a:off x="13783065" y="2932458"/>
            <a:ext cx="2367069" cy="236706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/>
          <p:cNvSpPr/>
          <p:nvPr userDrawn="1"/>
        </p:nvSpPr>
        <p:spPr>
          <a:xfrm>
            <a:off x="1991515" y="2932457"/>
            <a:ext cx="2367069" cy="236706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 userDrawn="1"/>
        </p:nvSpPr>
        <p:spPr>
          <a:xfrm>
            <a:off x="5994888" y="2983263"/>
            <a:ext cx="2367069" cy="236706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 userDrawn="1"/>
        </p:nvSpPr>
        <p:spPr>
          <a:xfrm>
            <a:off x="9924457" y="2983262"/>
            <a:ext cx="2367069" cy="236706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 userDrawn="1"/>
        </p:nvSpPr>
        <p:spPr>
          <a:xfrm>
            <a:off x="13854025" y="2983261"/>
            <a:ext cx="2367069" cy="23670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 userDrawn="1"/>
        </p:nvSpPr>
        <p:spPr>
          <a:xfrm>
            <a:off x="2062475" y="2983260"/>
            <a:ext cx="2367069" cy="236706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11" name="図プレースホルダー 12"/>
          <p:cNvSpPr>
            <a:spLocks noGrp="1"/>
          </p:cNvSpPr>
          <p:nvPr userDrawn="1">
            <p:ph type="pic" sz="quarter" idx="17" hasCustomPrompt="1"/>
          </p:nvPr>
        </p:nvSpPr>
        <p:spPr>
          <a:xfrm>
            <a:off x="6754393" y="3742768"/>
            <a:ext cx="848058" cy="84805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4" name="図プレースホルダー 12"/>
          <p:cNvSpPr>
            <a:spLocks noGrp="1"/>
          </p:cNvSpPr>
          <p:nvPr userDrawn="1">
            <p:ph type="pic" sz="quarter" idx="18" hasCustomPrompt="1"/>
          </p:nvPr>
        </p:nvSpPr>
        <p:spPr>
          <a:xfrm>
            <a:off x="10683962" y="3742767"/>
            <a:ext cx="848058" cy="84805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5" name="図プレースホルダー 12"/>
          <p:cNvSpPr>
            <a:spLocks noGrp="1"/>
          </p:cNvSpPr>
          <p:nvPr userDrawn="1">
            <p:ph type="pic" sz="quarter" idx="19" hasCustomPrompt="1"/>
          </p:nvPr>
        </p:nvSpPr>
        <p:spPr>
          <a:xfrm>
            <a:off x="14613530" y="3742766"/>
            <a:ext cx="848058" cy="84805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0" name="図プレースホルダー 12"/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2821980" y="3742765"/>
            <a:ext cx="848058" cy="84805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3" name="テキスト プレースホルダー 6"/>
          <p:cNvSpPr>
            <a:spLocks noGrp="1"/>
          </p:cNvSpPr>
          <p:nvPr>
            <p:ph type="body" sz="quarter" idx="21" hasCustomPrompt="1"/>
          </p:nvPr>
        </p:nvSpPr>
        <p:spPr>
          <a:xfrm>
            <a:off x="1404504" y="5501527"/>
            <a:ext cx="3683011" cy="720080"/>
          </a:xfrm>
        </p:spPr>
        <p:txBody>
          <a:bodyPr anchor="t">
            <a:noAutofit/>
          </a:bodyPr>
          <a:lstStyle>
            <a:lvl1pPr algn="ctr">
              <a:defRPr sz="3200" i="0" baseline="0">
                <a:solidFill>
                  <a:schemeClr val="accent1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6" name="テキスト プレースホルダー 6"/>
          <p:cNvSpPr>
            <a:spLocks noGrp="1"/>
          </p:cNvSpPr>
          <p:nvPr>
            <p:ph type="body" sz="quarter" idx="24" hasCustomPrompt="1"/>
          </p:nvPr>
        </p:nvSpPr>
        <p:spPr>
          <a:xfrm>
            <a:off x="1388170" y="6380880"/>
            <a:ext cx="3715678" cy="2143030"/>
          </a:xfrm>
        </p:spPr>
        <p:txBody>
          <a:bodyPr anchor="t">
            <a:noAutofit/>
          </a:bodyPr>
          <a:lstStyle>
            <a:lvl1pPr algn="ctr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 userDrawn="1"/>
        </p:nvSpPr>
        <p:spPr>
          <a:xfrm>
            <a:off x="1625829" y="6293615"/>
            <a:ext cx="3240360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プレースホルダー 6"/>
          <p:cNvSpPr>
            <a:spLocks noGrp="1"/>
          </p:cNvSpPr>
          <p:nvPr>
            <p:ph type="body" sz="quarter" idx="25" hasCustomPrompt="1"/>
          </p:nvPr>
        </p:nvSpPr>
        <p:spPr>
          <a:xfrm>
            <a:off x="5307798" y="5499183"/>
            <a:ext cx="3715678" cy="720080"/>
          </a:xfrm>
        </p:spPr>
        <p:txBody>
          <a:bodyPr anchor="t">
            <a:noAutofit/>
          </a:bodyPr>
          <a:lstStyle>
            <a:lvl1pPr algn="ctr">
              <a:defRPr sz="3200" i="0" baseline="0">
                <a:solidFill>
                  <a:schemeClr val="accent3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3" name="テキスト プレースホルダー 6"/>
          <p:cNvSpPr>
            <a:spLocks noGrp="1"/>
          </p:cNvSpPr>
          <p:nvPr>
            <p:ph type="body" sz="quarter" idx="26" hasCustomPrompt="1"/>
          </p:nvPr>
        </p:nvSpPr>
        <p:spPr>
          <a:xfrm>
            <a:off x="5318687" y="6378536"/>
            <a:ext cx="3715678" cy="2143030"/>
          </a:xfrm>
        </p:spPr>
        <p:txBody>
          <a:bodyPr anchor="t">
            <a:noAutofit/>
          </a:bodyPr>
          <a:lstStyle>
            <a:lvl1pPr algn="ctr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4" name="正方形/長方形 33"/>
          <p:cNvSpPr/>
          <p:nvPr userDrawn="1"/>
        </p:nvSpPr>
        <p:spPr>
          <a:xfrm>
            <a:off x="5556346" y="6291271"/>
            <a:ext cx="324036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プレースホルダー 6"/>
          <p:cNvSpPr>
            <a:spLocks noGrp="1"/>
          </p:cNvSpPr>
          <p:nvPr>
            <p:ph type="body" sz="quarter" idx="27" hasCustomPrompt="1"/>
          </p:nvPr>
        </p:nvSpPr>
        <p:spPr>
          <a:xfrm>
            <a:off x="9243759" y="5501527"/>
            <a:ext cx="3715678" cy="720080"/>
          </a:xfrm>
        </p:spPr>
        <p:txBody>
          <a:bodyPr anchor="t">
            <a:noAutofit/>
          </a:bodyPr>
          <a:lstStyle>
            <a:lvl1pPr algn="ctr">
              <a:defRPr sz="3200" i="0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6" name="テキスト プレースホルダー 6"/>
          <p:cNvSpPr>
            <a:spLocks noGrp="1"/>
          </p:cNvSpPr>
          <p:nvPr>
            <p:ph type="body" sz="quarter" idx="28" hasCustomPrompt="1"/>
          </p:nvPr>
        </p:nvSpPr>
        <p:spPr>
          <a:xfrm>
            <a:off x="9249204" y="6380880"/>
            <a:ext cx="3715678" cy="2143030"/>
          </a:xfrm>
        </p:spPr>
        <p:txBody>
          <a:bodyPr anchor="t">
            <a:noAutofit/>
          </a:bodyPr>
          <a:lstStyle>
            <a:lvl1pPr algn="ctr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7" name="正方形/長方形 36"/>
          <p:cNvSpPr/>
          <p:nvPr userDrawn="1"/>
        </p:nvSpPr>
        <p:spPr>
          <a:xfrm>
            <a:off x="9486863" y="6293615"/>
            <a:ext cx="3240360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プレースホルダー 6"/>
          <p:cNvSpPr>
            <a:spLocks noGrp="1"/>
          </p:cNvSpPr>
          <p:nvPr>
            <p:ph type="body" sz="quarter" idx="29" hasCustomPrompt="1"/>
          </p:nvPr>
        </p:nvSpPr>
        <p:spPr>
          <a:xfrm>
            <a:off x="13179720" y="5501527"/>
            <a:ext cx="3715678" cy="720080"/>
          </a:xfrm>
        </p:spPr>
        <p:txBody>
          <a:bodyPr anchor="t">
            <a:noAutofit/>
          </a:bodyPr>
          <a:lstStyle>
            <a:lvl1pPr algn="ctr">
              <a:defRPr sz="3200" i="0" baseline="0">
                <a:solidFill>
                  <a:schemeClr val="accent4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9" name="テキスト プレースホルダー 6"/>
          <p:cNvSpPr>
            <a:spLocks noGrp="1"/>
          </p:cNvSpPr>
          <p:nvPr>
            <p:ph type="body" sz="quarter" idx="30" hasCustomPrompt="1"/>
          </p:nvPr>
        </p:nvSpPr>
        <p:spPr>
          <a:xfrm>
            <a:off x="13179720" y="6380880"/>
            <a:ext cx="3715678" cy="2143030"/>
          </a:xfrm>
        </p:spPr>
        <p:txBody>
          <a:bodyPr anchor="t">
            <a:noAutofit/>
          </a:bodyPr>
          <a:lstStyle>
            <a:lvl1pPr algn="ctr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0" name="正方形/長方形 39"/>
          <p:cNvSpPr/>
          <p:nvPr userDrawn="1"/>
        </p:nvSpPr>
        <p:spPr>
          <a:xfrm>
            <a:off x="13417379" y="6293615"/>
            <a:ext cx="3240360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ッター プレースホルダー 4">
            <a:extLst>
              <a:ext uri="{FF2B5EF4-FFF2-40B4-BE49-F238E27FC236}">
                <a16:creationId xmlns="" xmlns:a16="http://schemas.microsoft.com/office/drawing/2014/main" id="{35436851-78A9-4627-B7A8-FB7E0E45E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388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50"/>
                            </p:stCondLst>
                            <p:childTnLst>
                              <p:par>
                                <p:cTn id="3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ntr" presetSubtype="1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400"/>
                            </p:stCondLst>
                            <p:childTnLst>
                              <p:par>
                                <p:cTn id="76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9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" presetClass="entr" presetSubtype="1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850"/>
                            </p:stCondLst>
                            <p:childTnLst>
                              <p:par>
                                <p:cTn id="118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35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" presetClass="entr" presetSubtype="1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1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300"/>
                            </p:stCondLst>
                            <p:childTnLst>
                              <p:par>
                                <p:cTn id="16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9" grpId="0" animBg="1"/>
      <p:bldP spid="19" grpId="1" animBg="1"/>
      <p:bldP spid="11" grpId="0"/>
      <p:bldP spid="11" grpId="1"/>
      <p:bldP spid="14" grpId="0"/>
      <p:bldP spid="14" grpId="1"/>
      <p:bldP spid="15" grpId="0"/>
      <p:bldP spid="15" grpId="1"/>
      <p:bldP spid="20" grpId="0"/>
      <p:bldP spid="20" grpId="1"/>
      <p:bldP spid="23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animBg="1"/>
      <p:bldP spid="32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animBg="1"/>
      <p:bldP spid="35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 animBg="1"/>
      <p:bldP spid="38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 animBg="1"/>
      <p:bldP spid="41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円/楕円 52"/>
          <p:cNvSpPr/>
          <p:nvPr userDrawn="1"/>
        </p:nvSpPr>
        <p:spPr>
          <a:xfrm>
            <a:off x="7746028" y="2928135"/>
            <a:ext cx="2950599" cy="2950599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/>
          <p:cNvSpPr/>
          <p:nvPr userDrawn="1"/>
        </p:nvSpPr>
        <p:spPr>
          <a:xfrm>
            <a:off x="12906466" y="2928134"/>
            <a:ext cx="2950599" cy="295059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/>
          <p:cNvSpPr/>
          <p:nvPr userDrawn="1"/>
        </p:nvSpPr>
        <p:spPr>
          <a:xfrm>
            <a:off x="2585589" y="2928132"/>
            <a:ext cx="2950599" cy="29505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8"/>
          <p:cNvSpPr/>
          <p:nvPr userDrawn="1"/>
        </p:nvSpPr>
        <p:spPr>
          <a:xfrm>
            <a:off x="7593628" y="2826535"/>
            <a:ext cx="2950599" cy="295059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 userDrawn="1"/>
        </p:nvSpPr>
        <p:spPr>
          <a:xfrm>
            <a:off x="12754066" y="2826534"/>
            <a:ext cx="2950599" cy="295059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/>
          <p:cNvSpPr/>
          <p:nvPr userDrawn="1"/>
        </p:nvSpPr>
        <p:spPr>
          <a:xfrm>
            <a:off x="2433189" y="2826532"/>
            <a:ext cx="2950599" cy="295059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 userDrawn="1"/>
        </p:nvSpPr>
        <p:spPr>
          <a:xfrm>
            <a:off x="7664588" y="2877338"/>
            <a:ext cx="2950599" cy="295059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 userDrawn="1"/>
        </p:nvSpPr>
        <p:spPr>
          <a:xfrm>
            <a:off x="12825026" y="2877337"/>
            <a:ext cx="2950599" cy="295059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 userDrawn="1"/>
        </p:nvSpPr>
        <p:spPr>
          <a:xfrm>
            <a:off x="2504149" y="2877335"/>
            <a:ext cx="2950599" cy="295059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23" name="テキスト プレースホルダー 6"/>
          <p:cNvSpPr>
            <a:spLocks noGrp="1"/>
          </p:cNvSpPr>
          <p:nvPr>
            <p:ph type="body" sz="quarter" idx="21" hasCustomPrompt="1"/>
          </p:nvPr>
        </p:nvSpPr>
        <p:spPr>
          <a:xfrm>
            <a:off x="1644014" y="5856370"/>
            <a:ext cx="4635777" cy="720080"/>
          </a:xfrm>
        </p:spPr>
        <p:txBody>
          <a:bodyPr anchor="t">
            <a:noAutofit/>
          </a:bodyPr>
          <a:lstStyle>
            <a:lvl1pPr algn="ctr">
              <a:defRPr sz="3200" i="0" baseline="0">
                <a:solidFill>
                  <a:schemeClr val="accent1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6" name="テキスト プレースホルダー 6"/>
          <p:cNvSpPr>
            <a:spLocks noGrp="1"/>
          </p:cNvSpPr>
          <p:nvPr>
            <p:ph type="body" sz="quarter" idx="24" hasCustomPrompt="1"/>
          </p:nvPr>
        </p:nvSpPr>
        <p:spPr>
          <a:xfrm>
            <a:off x="1611086" y="6735723"/>
            <a:ext cx="4702628" cy="2143030"/>
          </a:xfrm>
        </p:spPr>
        <p:txBody>
          <a:bodyPr anchor="t">
            <a:noAutofit/>
          </a:bodyPr>
          <a:lstStyle>
            <a:lvl1pPr algn="ctr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 userDrawn="1"/>
        </p:nvSpPr>
        <p:spPr>
          <a:xfrm>
            <a:off x="2366057" y="6648458"/>
            <a:ext cx="3240360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プレースホルダー 6"/>
          <p:cNvSpPr>
            <a:spLocks noGrp="1"/>
          </p:cNvSpPr>
          <p:nvPr>
            <p:ph type="body" sz="quarter" idx="25" hasCustomPrompt="1"/>
          </p:nvPr>
        </p:nvSpPr>
        <p:spPr>
          <a:xfrm>
            <a:off x="6801600" y="5854026"/>
            <a:ext cx="4676895" cy="720080"/>
          </a:xfrm>
        </p:spPr>
        <p:txBody>
          <a:bodyPr anchor="t">
            <a:noAutofit/>
          </a:bodyPr>
          <a:lstStyle>
            <a:lvl1pPr algn="ctr">
              <a:defRPr sz="3200" i="0" baseline="0">
                <a:solidFill>
                  <a:schemeClr val="accent3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3" name="テキスト プレースホルダー 6"/>
          <p:cNvSpPr>
            <a:spLocks noGrp="1"/>
          </p:cNvSpPr>
          <p:nvPr>
            <p:ph type="body" sz="quarter" idx="26" hasCustomPrompt="1"/>
          </p:nvPr>
        </p:nvSpPr>
        <p:spPr>
          <a:xfrm>
            <a:off x="6804346" y="6733379"/>
            <a:ext cx="4702628" cy="2143030"/>
          </a:xfrm>
        </p:spPr>
        <p:txBody>
          <a:bodyPr anchor="t">
            <a:noAutofit/>
          </a:bodyPr>
          <a:lstStyle>
            <a:lvl1pPr algn="ctr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4" name="正方形/長方形 33"/>
          <p:cNvSpPr/>
          <p:nvPr userDrawn="1"/>
        </p:nvSpPr>
        <p:spPr>
          <a:xfrm>
            <a:off x="7559317" y="6646114"/>
            <a:ext cx="324036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プレースホルダー 6"/>
          <p:cNvSpPr>
            <a:spLocks noGrp="1"/>
          </p:cNvSpPr>
          <p:nvPr>
            <p:ph type="body" sz="quarter" idx="27" hasCustomPrompt="1"/>
          </p:nvPr>
        </p:nvSpPr>
        <p:spPr>
          <a:xfrm>
            <a:off x="11961877" y="5856370"/>
            <a:ext cx="4676895" cy="720080"/>
          </a:xfrm>
        </p:spPr>
        <p:txBody>
          <a:bodyPr anchor="t">
            <a:noAutofit/>
          </a:bodyPr>
          <a:lstStyle>
            <a:lvl1pPr algn="ctr">
              <a:defRPr sz="3200" i="0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6" name="テキスト プレースホルダー 6"/>
          <p:cNvSpPr>
            <a:spLocks noGrp="1"/>
          </p:cNvSpPr>
          <p:nvPr>
            <p:ph type="body" sz="quarter" idx="28" hasCustomPrompt="1"/>
          </p:nvPr>
        </p:nvSpPr>
        <p:spPr>
          <a:xfrm>
            <a:off x="11959179" y="6735723"/>
            <a:ext cx="4702628" cy="2143030"/>
          </a:xfrm>
        </p:spPr>
        <p:txBody>
          <a:bodyPr anchor="t">
            <a:noAutofit/>
          </a:bodyPr>
          <a:lstStyle>
            <a:lvl1pPr algn="ctr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7" name="正方形/長方形 36"/>
          <p:cNvSpPr/>
          <p:nvPr userDrawn="1"/>
        </p:nvSpPr>
        <p:spPr>
          <a:xfrm>
            <a:off x="12714150" y="6648458"/>
            <a:ext cx="3240360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プレースホルダー 6"/>
          <p:cNvSpPr>
            <a:spLocks noGrp="1"/>
          </p:cNvSpPr>
          <p:nvPr>
            <p:ph type="body" sz="quarter" idx="29" hasCustomPrompt="1"/>
          </p:nvPr>
        </p:nvSpPr>
        <p:spPr>
          <a:xfrm>
            <a:off x="2571075" y="3941791"/>
            <a:ext cx="2798199" cy="720080"/>
          </a:xfrm>
        </p:spPr>
        <p:txBody>
          <a:bodyPr anchor="t">
            <a:noAutofit/>
          </a:bodyPr>
          <a:lstStyle>
            <a:lvl1pPr algn="ctr">
              <a:defRPr sz="3200" i="0" baseline="0">
                <a:solidFill>
                  <a:schemeClr val="bg1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42" name="テキスト プレースホルダー 6"/>
          <p:cNvSpPr>
            <a:spLocks noGrp="1"/>
          </p:cNvSpPr>
          <p:nvPr>
            <p:ph type="body" sz="quarter" idx="30" hasCustomPrompt="1"/>
          </p:nvPr>
        </p:nvSpPr>
        <p:spPr>
          <a:xfrm>
            <a:off x="7736150" y="3941791"/>
            <a:ext cx="2798199" cy="720080"/>
          </a:xfrm>
        </p:spPr>
        <p:txBody>
          <a:bodyPr anchor="t">
            <a:noAutofit/>
          </a:bodyPr>
          <a:lstStyle>
            <a:lvl1pPr algn="ctr">
              <a:defRPr sz="3200" i="0" baseline="0">
                <a:solidFill>
                  <a:schemeClr val="bg1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43" name="テキスト プレースホルダー 6"/>
          <p:cNvSpPr>
            <a:spLocks noGrp="1"/>
          </p:cNvSpPr>
          <p:nvPr>
            <p:ph type="body" sz="quarter" idx="31" hasCustomPrompt="1"/>
          </p:nvPr>
        </p:nvSpPr>
        <p:spPr>
          <a:xfrm>
            <a:off x="12901225" y="3941791"/>
            <a:ext cx="2798199" cy="720080"/>
          </a:xfrm>
        </p:spPr>
        <p:txBody>
          <a:bodyPr anchor="t">
            <a:noAutofit/>
          </a:bodyPr>
          <a:lstStyle>
            <a:lvl1pPr algn="ctr">
              <a:defRPr sz="3200" i="0" baseline="0">
                <a:solidFill>
                  <a:schemeClr val="bg1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8" name="フッター プレースホルダー 4">
            <a:extLst>
              <a:ext uri="{FF2B5EF4-FFF2-40B4-BE49-F238E27FC236}">
                <a16:creationId xmlns="" xmlns:a16="http://schemas.microsoft.com/office/drawing/2014/main" id="{BE892E11-E599-451D-B353-5DC3D07BBB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087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50"/>
                            </p:stCondLst>
                            <p:childTnLst>
                              <p:par>
                                <p:cTn id="3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1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75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75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400"/>
                            </p:stCondLst>
                            <p:childTnLst>
                              <p:par>
                                <p:cTn id="76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9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" presetClass="entr" presetSubtype="1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1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5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75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75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850"/>
                            </p:stCondLst>
                            <p:childTnLst>
                              <p:par>
                                <p:cTn id="118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49" grpId="0" animBg="1"/>
      <p:bldP spid="49" grpId="1" animBg="1"/>
      <p:bldP spid="50" grpId="0" animBg="1"/>
      <p:bldP spid="50" grpId="1" animBg="1"/>
      <p:bldP spid="52" grpId="0" animBg="1"/>
      <p:bldP spid="52" grpId="1" animBg="1"/>
      <p:bldP spid="10" grpId="0" animBg="1"/>
      <p:bldP spid="10" grpId="1" animBg="1"/>
      <p:bldP spid="12" grpId="0" animBg="1"/>
      <p:bldP spid="12" grpId="1" animBg="1"/>
      <p:bldP spid="19" grpId="0" animBg="1"/>
      <p:bldP spid="19" grpId="1" animBg="1"/>
      <p:bldP spid="23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animBg="1"/>
      <p:bldP spid="32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animBg="1"/>
      <p:bldP spid="35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 animBg="1"/>
      <p:bldP spid="4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1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1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1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conic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円/楕円 18"/>
          <p:cNvSpPr/>
          <p:nvPr userDrawn="1"/>
        </p:nvSpPr>
        <p:spPr>
          <a:xfrm>
            <a:off x="574254" y="2868304"/>
            <a:ext cx="1183534" cy="11835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20" name="図プレースホルダー 12"/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889851" y="3183901"/>
            <a:ext cx="552341" cy="552341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27" name="テキスト プレースホルダー 6"/>
          <p:cNvSpPr>
            <a:spLocks noGrp="1"/>
          </p:cNvSpPr>
          <p:nvPr>
            <p:ph type="body" sz="quarter" idx="21" hasCustomPrompt="1"/>
          </p:nvPr>
        </p:nvSpPr>
        <p:spPr>
          <a:xfrm>
            <a:off x="1807154" y="3113462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1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8" name="テキスト プレースホルダー 6"/>
          <p:cNvSpPr>
            <a:spLocks noGrp="1"/>
          </p:cNvSpPr>
          <p:nvPr>
            <p:ph type="body" sz="quarter" idx="24" hasCustomPrompt="1"/>
          </p:nvPr>
        </p:nvSpPr>
        <p:spPr>
          <a:xfrm>
            <a:off x="1833637" y="3992816"/>
            <a:ext cx="4308618" cy="1556672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0" name="正方形/長方形 29"/>
          <p:cNvSpPr/>
          <p:nvPr userDrawn="1"/>
        </p:nvSpPr>
        <p:spPr>
          <a:xfrm>
            <a:off x="1977653" y="3905550"/>
            <a:ext cx="3240360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 userDrawn="1"/>
        </p:nvSpPr>
        <p:spPr>
          <a:xfrm>
            <a:off x="6319867" y="2868304"/>
            <a:ext cx="1183534" cy="11835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図プレースホルダー 12"/>
          <p:cNvSpPr>
            <a:spLocks noGrp="1"/>
          </p:cNvSpPr>
          <p:nvPr>
            <p:ph type="pic" sz="quarter" idx="25" hasCustomPrompt="1"/>
          </p:nvPr>
        </p:nvSpPr>
        <p:spPr>
          <a:xfrm>
            <a:off x="6635464" y="3183901"/>
            <a:ext cx="552341" cy="552341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42" name="テキスト プレースホルダー 6"/>
          <p:cNvSpPr>
            <a:spLocks noGrp="1"/>
          </p:cNvSpPr>
          <p:nvPr>
            <p:ph type="body" sz="quarter" idx="26" hasCustomPrompt="1"/>
          </p:nvPr>
        </p:nvSpPr>
        <p:spPr>
          <a:xfrm>
            <a:off x="7552767" y="3113462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3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3" name="テキスト プレースホルダー 6"/>
          <p:cNvSpPr>
            <a:spLocks noGrp="1"/>
          </p:cNvSpPr>
          <p:nvPr>
            <p:ph type="body" sz="quarter" idx="27" hasCustomPrompt="1"/>
          </p:nvPr>
        </p:nvSpPr>
        <p:spPr>
          <a:xfrm>
            <a:off x="7579250" y="3992816"/>
            <a:ext cx="4308618" cy="1556672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4" name="正方形/長方形 43"/>
          <p:cNvSpPr/>
          <p:nvPr userDrawn="1"/>
        </p:nvSpPr>
        <p:spPr>
          <a:xfrm>
            <a:off x="7723266" y="3905550"/>
            <a:ext cx="324036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 userDrawn="1"/>
        </p:nvSpPr>
        <p:spPr>
          <a:xfrm>
            <a:off x="12060287" y="2868304"/>
            <a:ext cx="1183534" cy="11835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図プレースホルダー 12"/>
          <p:cNvSpPr>
            <a:spLocks noGrp="1"/>
          </p:cNvSpPr>
          <p:nvPr>
            <p:ph type="pic" sz="quarter" idx="28" hasCustomPrompt="1"/>
          </p:nvPr>
        </p:nvSpPr>
        <p:spPr>
          <a:xfrm>
            <a:off x="12375884" y="3183901"/>
            <a:ext cx="552341" cy="552341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47" name="テキスト プレースホルダー 6"/>
          <p:cNvSpPr>
            <a:spLocks noGrp="1"/>
          </p:cNvSpPr>
          <p:nvPr>
            <p:ph type="body" sz="quarter" idx="29" hasCustomPrompt="1"/>
          </p:nvPr>
        </p:nvSpPr>
        <p:spPr>
          <a:xfrm>
            <a:off x="13293187" y="3113462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8" name="テキスト プレースホルダー 6"/>
          <p:cNvSpPr>
            <a:spLocks noGrp="1"/>
          </p:cNvSpPr>
          <p:nvPr>
            <p:ph type="body" sz="quarter" idx="30" hasCustomPrompt="1"/>
          </p:nvPr>
        </p:nvSpPr>
        <p:spPr>
          <a:xfrm>
            <a:off x="13319670" y="3992816"/>
            <a:ext cx="4308618" cy="1556672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9" name="正方形/長方形 48"/>
          <p:cNvSpPr/>
          <p:nvPr userDrawn="1"/>
        </p:nvSpPr>
        <p:spPr>
          <a:xfrm>
            <a:off x="13463686" y="3905550"/>
            <a:ext cx="3240360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 userDrawn="1"/>
        </p:nvSpPr>
        <p:spPr>
          <a:xfrm>
            <a:off x="586116" y="6117048"/>
            <a:ext cx="1183534" cy="11835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図プレースホルダー 12"/>
          <p:cNvSpPr>
            <a:spLocks noGrp="1"/>
          </p:cNvSpPr>
          <p:nvPr>
            <p:ph type="pic" sz="quarter" idx="31" hasCustomPrompt="1"/>
          </p:nvPr>
        </p:nvSpPr>
        <p:spPr>
          <a:xfrm>
            <a:off x="901713" y="6432645"/>
            <a:ext cx="552341" cy="552341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52" name="テキスト プレースホルダー 6"/>
          <p:cNvSpPr>
            <a:spLocks noGrp="1"/>
          </p:cNvSpPr>
          <p:nvPr>
            <p:ph type="body" sz="quarter" idx="32" hasCustomPrompt="1"/>
          </p:nvPr>
        </p:nvSpPr>
        <p:spPr>
          <a:xfrm>
            <a:off x="1819016" y="6362206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4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3" name="テキスト プレースホルダー 6"/>
          <p:cNvSpPr>
            <a:spLocks noGrp="1"/>
          </p:cNvSpPr>
          <p:nvPr>
            <p:ph type="body" sz="quarter" idx="33" hasCustomPrompt="1"/>
          </p:nvPr>
        </p:nvSpPr>
        <p:spPr>
          <a:xfrm>
            <a:off x="1845499" y="7241560"/>
            <a:ext cx="4308618" cy="1724400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4" name="正方形/長方形 53"/>
          <p:cNvSpPr/>
          <p:nvPr userDrawn="1"/>
        </p:nvSpPr>
        <p:spPr>
          <a:xfrm>
            <a:off x="1989515" y="7154294"/>
            <a:ext cx="3240360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/>
          <p:cNvSpPr/>
          <p:nvPr userDrawn="1"/>
        </p:nvSpPr>
        <p:spPr>
          <a:xfrm>
            <a:off x="6331729" y="6117048"/>
            <a:ext cx="1183534" cy="118353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図プレースホルダー 12"/>
          <p:cNvSpPr>
            <a:spLocks noGrp="1"/>
          </p:cNvSpPr>
          <p:nvPr>
            <p:ph type="pic" sz="quarter" idx="34" hasCustomPrompt="1"/>
          </p:nvPr>
        </p:nvSpPr>
        <p:spPr>
          <a:xfrm>
            <a:off x="6647326" y="6432645"/>
            <a:ext cx="552341" cy="552341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57" name="テキスト プレースホルダー 6"/>
          <p:cNvSpPr>
            <a:spLocks noGrp="1"/>
          </p:cNvSpPr>
          <p:nvPr>
            <p:ph type="body" sz="quarter" idx="35" hasCustomPrompt="1"/>
          </p:nvPr>
        </p:nvSpPr>
        <p:spPr>
          <a:xfrm>
            <a:off x="7564629" y="6362206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5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8" name="テキスト プレースホルダー 6"/>
          <p:cNvSpPr>
            <a:spLocks noGrp="1"/>
          </p:cNvSpPr>
          <p:nvPr>
            <p:ph type="body" sz="quarter" idx="36" hasCustomPrompt="1"/>
          </p:nvPr>
        </p:nvSpPr>
        <p:spPr>
          <a:xfrm>
            <a:off x="7591112" y="7241560"/>
            <a:ext cx="4308618" cy="1724400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9" name="正方形/長方形 58"/>
          <p:cNvSpPr/>
          <p:nvPr userDrawn="1"/>
        </p:nvSpPr>
        <p:spPr>
          <a:xfrm>
            <a:off x="7735128" y="7154294"/>
            <a:ext cx="3240360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円/楕円 59"/>
          <p:cNvSpPr/>
          <p:nvPr userDrawn="1"/>
        </p:nvSpPr>
        <p:spPr>
          <a:xfrm>
            <a:off x="12072149" y="6117048"/>
            <a:ext cx="1183534" cy="118353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図プレースホルダー 12"/>
          <p:cNvSpPr>
            <a:spLocks noGrp="1"/>
          </p:cNvSpPr>
          <p:nvPr>
            <p:ph type="pic" sz="quarter" idx="37" hasCustomPrompt="1"/>
          </p:nvPr>
        </p:nvSpPr>
        <p:spPr>
          <a:xfrm>
            <a:off x="12387746" y="6432645"/>
            <a:ext cx="552341" cy="552341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62" name="テキスト プレースホルダー 6"/>
          <p:cNvSpPr>
            <a:spLocks noGrp="1"/>
          </p:cNvSpPr>
          <p:nvPr>
            <p:ph type="body" sz="quarter" idx="38" hasCustomPrompt="1"/>
          </p:nvPr>
        </p:nvSpPr>
        <p:spPr>
          <a:xfrm>
            <a:off x="13305049" y="6362206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6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3" name="テキスト プレースホルダー 6"/>
          <p:cNvSpPr>
            <a:spLocks noGrp="1"/>
          </p:cNvSpPr>
          <p:nvPr>
            <p:ph type="body" sz="quarter" idx="39" hasCustomPrompt="1"/>
          </p:nvPr>
        </p:nvSpPr>
        <p:spPr>
          <a:xfrm>
            <a:off x="13331532" y="7241560"/>
            <a:ext cx="4308618" cy="1724400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4" name="正方形/長方形 63"/>
          <p:cNvSpPr/>
          <p:nvPr userDrawn="1"/>
        </p:nvSpPr>
        <p:spPr>
          <a:xfrm>
            <a:off x="13475548" y="7154294"/>
            <a:ext cx="3240360" cy="720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ッター プレースホルダー 4">
            <a:extLst>
              <a:ext uri="{FF2B5EF4-FFF2-40B4-BE49-F238E27FC236}">
                <a16:creationId xmlns="" xmlns:a16="http://schemas.microsoft.com/office/drawing/2014/main" id="{CBF0F5FD-8D43-4C85-A17C-6FA8CD3A4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054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"/>
                            </p:stCondLst>
                            <p:childTnLst>
                              <p:par>
                                <p:cTn id="24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50"/>
                            </p:stCondLst>
                            <p:childTnLst>
                              <p:par>
                                <p:cTn id="37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100"/>
                            </p:stCondLst>
                            <p:childTnLst>
                              <p:par>
                                <p:cTn id="56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700"/>
                            </p:stCondLst>
                            <p:childTnLst>
                              <p:par>
                                <p:cTn id="6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450"/>
                            </p:stCondLst>
                            <p:childTnLst>
                              <p:par>
                                <p:cTn id="88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50"/>
                            </p:stCondLst>
                            <p:childTnLst>
                              <p:par>
                                <p:cTn id="101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800"/>
                            </p:stCondLst>
                            <p:childTnLst>
                              <p:par>
                                <p:cTn id="12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400"/>
                            </p:stCondLst>
                            <p:childTnLst>
                              <p:par>
                                <p:cTn id="133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6150"/>
                            </p:stCondLst>
                            <p:childTnLst>
                              <p:par>
                                <p:cTn id="152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6750"/>
                            </p:stCondLst>
                            <p:childTnLst>
                              <p:par>
                                <p:cTn id="16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7500"/>
                            </p:stCondLst>
                            <p:childTnLst>
                              <p:par>
                                <p:cTn id="184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/>
      <p:bldP spid="20" grpId="1"/>
      <p:bldP spid="27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animBg="1"/>
      <p:bldP spid="31" grpId="0" animBg="1"/>
      <p:bldP spid="31" grpId="1" animBg="1"/>
      <p:bldP spid="41" grpId="0"/>
      <p:bldP spid="41" grpId="1"/>
      <p:bldP spid="4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 animBg="1"/>
      <p:bldP spid="45" grpId="0" animBg="1"/>
      <p:bldP spid="45" grpId="1" animBg="1"/>
      <p:bldP spid="46" grpId="0"/>
      <p:bldP spid="46" grpId="1"/>
      <p:bldP spid="47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9" grpId="0" animBg="1"/>
      <p:bldP spid="50" grpId="0" animBg="1"/>
      <p:bldP spid="50" grpId="1" animBg="1"/>
      <p:bldP spid="51" grpId="0"/>
      <p:bldP spid="51" grpId="1"/>
      <p:bldP spid="5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4" grpId="0" animBg="1"/>
      <p:bldP spid="55" grpId="0" animBg="1"/>
      <p:bldP spid="55" grpId="1" animBg="1"/>
      <p:bldP spid="56" grpId="0"/>
      <p:bldP spid="56" grpId="1"/>
      <p:bldP spid="57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animBg="1"/>
      <p:bldP spid="60" grpId="0" animBg="1"/>
      <p:bldP spid="60" grpId="1" animBg="1"/>
      <p:bldP spid="61" grpId="0"/>
      <p:bldP spid="61" grpId="1"/>
      <p:bldP spid="6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4" grpId="0" animBg="1"/>
      <p:bldP spid="37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numeric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円/楕円 18"/>
          <p:cNvSpPr/>
          <p:nvPr userDrawn="1"/>
        </p:nvSpPr>
        <p:spPr>
          <a:xfrm>
            <a:off x="574254" y="2887764"/>
            <a:ext cx="1183534" cy="11835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/>
              <a:t>1</a:t>
            </a:r>
            <a:endParaRPr kumimoji="1" lang="ja-JP" altLang="en-US" sz="3600" dirty="0"/>
          </a:p>
        </p:txBody>
      </p:sp>
      <p:sp>
        <p:nvSpPr>
          <p:cNvPr id="2" name="タイトル 1"/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27" name="テキスト プレースホルダー 6"/>
          <p:cNvSpPr>
            <a:spLocks noGrp="1"/>
          </p:cNvSpPr>
          <p:nvPr>
            <p:ph type="body" sz="quarter" idx="21" hasCustomPrompt="1"/>
          </p:nvPr>
        </p:nvSpPr>
        <p:spPr>
          <a:xfrm>
            <a:off x="1807154" y="3132922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1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8" name="テキスト プレースホルダー 6"/>
          <p:cNvSpPr>
            <a:spLocks noGrp="1"/>
          </p:cNvSpPr>
          <p:nvPr>
            <p:ph type="body" sz="quarter" idx="24" hasCustomPrompt="1"/>
          </p:nvPr>
        </p:nvSpPr>
        <p:spPr>
          <a:xfrm>
            <a:off x="1833637" y="4012276"/>
            <a:ext cx="4308618" cy="1700688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0" name="正方形/長方形 29"/>
          <p:cNvSpPr/>
          <p:nvPr userDrawn="1"/>
        </p:nvSpPr>
        <p:spPr>
          <a:xfrm>
            <a:off x="1977653" y="3925010"/>
            <a:ext cx="3240360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 userDrawn="1"/>
        </p:nvSpPr>
        <p:spPr>
          <a:xfrm>
            <a:off x="6319867" y="2887764"/>
            <a:ext cx="1183534" cy="11835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/>
              <a:t>2</a:t>
            </a:r>
            <a:endParaRPr kumimoji="1" lang="ja-JP" altLang="en-US" sz="3600" dirty="0"/>
          </a:p>
        </p:txBody>
      </p:sp>
      <p:sp>
        <p:nvSpPr>
          <p:cNvPr id="42" name="テキスト プレースホルダー 6"/>
          <p:cNvSpPr>
            <a:spLocks noGrp="1"/>
          </p:cNvSpPr>
          <p:nvPr>
            <p:ph type="body" sz="quarter" idx="26" hasCustomPrompt="1"/>
          </p:nvPr>
        </p:nvSpPr>
        <p:spPr>
          <a:xfrm>
            <a:off x="7552767" y="3132922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3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3" name="テキスト プレースホルダー 6"/>
          <p:cNvSpPr>
            <a:spLocks noGrp="1"/>
          </p:cNvSpPr>
          <p:nvPr>
            <p:ph type="body" sz="quarter" idx="27" hasCustomPrompt="1"/>
          </p:nvPr>
        </p:nvSpPr>
        <p:spPr>
          <a:xfrm>
            <a:off x="7579250" y="4012276"/>
            <a:ext cx="4308618" cy="1700688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4" name="正方形/長方形 43"/>
          <p:cNvSpPr/>
          <p:nvPr userDrawn="1"/>
        </p:nvSpPr>
        <p:spPr>
          <a:xfrm>
            <a:off x="7723266" y="3925010"/>
            <a:ext cx="324036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 userDrawn="1"/>
        </p:nvSpPr>
        <p:spPr>
          <a:xfrm>
            <a:off x="12060287" y="2887764"/>
            <a:ext cx="1183534" cy="11835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/>
              <a:t>3</a:t>
            </a:r>
            <a:endParaRPr kumimoji="1" lang="ja-JP" altLang="en-US" sz="3600" dirty="0"/>
          </a:p>
        </p:txBody>
      </p:sp>
      <p:sp>
        <p:nvSpPr>
          <p:cNvPr id="47" name="テキスト プレースホルダー 6"/>
          <p:cNvSpPr>
            <a:spLocks noGrp="1"/>
          </p:cNvSpPr>
          <p:nvPr>
            <p:ph type="body" sz="quarter" idx="29" hasCustomPrompt="1"/>
          </p:nvPr>
        </p:nvSpPr>
        <p:spPr>
          <a:xfrm>
            <a:off x="13293187" y="3132922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8" name="テキスト プレースホルダー 6"/>
          <p:cNvSpPr>
            <a:spLocks noGrp="1"/>
          </p:cNvSpPr>
          <p:nvPr>
            <p:ph type="body" sz="quarter" idx="30" hasCustomPrompt="1"/>
          </p:nvPr>
        </p:nvSpPr>
        <p:spPr>
          <a:xfrm>
            <a:off x="13319670" y="4012276"/>
            <a:ext cx="4308618" cy="1700688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9" name="正方形/長方形 48"/>
          <p:cNvSpPr/>
          <p:nvPr userDrawn="1"/>
        </p:nvSpPr>
        <p:spPr>
          <a:xfrm>
            <a:off x="13463686" y="3925010"/>
            <a:ext cx="3240360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 userDrawn="1"/>
        </p:nvSpPr>
        <p:spPr>
          <a:xfrm>
            <a:off x="586116" y="6136508"/>
            <a:ext cx="1183534" cy="11835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/>
              <a:t>4</a:t>
            </a:r>
            <a:endParaRPr kumimoji="1" lang="ja-JP" altLang="en-US" sz="3600" dirty="0"/>
          </a:p>
        </p:txBody>
      </p:sp>
      <p:sp>
        <p:nvSpPr>
          <p:cNvPr id="52" name="テキスト プレースホルダー 6"/>
          <p:cNvSpPr>
            <a:spLocks noGrp="1"/>
          </p:cNvSpPr>
          <p:nvPr>
            <p:ph type="body" sz="quarter" idx="32" hasCustomPrompt="1"/>
          </p:nvPr>
        </p:nvSpPr>
        <p:spPr>
          <a:xfrm>
            <a:off x="1819016" y="6381666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4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3" name="テキスト プレースホルダー 6"/>
          <p:cNvSpPr>
            <a:spLocks noGrp="1"/>
          </p:cNvSpPr>
          <p:nvPr>
            <p:ph type="body" sz="quarter" idx="33" hasCustomPrompt="1"/>
          </p:nvPr>
        </p:nvSpPr>
        <p:spPr>
          <a:xfrm>
            <a:off x="1845499" y="7261020"/>
            <a:ext cx="4308618" cy="1724400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4" name="正方形/長方形 53"/>
          <p:cNvSpPr/>
          <p:nvPr userDrawn="1"/>
        </p:nvSpPr>
        <p:spPr>
          <a:xfrm>
            <a:off x="1989515" y="7173754"/>
            <a:ext cx="3240360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/>
          <p:cNvSpPr/>
          <p:nvPr userDrawn="1"/>
        </p:nvSpPr>
        <p:spPr>
          <a:xfrm>
            <a:off x="6331729" y="6136508"/>
            <a:ext cx="1183534" cy="118353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/>
              <a:t>5</a:t>
            </a:r>
            <a:endParaRPr kumimoji="1" lang="ja-JP" altLang="en-US" sz="3600" dirty="0"/>
          </a:p>
        </p:txBody>
      </p:sp>
      <p:sp>
        <p:nvSpPr>
          <p:cNvPr id="57" name="テキスト プレースホルダー 6"/>
          <p:cNvSpPr>
            <a:spLocks noGrp="1"/>
          </p:cNvSpPr>
          <p:nvPr>
            <p:ph type="body" sz="quarter" idx="35" hasCustomPrompt="1"/>
          </p:nvPr>
        </p:nvSpPr>
        <p:spPr>
          <a:xfrm>
            <a:off x="7564629" y="6381666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5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8" name="テキスト プレースホルダー 6"/>
          <p:cNvSpPr>
            <a:spLocks noGrp="1"/>
          </p:cNvSpPr>
          <p:nvPr>
            <p:ph type="body" sz="quarter" idx="36" hasCustomPrompt="1"/>
          </p:nvPr>
        </p:nvSpPr>
        <p:spPr>
          <a:xfrm>
            <a:off x="7591112" y="7261020"/>
            <a:ext cx="4308618" cy="1724400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9" name="正方形/長方形 58"/>
          <p:cNvSpPr/>
          <p:nvPr userDrawn="1"/>
        </p:nvSpPr>
        <p:spPr>
          <a:xfrm>
            <a:off x="7735128" y="7173754"/>
            <a:ext cx="3240360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円/楕円 59"/>
          <p:cNvSpPr/>
          <p:nvPr userDrawn="1"/>
        </p:nvSpPr>
        <p:spPr>
          <a:xfrm>
            <a:off x="12072149" y="6136508"/>
            <a:ext cx="1183534" cy="118353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/>
              <a:t>6</a:t>
            </a:r>
            <a:endParaRPr kumimoji="1" lang="ja-JP" altLang="en-US" sz="3600" dirty="0"/>
          </a:p>
        </p:txBody>
      </p:sp>
      <p:sp>
        <p:nvSpPr>
          <p:cNvPr id="62" name="テキスト プレースホルダー 6"/>
          <p:cNvSpPr>
            <a:spLocks noGrp="1"/>
          </p:cNvSpPr>
          <p:nvPr>
            <p:ph type="body" sz="quarter" idx="38" hasCustomPrompt="1"/>
          </p:nvPr>
        </p:nvSpPr>
        <p:spPr>
          <a:xfrm>
            <a:off x="13305049" y="6381666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6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3" name="テキスト プレースホルダー 6"/>
          <p:cNvSpPr>
            <a:spLocks noGrp="1"/>
          </p:cNvSpPr>
          <p:nvPr>
            <p:ph type="body" sz="quarter" idx="39" hasCustomPrompt="1"/>
          </p:nvPr>
        </p:nvSpPr>
        <p:spPr>
          <a:xfrm>
            <a:off x="13331532" y="7261020"/>
            <a:ext cx="4308618" cy="1724400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4" name="正方形/長方形 63"/>
          <p:cNvSpPr/>
          <p:nvPr userDrawn="1"/>
        </p:nvSpPr>
        <p:spPr>
          <a:xfrm>
            <a:off x="13475548" y="7173754"/>
            <a:ext cx="3240360" cy="720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ッター プレースホルダー 4">
            <a:extLst>
              <a:ext uri="{FF2B5EF4-FFF2-40B4-BE49-F238E27FC236}">
                <a16:creationId xmlns="" xmlns:a16="http://schemas.microsoft.com/office/drawing/2014/main" id="{96443282-CD74-43E8-8525-443866779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348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50"/>
                            </p:stCondLst>
                            <p:childTnLst>
                              <p:par>
                                <p:cTn id="28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100"/>
                            </p:stCondLst>
                            <p:childTnLst>
                              <p:par>
                                <p:cTn id="38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00"/>
                            </p:stCondLst>
                            <p:childTnLst>
                              <p:par>
                                <p:cTn id="51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450"/>
                            </p:stCondLst>
                            <p:childTnLst>
                              <p:par>
                                <p:cTn id="61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50"/>
                            </p:stCondLst>
                            <p:childTnLst>
                              <p:par>
                                <p:cTn id="74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800"/>
                            </p:stCondLst>
                            <p:childTnLst>
                              <p:par>
                                <p:cTn id="84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400"/>
                            </p:stCondLst>
                            <p:childTnLst>
                              <p:par>
                                <p:cTn id="97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150"/>
                            </p:stCondLst>
                            <p:childTnLst>
                              <p:par>
                                <p:cTn id="10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750"/>
                            </p:stCondLst>
                            <p:childTnLst>
                              <p:par>
                                <p:cTn id="120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7500"/>
                            </p:stCondLst>
                            <p:childTnLst>
                              <p:par>
                                <p:cTn id="13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7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animBg="1"/>
      <p:bldP spid="31" grpId="0" animBg="1"/>
      <p:bldP spid="31" grpId="1" animBg="1"/>
      <p:bldP spid="4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 animBg="1"/>
      <p:bldP spid="45" grpId="0" animBg="1"/>
      <p:bldP spid="45" grpId="1" animBg="1"/>
      <p:bldP spid="47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9" grpId="0" animBg="1"/>
      <p:bldP spid="50" grpId="0" animBg="1"/>
      <p:bldP spid="50" grpId="1" animBg="1"/>
      <p:bldP spid="5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4" grpId="0" animBg="1"/>
      <p:bldP spid="55" grpId="0" animBg="1"/>
      <p:bldP spid="55" grpId="1" animBg="1"/>
      <p:bldP spid="57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animBg="1"/>
      <p:bldP spid="60" grpId="0" animBg="1"/>
      <p:bldP spid="60" grpId="1" animBg="1"/>
      <p:bldP spid="6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4" grpId="0" animBg="1"/>
      <p:bldP spid="32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39" name="円/楕円 38"/>
          <p:cNvSpPr/>
          <p:nvPr userDrawn="1"/>
        </p:nvSpPr>
        <p:spPr>
          <a:xfrm>
            <a:off x="6297509" y="6867671"/>
            <a:ext cx="811957" cy="81195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  <p:sp>
        <p:nvSpPr>
          <p:cNvPr id="40" name="円/楕円 39"/>
          <p:cNvSpPr/>
          <p:nvPr userDrawn="1"/>
        </p:nvSpPr>
        <p:spPr>
          <a:xfrm>
            <a:off x="2067923" y="3358231"/>
            <a:ext cx="5060429" cy="506042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 userDrawn="1"/>
        </p:nvSpPr>
        <p:spPr>
          <a:xfrm>
            <a:off x="1465789" y="3951134"/>
            <a:ext cx="1368152" cy="136815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 userDrawn="1"/>
        </p:nvSpPr>
        <p:spPr>
          <a:xfrm>
            <a:off x="1904038" y="3234084"/>
            <a:ext cx="5060429" cy="506042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図プレースホルダー 5"/>
          <p:cNvSpPr>
            <a:spLocks noGrp="1"/>
          </p:cNvSpPr>
          <p:nvPr>
            <p:ph type="pic" sz="quarter" idx="14" hasCustomPrompt="1"/>
          </p:nvPr>
        </p:nvSpPr>
        <p:spPr>
          <a:xfrm>
            <a:off x="2067923" y="3358231"/>
            <a:ext cx="4916413" cy="49164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1"/>
            </a:solidFill>
          </a:ln>
          <a:effectLst/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44" name="円/楕円 43"/>
          <p:cNvSpPr/>
          <p:nvPr userDrawn="1"/>
        </p:nvSpPr>
        <p:spPr>
          <a:xfrm>
            <a:off x="771779" y="3214215"/>
            <a:ext cx="864096" cy="8640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 userDrawn="1"/>
        </p:nvSpPr>
        <p:spPr>
          <a:xfrm>
            <a:off x="2149865" y="3262021"/>
            <a:ext cx="432048" cy="43204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 userDrawn="1"/>
        </p:nvSpPr>
        <p:spPr>
          <a:xfrm>
            <a:off x="7300185" y="6483521"/>
            <a:ext cx="486995" cy="4869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  <p:sp>
        <p:nvSpPr>
          <p:cNvPr id="47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8011062" y="4417112"/>
            <a:ext cx="8732894" cy="3867020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8" name="正方形/長方形 47"/>
          <p:cNvSpPr/>
          <p:nvPr userDrawn="1"/>
        </p:nvSpPr>
        <p:spPr>
          <a:xfrm>
            <a:off x="8155077" y="4233719"/>
            <a:ext cx="324036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8011061" y="3265908"/>
            <a:ext cx="8732894" cy="936104"/>
          </a:xfrm>
        </p:spPr>
        <p:txBody>
          <a:bodyPr anchor="b">
            <a:normAutofit/>
          </a:bodyPr>
          <a:lstStyle>
            <a:lvl1pPr algn="l">
              <a:defRPr sz="3600" baseline="0">
                <a:solidFill>
                  <a:schemeClr val="accent3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8" name="フッター プレースホルダー 4">
            <a:extLst>
              <a:ext uri="{FF2B5EF4-FFF2-40B4-BE49-F238E27FC236}">
                <a16:creationId xmlns="" xmlns:a16="http://schemas.microsoft.com/office/drawing/2014/main" id="{F5AFFD91-922F-4303-AD87-1BE27C3EE8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819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12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12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12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12" decel="10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12" decel="10000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1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100"/>
                            </p:stCondLst>
                            <p:childTnLst>
                              <p:par>
                                <p:cTn id="72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700"/>
                            </p:stCondLst>
                            <p:childTnLst>
                              <p:par>
                                <p:cTn id="81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animBg="1"/>
      <p:bldP spid="49" grpId="0" build="p">
        <p:tmplLst>
          <p:tmpl lvl="1">
            <p:tnLst>
              <p:par>
                <p:cTn presetID="2" presetClass="entr" presetSubtype="3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円/楕円 39"/>
          <p:cNvSpPr/>
          <p:nvPr userDrawn="1"/>
        </p:nvSpPr>
        <p:spPr>
          <a:xfrm>
            <a:off x="4458345" y="3801727"/>
            <a:ext cx="4022085" cy="4022085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41" name="円/楕円 40"/>
          <p:cNvSpPr/>
          <p:nvPr userDrawn="1"/>
        </p:nvSpPr>
        <p:spPr>
          <a:xfrm>
            <a:off x="2445722" y="6454122"/>
            <a:ext cx="2917180" cy="291718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5" name="円/楕円 4"/>
          <p:cNvSpPr/>
          <p:nvPr userDrawn="1"/>
        </p:nvSpPr>
        <p:spPr>
          <a:xfrm>
            <a:off x="1869641" y="3181763"/>
            <a:ext cx="3079949" cy="307994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30" name="円/楕円 29"/>
          <p:cNvSpPr/>
          <p:nvPr userDrawn="1"/>
        </p:nvSpPr>
        <p:spPr>
          <a:xfrm>
            <a:off x="7175549" y="7649933"/>
            <a:ext cx="811957" cy="81195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  <p:sp>
        <p:nvSpPr>
          <p:cNvPr id="31" name="円/楕円 30"/>
          <p:cNvSpPr/>
          <p:nvPr userDrawn="1"/>
        </p:nvSpPr>
        <p:spPr>
          <a:xfrm>
            <a:off x="1574220" y="6554409"/>
            <a:ext cx="1368152" cy="136815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11" name="図プレースホルダー 5"/>
          <p:cNvSpPr>
            <a:spLocks noGrp="1"/>
          </p:cNvSpPr>
          <p:nvPr>
            <p:ph type="pic" sz="quarter" idx="14" hasCustomPrompt="1"/>
          </p:nvPr>
        </p:nvSpPr>
        <p:spPr>
          <a:xfrm>
            <a:off x="1768041" y="3074492"/>
            <a:ext cx="3063073" cy="306307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1"/>
            </a:solidFill>
          </a:ln>
          <a:effectLst/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14" name="図プレースホルダー 5"/>
          <p:cNvSpPr>
            <a:spLocks noGrp="1"/>
          </p:cNvSpPr>
          <p:nvPr>
            <p:ph type="pic" sz="quarter" idx="15" hasCustomPrompt="1"/>
          </p:nvPr>
        </p:nvSpPr>
        <p:spPr>
          <a:xfrm>
            <a:off x="4379821" y="3717409"/>
            <a:ext cx="3976216" cy="3976216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3"/>
            </a:solidFill>
          </a:ln>
          <a:effectLst/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17" name="図プレースホルダー 5"/>
          <p:cNvSpPr>
            <a:spLocks noGrp="1"/>
          </p:cNvSpPr>
          <p:nvPr>
            <p:ph type="pic" sz="quarter" idx="16" hasCustomPrompt="1"/>
          </p:nvPr>
        </p:nvSpPr>
        <p:spPr>
          <a:xfrm>
            <a:off x="2409803" y="6407254"/>
            <a:ext cx="2843075" cy="284307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2"/>
            </a:solidFill>
          </a:ln>
          <a:effectLst/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32" name="円/楕円 31"/>
          <p:cNvSpPr/>
          <p:nvPr userDrawn="1"/>
        </p:nvSpPr>
        <p:spPr>
          <a:xfrm>
            <a:off x="903945" y="5705517"/>
            <a:ext cx="864096" cy="8640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 userDrawn="1"/>
        </p:nvSpPr>
        <p:spPr>
          <a:xfrm>
            <a:off x="2064474" y="6045688"/>
            <a:ext cx="432048" cy="43204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 userDrawn="1"/>
        </p:nvSpPr>
        <p:spPr>
          <a:xfrm>
            <a:off x="6367929" y="8245016"/>
            <a:ext cx="486995" cy="4869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  <p:sp>
        <p:nvSpPr>
          <p:cNvPr id="21" name="アーチ 20"/>
          <p:cNvSpPr/>
          <p:nvPr userDrawn="1"/>
        </p:nvSpPr>
        <p:spPr>
          <a:xfrm rot="3600000">
            <a:off x="9163259" y="2809521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2" name="アーチ 21"/>
          <p:cNvSpPr/>
          <p:nvPr userDrawn="1"/>
        </p:nvSpPr>
        <p:spPr>
          <a:xfrm rot="6618510">
            <a:off x="9279847" y="2926109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4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3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10020638" y="3044991"/>
            <a:ext cx="71193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4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5" name="テキスト プレースホルダー 6"/>
          <p:cNvSpPr>
            <a:spLocks noGrp="1"/>
          </p:cNvSpPr>
          <p:nvPr>
            <p:ph type="body" sz="quarter" idx="18" hasCustomPrompt="1"/>
          </p:nvPr>
        </p:nvSpPr>
        <p:spPr>
          <a:xfrm>
            <a:off x="10706654" y="3751168"/>
            <a:ext cx="6433348" cy="2221750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6" name="アーチ 35"/>
          <p:cNvSpPr/>
          <p:nvPr userDrawn="1"/>
        </p:nvSpPr>
        <p:spPr>
          <a:xfrm rot="3600000">
            <a:off x="9163259" y="6224560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37" name="アーチ 36"/>
          <p:cNvSpPr/>
          <p:nvPr userDrawn="1"/>
        </p:nvSpPr>
        <p:spPr>
          <a:xfrm rot="6618510">
            <a:off x="9279847" y="6341148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5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38" name="テキスト プレースホルダー 6"/>
          <p:cNvSpPr>
            <a:spLocks noGrp="1"/>
          </p:cNvSpPr>
          <p:nvPr>
            <p:ph type="body" sz="quarter" idx="19" hasCustomPrompt="1"/>
          </p:nvPr>
        </p:nvSpPr>
        <p:spPr>
          <a:xfrm>
            <a:off x="10020638" y="6460030"/>
            <a:ext cx="71193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5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9" name="テキスト プレースホルダー 6"/>
          <p:cNvSpPr>
            <a:spLocks noGrp="1"/>
          </p:cNvSpPr>
          <p:nvPr>
            <p:ph type="body" sz="quarter" idx="20" hasCustomPrompt="1"/>
          </p:nvPr>
        </p:nvSpPr>
        <p:spPr>
          <a:xfrm>
            <a:off x="10706654" y="7166207"/>
            <a:ext cx="6433348" cy="2221750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6" name="フッター プレースホルダー 4">
            <a:extLst>
              <a:ext uri="{FF2B5EF4-FFF2-40B4-BE49-F238E27FC236}">
                <a16:creationId xmlns="" xmlns:a16="http://schemas.microsoft.com/office/drawing/2014/main" id="{21202FEC-0FD2-4A35-9B82-790D9FE56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539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5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4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12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" presetClass="entr" presetSubtype="12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4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" presetClass="entr" presetSubtype="12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4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" presetClass="entr" presetSubtype="12" decel="10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4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" presetClass="entr" presetSubtype="12" decel="10000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600"/>
                            </p:stCondLst>
                            <p:childTnLst>
                              <p:par>
                                <p:cTn id="128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350"/>
                            </p:stCondLst>
                            <p:childTnLst>
                              <p:par>
                                <p:cTn id="13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4450"/>
                            </p:stCondLst>
                            <p:childTnLst>
                              <p:par>
                                <p:cTn id="156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1" grpId="0" animBg="1"/>
      <p:bldP spid="41" grpId="1" animBg="1"/>
      <p:bldP spid="5" grpId="0" animBg="1"/>
      <p:bldP spid="5" grpId="1" animBg="1"/>
      <p:bldP spid="30" grpId="0" animBg="1"/>
      <p:bldP spid="30" grpId="1" animBg="1"/>
      <p:bldP spid="31" grpId="0" animBg="1"/>
      <p:bldP spid="31" grpId="1" animBg="1"/>
      <p:bldP spid="11" grpId="0" animBg="1"/>
      <p:bldP spid="11" grpId="1" animBg="1"/>
      <p:bldP spid="14" grpId="0" animBg="1"/>
      <p:bldP spid="14" grpId="1" animBg="1"/>
      <p:bldP spid="17" grpId="0" animBg="1"/>
      <p:bldP spid="17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21" grpId="0" animBg="1"/>
      <p:bldP spid="21" grpId="1" animBg="1"/>
      <p:bldP spid="22" grpId="0" animBg="1"/>
      <p:bldP spid="22" grpId="1" animBg="1"/>
      <p:bldP spid="23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animBg="1"/>
      <p:bldP spid="36" grpId="1" animBg="1"/>
      <p:bldP spid="37" grpId="0" animBg="1"/>
      <p:bldP spid="37" grpId="1" animBg="1"/>
      <p:bldP spid="38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円/楕円 10"/>
          <p:cNvSpPr/>
          <p:nvPr userDrawn="1"/>
        </p:nvSpPr>
        <p:spPr>
          <a:xfrm>
            <a:off x="1045031" y="5921829"/>
            <a:ext cx="1756228" cy="175622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38" name="図プレースホルダー 5"/>
          <p:cNvSpPr>
            <a:spLocks noGrp="1"/>
          </p:cNvSpPr>
          <p:nvPr>
            <p:ph type="pic" sz="quarter" idx="15" hasCustomPrompt="1"/>
          </p:nvPr>
        </p:nvSpPr>
        <p:spPr>
          <a:xfrm>
            <a:off x="9519784" y="4240334"/>
            <a:ext cx="8766629" cy="314018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55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1940796" y="6513388"/>
            <a:ext cx="6833566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3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6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2709066" y="7271656"/>
            <a:ext cx="6086591" cy="2119087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9" name="テキスト プレースホルダー 6"/>
          <p:cNvSpPr>
            <a:spLocks noGrp="1"/>
          </p:cNvSpPr>
          <p:nvPr>
            <p:ph type="body" sz="quarter" idx="18" hasCustomPrompt="1"/>
          </p:nvPr>
        </p:nvSpPr>
        <p:spPr>
          <a:xfrm>
            <a:off x="10647831" y="3300407"/>
            <a:ext cx="6833566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0" name="テキスト プレースホルダー 6"/>
          <p:cNvSpPr>
            <a:spLocks noGrp="1"/>
          </p:cNvSpPr>
          <p:nvPr>
            <p:ph type="body" sz="quarter" idx="19" hasCustomPrompt="1"/>
          </p:nvPr>
        </p:nvSpPr>
        <p:spPr>
          <a:xfrm>
            <a:off x="9509009" y="7467596"/>
            <a:ext cx="7762991" cy="1632861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3246105"/>
            <a:ext cx="8766629" cy="314018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65" name="円/楕円 64"/>
          <p:cNvSpPr/>
          <p:nvPr userDrawn="1"/>
        </p:nvSpPr>
        <p:spPr>
          <a:xfrm>
            <a:off x="540658" y="7173684"/>
            <a:ext cx="1008745" cy="100874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>
            <a:off x="0" y="6386286"/>
            <a:ext cx="8766630" cy="943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68" name="正方形/長方形 67"/>
          <p:cNvSpPr/>
          <p:nvPr userDrawn="1"/>
        </p:nvSpPr>
        <p:spPr>
          <a:xfrm>
            <a:off x="9519784" y="4196112"/>
            <a:ext cx="8766630" cy="943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フッター プレースホルダー 4">
            <a:extLst>
              <a:ext uri="{FF2B5EF4-FFF2-40B4-BE49-F238E27FC236}">
                <a16:creationId xmlns="" xmlns:a16="http://schemas.microsoft.com/office/drawing/2014/main" id="{22B16737-F3AB-4237-8375-92F3CF7442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390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"/>
                            </p:stCondLst>
                            <p:childTnLst>
                              <p:par>
                                <p:cTn id="34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95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150"/>
                            </p:stCondLst>
                            <p:childTnLst>
                              <p:par>
                                <p:cTn id="50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38" grpId="0" animBg="1"/>
      <p:bldP spid="55" grpId="0" build="p">
        <p:tmplLst>
          <p:tmpl lvl="1">
            <p:tnLst>
              <p:par>
                <p:cTn presetID="2" presetClass="entr" presetSubtype="1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6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0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animBg="1"/>
      <p:bldP spid="65" grpId="0" animBg="1"/>
      <p:bldP spid="65" grpId="1" animBg="1"/>
      <p:bldP spid="12" grpId="0" animBg="1"/>
      <p:bldP spid="68" grpId="0" animBg="1"/>
      <p:bldP spid="19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7798236" y="3354576"/>
            <a:ext cx="2688353" cy="4554631"/>
            <a:chOff x="7305638" y="3002101"/>
            <a:chExt cx="2688353" cy="4554631"/>
          </a:xfrm>
        </p:grpSpPr>
        <p:grpSp>
          <p:nvGrpSpPr>
            <p:cNvPr id="10" name="グループ化 9"/>
            <p:cNvGrpSpPr/>
            <p:nvPr userDrawn="1"/>
          </p:nvGrpSpPr>
          <p:grpSpPr>
            <a:xfrm>
              <a:off x="8267831" y="5345989"/>
              <a:ext cx="763508" cy="2210743"/>
              <a:chOff x="8267831" y="5345989"/>
              <a:chExt cx="763508" cy="2210743"/>
            </a:xfrm>
          </p:grpSpPr>
          <p:sp>
            <p:nvSpPr>
              <p:cNvPr id="34" name="円/楕円 33"/>
              <p:cNvSpPr/>
              <p:nvPr userDrawn="1"/>
            </p:nvSpPr>
            <p:spPr>
              <a:xfrm>
                <a:off x="8267831" y="5345989"/>
                <a:ext cx="763508" cy="2210743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円/楕円 34"/>
              <p:cNvSpPr/>
              <p:nvPr userDrawn="1"/>
            </p:nvSpPr>
            <p:spPr>
              <a:xfrm>
                <a:off x="8366877" y="5498390"/>
                <a:ext cx="566334" cy="1639824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" name="弦 8"/>
            <p:cNvSpPr/>
            <p:nvPr userDrawn="1"/>
          </p:nvSpPr>
          <p:spPr>
            <a:xfrm rot="10800000">
              <a:off x="7932506" y="3996103"/>
              <a:ext cx="1435076" cy="2370993"/>
            </a:xfrm>
            <a:custGeom>
              <a:avLst/>
              <a:gdLst/>
              <a:ahLst/>
              <a:cxnLst/>
              <a:rect l="l" t="t" r="r" b="b"/>
              <a:pathLst>
                <a:path w="1969479" h="3253919">
                  <a:moveTo>
                    <a:pt x="984740" y="3253919"/>
                  </a:moveTo>
                  <a:cubicBezTo>
                    <a:pt x="362425" y="2811676"/>
                    <a:pt x="-3869" y="2109952"/>
                    <a:pt x="30" y="1362802"/>
                  </a:cubicBezTo>
                  <a:cubicBezTo>
                    <a:pt x="2628" y="865042"/>
                    <a:pt x="169314" y="389014"/>
                    <a:pt x="468726" y="0"/>
                  </a:cubicBezTo>
                  <a:lnTo>
                    <a:pt x="984740" y="0"/>
                  </a:lnTo>
                  <a:lnTo>
                    <a:pt x="1500508" y="0"/>
                  </a:lnTo>
                  <a:cubicBezTo>
                    <a:pt x="1805017" y="395392"/>
                    <a:pt x="1972090" y="880450"/>
                    <a:pt x="1969449" y="1386333"/>
                  </a:cubicBezTo>
                  <a:cubicBezTo>
                    <a:pt x="1965591" y="2125578"/>
                    <a:pt x="1599814" y="2816889"/>
                    <a:pt x="984740" y="325391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2" name="グループ化 11"/>
            <p:cNvGrpSpPr/>
            <p:nvPr userDrawn="1"/>
          </p:nvGrpSpPr>
          <p:grpSpPr>
            <a:xfrm flipH="1">
              <a:off x="8650044" y="5266273"/>
              <a:ext cx="1343947" cy="1366912"/>
              <a:chOff x="7305639" y="5547570"/>
              <a:chExt cx="1343947" cy="1366912"/>
            </a:xfrm>
            <a:solidFill>
              <a:schemeClr val="accent2">
                <a:lumMod val="50000"/>
              </a:schemeClr>
            </a:solidFill>
          </p:grpSpPr>
          <p:sp>
            <p:nvSpPr>
              <p:cNvPr id="30" name="直角三角形 29"/>
              <p:cNvSpPr/>
              <p:nvPr userDrawn="1"/>
            </p:nvSpPr>
            <p:spPr>
              <a:xfrm rot="5400000">
                <a:off x="7305639" y="6450248"/>
                <a:ext cx="464234" cy="464234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直角三角形 30"/>
              <p:cNvSpPr/>
              <p:nvPr userDrawn="1"/>
            </p:nvSpPr>
            <p:spPr>
              <a:xfrm rot="16200000">
                <a:off x="7305639" y="5547571"/>
                <a:ext cx="464234" cy="464234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正方形/長方形 31"/>
              <p:cNvSpPr/>
              <p:nvPr userDrawn="1"/>
            </p:nvSpPr>
            <p:spPr>
              <a:xfrm>
                <a:off x="7305639" y="6011805"/>
                <a:ext cx="464234" cy="43844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/>
              <p:cNvSpPr/>
              <p:nvPr userDrawn="1"/>
            </p:nvSpPr>
            <p:spPr>
              <a:xfrm>
                <a:off x="7769874" y="5547570"/>
                <a:ext cx="879712" cy="9026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" name="グループ化 12"/>
            <p:cNvGrpSpPr/>
            <p:nvPr userDrawn="1"/>
          </p:nvGrpSpPr>
          <p:grpSpPr>
            <a:xfrm>
              <a:off x="7305638" y="5266273"/>
              <a:ext cx="1343947" cy="1366912"/>
              <a:chOff x="7305639" y="5547570"/>
              <a:chExt cx="1343947" cy="1366912"/>
            </a:xfrm>
            <a:solidFill>
              <a:schemeClr val="accent2">
                <a:lumMod val="50000"/>
              </a:schemeClr>
            </a:solidFill>
          </p:grpSpPr>
          <p:sp>
            <p:nvSpPr>
              <p:cNvPr id="26" name="直角三角形 25"/>
              <p:cNvSpPr/>
              <p:nvPr userDrawn="1"/>
            </p:nvSpPr>
            <p:spPr>
              <a:xfrm rot="5400000">
                <a:off x="7305639" y="6450248"/>
                <a:ext cx="464234" cy="464234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直角三角形 26"/>
              <p:cNvSpPr/>
              <p:nvPr userDrawn="1"/>
            </p:nvSpPr>
            <p:spPr>
              <a:xfrm rot="16200000">
                <a:off x="7305639" y="5547571"/>
                <a:ext cx="464234" cy="464234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正方形/長方形 27"/>
              <p:cNvSpPr/>
              <p:nvPr userDrawn="1"/>
            </p:nvSpPr>
            <p:spPr>
              <a:xfrm>
                <a:off x="7305639" y="6011805"/>
                <a:ext cx="464234" cy="43844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 userDrawn="1"/>
            </p:nvSpPr>
            <p:spPr>
              <a:xfrm>
                <a:off x="7769874" y="5547570"/>
                <a:ext cx="879712" cy="9026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" name="グループ化 13"/>
            <p:cNvGrpSpPr/>
            <p:nvPr userDrawn="1"/>
          </p:nvGrpSpPr>
          <p:grpSpPr>
            <a:xfrm>
              <a:off x="7665303" y="3002101"/>
              <a:ext cx="1969480" cy="3253919"/>
              <a:chOff x="7665303" y="3002101"/>
              <a:chExt cx="1969480" cy="3253919"/>
            </a:xfrm>
          </p:grpSpPr>
          <p:sp>
            <p:nvSpPr>
              <p:cNvPr id="24" name="弦 8"/>
              <p:cNvSpPr/>
              <p:nvPr userDrawn="1"/>
            </p:nvSpPr>
            <p:spPr>
              <a:xfrm rot="10800000">
                <a:off x="8650043" y="3002101"/>
                <a:ext cx="984740" cy="3253919"/>
              </a:xfrm>
              <a:custGeom>
                <a:avLst/>
                <a:gdLst/>
                <a:ahLst/>
                <a:cxnLst/>
                <a:rect l="l" t="t" r="r" b="b"/>
                <a:pathLst>
                  <a:path w="984740" h="3253919">
                    <a:moveTo>
                      <a:pt x="984740" y="3253919"/>
                    </a:moveTo>
                    <a:cubicBezTo>
                      <a:pt x="362425" y="2811676"/>
                      <a:pt x="-3869" y="2109952"/>
                      <a:pt x="30" y="1362802"/>
                    </a:cubicBezTo>
                    <a:cubicBezTo>
                      <a:pt x="2628" y="865042"/>
                      <a:pt x="169314" y="389014"/>
                      <a:pt x="468726" y="0"/>
                    </a:cubicBezTo>
                    <a:lnTo>
                      <a:pt x="98474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弦 8"/>
              <p:cNvSpPr/>
              <p:nvPr userDrawn="1"/>
            </p:nvSpPr>
            <p:spPr>
              <a:xfrm>
                <a:off x="7665303" y="3002101"/>
                <a:ext cx="984740" cy="3253919"/>
              </a:xfrm>
              <a:custGeom>
                <a:avLst/>
                <a:gdLst/>
                <a:ahLst/>
                <a:cxnLst/>
                <a:rect l="l" t="t" r="r" b="b"/>
                <a:pathLst>
                  <a:path w="984740" h="3253919">
                    <a:moveTo>
                      <a:pt x="984740" y="0"/>
                    </a:moveTo>
                    <a:lnTo>
                      <a:pt x="984740" y="3253919"/>
                    </a:lnTo>
                    <a:lnTo>
                      <a:pt x="468972" y="3253919"/>
                    </a:lnTo>
                    <a:cubicBezTo>
                      <a:pt x="164463" y="2858527"/>
                      <a:pt x="-2610" y="2373469"/>
                      <a:pt x="31" y="1867586"/>
                    </a:cubicBezTo>
                    <a:cubicBezTo>
                      <a:pt x="3889" y="1128341"/>
                      <a:pt x="369666" y="437030"/>
                      <a:pt x="984740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" name="グループ化 14"/>
            <p:cNvGrpSpPr/>
            <p:nvPr userDrawn="1"/>
          </p:nvGrpSpPr>
          <p:grpSpPr>
            <a:xfrm>
              <a:off x="7830833" y="3002102"/>
              <a:ext cx="1639326" cy="1035326"/>
              <a:chOff x="7830833" y="3002102"/>
              <a:chExt cx="1639326" cy="1035326"/>
            </a:xfrm>
          </p:grpSpPr>
          <p:sp>
            <p:nvSpPr>
              <p:cNvPr id="22" name="弦 8"/>
              <p:cNvSpPr/>
              <p:nvPr userDrawn="1"/>
            </p:nvSpPr>
            <p:spPr>
              <a:xfrm rot="10800000">
                <a:off x="8650043" y="3002102"/>
                <a:ext cx="820116" cy="1035325"/>
              </a:xfrm>
              <a:custGeom>
                <a:avLst/>
                <a:gdLst/>
                <a:ahLst/>
                <a:cxnLst/>
                <a:rect l="l" t="t" r="r" b="b"/>
                <a:pathLst>
                  <a:path w="820116" h="1035325">
                    <a:moveTo>
                      <a:pt x="820116" y="1035325"/>
                    </a:moveTo>
                    <a:cubicBezTo>
                      <a:pt x="445216" y="768905"/>
                      <a:pt x="163231" y="408315"/>
                      <a:pt x="0" y="0"/>
                    </a:cubicBezTo>
                    <a:lnTo>
                      <a:pt x="820116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弦 8"/>
              <p:cNvSpPr/>
              <p:nvPr userDrawn="1"/>
            </p:nvSpPr>
            <p:spPr>
              <a:xfrm>
                <a:off x="7830833" y="3002102"/>
                <a:ext cx="819211" cy="1035326"/>
              </a:xfrm>
              <a:custGeom>
                <a:avLst/>
                <a:gdLst/>
                <a:ahLst/>
                <a:cxnLst/>
                <a:rect l="l" t="t" r="r" b="b"/>
                <a:pathLst>
                  <a:path w="819211" h="1035326">
                    <a:moveTo>
                      <a:pt x="819211" y="0"/>
                    </a:moveTo>
                    <a:lnTo>
                      <a:pt x="819211" y="1035326"/>
                    </a:lnTo>
                    <a:lnTo>
                      <a:pt x="0" y="1035326"/>
                    </a:lnTo>
                    <a:cubicBezTo>
                      <a:pt x="162564" y="626542"/>
                      <a:pt x="444666" y="266126"/>
                      <a:pt x="819211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" name="グループ化 15"/>
            <p:cNvGrpSpPr/>
            <p:nvPr userDrawn="1"/>
          </p:nvGrpSpPr>
          <p:grpSpPr>
            <a:xfrm>
              <a:off x="8239071" y="3682019"/>
              <a:ext cx="821030" cy="821030"/>
              <a:chOff x="11914174" y="3199309"/>
              <a:chExt cx="990518" cy="990518"/>
            </a:xfrm>
          </p:grpSpPr>
          <p:sp>
            <p:nvSpPr>
              <p:cNvPr id="20" name="円/楕円 19"/>
              <p:cNvSpPr/>
              <p:nvPr userDrawn="1"/>
            </p:nvSpPr>
            <p:spPr>
              <a:xfrm>
                <a:off x="11914174" y="3199309"/>
                <a:ext cx="990518" cy="990518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円/楕円 20"/>
              <p:cNvSpPr/>
              <p:nvPr userDrawn="1"/>
            </p:nvSpPr>
            <p:spPr>
              <a:xfrm>
                <a:off x="12002891" y="3288026"/>
                <a:ext cx="813084" cy="81308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" name="グループ化 16"/>
            <p:cNvGrpSpPr/>
            <p:nvPr userDrawn="1"/>
          </p:nvGrpSpPr>
          <p:grpSpPr>
            <a:xfrm>
              <a:off x="8562396" y="5264781"/>
              <a:ext cx="174376" cy="1354190"/>
              <a:chOff x="8562396" y="5264781"/>
              <a:chExt cx="174376" cy="1354190"/>
            </a:xfrm>
          </p:grpSpPr>
          <p:sp>
            <p:nvSpPr>
              <p:cNvPr id="18" name="台形 59"/>
              <p:cNvSpPr/>
              <p:nvPr userDrawn="1"/>
            </p:nvSpPr>
            <p:spPr>
              <a:xfrm rot="10800000">
                <a:off x="8649584" y="5264781"/>
                <a:ext cx="87188" cy="1354190"/>
              </a:xfrm>
              <a:custGeom>
                <a:avLst/>
                <a:gdLst/>
                <a:ahLst/>
                <a:cxnLst/>
                <a:rect l="l" t="t" r="r" b="b"/>
                <a:pathLst>
                  <a:path w="232411" h="2119037">
                    <a:moveTo>
                      <a:pt x="232411" y="2119037"/>
                    </a:moveTo>
                    <a:lnTo>
                      <a:pt x="0" y="2119037"/>
                    </a:lnTo>
                    <a:lnTo>
                      <a:pt x="116205" y="0"/>
                    </a:lnTo>
                    <a:lnTo>
                      <a:pt x="232411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台形 59"/>
              <p:cNvSpPr/>
              <p:nvPr userDrawn="1"/>
            </p:nvSpPr>
            <p:spPr>
              <a:xfrm rot="10800000" flipH="1">
                <a:off x="8562396" y="5264781"/>
                <a:ext cx="87188" cy="1354190"/>
              </a:xfrm>
              <a:custGeom>
                <a:avLst/>
                <a:gdLst/>
                <a:ahLst/>
                <a:cxnLst/>
                <a:rect l="l" t="t" r="r" b="b"/>
                <a:pathLst>
                  <a:path w="232411" h="2119037">
                    <a:moveTo>
                      <a:pt x="232411" y="2119037"/>
                    </a:moveTo>
                    <a:lnTo>
                      <a:pt x="0" y="2119037"/>
                    </a:lnTo>
                    <a:lnTo>
                      <a:pt x="116205" y="0"/>
                    </a:lnTo>
                    <a:lnTo>
                      <a:pt x="232411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36" name="フッター プレースホルダー 4">
            <a:extLst>
              <a:ext uri="{FF2B5EF4-FFF2-40B4-BE49-F238E27FC236}">
                <a16:creationId xmlns="" xmlns:a16="http://schemas.microsoft.com/office/drawing/2014/main" id="{D6559969-8650-44D3-98C4-2D22562542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161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nimate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 rot="21066044">
            <a:off x="-9553475" y="-4938712"/>
            <a:ext cx="35411092" cy="10287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 rot="21066044">
            <a:off x="-7789278" y="5016998"/>
            <a:ext cx="35401862" cy="10287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 rot="21066044">
            <a:off x="-9553475" y="-4938712"/>
            <a:ext cx="35411092" cy="10287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 rot="21066044">
            <a:off x="-7789278" y="5016998"/>
            <a:ext cx="35401862" cy="10287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 rot="21066044">
            <a:off x="-9553475" y="-4938712"/>
            <a:ext cx="35411092" cy="10287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 rot="21066044">
            <a:off x="-7789278" y="5016998"/>
            <a:ext cx="35401862" cy="10287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 userDrawn="1"/>
        </p:nvSpPr>
        <p:spPr>
          <a:xfrm rot="21066044">
            <a:off x="-9553475" y="-4938712"/>
            <a:ext cx="35411092" cy="10287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 userDrawn="1"/>
        </p:nvSpPr>
        <p:spPr>
          <a:xfrm rot="21066044">
            <a:off x="-7789278" y="5016998"/>
            <a:ext cx="35401862" cy="10287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/>
          <p:cNvGrpSpPr/>
          <p:nvPr userDrawn="1"/>
        </p:nvGrpSpPr>
        <p:grpSpPr>
          <a:xfrm rot="17100000">
            <a:off x="6622413" y="2420092"/>
            <a:ext cx="5040000" cy="5040000"/>
            <a:chOff x="6682240" y="2680152"/>
            <a:chExt cx="5040000" cy="5040000"/>
          </a:xfrm>
        </p:grpSpPr>
        <p:sp>
          <p:nvSpPr>
            <p:cNvPr id="15" name="円/楕円 14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アーチ 15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801423"/>
                <a:gd name="adj3" fmla="val 148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グループ化 16"/>
          <p:cNvGrpSpPr>
            <a:grpSpLocks noChangeAspect="1"/>
          </p:cNvGrpSpPr>
          <p:nvPr userDrawn="1"/>
        </p:nvGrpSpPr>
        <p:grpSpPr>
          <a:xfrm rot="11994079">
            <a:off x="6442413" y="2240092"/>
            <a:ext cx="5400000" cy="5400000"/>
            <a:chOff x="6682240" y="2680152"/>
            <a:chExt cx="5040000" cy="5040000"/>
          </a:xfrm>
        </p:grpSpPr>
        <p:sp>
          <p:nvSpPr>
            <p:cNvPr id="18" name="円/楕円 17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アーチ 18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829372"/>
                <a:gd name="adj3" fmla="val 1485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グループ化 19"/>
          <p:cNvGrpSpPr>
            <a:grpSpLocks noChangeAspect="1"/>
          </p:cNvGrpSpPr>
          <p:nvPr userDrawn="1"/>
        </p:nvGrpSpPr>
        <p:grpSpPr>
          <a:xfrm rot="3600000">
            <a:off x="6262413" y="2060092"/>
            <a:ext cx="5760000" cy="5760000"/>
            <a:chOff x="6682240" y="2680152"/>
            <a:chExt cx="5040000" cy="5040000"/>
          </a:xfrm>
        </p:grpSpPr>
        <p:sp>
          <p:nvSpPr>
            <p:cNvPr id="21" name="円/楕円 20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アーチ 21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790965"/>
                <a:gd name="adj3" fmla="val 141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グループ化 22"/>
          <p:cNvGrpSpPr>
            <a:grpSpLocks noChangeAspect="1"/>
          </p:cNvGrpSpPr>
          <p:nvPr userDrawn="1"/>
        </p:nvGrpSpPr>
        <p:grpSpPr>
          <a:xfrm rot="18000000">
            <a:off x="6082413" y="1880092"/>
            <a:ext cx="6120000" cy="6120000"/>
            <a:chOff x="6682240" y="2680152"/>
            <a:chExt cx="5040000" cy="5040000"/>
          </a:xfrm>
        </p:grpSpPr>
        <p:sp>
          <p:nvSpPr>
            <p:cNvPr id="24" name="円/楕円 23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アーチ 24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781764"/>
                <a:gd name="adj3" fmla="val 1346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グループ化 25"/>
          <p:cNvGrpSpPr>
            <a:grpSpLocks noChangeAspect="1"/>
          </p:cNvGrpSpPr>
          <p:nvPr userDrawn="1"/>
        </p:nvGrpSpPr>
        <p:grpSpPr>
          <a:xfrm rot="7511662">
            <a:off x="5902413" y="1700092"/>
            <a:ext cx="6480000" cy="6480000"/>
            <a:chOff x="6682240" y="2680152"/>
            <a:chExt cx="5040000" cy="5040000"/>
          </a:xfrm>
        </p:grpSpPr>
        <p:sp>
          <p:nvSpPr>
            <p:cNvPr id="27" name="円/楕円 26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アーチ 27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755127"/>
                <a:gd name="adj3" fmla="val 1245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グループ化 28"/>
          <p:cNvGrpSpPr>
            <a:grpSpLocks noChangeAspect="1"/>
          </p:cNvGrpSpPr>
          <p:nvPr userDrawn="1"/>
        </p:nvGrpSpPr>
        <p:grpSpPr>
          <a:xfrm rot="10993309">
            <a:off x="5722413" y="1520092"/>
            <a:ext cx="6840000" cy="6840000"/>
            <a:chOff x="6682240" y="2680152"/>
            <a:chExt cx="5040000" cy="5040000"/>
          </a:xfrm>
        </p:grpSpPr>
        <p:sp>
          <p:nvSpPr>
            <p:cNvPr id="30" name="円/楕円 29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アーチ 30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748913"/>
                <a:gd name="adj3" fmla="val 1106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1371481" y="3972857"/>
            <a:ext cx="15543451" cy="1585999"/>
          </a:xfrm>
        </p:spPr>
        <p:txBody>
          <a:bodyPr anchor="t">
            <a:noAutofit/>
          </a:bodyPr>
          <a:lstStyle>
            <a:lvl1pPr algn="ctr">
              <a:defRPr sz="9600" baseline="0">
                <a:solidFill>
                  <a:schemeClr val="accent1"/>
                </a:solidFill>
                <a:latin typeface="Route 159 UltraLight" pitchFamily="50" charset="0"/>
              </a:defRPr>
            </a:lvl1pPr>
          </a:lstStyle>
          <a:p>
            <a:r>
              <a:rPr kumimoji="1" lang="en-US" altLang="ja-JP" dirty="0"/>
              <a:t>YOUR TITLE GOES HERE</a:t>
            </a:r>
            <a:endParaRPr kumimoji="1" lang="ja-JP" altLang="en-US" dirty="0"/>
          </a:p>
        </p:txBody>
      </p:sp>
      <p:sp>
        <p:nvSpPr>
          <p:cNvPr id="33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1366342" y="5503590"/>
            <a:ext cx="15553728" cy="864046"/>
          </a:xfrm>
        </p:spPr>
        <p:txBody>
          <a:bodyPr anchor="b">
            <a:noAutofit/>
          </a:bodyPr>
          <a:lstStyle>
            <a:lvl1pPr algn="ctr">
              <a:defRPr sz="4000">
                <a:solidFill>
                  <a:schemeClr val="tx2"/>
                </a:solidFill>
                <a:latin typeface="Route 159 UltraLight" pitchFamily="50" charset="0"/>
              </a:defRPr>
            </a:lvl1pPr>
          </a:lstStyle>
          <a:p>
            <a:pPr lvl="0"/>
            <a:r>
              <a:rPr kumimoji="1" lang="en-US" altLang="ja-JP" dirty="0"/>
              <a:t>Subtitle goes here</a:t>
            </a:r>
            <a:endParaRPr kumimoji="1" lang="ja-JP" altLang="en-US" dirty="0"/>
          </a:p>
        </p:txBody>
      </p:sp>
      <p:sp>
        <p:nvSpPr>
          <p:cNvPr id="3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366342" y="8527876"/>
            <a:ext cx="15553728" cy="151216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dirty="0"/>
              <a:t>Information</a:t>
            </a:r>
            <a:endParaRPr kumimoji="1" lang="ja-JP" altLang="en-US" dirty="0"/>
          </a:p>
        </p:txBody>
      </p:sp>
      <p:grpSp>
        <p:nvGrpSpPr>
          <p:cNvPr id="35" name="グループ化 34"/>
          <p:cNvGrpSpPr/>
          <p:nvPr userDrawn="1"/>
        </p:nvGrpSpPr>
        <p:grpSpPr>
          <a:xfrm>
            <a:off x="8595214" y="8095828"/>
            <a:ext cx="1088138" cy="188527"/>
            <a:chOff x="8595214" y="6592642"/>
            <a:chExt cx="1088138" cy="188527"/>
          </a:xfrm>
        </p:grpSpPr>
        <p:sp>
          <p:nvSpPr>
            <p:cNvPr id="36" name="円/楕円 35"/>
            <p:cNvSpPr/>
            <p:nvPr userDrawn="1"/>
          </p:nvSpPr>
          <p:spPr>
            <a:xfrm>
              <a:off x="9048943" y="6592642"/>
              <a:ext cx="188527" cy="1885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 userDrawn="1"/>
          </p:nvSpPr>
          <p:spPr>
            <a:xfrm>
              <a:off x="8595214" y="6592642"/>
              <a:ext cx="188527" cy="1885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 userDrawn="1"/>
          </p:nvSpPr>
          <p:spPr>
            <a:xfrm>
              <a:off x="9494825" y="6592642"/>
              <a:ext cx="188527" cy="1885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9" name="円/楕円 38"/>
          <p:cNvSpPr/>
          <p:nvPr userDrawn="1"/>
        </p:nvSpPr>
        <p:spPr>
          <a:xfrm>
            <a:off x="7039260" y="2492117"/>
            <a:ext cx="864096" cy="8640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/>
          <p:nvPr userDrawn="1"/>
        </p:nvSpPr>
        <p:spPr>
          <a:xfrm>
            <a:off x="8153859" y="2492117"/>
            <a:ext cx="864096" cy="8640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 userDrawn="1"/>
        </p:nvSpPr>
        <p:spPr>
          <a:xfrm>
            <a:off x="9268458" y="2492117"/>
            <a:ext cx="864096" cy="86409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 userDrawn="1"/>
        </p:nvSpPr>
        <p:spPr>
          <a:xfrm>
            <a:off x="10383056" y="2492117"/>
            <a:ext cx="864096" cy="8640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3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ac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ac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ac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ac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2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3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6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9" presetClass="entr" presetSubtype="0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9" presetClass="entr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9" presetClass="entr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9" presetClass="entr" presetSubtype="0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9" presetClass="entr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5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5" presetClass="exit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5" presetClass="exit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5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7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7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5" presetClass="exit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5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7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7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" presetClass="entr" presetSubtype="2" decel="100000" fill="hold" grpId="0" nodeType="with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75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75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8" decel="10000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1" decel="10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1" decel="10000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1" decel="10000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1" decel="10000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5" presetClass="entr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5" presetClass="entr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5" presetClass="entr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5" presetClass="entr" presetSubtype="0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4300"/>
                            </p:stCondLst>
                            <p:childTnLst>
                              <p:par>
                                <p:cTn id="19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300"/>
                            </p:stCondLst>
                            <p:childTnLst>
                              <p:par>
                                <p:cTn id="1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32" grpId="0"/>
      <p:bldP spid="3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1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5" name="アーチ 4"/>
          <p:cNvSpPr/>
          <p:nvPr userDrawn="1"/>
        </p:nvSpPr>
        <p:spPr>
          <a:xfrm rot="3600000">
            <a:off x="943779" y="2897018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13" name="アーチ 12"/>
          <p:cNvSpPr/>
          <p:nvPr userDrawn="1"/>
        </p:nvSpPr>
        <p:spPr>
          <a:xfrm rot="6618510">
            <a:off x="1060367" y="3013606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3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15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1964684" y="3089885"/>
            <a:ext cx="74268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3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7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2709065" y="4451978"/>
            <a:ext cx="13938025" cy="4262434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2" name="フッター プレースホルダー 4">
            <a:extLst>
              <a:ext uri="{FF2B5EF4-FFF2-40B4-BE49-F238E27FC236}">
                <a16:creationId xmlns="" xmlns:a16="http://schemas.microsoft.com/office/drawing/2014/main" id="{27DA6375-17B4-471C-9A6C-E7E59C606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953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"/>
                            </p:stCondLst>
                            <p:childTnLst>
                              <p:par>
                                <p:cTn id="28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3" grpId="0" animBg="1"/>
      <p:bldP spid="13" grpId="1" animBg="1"/>
      <p:bldP spid="15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10507991" y="9463858"/>
            <a:ext cx="5790697" cy="547688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20" name="アーチ 19"/>
          <p:cNvSpPr/>
          <p:nvPr userDrawn="1"/>
        </p:nvSpPr>
        <p:spPr>
          <a:xfrm rot="3600000">
            <a:off x="1165671" y="2943135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1" name="アーチ 20"/>
          <p:cNvSpPr/>
          <p:nvPr userDrawn="1"/>
        </p:nvSpPr>
        <p:spPr>
          <a:xfrm rot="6618510">
            <a:off x="1282259" y="3059723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3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2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2023051" y="3178605"/>
            <a:ext cx="6833566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3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3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2709066" y="3884782"/>
            <a:ext cx="6147552" cy="4726742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7" name="アーチ 26"/>
          <p:cNvSpPr/>
          <p:nvPr userDrawn="1"/>
        </p:nvSpPr>
        <p:spPr>
          <a:xfrm rot="3600000">
            <a:off x="9415504" y="2940038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8" name="アーチ 27"/>
          <p:cNvSpPr/>
          <p:nvPr userDrawn="1"/>
        </p:nvSpPr>
        <p:spPr>
          <a:xfrm rot="6618510">
            <a:off x="9532092" y="3056626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2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9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10272884" y="3175508"/>
            <a:ext cx="6833566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0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10958899" y="3881685"/>
            <a:ext cx="6147552" cy="4726742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901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"/>
                            </p:stCondLst>
                            <p:childTnLst>
                              <p:par>
                                <p:cTn id="28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50"/>
                            </p:stCondLst>
                            <p:childTnLst>
                              <p:par>
                                <p:cTn id="3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950"/>
                            </p:stCondLst>
                            <p:childTnLst>
                              <p:par>
                                <p:cTn id="56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2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animBg="1"/>
      <p:bldP spid="27" grpId="1" animBg="1"/>
      <p:bldP spid="28" grpId="0" animBg="1"/>
      <p:bldP spid="28" grpId="1" animBg="1"/>
      <p:bldP spid="29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0" y="3086974"/>
            <a:ext cx="9664975" cy="3312368"/>
            <a:chOff x="0" y="2839244"/>
            <a:chExt cx="9664975" cy="3312368"/>
          </a:xfrm>
          <a:solidFill>
            <a:schemeClr val="accent3"/>
          </a:solidFill>
        </p:grpSpPr>
        <p:sp>
          <p:nvSpPr>
            <p:cNvPr id="5" name="正方形/長方形 4"/>
            <p:cNvSpPr/>
            <p:nvPr userDrawn="1"/>
          </p:nvSpPr>
          <p:spPr>
            <a:xfrm>
              <a:off x="0" y="2839244"/>
              <a:ext cx="8441633" cy="3312368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  <p:sp>
          <p:nvSpPr>
            <p:cNvPr id="6" name="直角三角形 5"/>
            <p:cNvSpPr/>
            <p:nvPr userDrawn="1"/>
          </p:nvSpPr>
          <p:spPr>
            <a:xfrm>
              <a:off x="8441633" y="2839244"/>
              <a:ext cx="1223342" cy="3312368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</p:grpSp>
      <p:grpSp>
        <p:nvGrpSpPr>
          <p:cNvPr id="34" name="グループ化 33"/>
          <p:cNvGrpSpPr/>
          <p:nvPr userDrawn="1"/>
        </p:nvGrpSpPr>
        <p:grpSpPr>
          <a:xfrm rot="10800000">
            <a:off x="8621438" y="3575440"/>
            <a:ext cx="9664975" cy="3312368"/>
            <a:chOff x="0" y="2839244"/>
            <a:chExt cx="9664975" cy="3312368"/>
          </a:xfrm>
          <a:solidFill>
            <a:schemeClr val="accent2"/>
          </a:solidFill>
        </p:grpSpPr>
        <p:sp>
          <p:nvSpPr>
            <p:cNvPr id="35" name="正方形/長方形 34"/>
            <p:cNvSpPr/>
            <p:nvPr userDrawn="1"/>
          </p:nvSpPr>
          <p:spPr>
            <a:xfrm>
              <a:off x="0" y="2839244"/>
              <a:ext cx="8441633" cy="3312368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  <p:sp>
          <p:nvSpPr>
            <p:cNvPr id="36" name="直角三角形 35"/>
            <p:cNvSpPr/>
            <p:nvPr userDrawn="1"/>
          </p:nvSpPr>
          <p:spPr>
            <a:xfrm>
              <a:off x="8441633" y="2839244"/>
              <a:ext cx="1223342" cy="3312368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37" name="テキスト プレースホルダー 6"/>
          <p:cNvSpPr>
            <a:spLocks noGrp="1"/>
          </p:cNvSpPr>
          <p:nvPr>
            <p:ph type="body" sz="quarter" idx="27" hasCustomPrompt="1"/>
          </p:nvPr>
        </p:nvSpPr>
        <p:spPr>
          <a:xfrm>
            <a:off x="834889" y="3376011"/>
            <a:ext cx="7401338" cy="2823902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660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8" name="テキスト プレースホルダー 6"/>
          <p:cNvSpPr>
            <a:spLocks noGrp="1"/>
          </p:cNvSpPr>
          <p:nvPr>
            <p:ph type="body" sz="quarter" idx="28" hasCustomPrompt="1"/>
          </p:nvPr>
        </p:nvSpPr>
        <p:spPr>
          <a:xfrm>
            <a:off x="10065028" y="3877728"/>
            <a:ext cx="7401338" cy="2823902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660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grpSp>
        <p:nvGrpSpPr>
          <p:cNvPr id="11" name="グループ化 10"/>
          <p:cNvGrpSpPr/>
          <p:nvPr userDrawn="1"/>
        </p:nvGrpSpPr>
        <p:grpSpPr>
          <a:xfrm>
            <a:off x="0" y="6383811"/>
            <a:ext cx="9701241" cy="119030"/>
            <a:chOff x="0" y="6111441"/>
            <a:chExt cx="9701241" cy="119030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0" name="正方形/長方形 39"/>
            <p:cNvSpPr/>
            <p:nvPr userDrawn="1"/>
          </p:nvSpPr>
          <p:spPr>
            <a:xfrm>
              <a:off x="0" y="6126973"/>
              <a:ext cx="9657281" cy="103498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1" name="直角三角形 40"/>
            <p:cNvSpPr/>
            <p:nvPr userDrawn="1"/>
          </p:nvSpPr>
          <p:spPr>
            <a:xfrm>
              <a:off x="9657281" y="6111441"/>
              <a:ext cx="43960" cy="119029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2" name="グループ化 41"/>
          <p:cNvGrpSpPr/>
          <p:nvPr userDrawn="1"/>
        </p:nvGrpSpPr>
        <p:grpSpPr>
          <a:xfrm rot="10800000">
            <a:off x="8581997" y="3472285"/>
            <a:ext cx="9704415" cy="119030"/>
            <a:chOff x="-3174" y="6111441"/>
            <a:chExt cx="9704415" cy="11903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43" name="正方形/長方形 42"/>
            <p:cNvSpPr/>
            <p:nvPr userDrawn="1"/>
          </p:nvSpPr>
          <p:spPr>
            <a:xfrm>
              <a:off x="-3174" y="6111441"/>
              <a:ext cx="9660456" cy="119030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  <p:sp>
          <p:nvSpPr>
            <p:cNvPr id="44" name="直角三角形 43"/>
            <p:cNvSpPr/>
            <p:nvPr userDrawn="1"/>
          </p:nvSpPr>
          <p:spPr>
            <a:xfrm>
              <a:off x="9657281" y="6111441"/>
              <a:ext cx="43960" cy="119029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45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829466" y="6620952"/>
            <a:ext cx="7412834" cy="1893718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6" name="テキスト プレースホルダー 6"/>
          <p:cNvSpPr>
            <a:spLocks noGrp="1"/>
          </p:cNvSpPr>
          <p:nvPr>
            <p:ph type="body" sz="quarter" idx="29" hasCustomPrompt="1"/>
          </p:nvPr>
        </p:nvSpPr>
        <p:spPr>
          <a:xfrm>
            <a:off x="10054379" y="7002108"/>
            <a:ext cx="7412834" cy="1893718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4" name="フッター プレースホルダー 4">
            <a:extLst>
              <a:ext uri="{FF2B5EF4-FFF2-40B4-BE49-F238E27FC236}">
                <a16:creationId xmlns="" xmlns:a16="http://schemas.microsoft.com/office/drawing/2014/main" id="{0BC8534C-8AE3-4EAA-836C-8ADD6ACD46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355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38" name="アーチ 37"/>
          <p:cNvSpPr/>
          <p:nvPr userDrawn="1"/>
        </p:nvSpPr>
        <p:spPr>
          <a:xfrm rot="3600000">
            <a:off x="1360223" y="3313340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39" name="アーチ 38"/>
          <p:cNvSpPr/>
          <p:nvPr userDrawn="1"/>
        </p:nvSpPr>
        <p:spPr>
          <a:xfrm rot="6618510">
            <a:off x="1476811" y="3429928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3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40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2217602" y="3548810"/>
            <a:ext cx="74268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3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1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2903617" y="4254987"/>
            <a:ext cx="13938025" cy="1275244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2" name="アーチ 41"/>
          <p:cNvSpPr/>
          <p:nvPr userDrawn="1"/>
        </p:nvSpPr>
        <p:spPr>
          <a:xfrm rot="3600000">
            <a:off x="1360223" y="5523693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43" name="アーチ 42"/>
          <p:cNvSpPr/>
          <p:nvPr userDrawn="1"/>
        </p:nvSpPr>
        <p:spPr>
          <a:xfrm rot="6618510">
            <a:off x="1476811" y="5640281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2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44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2217602" y="5759163"/>
            <a:ext cx="74268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5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2903617" y="6465340"/>
            <a:ext cx="13938025" cy="1275244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0" name="フッター プレースホルダー 4">
            <a:extLst>
              <a:ext uri="{FF2B5EF4-FFF2-40B4-BE49-F238E27FC236}">
                <a16:creationId xmlns="" xmlns:a16="http://schemas.microsoft.com/office/drawing/2014/main" id="{711C55AE-8B23-42FD-B89F-6A4DB841FB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872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"/>
                            </p:stCondLst>
                            <p:childTnLst>
                              <p:par>
                                <p:cTn id="28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50"/>
                            </p:stCondLst>
                            <p:childTnLst>
                              <p:par>
                                <p:cTn id="3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950"/>
                            </p:stCondLst>
                            <p:childTnLst>
                              <p:par>
                                <p:cTn id="56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39" grpId="0" animBg="1"/>
      <p:bldP spid="39" grpId="1" animBg="1"/>
      <p:bldP spid="40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 animBg="1"/>
      <p:bldP spid="42" grpId="1" animBg="1"/>
      <p:bldP spid="43" grpId="0" animBg="1"/>
      <p:bldP spid="43" grpId="1" animBg="1"/>
      <p:bldP spid="44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 hasCustomPrompt="1"/>
          </p:nvPr>
        </p:nvSpPr>
        <p:spPr>
          <a:xfrm>
            <a:off x="505838" y="1543100"/>
            <a:ext cx="16990296" cy="504056"/>
          </a:xfrm>
        </p:spPr>
        <p:txBody>
          <a:bodyPr vert="horz" lIns="163275" tIns="81638" rIns="163275" bIns="81638" rtlCol="0">
            <a:normAutofit/>
          </a:bodyPr>
          <a:lstStyle>
            <a:lvl1pPr>
              <a:defRPr lang="ja-JP" altLang="en-US" i="1" dirty="0">
                <a:solidFill>
                  <a:schemeClr val="tx1">
                    <a:lumMod val="50000"/>
                    <a:lumOff val="50000"/>
                  </a:schemeClr>
                </a:solidFill>
                <a:cs typeface="Open Sans Light" panose="020B0306030504020204" pitchFamily="34" charset="0"/>
              </a:defRPr>
            </a:lvl1pPr>
          </a:lstStyle>
          <a:p>
            <a:pPr lvl="0"/>
            <a:r>
              <a:rPr kumimoji="1" lang="en-US" altLang="ja-JP" dirty="0"/>
              <a:t>Short description goes here</a:t>
            </a:r>
            <a:endParaRPr kumimoji="1" lang="ja-JP" altLang="en-US" dirty="0"/>
          </a:p>
        </p:txBody>
      </p:sp>
      <p:sp>
        <p:nvSpPr>
          <p:cNvPr id="34" name="アーチ 33"/>
          <p:cNvSpPr/>
          <p:nvPr userDrawn="1"/>
        </p:nvSpPr>
        <p:spPr>
          <a:xfrm rot="3600000">
            <a:off x="1165671" y="2420421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35" name="アーチ 34"/>
          <p:cNvSpPr/>
          <p:nvPr userDrawn="1"/>
        </p:nvSpPr>
        <p:spPr>
          <a:xfrm rot="6618510">
            <a:off x="1282259" y="2537009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36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2023050" y="2655891"/>
            <a:ext cx="74268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1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7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2709065" y="3362068"/>
            <a:ext cx="13938025" cy="1275244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8" name="アーチ 37"/>
          <p:cNvSpPr/>
          <p:nvPr userDrawn="1"/>
        </p:nvSpPr>
        <p:spPr>
          <a:xfrm rot="3600000">
            <a:off x="1165671" y="4630775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39" name="アーチ 38"/>
          <p:cNvSpPr/>
          <p:nvPr userDrawn="1"/>
        </p:nvSpPr>
        <p:spPr>
          <a:xfrm rot="6618510">
            <a:off x="1282259" y="4747363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3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40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2023050" y="4866245"/>
            <a:ext cx="74268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3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1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2709065" y="5572422"/>
            <a:ext cx="13938025" cy="1275244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9" name="アーチ 18"/>
          <p:cNvSpPr/>
          <p:nvPr userDrawn="1"/>
        </p:nvSpPr>
        <p:spPr>
          <a:xfrm rot="3600000">
            <a:off x="1164538" y="6846952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20" name="アーチ 19"/>
          <p:cNvSpPr/>
          <p:nvPr userDrawn="1"/>
        </p:nvSpPr>
        <p:spPr>
          <a:xfrm rot="6618510">
            <a:off x="1281126" y="6963540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2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1" name="テキスト プレースホルダー 6"/>
          <p:cNvSpPr>
            <a:spLocks noGrp="1"/>
          </p:cNvSpPr>
          <p:nvPr>
            <p:ph type="body" sz="quarter" idx="18" hasCustomPrompt="1"/>
          </p:nvPr>
        </p:nvSpPr>
        <p:spPr>
          <a:xfrm>
            <a:off x="2021917" y="7082422"/>
            <a:ext cx="74268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2" name="テキスト プレースホルダー 6"/>
          <p:cNvSpPr>
            <a:spLocks noGrp="1"/>
          </p:cNvSpPr>
          <p:nvPr>
            <p:ph type="body" sz="quarter" idx="19" hasCustomPrompt="1"/>
          </p:nvPr>
        </p:nvSpPr>
        <p:spPr>
          <a:xfrm>
            <a:off x="2707932" y="7788599"/>
            <a:ext cx="13938025" cy="1275244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4" name="フッター プレースホルダー 4">
            <a:extLst>
              <a:ext uri="{FF2B5EF4-FFF2-40B4-BE49-F238E27FC236}">
                <a16:creationId xmlns="" xmlns:a16="http://schemas.microsoft.com/office/drawing/2014/main" id="{4DBEE1F8-24A4-47EE-9C46-3660D0CED9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227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00"/>
                            </p:stCondLst>
                            <p:childTnLst>
                              <p:par>
                                <p:cTn id="32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350"/>
                            </p:stCondLst>
                            <p:childTnLst>
                              <p:par>
                                <p:cTn id="37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450"/>
                            </p:stCondLst>
                            <p:childTnLst>
                              <p:par>
                                <p:cTn id="60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200"/>
                            </p:stCondLst>
                            <p:childTnLst>
                              <p:par>
                                <p:cTn id="6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300"/>
                            </p:stCondLst>
                            <p:childTnLst>
                              <p:par>
                                <p:cTn id="88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animBg="1"/>
      <p:bldP spid="34" grpId="1" animBg="1"/>
      <p:bldP spid="35" grpId="0" animBg="1"/>
      <p:bldP spid="35" grpId="1" animBg="1"/>
      <p:bldP spid="36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animBg="1"/>
      <p:bldP spid="38" grpId="1" animBg="1"/>
      <p:bldP spid="39" grpId="0" animBg="1"/>
      <p:bldP spid="39" grpId="1" animBg="1"/>
      <p:bldP spid="40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 animBg="1"/>
      <p:bldP spid="19" grpId="1" animBg="1"/>
      <p:bldP spid="20" grpId="0" animBg="1"/>
      <p:bldP spid="20" grpId="1" animBg="1"/>
      <p:bldP spid="21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34" name="アーチ 33"/>
          <p:cNvSpPr/>
          <p:nvPr userDrawn="1"/>
        </p:nvSpPr>
        <p:spPr>
          <a:xfrm rot="3600000">
            <a:off x="1165671" y="2887348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35" name="アーチ 34"/>
          <p:cNvSpPr/>
          <p:nvPr userDrawn="1"/>
        </p:nvSpPr>
        <p:spPr>
          <a:xfrm rot="6618510">
            <a:off x="1282259" y="3003936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36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2023050" y="3122818"/>
            <a:ext cx="71193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1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7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2709066" y="3828995"/>
            <a:ext cx="6433348" cy="1781432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8" name="アーチ 37"/>
          <p:cNvSpPr/>
          <p:nvPr userDrawn="1"/>
        </p:nvSpPr>
        <p:spPr>
          <a:xfrm rot="3600000">
            <a:off x="1165671" y="5835460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39" name="アーチ 38"/>
          <p:cNvSpPr/>
          <p:nvPr userDrawn="1"/>
        </p:nvSpPr>
        <p:spPr>
          <a:xfrm rot="6618510">
            <a:off x="1282259" y="5952048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3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40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2023050" y="6070930"/>
            <a:ext cx="71193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3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1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2709066" y="6777107"/>
            <a:ext cx="6433348" cy="2221750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9" name="アーチ 18"/>
          <p:cNvSpPr/>
          <p:nvPr userDrawn="1"/>
        </p:nvSpPr>
        <p:spPr>
          <a:xfrm rot="3600000">
            <a:off x="9371957" y="2890398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0" name="アーチ 19"/>
          <p:cNvSpPr/>
          <p:nvPr userDrawn="1"/>
        </p:nvSpPr>
        <p:spPr>
          <a:xfrm rot="6618510">
            <a:off x="9488545" y="3006986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2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1" name="テキスト プレースホルダー 6"/>
          <p:cNvSpPr>
            <a:spLocks noGrp="1"/>
          </p:cNvSpPr>
          <p:nvPr>
            <p:ph type="body" sz="quarter" idx="18" hasCustomPrompt="1"/>
          </p:nvPr>
        </p:nvSpPr>
        <p:spPr>
          <a:xfrm>
            <a:off x="10229336" y="3125868"/>
            <a:ext cx="71193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2" name="テキスト プレースホルダー 6"/>
          <p:cNvSpPr>
            <a:spLocks noGrp="1"/>
          </p:cNvSpPr>
          <p:nvPr>
            <p:ph type="body" sz="quarter" idx="19" hasCustomPrompt="1"/>
          </p:nvPr>
        </p:nvSpPr>
        <p:spPr>
          <a:xfrm>
            <a:off x="10915352" y="3832045"/>
            <a:ext cx="6433348" cy="2035308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3" name="アーチ 22"/>
          <p:cNvSpPr/>
          <p:nvPr userDrawn="1"/>
        </p:nvSpPr>
        <p:spPr>
          <a:xfrm rot="3600000">
            <a:off x="9371957" y="5838510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4" name="アーチ 23"/>
          <p:cNvSpPr/>
          <p:nvPr userDrawn="1"/>
        </p:nvSpPr>
        <p:spPr>
          <a:xfrm rot="6618510">
            <a:off x="9488545" y="5955098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4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5" name="テキスト プレースホルダー 6"/>
          <p:cNvSpPr>
            <a:spLocks noGrp="1"/>
          </p:cNvSpPr>
          <p:nvPr>
            <p:ph type="body" sz="quarter" idx="20" hasCustomPrompt="1"/>
          </p:nvPr>
        </p:nvSpPr>
        <p:spPr>
          <a:xfrm>
            <a:off x="10229336" y="6073980"/>
            <a:ext cx="71193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4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6" name="テキスト プレースホルダー 6"/>
          <p:cNvSpPr>
            <a:spLocks noGrp="1"/>
          </p:cNvSpPr>
          <p:nvPr>
            <p:ph type="body" sz="quarter" idx="21" hasCustomPrompt="1"/>
          </p:nvPr>
        </p:nvSpPr>
        <p:spPr>
          <a:xfrm>
            <a:off x="10915352" y="6780157"/>
            <a:ext cx="6433348" cy="2221750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8" name="フッター プレースホルダー 4">
            <a:extLst>
              <a:ext uri="{FF2B5EF4-FFF2-40B4-BE49-F238E27FC236}">
                <a16:creationId xmlns="" xmlns:a16="http://schemas.microsoft.com/office/drawing/2014/main" id="{9AC3C802-25D8-438F-AAA4-9346D6E63B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238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"/>
                            </p:stCondLst>
                            <p:childTnLst>
                              <p:par>
                                <p:cTn id="28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50"/>
                            </p:stCondLst>
                            <p:childTnLst>
                              <p:par>
                                <p:cTn id="3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950"/>
                            </p:stCondLst>
                            <p:childTnLst>
                              <p:par>
                                <p:cTn id="56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700"/>
                            </p:stCondLst>
                            <p:childTnLst>
                              <p:par>
                                <p:cTn id="6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800"/>
                            </p:stCondLst>
                            <p:childTnLst>
                              <p:par>
                                <p:cTn id="84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550"/>
                            </p:stCondLst>
                            <p:childTnLst>
                              <p:par>
                                <p:cTn id="8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650"/>
                            </p:stCondLst>
                            <p:childTnLst>
                              <p:par>
                                <p:cTn id="112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6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animBg="1"/>
      <p:bldP spid="38" grpId="1" animBg="1"/>
      <p:bldP spid="39" grpId="0" animBg="1"/>
      <p:bldP spid="39" grpId="1" animBg="1"/>
      <p:bldP spid="40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 animBg="1"/>
      <p:bldP spid="19" grpId="1" animBg="1"/>
      <p:bldP spid="20" grpId="0" animBg="1"/>
      <p:bldP spid="20" grpId="1" animBg="1"/>
      <p:bldP spid="21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 animBg="1"/>
      <p:bldP spid="23" grpId="1" animBg="1"/>
      <p:bldP spid="24" grpId="0" animBg="1"/>
      <p:bldP spid="24" grpId="1" animBg="1"/>
      <p:bldP spid="25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11" name="図プレースホルダー 9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3138831"/>
            <a:ext cx="18286412" cy="4640826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12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1078310" y="8157264"/>
            <a:ext cx="15303069" cy="1189936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6647543"/>
            <a:ext cx="18286413" cy="1146629"/>
          </a:xfrm>
          <a:solidFill>
            <a:schemeClr val="accent1">
              <a:lumMod val="75000"/>
              <a:alpha val="80000"/>
            </a:schemeClr>
          </a:solidFill>
        </p:spPr>
        <p:txBody>
          <a:bodyPr anchor="ctr">
            <a:noAutofit/>
          </a:bodyPr>
          <a:lstStyle>
            <a:lvl1pPr algn="ctr">
              <a:defRPr sz="4800">
                <a:solidFill>
                  <a:schemeClr val="bg1"/>
                </a:solidFill>
                <a:latin typeface="Route 159 Light" pitchFamily="50" charset="0"/>
              </a:defRPr>
            </a:lvl1pPr>
          </a:lstStyle>
          <a:p>
            <a:pPr lvl="0"/>
            <a:r>
              <a:rPr kumimoji="1" lang="en-US" altLang="ja-JP" dirty="0"/>
              <a:t>TEXT</a:t>
            </a:r>
            <a:endParaRPr kumimoji="1" lang="ja-JP" altLang="en-US" dirty="0"/>
          </a:p>
        </p:txBody>
      </p:sp>
      <p:sp>
        <p:nvSpPr>
          <p:cNvPr id="15" name="フッター プレースホルダー 4">
            <a:extLst>
              <a:ext uri="{FF2B5EF4-FFF2-40B4-BE49-F238E27FC236}">
                <a16:creationId xmlns="" xmlns:a16="http://schemas.microsoft.com/office/drawing/2014/main" id="{66030A41-CDD9-4510-9E69-9536549FDD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056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build="allAtOnce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animBg="1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9"/>
          <p:cNvSpPr>
            <a:spLocks noGrp="1"/>
          </p:cNvSpPr>
          <p:nvPr>
            <p:ph type="pic" sz="quarter" idx="14" hasCustomPrompt="1"/>
          </p:nvPr>
        </p:nvSpPr>
        <p:spPr>
          <a:xfrm>
            <a:off x="8988356" y="3163058"/>
            <a:ext cx="9317417" cy="3903671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11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1078311" y="7663779"/>
            <a:ext cx="15322524" cy="1530553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163058"/>
            <a:ext cx="9824936" cy="390367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5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1078311" y="3540867"/>
            <a:ext cx="5400599" cy="3129285"/>
          </a:xfrm>
        </p:spPr>
        <p:txBody>
          <a:bodyPr anchor="b"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latin typeface="Route 159 Light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3" name="フッター プレースホルダー 4">
            <a:extLst>
              <a:ext uri="{FF2B5EF4-FFF2-40B4-BE49-F238E27FC236}">
                <a16:creationId xmlns="" xmlns:a16="http://schemas.microsoft.com/office/drawing/2014/main" id="{B895AA07-6FF4-49AF-BD78-D7E552BB75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142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build="allAtOnce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animBg="1"/>
      <p:bldP spid="15" grpId="0" build="allAtOnce">
        <p:tmplLst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914320" y="1572588"/>
            <a:ext cx="16457772" cy="1203151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/>
          <a:p>
            <a:r>
              <a:rPr kumimoji="1" lang="en-US" altLang="ja-JP" dirty="0"/>
              <a:t>Master Title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3250574"/>
            <a:ext cx="16457772" cy="5282886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kumimoji="1" lang="en-US" altLang="ja-JP" dirty="0"/>
              <a:t>MASTER TEXT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  <p:sp>
        <p:nvSpPr>
          <p:cNvPr id="21" name="円/楕円 20"/>
          <p:cNvSpPr/>
          <p:nvPr userDrawn="1"/>
        </p:nvSpPr>
        <p:spPr>
          <a:xfrm>
            <a:off x="16531653" y="9150345"/>
            <a:ext cx="434349" cy="43434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 userDrawn="1"/>
        </p:nvSpPr>
        <p:spPr>
          <a:xfrm>
            <a:off x="17151170" y="9166572"/>
            <a:ext cx="1080120" cy="10801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 userDrawn="1"/>
        </p:nvSpPr>
        <p:spPr>
          <a:xfrm>
            <a:off x="16289464" y="9704242"/>
            <a:ext cx="720080" cy="582759"/>
          </a:xfrm>
          <a:custGeom>
            <a:avLst/>
            <a:gdLst/>
            <a:ahLst/>
            <a:cxnLst/>
            <a:rect l="l" t="t" r="r" b="b"/>
            <a:pathLst>
              <a:path w="720080" h="582759">
                <a:moveTo>
                  <a:pt x="360040" y="0"/>
                </a:moveTo>
                <a:cubicBezTo>
                  <a:pt x="558884" y="0"/>
                  <a:pt x="720080" y="161195"/>
                  <a:pt x="720080" y="360040"/>
                </a:cubicBezTo>
                <a:cubicBezTo>
                  <a:pt x="720080" y="444579"/>
                  <a:pt x="690944" y="522313"/>
                  <a:pt x="640920" y="582759"/>
                </a:cubicBezTo>
                <a:lnTo>
                  <a:pt x="79160" y="582759"/>
                </a:lnTo>
                <a:cubicBezTo>
                  <a:pt x="29136" y="522313"/>
                  <a:pt x="0" y="444579"/>
                  <a:pt x="0" y="360040"/>
                </a:cubicBezTo>
                <a:cubicBezTo>
                  <a:pt x="0" y="161195"/>
                  <a:pt x="161195" y="0"/>
                  <a:pt x="36004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7151170" y="9432788"/>
            <a:ext cx="1080120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pic>
        <p:nvPicPr>
          <p:cNvPr id="9" name="Gráfico 8">
            <a:extLst>
              <a:ext uri="{FF2B5EF4-FFF2-40B4-BE49-F238E27FC236}">
                <a16:creationId xmlns="" xmlns:a16="http://schemas.microsoft.com/office/drawing/2014/main" id="{A70BFE03-39FC-429D-A245-70BE0AF7A8CA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=""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0" y="385245"/>
            <a:ext cx="11206264" cy="78105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02DA8A8C-A654-4FD9-839E-9E94F990A7C2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12142963" y="295853"/>
            <a:ext cx="5229129" cy="121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1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748" r:id="rId2"/>
    <p:sldLayoutId id="2147483675" r:id="rId3"/>
    <p:sldLayoutId id="2147483751" r:id="rId4"/>
    <p:sldLayoutId id="2147483676" r:id="rId5"/>
    <p:sldLayoutId id="2147483773" r:id="rId6"/>
    <p:sldLayoutId id="2147483752" r:id="rId7"/>
    <p:sldLayoutId id="2147483706" r:id="rId8"/>
    <p:sldLayoutId id="2147483660" r:id="rId9"/>
    <p:sldLayoutId id="2147483704" r:id="rId10"/>
    <p:sldLayoutId id="2147483671" r:id="rId11"/>
    <p:sldLayoutId id="2147483718" r:id="rId12"/>
    <p:sldLayoutId id="2147483680" r:id="rId13"/>
    <p:sldLayoutId id="2147483757" r:id="rId14"/>
    <p:sldLayoutId id="2147483691" r:id="rId15"/>
    <p:sldLayoutId id="2147483702" r:id="rId16"/>
    <p:sldLayoutId id="2147483750" r:id="rId17"/>
    <p:sldLayoutId id="2147483714" r:id="rId18"/>
    <p:sldLayoutId id="2147483779" r:id="rId19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6" decel="10000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6" de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4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6" decel="10000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1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21" grpId="0" animBg="1"/>
      <p:bldP spid="21" grpId="1" animBg="1"/>
      <p:bldP spid="23" grpId="0" animBg="1"/>
      <p:bldP spid="23" grpId="1" animBg="1"/>
      <p:bldP spid="20" grpId="0" animBg="1"/>
      <p:bldP spid="20" grpId="1" animBg="1"/>
      <p:bldP spid="6" grpId="0"/>
    </p:bldLst>
  </p:timing>
  <p:hf hdr="0" dt="0"/>
  <p:txStyles>
    <p:titleStyle>
      <a:lvl1pPr algn="l" defTabSz="1632753" rtl="0" eaLnBrk="1" latinLnBrk="0" hangingPunct="1">
        <a:spcBef>
          <a:spcPct val="0"/>
        </a:spcBef>
        <a:buNone/>
        <a:defRPr kumimoji="1" sz="6000" b="1" kern="1200" baseline="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632753" rtl="0" eaLnBrk="1" latinLnBrk="0" hangingPunct="1">
        <a:lnSpc>
          <a:spcPct val="120000"/>
        </a:lnSpc>
        <a:spcBef>
          <a:spcPts val="1200"/>
        </a:spcBef>
        <a:buFont typeface="Arial" panose="020B0604020202020204" pitchFamily="34" charset="0"/>
        <a:buNone/>
        <a:defRPr kumimoji="1"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1326612" indent="-510235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0941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>
          <a:xfrm>
            <a:off x="-457994" y="4125917"/>
            <a:ext cx="19202400" cy="1585999"/>
          </a:xfrm>
        </p:spPr>
        <p:txBody>
          <a:bodyPr/>
          <a:lstStyle/>
          <a:p>
            <a:r>
              <a:rPr lang="es-ES_tradnl" sz="6000" dirty="0">
                <a:solidFill>
                  <a:srgbClr val="0070C0"/>
                </a:solidFill>
              </a:rPr>
              <a:t>MUNICIPIO DEL DISTRITO METROPOLITANO DE QUITO</a:t>
            </a:r>
            <a:br>
              <a:rPr lang="es-ES_tradnl" sz="6000" dirty="0">
                <a:solidFill>
                  <a:srgbClr val="0070C0"/>
                </a:solidFill>
              </a:rPr>
            </a:br>
            <a:r>
              <a:rPr lang="en-US" altLang="ja-JP" sz="6000" b="1" dirty="0">
                <a:solidFill>
                  <a:schemeClr val="bg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/>
            </a:r>
            <a:br>
              <a:rPr lang="en-US" altLang="ja-JP" sz="6000" b="1" dirty="0">
                <a:solidFill>
                  <a:schemeClr val="bg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</a:br>
            <a:endParaRPr kumimoji="1" lang="ja-JP" altLang="en-US" sz="6000" b="1" dirty="0">
              <a:solidFill>
                <a:schemeClr val="bg1">
                  <a:lumMod val="50000"/>
                </a:schemeClr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>
          <a:xfrm>
            <a:off x="-271849" y="5733540"/>
            <a:ext cx="19202399" cy="2001790"/>
          </a:xfrm>
        </p:spPr>
        <p:txBody>
          <a:bodyPr/>
          <a:lstStyle/>
          <a:p>
            <a:r>
              <a:rPr lang="es-ES_tradnl" sz="6000" b="1" dirty="0">
                <a:solidFill>
                  <a:srgbClr val="0070C0"/>
                </a:solidFill>
              </a:rPr>
              <a:t>REFORMA POA 2021</a:t>
            </a:r>
          </a:p>
          <a:p>
            <a:r>
              <a:rPr lang="es-ES_tradnl" b="1" dirty="0" smtClean="0">
                <a:solidFill>
                  <a:srgbClr val="0070C0"/>
                </a:solidFill>
              </a:rPr>
              <a:t>OCTUBRE </a:t>
            </a:r>
            <a:r>
              <a:rPr lang="es-ES_tradnl" b="1" dirty="0">
                <a:solidFill>
                  <a:srgbClr val="0070C0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2173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754">
        <p:fade/>
      </p:transition>
    </mc:Choice>
    <mc:Fallback xmlns="">
      <p:transition spd="med" advTm="675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#PorUnQuitoDigno</a:t>
            </a:r>
            <a:endParaRPr lang="ja-JP" altLang="en-US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181020" y="1286838"/>
            <a:ext cx="16457772" cy="1203151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419" sz="4800" dirty="0"/>
              <a:t>Reforma </a:t>
            </a:r>
            <a:r>
              <a:rPr lang="es-419" sz="4800" dirty="0" smtClean="0"/>
              <a:t>de Inversión POA 2021</a:t>
            </a:r>
            <a:endParaRPr lang="es-419" sz="4800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658167"/>
              </p:ext>
            </p:extLst>
          </p:nvPr>
        </p:nvGraphicFramePr>
        <p:xfrm>
          <a:off x="1775012" y="3173506"/>
          <a:ext cx="7083238" cy="5038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063731"/>
              </p:ext>
            </p:extLst>
          </p:nvPr>
        </p:nvGraphicFramePr>
        <p:xfrm>
          <a:off x="9932894" y="3173507"/>
          <a:ext cx="6583456" cy="5007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18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#PorUnQuitoDigno</a:t>
            </a:r>
            <a:endParaRPr lang="ja-JP" altLang="en-US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181020" y="1286838"/>
            <a:ext cx="16457772" cy="1203151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419" sz="4800" dirty="0"/>
              <a:t>Reforma </a:t>
            </a:r>
            <a:r>
              <a:rPr lang="es-419" sz="4800" dirty="0" smtClean="0"/>
              <a:t>de Inversión POA 2021</a:t>
            </a:r>
            <a:endParaRPr lang="es-419" sz="4800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401082"/>
              </p:ext>
            </p:extLst>
          </p:nvPr>
        </p:nvGraphicFramePr>
        <p:xfrm>
          <a:off x="2571750" y="2489989"/>
          <a:ext cx="14058900" cy="6326794"/>
        </p:xfrm>
        <a:graphic>
          <a:graphicData uri="http://schemas.openxmlformats.org/drawingml/2006/table">
            <a:tbl>
              <a:tblPr firstRow="1" firstCol="1" bandRow="1"/>
              <a:tblGrid>
                <a:gridCol w="3440383"/>
                <a:gridCol w="3440383"/>
                <a:gridCol w="1920501"/>
                <a:gridCol w="1920501"/>
                <a:gridCol w="1668566"/>
                <a:gridCol w="1668566"/>
              </a:tblGrid>
              <a:tr h="25656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ÁREA</a:t>
                      </a:r>
                      <a:endParaRPr lang="es-419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SECTOR</a:t>
                      </a:r>
                      <a:endParaRPr lang="es-419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INVERSIÓN</a:t>
                      </a:r>
                      <a:endParaRPr lang="es-419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</a:tr>
              <a:tr h="524799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CODIFICADO</a:t>
                      </a:r>
                      <a:endParaRPr lang="es-419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REFORMA 2021</a:t>
                      </a:r>
                      <a:br>
                        <a:rPr lang="es-EC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EC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PRIMER DEBATE</a:t>
                      </a:r>
                      <a:endParaRPr lang="es-419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AJUSTES REFORMA 2021</a:t>
                      </a:r>
                      <a:endParaRPr lang="es-419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NUEVO CODIFICADO</a:t>
                      </a:r>
                      <a:endParaRPr lang="es-419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56562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SERVICIOS COMUNALES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AMBIENTE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4.900.000,00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10.378.082,80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2.550.000,00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17.828.082,80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4799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COORDINACIÓN TERRITORIAL Y PARTICIPACIÓN CIUDADANA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29.081.210,36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-1.009.927,93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28.071.282,43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2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MOVILIDAD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323.352.995,39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238.887.341,29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-6.416.294,93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555.824.041,75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6562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SEGURIDAD Y GOBERNABILIDAD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3.754.731,25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1.010.962,15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4.765.693,40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2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TERRITORIO HÁBITAT Y VIVIENDA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7.656.110,28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5.022.217,23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2.000.000,00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14.678.327,51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479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SERVICIOS ECONÓMICOS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AGENCIA DE COORDINACIÓN DISTRITAL DE COMERCIO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2.800.000,00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1.000.000,00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-1.667.273,13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2.132.726,87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4799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DESARROLLO PRODUCTIVO Y COMPETITIVIDAD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9.300.000,00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514.000,00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-200.000,00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9.614.000,00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6562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SERVICIOS GENERALES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ADMINISTRACIÓN GENERAL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45.979.947,82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5.226.982,53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-600.000,00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50.606.930,35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7493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AGENCIA METROPOLITANA DE CONTROL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700.000,00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-333.314,91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366.685,09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2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COMUNICACIÓN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2.752.877,20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500.000,00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-500.000,00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2.752.877,20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4799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COORDINACIÓN DE ALCALDIA Y SECRETARÍA DEL CONCEJO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870.000,00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175.300,00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-80.000,00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965.300,00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6562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PLANIFICACIÓN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300.140,00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7.778,56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307.918,56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2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SERVICIOS SOCIALES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CULTURA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8.224.400,99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647.066,79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8.871.467,78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2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EDUCACIÓN, RECREACIÓN Y DEPORTE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8.826.400,61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-18.402,46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8.807.998,15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2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INCLUSIÓN SOCIAL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7.299.865,83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2.356.756,22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9.656.622,05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2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SALUD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14.641.800,00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-609.467,80</a:t>
                      </a:r>
                      <a:endParaRPr lang="es-419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14.032.332,20</a:t>
                      </a:r>
                      <a:endParaRPr lang="es-419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MDMQ</a:t>
                      </a:r>
                      <a:endParaRPr lang="es-419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470.440.479,73</a:t>
                      </a:r>
                      <a:endParaRPr lang="es-419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263.755.374,47</a:t>
                      </a:r>
                      <a:endParaRPr lang="es-419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-4.913.568,06</a:t>
                      </a:r>
                      <a:endParaRPr lang="es-419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729.282.286,14</a:t>
                      </a:r>
                      <a:endParaRPr lang="es-419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63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181020" y="1286838"/>
            <a:ext cx="16457772" cy="1203151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419" sz="4800" dirty="0" smtClean="0"/>
              <a:t>Detalle de Reforma por Dependencia</a:t>
            </a:r>
            <a:endParaRPr lang="es-419" sz="4800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810104"/>
              </p:ext>
            </p:extLst>
          </p:nvPr>
        </p:nvGraphicFramePr>
        <p:xfrm>
          <a:off x="1336858" y="2215556"/>
          <a:ext cx="14700539" cy="7800190"/>
        </p:xfrm>
        <a:graphic>
          <a:graphicData uri="http://schemas.openxmlformats.org/drawingml/2006/table">
            <a:tbl>
              <a:tblPr/>
              <a:tblGrid>
                <a:gridCol w="2597007"/>
                <a:gridCol w="2597007"/>
                <a:gridCol w="2597007"/>
                <a:gridCol w="2385870"/>
                <a:gridCol w="2391148"/>
                <a:gridCol w="2132500"/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ÁREA</a:t>
                      </a:r>
                    </a:p>
                  </a:txBody>
                  <a:tcPr marL="3087" marR="3087" marT="308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SECTOR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DEPENDENCIA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INVERSIÓN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</a:tr>
              <a:tr h="200669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CODIFICADO ANTES REFORMA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INCREMENTO / REDUCCIÓN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NUEVO CODIFICADO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</a:tr>
              <a:tr h="194495">
                <a:tc rowSpan="25"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COMUNALES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AMBIENTE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EMASEO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-  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12,928,082.80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12,928,082.80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95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 GESTION INTEGRAL DE RESIDUOS SOLIDOS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4,500,000.00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4,500,000.00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63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AMBIENTE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400,000.00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400,000.00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95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COORDINACION TERRITORIAL Y PARTICIPACION CIUDADANA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ADM ZONAL EQUINOCCIA - LA DELICIA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4,294,312.68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4,294,312.68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95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ADMINISTRACIÓN Z EUGENIO ESPEJO (NORTE)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3,969,943.70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                   9,175.06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3,960,768.64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63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ADMINISTRACIÓN ZONAL CALDERÓN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3,468,482.34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                 37,000.00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3,431,482.34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95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ADMINISTRACIÓN ZONAL ELOY ALFARO (SUR)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4,336,175.86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               758,627.62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3,577,548.24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95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ADMINISTRACIÓN ZONAL MANUELA SÁENZ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2,769,538.23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                 78,581.75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2,690,956.48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63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ADMINISTRACIÓN ZONAL QUITUMBE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3,728,398.78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                   2,056.97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3,726,341.81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95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ADMINISTRACIÓN ZONAL VALLE DE TUMBACO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2,420,050.76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                 94,591.73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2,325,459.03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95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ADMINISTRACIÓN ZONAL VALLE LOS CHILLOS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2,233,308.52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85,000.00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2,318,308.52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95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GENERAL COORDINACIÓN TERRITORIAL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1,422,161.84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1,422,161.84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63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UNIDAD ESPECIAL REGULA TU BARRIO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300,000.00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               120,894.80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179,105.20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95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UNIDAD ESPECIAL TURÍSTICA LA MARISCAL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138,837.65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6,000.00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144,837.65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26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MOVILIDAD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AGENCIA METROPOLITANA DE CONTROL TRANSITO SEG VIAL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15,021,511.49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               685,045.99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14,336,465.50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26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 METRO QUITO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8,500,000.00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2,744,000.00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11,244,000.00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63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 MOVILIDAD Y OBRAS PUBLICAS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37,827,297.31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35,283,763.49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73,111,060.80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821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 TRANSPORTE DE PASAJEROS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31,500,000.00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19,962,269.49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51,462,269.49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58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MOVILIDAD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230,504,186.59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175,166,059.37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405,670,245.96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636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SEGURIDAD Y GOBERNABILIDAD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CUERPO DE AGENTES DE CONTROL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2,554,731.25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                 18,581.34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2,536,149.91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95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GENERAL SEGURIDAD GOBERNABILIDAD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1,200,000.00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1,029,543.49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2,229,543.49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636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TERRITORIO HABITAT Y VIVIENDA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 HÁBITAT Y VIVIENDA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1,000,000.00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5,107,205.67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6,107,205.67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95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METROPOLITANO DE PATRIMONIO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6,132,136.41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                 84,988.44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6,047,147.97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95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TERRITORIO, HÁBITAT  VIVIENDA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523,973.87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523,973.87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26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 AGUA POTABLE Y SANEAMIENTO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-  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2,000,000.00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2,000,000.00 </a:t>
                      </a:r>
                    </a:p>
                  </a:txBody>
                  <a:tcPr marL="3087" marR="3087" marT="3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33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028620" y="1439238"/>
            <a:ext cx="16457772" cy="1203151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419" sz="4800" dirty="0" smtClean="0"/>
              <a:t>Detalle de Reforma por Dependencia</a:t>
            </a:r>
            <a:endParaRPr lang="es-419" sz="4800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99918"/>
              </p:ext>
            </p:extLst>
          </p:nvPr>
        </p:nvGraphicFramePr>
        <p:xfrm>
          <a:off x="1771650" y="2540766"/>
          <a:ext cx="14020801" cy="6892022"/>
        </p:xfrm>
        <a:graphic>
          <a:graphicData uri="http://schemas.openxmlformats.org/drawingml/2006/table">
            <a:tbl>
              <a:tblPr/>
              <a:tblGrid>
                <a:gridCol w="2476924"/>
                <a:gridCol w="2476924"/>
                <a:gridCol w="2476924"/>
                <a:gridCol w="2275550"/>
                <a:gridCol w="2280584"/>
                <a:gridCol w="2033895"/>
              </a:tblGrid>
              <a:tr h="1497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ÁREA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SECTOR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DEPENDENCIA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INVERSIÓN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</a:tr>
              <a:tr h="286326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CODIFICADO ANTES REFORMA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INCREMENTO / REDUCCIÓN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NUEVO CODIFICADO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</a:tr>
              <a:tr h="64753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ECONÓMICOS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AGENCIA DE COORDINACIÓN DISTRITAL DE COMERCIO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AGENCIA DE COORD. DISTRITAL DEL COMERCIO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2,800,000.00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                667,273.13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2,132,726.87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8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DESARROLLO PRODUCTIVO Y COMPETITIVIDAD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CONQUITO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2,850,000.00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       -  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2,850,000.00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8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EPM GESTION DE DESTINO TURISTICO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3,000,000.00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       -  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3,000,000.00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21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EPM SERVICIOS AEROPORTUARIOS Y GESTION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3,000,000.00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       -  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3,000,000.00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21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SECRETARÍA DESARROLLO PRODUCTIVO COMPETITIVIDAD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450,000.00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314,000.00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764,000.00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032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GENERALES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ADMINISTRACION GENERAL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DM DE GESTIÓN DE BIENES INMUEBLES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1,000,000.00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             1,000,000.00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   -  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16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DM DE GESTIÓN DOCUMENTAL Y ARCHIVO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78,870.40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       -  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78,870.40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8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DIRECCIÓN DE INFORMÁTICA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1,589,897.38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                139,679.54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1,450,217.84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11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DIRECCIÓN FINANCIERA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42,890,050.44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5,767,791.67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48,657,842.11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8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DIRECCIÓN TRIBUTARIA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421,129.60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                    1,129.60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420,000.00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16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AGENCIA METROPOLITANA DE CONTROL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AGENCIA METROPOLITANA DE CONTROL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700,000.00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                333,314.91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366,685.09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21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COMUNICACION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SECRETARÍA DE COMUNICACIÓN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2,752,877.20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       -  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2,752,877.20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8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COORDINACION DE ALCALDIA Y SECRETARIA DEL CONCEJO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DM RELACIONES INTERNACIONALES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70,000.00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       -  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70,000.00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16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QUITO HONESTO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800,000.00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95,300.00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895,300.00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11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PLANIFICACION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INSTITUTO DE LA CIUDAD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180,000.00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       -  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180,000.00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16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INSTITUTO METROPOLITANO DE CAPACITACIÓN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120,000.00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       -  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120,000.00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11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SECRETARÍA GENERAL DE PLANIFICACIÓN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140.00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7,778.56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7,918.56 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23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990520" y="1215367"/>
            <a:ext cx="16457772" cy="1203151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419" sz="4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Detalle de Reforma por Dependencia</a:t>
            </a:r>
            <a:endParaRPr lang="es-419" sz="4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583010"/>
              </p:ext>
            </p:extLst>
          </p:nvPr>
        </p:nvGraphicFramePr>
        <p:xfrm>
          <a:off x="2000251" y="2418521"/>
          <a:ext cx="14573248" cy="7458457"/>
        </p:xfrm>
        <a:graphic>
          <a:graphicData uri="http://schemas.openxmlformats.org/drawingml/2006/table">
            <a:tbl>
              <a:tblPr/>
              <a:tblGrid>
                <a:gridCol w="2574519"/>
                <a:gridCol w="2574519"/>
                <a:gridCol w="2574519"/>
                <a:gridCol w="2365209"/>
                <a:gridCol w="2370446"/>
                <a:gridCol w="2114036"/>
              </a:tblGrid>
              <a:tr h="2063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ÁREA</a:t>
                      </a:r>
                    </a:p>
                  </a:txBody>
                  <a:tcPr marL="4862" marR="4862" marT="486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SECTOR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DEPENDENCIA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INVERSIÓN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</a:tr>
              <a:tr h="394484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CODIFICADO ANTES REFORMA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INCREMENTO / REDUCCIÓN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NUEVO CODIFICADO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</a:tr>
              <a:tr h="254898">
                <a:tc rowSpan="21">
                  <a:txBody>
                    <a:bodyPr/>
                    <a:lstStyle/>
                    <a:p>
                      <a:pPr algn="ct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SOCIALES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CULTURA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FUNDACION MUSEOS DE LA CIUDAD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2,600,000.00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900,000.00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3,500,000.00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98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FUNDACION TEATRO NACIONAL SUCRE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2,900,000.00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200,000.00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3,100,000.00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98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CULTURA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2,724,400.99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               452,933.21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2,271,467.78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18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EDUCACION, RECREACION Y DEPORTE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COLEGIO BENALCAZAR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110,000.00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110,000.00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18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COLEGIO FERNÁNDEZ MADRID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75,714.00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75,714.00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346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EDUCACIÓN, RECREACIÓN DEPORTE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8,058,900.61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                      902.46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8,057,998.15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18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UNIDAD EDUCATIVA ESPEJO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75,714.00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75,714.00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98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UNIDAD EDUCATIVA JULIO E.MORENO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75,714.00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75,714.00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346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UNIDAD EDUCATIVA MILENIO BICENTENARIO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110,000.00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110,000.00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98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UNIDAD EDUCATIVA OSWALDO LOMBEYDA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75,714.00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75,714.00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18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UNIDAD EDUCATIVA QUITUMBE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93,214.00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                 17,500.00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75,714.00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346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UNIDAD EDUCATIVA SAN FRANCISCO DE QUITO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75,714.00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75,714.00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18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UNIDAD EDUCATIVA SUCRE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75,716.00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75,716.00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18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INCLUSION SOCIAL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COMPINA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750,000.00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750,000.00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98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INCLUSIÓN SOCIAL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1,000,000.00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1,000,000.00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243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UNIDAD PATRONATO MUNICIPAL SAN JOSÉ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5,549,865.83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2,356,756.22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7,906,622.05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18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SALUD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SALUD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6,292,936.34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                 35,364.45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6,257,571.89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98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UNIDAD DE BIENESTAR ANIMAL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-  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35,364.45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35,364.45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98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UNIDAD DE SALUD CENTRO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862,840.48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862,840.48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98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UNIDAD DE SALUD NORTE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2,033,170.58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               313,257.34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1,719,913.24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18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UNIDAD DE SALUD SUR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5,452,852.60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               296,210.46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5,156,642.14 </a:t>
                      </a:r>
                    </a:p>
                  </a:txBody>
                  <a:tcPr marL="4862" marR="4862" marT="4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45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#PorUnQuitoDigno</a:t>
            </a:r>
            <a:endParaRPr lang="ja-JP" altLang="en-US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693398" y="1092699"/>
            <a:ext cx="16457772" cy="1203151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419" sz="4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Porcentaje de Participación por Sector</a:t>
            </a:r>
            <a:endParaRPr lang="es-419" sz="4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949236"/>
              </p:ext>
            </p:extLst>
          </p:nvPr>
        </p:nvGraphicFramePr>
        <p:xfrm>
          <a:off x="3101787" y="2528046"/>
          <a:ext cx="12245790" cy="6185642"/>
        </p:xfrm>
        <a:graphic>
          <a:graphicData uri="http://schemas.openxmlformats.org/drawingml/2006/table">
            <a:tbl>
              <a:tblPr/>
              <a:tblGrid>
                <a:gridCol w="7876146"/>
                <a:gridCol w="2184822"/>
                <a:gridCol w="2184822"/>
              </a:tblGrid>
              <a:tr h="2577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SECTOR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INVERSIÓN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</a:tr>
              <a:tr h="1546412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DE PARTICIPACIÓN CODIFICADO ANTES REFORMA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DE PARTICIPACIÓN CODIFICADO FINAL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</a:tr>
              <a:tr h="257735"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MOVILIDAD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35"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ADMINISTRACIÓN GENERAL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35"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COORDINACIÓN TERRITORIAL Y PARTICIPACIÓN CIUDADANA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35"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SALUD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35"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DESARROLLO PRODUCTIVO Y COMPETITIVIDAD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35"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EDUCACIÓN, RECREACIÓN Y DEPORTE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35"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CULTURA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35"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INCLUSIÓN SOCIAL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35"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TERRITORIO HÁBITAT Y VIVIENDA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35"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AMBIENTE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35"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SEGURIDAD Y GOBERNABILIDAD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35"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AGENCIA DE COORDINACIÓN DISTRITAL DE COMERCIO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35"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COMUNICACIÓN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35"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AGENCIA METROPOLITANA DE CONTROL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35"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COORDINACIÓN DE ALCALDIA Y SECRETARÍA DEL CONCEJO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35"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PLANIFICACIÓN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35">
                <a:tc>
                  <a:txBody>
                    <a:bodyPr/>
                    <a:lstStyle/>
                    <a:p>
                      <a:pPr algn="l" fontAlgn="ctr"/>
                      <a:r>
                        <a:rPr lang="es-419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2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ga - Header">
  <a:themeElements>
    <a:clrScheme name="Personalizado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1B587C"/>
      </a:accent1>
      <a:accent2>
        <a:srgbClr val="C00000"/>
      </a:accent2>
      <a:accent3>
        <a:srgbClr val="1B587C"/>
      </a:accent3>
      <a:accent4>
        <a:srgbClr val="C00000"/>
      </a:accent4>
      <a:accent5>
        <a:srgbClr val="002060"/>
      </a:accent5>
      <a:accent6>
        <a:srgbClr val="1B587C"/>
      </a:accent6>
      <a:hlink>
        <a:srgbClr val="C00000"/>
      </a:hlink>
      <a:folHlink>
        <a:srgbClr val="1B587C"/>
      </a:folHlink>
    </a:clrScheme>
    <a:fontScheme name="Vega">
      <a:majorFont>
        <a:latin typeface="Route 159 UltraLight"/>
        <a:ea typeface="Spica Neue Light"/>
        <a:cs typeface=""/>
      </a:majorFont>
      <a:minorFont>
        <a:latin typeface="Open Sans"/>
        <a:ea typeface="Spica Neu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  <a:prstDash val="sysDot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>
            <a:solidFill>
              <a:schemeClr val="accent6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2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15947</TotalTime>
  <Words>1091</Words>
  <Application>Microsoft Office PowerPoint</Application>
  <PresentationFormat>Personalizado</PresentationFormat>
  <Paragraphs>469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13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Microsoft Tai Le</vt:lpstr>
      <vt:lpstr>Open Sans</vt:lpstr>
      <vt:lpstr>Open Sans Light</vt:lpstr>
      <vt:lpstr>Route 159 Light</vt:lpstr>
      <vt:lpstr>Route 159 SemiBold</vt:lpstr>
      <vt:lpstr>Route 159 UltraLight</vt:lpstr>
      <vt:lpstr>Spica Neue</vt:lpstr>
      <vt:lpstr>Spica Neue Light</vt:lpstr>
      <vt:lpstr>Times New Roman</vt:lpstr>
      <vt:lpstr>Vega - Header</vt:lpstr>
      <vt:lpstr>MUNICIPIO DEL DISTRITO METROPOLITANO DE QUITO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Vega</dc:title>
  <dc:creator>Jun</dc:creator>
  <cp:lastModifiedBy>Sergio Yamni Tamayo Piedra</cp:lastModifiedBy>
  <cp:revision>372</cp:revision>
  <cp:lastPrinted>2021-10-12T17:47:11Z</cp:lastPrinted>
  <dcterms:created xsi:type="dcterms:W3CDTF">2015-09-05T11:42:45Z</dcterms:created>
  <dcterms:modified xsi:type="dcterms:W3CDTF">2021-10-12T18:58:13Z</dcterms:modified>
</cp:coreProperties>
</file>