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5"/>
  </p:notesMasterIdLst>
  <p:sldIdLst>
    <p:sldId id="507" r:id="rId5"/>
    <p:sldId id="546" r:id="rId6"/>
    <p:sldId id="508" r:id="rId7"/>
    <p:sldId id="544" r:id="rId8"/>
    <p:sldId id="545" r:id="rId9"/>
    <p:sldId id="541" r:id="rId10"/>
    <p:sldId id="538" r:id="rId11"/>
    <p:sldId id="511" r:id="rId12"/>
    <p:sldId id="519" r:id="rId13"/>
    <p:sldId id="50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C2BD2"/>
    <a:srgbClr val="0033A0"/>
    <a:srgbClr val="CC0099"/>
    <a:srgbClr val="FF6600"/>
    <a:srgbClr val="003366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84BE-C630-4BD2-BD07-385E2273FDC5}" v="58" dt="2020-05-14T21:55:2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9" autoAdjust="0"/>
    <p:restoredTop sz="91023" autoAdjust="0"/>
  </p:normalViewPr>
  <p:slideViewPr>
    <p:cSldViewPr snapToGrid="0" snapToObjects="1">
      <p:cViewPr varScale="1">
        <p:scale>
          <a:sx n="67" d="100"/>
          <a:sy n="67" d="100"/>
        </p:scale>
        <p:origin x="9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Fernanda García Oquendo" userId="939942edda86ccf3" providerId="LiveId" clId="{E24784BE-C630-4BD2-BD07-385E2273FDC5}"/>
    <pc:docChg chg="undo custSel addSld delSld modSld sldOrd">
      <pc:chgData name="María Fernanda García Oquendo" userId="939942edda86ccf3" providerId="LiveId" clId="{E24784BE-C630-4BD2-BD07-385E2273FDC5}" dt="2020-05-14T21:55:22.711" v="3951"/>
      <pc:docMkLst>
        <pc:docMk/>
      </pc:docMkLst>
      <pc:sldChg chg="modNotesTx">
        <pc:chgData name="María Fernanda García Oquendo" userId="939942edda86ccf3" providerId="LiveId" clId="{E24784BE-C630-4BD2-BD07-385E2273FDC5}" dt="2020-05-14T21:45:11.404" v="2319" actId="20577"/>
        <pc:sldMkLst>
          <pc:docMk/>
          <pc:sldMk cId="3040299372" sldId="274"/>
        </pc:sldMkLst>
      </pc:sldChg>
      <pc:sldChg chg="modSp">
        <pc:chgData name="María Fernanda García Oquendo" userId="939942edda86ccf3" providerId="LiveId" clId="{E24784BE-C630-4BD2-BD07-385E2273FDC5}" dt="2020-05-14T02:15:04.412" v="481" actId="20577"/>
        <pc:sldMkLst>
          <pc:docMk/>
          <pc:sldMk cId="2867249321" sldId="275"/>
        </pc:sldMkLst>
        <pc:spChg chg="mod">
          <ac:chgData name="María Fernanda García Oquendo" userId="939942edda86ccf3" providerId="LiveId" clId="{E24784BE-C630-4BD2-BD07-385E2273FDC5}" dt="2020-05-14T02:15:04.412" v="481" actId="20577"/>
          <ac:spMkLst>
            <pc:docMk/>
            <pc:sldMk cId="2867249321" sldId="275"/>
            <ac:spMk id="2" creationId="{9B8A0665-951C-2144-80A4-2B45AE889453}"/>
          </ac:spMkLst>
        </pc:spChg>
      </pc:sldChg>
      <pc:sldChg chg="addSp delSp modSp ord modNotesTx">
        <pc:chgData name="María Fernanda García Oquendo" userId="939942edda86ccf3" providerId="LiveId" clId="{E24784BE-C630-4BD2-BD07-385E2273FDC5}" dt="2020-05-14T21:48:36.645" v="2684" actId="20577"/>
        <pc:sldMkLst>
          <pc:docMk/>
          <pc:sldMk cId="4143880788" sldId="286"/>
        </pc:sldMkLst>
        <pc:spChg chg="mod">
          <ac:chgData name="María Fernanda García Oquendo" userId="939942edda86ccf3" providerId="LiveId" clId="{E24784BE-C630-4BD2-BD07-385E2273FDC5}" dt="2020-05-14T02:45:27.113" v="647" actId="13926"/>
          <ac:spMkLst>
            <pc:docMk/>
            <pc:sldMk cId="4143880788" sldId="286"/>
            <ac:spMk id="4" creationId="{BC0611DE-9AF2-44EC-8629-53AC4737C3FA}"/>
          </ac:spMkLst>
        </pc:spChg>
        <pc:spChg chg="mod">
          <ac:chgData name="María Fernanda García Oquendo" userId="939942edda86ccf3" providerId="LiveId" clId="{E24784BE-C630-4BD2-BD07-385E2273FDC5}" dt="2020-05-14T02:25:30.460" v="514" actId="1076"/>
          <ac:spMkLst>
            <pc:docMk/>
            <pc:sldMk cId="4143880788" sldId="286"/>
            <ac:spMk id="25" creationId="{00D1306F-1E03-41B4-A3A6-C6A091BA2E41}"/>
          </ac:spMkLst>
        </pc:spChg>
        <pc:grpChg chg="add del mod">
          <ac:chgData name="María Fernanda García Oquendo" userId="939942edda86ccf3" providerId="LiveId" clId="{E24784BE-C630-4BD2-BD07-385E2273FDC5}" dt="2020-05-14T02:24:29.064" v="509" actId="478"/>
          <ac:grpSpMkLst>
            <pc:docMk/>
            <pc:sldMk cId="4143880788" sldId="286"/>
            <ac:grpSpMk id="7" creationId="{0B008DC6-82B1-4F59-BC54-232A37E16456}"/>
          </ac:grpSpMkLst>
        </pc:grpChg>
        <pc:grpChg chg="add mod">
          <ac:chgData name="María Fernanda García Oquendo" userId="939942edda86ccf3" providerId="LiveId" clId="{E24784BE-C630-4BD2-BD07-385E2273FDC5}" dt="2020-05-14T02:25:24.414" v="513" actId="1076"/>
          <ac:grpSpMkLst>
            <pc:docMk/>
            <pc:sldMk cId="4143880788" sldId="286"/>
            <ac:grpSpMk id="22" creationId="{60173FF6-E1F5-4C46-942C-2697DCFE5C79}"/>
          </ac:grpSpMkLst>
        </pc:grpChg>
        <pc:graphicFrameChg chg="add mod modGraphic">
          <ac:chgData name="María Fernanda García Oquendo" userId="939942edda86ccf3" providerId="LiveId" clId="{E24784BE-C630-4BD2-BD07-385E2273FDC5}" dt="2020-05-14T02:49:36.341" v="853" actId="20577"/>
          <ac:graphicFrameMkLst>
            <pc:docMk/>
            <pc:sldMk cId="4143880788" sldId="286"/>
            <ac:graphicFrameMk id="5" creationId="{0C15E704-D05F-4A6C-82C8-85148845D5E5}"/>
          </ac:graphicFrameMkLst>
        </pc:graphicFrameChg>
        <pc:picChg chg="del">
          <ac:chgData name="María Fernanda García Oquendo" userId="939942edda86ccf3" providerId="LiveId" clId="{E24784BE-C630-4BD2-BD07-385E2273FDC5}" dt="2020-05-14T02:20:38.551" v="484" actId="478"/>
          <ac:picMkLst>
            <pc:docMk/>
            <pc:sldMk cId="4143880788" sldId="286"/>
            <ac:picMk id="3" creationId="{CA7692AE-184C-43FC-A7AB-CC2BF44B44C7}"/>
          </ac:picMkLst>
        </pc:picChg>
        <pc:picChg chg="add del mod">
          <ac:chgData name="María Fernanda García Oquendo" userId="939942edda86ccf3" providerId="LiveId" clId="{E24784BE-C630-4BD2-BD07-385E2273FDC5}" dt="2020-05-14T02:24:32.249" v="510" actId="478"/>
          <ac:picMkLst>
            <pc:docMk/>
            <pc:sldMk cId="4143880788" sldId="286"/>
            <ac:picMk id="6" creationId="{618BAC27-BAE3-4EBD-B4AC-3F219376229B}"/>
          </ac:picMkLst>
        </pc:picChg>
        <pc:picChg chg="add mod">
          <ac:chgData name="María Fernanda García Oquendo" userId="939942edda86ccf3" providerId="LiveId" clId="{E24784BE-C630-4BD2-BD07-385E2273FDC5}" dt="2020-05-14T02:25:24.414" v="513" actId="1076"/>
          <ac:picMkLst>
            <pc:docMk/>
            <pc:sldMk cId="4143880788" sldId="286"/>
            <ac:picMk id="21" creationId="{426C1838-E5F6-4798-8334-F796624ED183}"/>
          </ac:picMkLst>
        </pc:picChg>
      </pc:sldChg>
      <pc:sldChg chg="del">
        <pc:chgData name="María Fernanda García Oquendo" userId="939942edda86ccf3" providerId="LiveId" clId="{E24784BE-C630-4BD2-BD07-385E2273FDC5}" dt="2020-05-14T02:57:32.990" v="968" actId="2696"/>
        <pc:sldMkLst>
          <pc:docMk/>
          <pc:sldMk cId="3762083443" sldId="287"/>
        </pc:sldMkLst>
      </pc:sldChg>
      <pc:sldChg chg="del">
        <pc:chgData name="María Fernanda García Oquendo" userId="939942edda86ccf3" providerId="LiveId" clId="{E24784BE-C630-4BD2-BD07-385E2273FDC5}" dt="2020-05-14T02:57:40.621" v="972" actId="2696"/>
        <pc:sldMkLst>
          <pc:docMk/>
          <pc:sldMk cId="793573059" sldId="289"/>
        </pc:sldMkLst>
      </pc:sldChg>
      <pc:sldChg chg="del">
        <pc:chgData name="María Fernanda García Oquendo" userId="939942edda86ccf3" providerId="LiveId" clId="{E24784BE-C630-4BD2-BD07-385E2273FDC5}" dt="2020-05-14T02:57:50.924" v="975" actId="2696"/>
        <pc:sldMkLst>
          <pc:docMk/>
          <pc:sldMk cId="2860444684" sldId="290"/>
        </pc:sldMkLst>
      </pc:sldChg>
      <pc:sldChg chg="del">
        <pc:chgData name="María Fernanda García Oquendo" userId="939942edda86ccf3" providerId="LiveId" clId="{E24784BE-C630-4BD2-BD07-385E2273FDC5}" dt="2020-05-14T02:58:10.558" v="977" actId="2696"/>
        <pc:sldMkLst>
          <pc:docMk/>
          <pc:sldMk cId="3210453657" sldId="291"/>
        </pc:sldMkLst>
      </pc:sldChg>
      <pc:sldChg chg="del">
        <pc:chgData name="María Fernanda García Oquendo" userId="939942edda86ccf3" providerId="LiveId" clId="{E24784BE-C630-4BD2-BD07-385E2273FDC5}" dt="2020-05-14T02:57:34.316" v="969" actId="2696"/>
        <pc:sldMkLst>
          <pc:docMk/>
          <pc:sldMk cId="605500807" sldId="302"/>
        </pc:sldMkLst>
      </pc:sldChg>
      <pc:sldChg chg="del">
        <pc:chgData name="María Fernanda García Oquendo" userId="939942edda86ccf3" providerId="LiveId" clId="{E24784BE-C630-4BD2-BD07-385E2273FDC5}" dt="2020-05-14T02:58:12.216" v="978" actId="2696"/>
        <pc:sldMkLst>
          <pc:docMk/>
          <pc:sldMk cId="4214234530" sldId="303"/>
        </pc:sldMkLst>
      </pc:sldChg>
      <pc:sldChg chg="del">
        <pc:chgData name="María Fernanda García Oquendo" userId="939942edda86ccf3" providerId="LiveId" clId="{E24784BE-C630-4BD2-BD07-385E2273FDC5}" dt="2020-05-14T02:58:42.792" v="988" actId="2696"/>
        <pc:sldMkLst>
          <pc:docMk/>
          <pc:sldMk cId="4243281976" sldId="308"/>
        </pc:sldMkLst>
      </pc:sldChg>
      <pc:sldChg chg="del">
        <pc:chgData name="María Fernanda García Oquendo" userId="939942edda86ccf3" providerId="LiveId" clId="{E24784BE-C630-4BD2-BD07-385E2273FDC5}" dt="2020-05-14T02:59:03.575" v="995" actId="2696"/>
        <pc:sldMkLst>
          <pc:docMk/>
          <pc:sldMk cId="4076013886" sldId="309"/>
        </pc:sldMkLst>
      </pc:sldChg>
      <pc:sldChg chg="del">
        <pc:chgData name="María Fernanda García Oquendo" userId="939942edda86ccf3" providerId="LiveId" clId="{E24784BE-C630-4BD2-BD07-385E2273FDC5}" dt="2020-05-14T02:59:05.447" v="997" actId="2696"/>
        <pc:sldMkLst>
          <pc:docMk/>
          <pc:sldMk cId="4145182201" sldId="310"/>
        </pc:sldMkLst>
      </pc:sldChg>
      <pc:sldChg chg="del">
        <pc:chgData name="María Fernanda García Oquendo" userId="939942edda86ccf3" providerId="LiveId" clId="{E24784BE-C630-4BD2-BD07-385E2273FDC5}" dt="2020-05-14T02:59:10.828" v="1002" actId="2696"/>
        <pc:sldMkLst>
          <pc:docMk/>
          <pc:sldMk cId="2744422219" sldId="311"/>
        </pc:sldMkLst>
      </pc:sldChg>
      <pc:sldChg chg="modSp">
        <pc:chgData name="María Fernanda García Oquendo" userId="939942edda86ccf3" providerId="LiveId" clId="{E24784BE-C630-4BD2-BD07-385E2273FDC5}" dt="2020-05-14T02:59:17.351" v="1003" actId="6549"/>
        <pc:sldMkLst>
          <pc:docMk/>
          <pc:sldMk cId="4200160986" sldId="312"/>
        </pc:sldMkLst>
        <pc:spChg chg="mod">
          <ac:chgData name="María Fernanda García Oquendo" userId="939942edda86ccf3" providerId="LiveId" clId="{E24784BE-C630-4BD2-BD07-385E2273FDC5}" dt="2020-05-14T02:59:17.351" v="1003" actId="6549"/>
          <ac:spMkLst>
            <pc:docMk/>
            <pc:sldMk cId="4200160986" sldId="312"/>
            <ac:spMk id="4" creationId="{D3A96A46-C77F-4EE7-BDF3-4F8F2A245D78}"/>
          </ac:spMkLst>
        </pc:spChg>
      </pc:sldChg>
      <pc:sldChg chg="del">
        <pc:chgData name="María Fernanda García Oquendo" userId="939942edda86ccf3" providerId="LiveId" clId="{E24784BE-C630-4BD2-BD07-385E2273FDC5}" dt="2020-05-14T02:57:37.132" v="971" actId="2696"/>
        <pc:sldMkLst>
          <pc:docMk/>
          <pc:sldMk cId="1457704718" sldId="313"/>
        </pc:sldMkLst>
      </pc:sldChg>
      <pc:sldChg chg="del">
        <pc:chgData name="María Fernanda García Oquendo" userId="939942edda86ccf3" providerId="LiveId" clId="{E24784BE-C630-4BD2-BD07-385E2273FDC5}" dt="2020-05-14T02:58:05.064" v="976" actId="2696"/>
        <pc:sldMkLst>
          <pc:docMk/>
          <pc:sldMk cId="4294697487" sldId="315"/>
        </pc:sldMkLst>
      </pc:sldChg>
      <pc:sldChg chg="ord modNotesTx">
        <pc:chgData name="María Fernanda García Oquendo" userId="939942edda86ccf3" providerId="LiveId" clId="{E24784BE-C630-4BD2-BD07-385E2273FDC5}" dt="2020-05-14T21:55:22.711" v="3951"/>
        <pc:sldMkLst>
          <pc:docMk/>
          <pc:sldMk cId="1508922438" sldId="316"/>
        </pc:sldMkLst>
      </pc:sldChg>
      <pc:sldChg chg="del">
        <pc:chgData name="María Fernanda García Oquendo" userId="939942edda86ccf3" providerId="LiveId" clId="{E24784BE-C630-4BD2-BD07-385E2273FDC5}" dt="2020-05-14T02:58:18.932" v="981" actId="2696"/>
        <pc:sldMkLst>
          <pc:docMk/>
          <pc:sldMk cId="2306319152" sldId="318"/>
        </pc:sldMkLst>
      </pc:sldChg>
      <pc:sldChg chg="del">
        <pc:chgData name="María Fernanda García Oquendo" userId="939942edda86ccf3" providerId="LiveId" clId="{E24784BE-C630-4BD2-BD07-385E2273FDC5}" dt="2020-05-14T02:59:06.248" v="998" actId="2696"/>
        <pc:sldMkLst>
          <pc:docMk/>
          <pc:sldMk cId="978109730" sldId="322"/>
        </pc:sldMkLst>
      </pc:sldChg>
      <pc:sldChg chg="del">
        <pc:chgData name="María Fernanda García Oquendo" userId="939942edda86ccf3" providerId="LiveId" clId="{E24784BE-C630-4BD2-BD07-385E2273FDC5}" dt="2020-05-14T02:59:08.023" v="1000" actId="2696"/>
        <pc:sldMkLst>
          <pc:docMk/>
          <pc:sldMk cId="2602406403" sldId="323"/>
        </pc:sldMkLst>
      </pc:sldChg>
      <pc:sldChg chg="del">
        <pc:chgData name="María Fernanda García Oquendo" userId="939942edda86ccf3" providerId="LiveId" clId="{E24784BE-C630-4BD2-BD07-385E2273FDC5}" dt="2020-05-14T02:57:43.310" v="973" actId="2696"/>
        <pc:sldMkLst>
          <pc:docMk/>
          <pc:sldMk cId="3796745168" sldId="324"/>
        </pc:sldMkLst>
      </pc:sldChg>
      <pc:sldChg chg="del">
        <pc:chgData name="María Fernanda García Oquendo" userId="939942edda86ccf3" providerId="LiveId" clId="{E24784BE-C630-4BD2-BD07-385E2273FDC5}" dt="2020-05-14T02:58:33.675" v="983" actId="2696"/>
        <pc:sldMkLst>
          <pc:docMk/>
          <pc:sldMk cId="2725015283" sldId="325"/>
        </pc:sldMkLst>
      </pc:sldChg>
      <pc:sldChg chg="del">
        <pc:chgData name="María Fernanda García Oquendo" userId="939942edda86ccf3" providerId="LiveId" clId="{E24784BE-C630-4BD2-BD07-385E2273FDC5}" dt="2020-05-14T02:58:36.896" v="985" actId="2696"/>
        <pc:sldMkLst>
          <pc:docMk/>
          <pc:sldMk cId="3714104704" sldId="327"/>
        </pc:sldMkLst>
      </pc:sldChg>
      <pc:sldChg chg="del">
        <pc:chgData name="María Fernanda García Oquendo" userId="939942edda86ccf3" providerId="LiveId" clId="{E24784BE-C630-4BD2-BD07-385E2273FDC5}" dt="2020-05-14T02:58:41.405" v="987" actId="2696"/>
        <pc:sldMkLst>
          <pc:docMk/>
          <pc:sldMk cId="2441556570" sldId="328"/>
        </pc:sldMkLst>
      </pc:sldChg>
      <pc:sldChg chg="del">
        <pc:chgData name="María Fernanda García Oquendo" userId="939942edda86ccf3" providerId="LiveId" clId="{E24784BE-C630-4BD2-BD07-385E2273FDC5}" dt="2020-05-14T02:58:49.473" v="990" actId="2696"/>
        <pc:sldMkLst>
          <pc:docMk/>
          <pc:sldMk cId="3766260216" sldId="329"/>
        </pc:sldMkLst>
      </pc:sldChg>
      <pc:sldChg chg="del">
        <pc:chgData name="María Fernanda García Oquendo" userId="939942edda86ccf3" providerId="LiveId" clId="{E24784BE-C630-4BD2-BD07-385E2273FDC5}" dt="2020-05-14T02:58:59.773" v="992" actId="2696"/>
        <pc:sldMkLst>
          <pc:docMk/>
          <pc:sldMk cId="811130120" sldId="330"/>
        </pc:sldMkLst>
      </pc:sldChg>
      <pc:sldChg chg="del">
        <pc:chgData name="María Fernanda García Oquendo" userId="939942edda86ccf3" providerId="LiveId" clId="{E24784BE-C630-4BD2-BD07-385E2273FDC5}" dt="2020-05-14T02:59:01.091" v="993" actId="2696"/>
        <pc:sldMkLst>
          <pc:docMk/>
          <pc:sldMk cId="511957262" sldId="331"/>
        </pc:sldMkLst>
      </pc:sldChg>
      <pc:sldChg chg="del">
        <pc:chgData name="María Fernanda García Oquendo" userId="939942edda86ccf3" providerId="LiveId" clId="{E24784BE-C630-4BD2-BD07-385E2273FDC5}" dt="2020-05-14T02:58:43.995" v="989" actId="2696"/>
        <pc:sldMkLst>
          <pc:docMk/>
          <pc:sldMk cId="758891487" sldId="332"/>
        </pc:sldMkLst>
      </pc:sldChg>
      <pc:sldChg chg="del">
        <pc:chgData name="María Fernanda García Oquendo" userId="939942edda86ccf3" providerId="LiveId" clId="{E24784BE-C630-4BD2-BD07-385E2273FDC5}" dt="2020-05-14T02:59:02.479" v="994" actId="2696"/>
        <pc:sldMkLst>
          <pc:docMk/>
          <pc:sldMk cId="437520893" sldId="333"/>
        </pc:sldMkLst>
      </pc:sldChg>
      <pc:sldChg chg="del">
        <pc:chgData name="María Fernanda García Oquendo" userId="939942edda86ccf3" providerId="LiveId" clId="{E24784BE-C630-4BD2-BD07-385E2273FDC5}" dt="2020-05-14T02:57:35.481" v="970" actId="2696"/>
        <pc:sldMkLst>
          <pc:docMk/>
          <pc:sldMk cId="3436458264" sldId="334"/>
        </pc:sldMkLst>
      </pc:sldChg>
      <pc:sldChg chg="del">
        <pc:chgData name="María Fernanda García Oquendo" userId="939942edda86ccf3" providerId="LiveId" clId="{E24784BE-C630-4BD2-BD07-385E2273FDC5}" dt="2020-05-14T02:58:15.354" v="979" actId="2696"/>
        <pc:sldMkLst>
          <pc:docMk/>
          <pc:sldMk cId="1257110136" sldId="335"/>
        </pc:sldMkLst>
      </pc:sldChg>
      <pc:sldChg chg="del">
        <pc:chgData name="María Fernanda García Oquendo" userId="939942edda86ccf3" providerId="LiveId" clId="{E24784BE-C630-4BD2-BD07-385E2273FDC5}" dt="2020-05-14T02:58:57.471" v="991" actId="2696"/>
        <pc:sldMkLst>
          <pc:docMk/>
          <pc:sldMk cId="198982735" sldId="337"/>
        </pc:sldMkLst>
      </pc:sldChg>
      <pc:sldChg chg="del">
        <pc:chgData name="María Fernanda García Oquendo" userId="939942edda86ccf3" providerId="LiveId" clId="{E24784BE-C630-4BD2-BD07-385E2273FDC5}" dt="2020-05-14T02:58:16.873" v="980" actId="2696"/>
        <pc:sldMkLst>
          <pc:docMk/>
          <pc:sldMk cId="177103125" sldId="338"/>
        </pc:sldMkLst>
      </pc:sldChg>
      <pc:sldChg chg="del">
        <pc:chgData name="María Fernanda García Oquendo" userId="939942edda86ccf3" providerId="LiveId" clId="{E24784BE-C630-4BD2-BD07-385E2273FDC5}" dt="2020-05-14T02:58:31.799" v="982" actId="2696"/>
        <pc:sldMkLst>
          <pc:docMk/>
          <pc:sldMk cId="1990885761" sldId="339"/>
        </pc:sldMkLst>
      </pc:sldChg>
      <pc:sldChg chg="del">
        <pc:chgData name="María Fernanda García Oquendo" userId="939942edda86ccf3" providerId="LiveId" clId="{E24784BE-C630-4BD2-BD07-385E2273FDC5}" dt="2020-05-14T02:58:35.146" v="984" actId="2696"/>
        <pc:sldMkLst>
          <pc:docMk/>
          <pc:sldMk cId="1686423625" sldId="340"/>
        </pc:sldMkLst>
      </pc:sldChg>
      <pc:sldChg chg="del">
        <pc:chgData name="María Fernanda García Oquendo" userId="939942edda86ccf3" providerId="LiveId" clId="{E24784BE-C630-4BD2-BD07-385E2273FDC5}" dt="2020-05-14T02:59:04.461" v="996" actId="2696"/>
        <pc:sldMkLst>
          <pc:docMk/>
          <pc:sldMk cId="1104168671" sldId="342"/>
        </pc:sldMkLst>
      </pc:sldChg>
      <pc:sldChg chg="del">
        <pc:chgData name="María Fernanda García Oquendo" userId="939942edda86ccf3" providerId="LiveId" clId="{E24784BE-C630-4BD2-BD07-385E2273FDC5}" dt="2020-05-14T02:59:07.018" v="999" actId="2696"/>
        <pc:sldMkLst>
          <pc:docMk/>
          <pc:sldMk cId="2924891484" sldId="343"/>
        </pc:sldMkLst>
      </pc:sldChg>
      <pc:sldChg chg="del">
        <pc:chgData name="María Fernanda García Oquendo" userId="939942edda86ccf3" providerId="LiveId" clId="{E24784BE-C630-4BD2-BD07-385E2273FDC5}" dt="2020-05-14T02:59:08.878" v="1001" actId="2696"/>
        <pc:sldMkLst>
          <pc:docMk/>
          <pc:sldMk cId="3349476924" sldId="344"/>
        </pc:sldMkLst>
      </pc:sldChg>
      <pc:sldChg chg="del">
        <pc:chgData name="María Fernanda García Oquendo" userId="939942edda86ccf3" providerId="LiveId" clId="{E24784BE-C630-4BD2-BD07-385E2273FDC5}" dt="2020-05-14T02:57:47.288" v="974" actId="2696"/>
        <pc:sldMkLst>
          <pc:docMk/>
          <pc:sldMk cId="2086160048" sldId="345"/>
        </pc:sldMkLst>
      </pc:sldChg>
      <pc:sldChg chg="del">
        <pc:chgData name="María Fernanda García Oquendo" userId="939942edda86ccf3" providerId="LiveId" clId="{E24784BE-C630-4BD2-BD07-385E2273FDC5}" dt="2020-05-14T02:43:43.795" v="609" actId="2696"/>
        <pc:sldMkLst>
          <pc:docMk/>
          <pc:sldMk cId="1107645857" sldId="346"/>
        </pc:sldMkLst>
      </pc:sldChg>
      <pc:sldChg chg="del">
        <pc:chgData name="María Fernanda García Oquendo" userId="939942edda86ccf3" providerId="LiveId" clId="{E24784BE-C630-4BD2-BD07-385E2273FDC5}" dt="2020-05-14T02:58:38.985" v="986" actId="2696"/>
        <pc:sldMkLst>
          <pc:docMk/>
          <pc:sldMk cId="404662335" sldId="347"/>
        </pc:sldMkLst>
      </pc:sldChg>
      <pc:sldChg chg="del">
        <pc:chgData name="María Fernanda García Oquendo" userId="939942edda86ccf3" providerId="LiveId" clId="{E24784BE-C630-4BD2-BD07-385E2273FDC5}" dt="2020-05-14T02:17:20.077" v="483" actId="2696"/>
        <pc:sldMkLst>
          <pc:docMk/>
          <pc:sldMk cId="864357641" sldId="348"/>
        </pc:sldMkLst>
      </pc:sldChg>
      <pc:sldChg chg="del">
        <pc:chgData name="María Fernanda García Oquendo" userId="939942edda86ccf3" providerId="LiveId" clId="{E24784BE-C630-4BD2-BD07-385E2273FDC5}" dt="2020-05-14T02:17:13.295" v="482" actId="2696"/>
        <pc:sldMkLst>
          <pc:docMk/>
          <pc:sldMk cId="1381618071" sldId="349"/>
        </pc:sldMkLst>
      </pc:sldChg>
      <pc:sldChg chg="ord">
        <pc:chgData name="María Fernanda García Oquendo" userId="939942edda86ccf3" providerId="LiveId" clId="{E24784BE-C630-4BD2-BD07-385E2273FDC5}" dt="2020-05-14T02:59:22.007" v="1004"/>
        <pc:sldMkLst>
          <pc:docMk/>
          <pc:sldMk cId="77668322" sldId="350"/>
        </pc:sldMkLst>
      </pc:sldChg>
      <pc:sldChg chg="modSp modNotesTx">
        <pc:chgData name="María Fernanda García Oquendo" userId="939942edda86ccf3" providerId="LiveId" clId="{E24784BE-C630-4BD2-BD07-385E2273FDC5}" dt="2020-05-14T21:46:18.427" v="2452" actId="20577"/>
        <pc:sldMkLst>
          <pc:docMk/>
          <pc:sldMk cId="1250106155" sldId="351"/>
        </pc:sldMkLst>
        <pc:spChg chg="mod">
          <ac:chgData name="María Fernanda García Oquendo" userId="939942edda86ccf3" providerId="LiveId" clId="{E24784BE-C630-4BD2-BD07-385E2273FDC5}" dt="2020-05-14T21:07:20.638" v="1121" actId="20577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2:41.718" v="606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Sp delSp modSp modNotesTx">
        <pc:chgData name="María Fernanda García Oquendo" userId="939942edda86ccf3" providerId="LiveId" clId="{E24784BE-C630-4BD2-BD07-385E2273FDC5}" dt="2020-05-14T21:50:43.074" v="3135" actId="20577"/>
        <pc:sldMkLst>
          <pc:docMk/>
          <pc:sldMk cId="913700146" sldId="352"/>
        </pc:sldMkLst>
        <pc:spChg chg="del">
          <ac:chgData name="María Fernanda García Oquendo" userId="939942edda86ccf3" providerId="LiveId" clId="{E24784BE-C630-4BD2-BD07-385E2273FDC5}" dt="2020-05-14T02:06:59.724" v="56" actId="478"/>
          <ac:spMkLst>
            <pc:docMk/>
            <pc:sldMk cId="913700146" sldId="352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3:23.196" v="608" actId="1076"/>
          <ac:spMkLst>
            <pc:docMk/>
            <pc:sldMk cId="913700146" sldId="352"/>
            <ac:spMk id="4" creationId="{ED8E9E4C-AC57-AC40-A233-7EB980558B33}"/>
          </ac:spMkLst>
        </pc:spChg>
        <pc:spChg chg="add del mod">
          <ac:chgData name="María Fernanda García Oquendo" userId="939942edda86ccf3" providerId="LiveId" clId="{E24784BE-C630-4BD2-BD07-385E2273FDC5}" dt="2020-05-14T02:31:40.612" v="553" actId="478"/>
          <ac:spMkLst>
            <pc:docMk/>
            <pc:sldMk cId="913700146" sldId="352"/>
            <ac:spMk id="5" creationId="{45705D0D-E860-446D-8645-CBAC6E772768}"/>
          </ac:spMkLst>
        </pc:spChg>
        <pc:spChg chg="add mod">
          <ac:chgData name="María Fernanda García Oquendo" userId="939942edda86ccf3" providerId="LiveId" clId="{E24784BE-C630-4BD2-BD07-385E2273FDC5}" dt="2020-05-14T02:43:11.802" v="607" actId="1076"/>
          <ac:spMkLst>
            <pc:docMk/>
            <pc:sldMk cId="913700146" sldId="352"/>
            <ac:spMk id="6" creationId="{EF11636E-F8FC-4738-8776-6A8B046ACD4E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9" creationId="{FE8B2664-8B33-4088-BD6D-49736561EAFA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0" creationId="{517FC325-6AE0-4D41-8060-D06F89668C96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1" creationId="{8AAF239B-4189-4305-B8D7-A460FD81779E}"/>
          </ac:spMkLst>
        </pc:spChg>
        <pc:graphicFrameChg chg="add del mod">
          <ac:chgData name="María Fernanda García Oquendo" userId="939942edda86ccf3" providerId="LiveId" clId="{E24784BE-C630-4BD2-BD07-385E2273FDC5}" dt="2020-05-14T02:36:23.455" v="569" actId="478"/>
          <ac:graphicFrameMkLst>
            <pc:docMk/>
            <pc:sldMk cId="913700146" sldId="352"/>
            <ac:graphicFrameMk id="7" creationId="{81F139E8-0B2D-4F03-A628-CE0749A7CC59}"/>
          </ac:graphicFrameMkLst>
        </pc:graphicFrameChg>
        <pc:graphicFrameChg chg="add del">
          <ac:chgData name="María Fernanda García Oquendo" userId="939942edda86ccf3" providerId="LiveId" clId="{E24784BE-C630-4BD2-BD07-385E2273FDC5}" dt="2020-05-14T02:33:06.210" v="558"/>
          <ac:graphicFrameMkLst>
            <pc:docMk/>
            <pc:sldMk cId="913700146" sldId="352"/>
            <ac:graphicFrameMk id="8" creationId="{A21D1E0F-6945-4C69-A0BE-0090D292E44D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21:18:01.927" v="1404" actId="20577"/>
          <ac:graphicFrameMkLst>
            <pc:docMk/>
            <pc:sldMk cId="913700146" sldId="352"/>
            <ac:graphicFrameMk id="12" creationId="{427ADDD8-FC93-4D77-9588-FBBE9B8E82F9}"/>
          </ac:graphicFrameMkLst>
        </pc:graphicFrameChg>
        <pc:graphicFrameChg chg="add del mod modGraphic">
          <ac:chgData name="María Fernanda García Oquendo" userId="939942edda86ccf3" providerId="LiveId" clId="{E24784BE-C630-4BD2-BD07-385E2273FDC5}" dt="2020-05-14T02:39:42.339" v="598" actId="478"/>
          <ac:graphicFrameMkLst>
            <pc:docMk/>
            <pc:sldMk cId="913700146" sldId="352"/>
            <ac:graphicFrameMk id="13" creationId="{B3019384-65E9-41A4-BD30-12AFE77F40C5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2:40:53.563" v="601" actId="207"/>
          <ac:graphicFrameMkLst>
            <pc:docMk/>
            <pc:sldMk cId="913700146" sldId="352"/>
            <ac:graphicFrameMk id="14" creationId="{CC270C6E-B195-427A-80B9-7F62166F72EE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02:50:03.015" v="856" actId="1076"/>
          <ac:graphicFrameMkLst>
            <pc:docMk/>
            <pc:sldMk cId="913700146" sldId="352"/>
            <ac:graphicFrameMk id="15" creationId="{F5554E02-E0BE-4D12-81DF-53A3FE1D7826}"/>
          </ac:graphicFrameMkLst>
        </pc:graphicFrameChg>
      </pc:sldChg>
      <pc:sldChg chg="addSp modSp add del">
        <pc:chgData name="María Fernanda García Oquendo" userId="939942edda86ccf3" providerId="LiveId" clId="{E24784BE-C630-4BD2-BD07-385E2273FDC5}" dt="2020-05-14T02:28:59.435" v="545" actId="2696"/>
        <pc:sldMkLst>
          <pc:docMk/>
          <pc:sldMk cId="885920260" sldId="353"/>
        </pc:sldMkLst>
        <pc:graphicFrameChg chg="add mod">
          <ac:chgData name="María Fernanda García Oquendo" userId="939942edda86ccf3" providerId="LiveId" clId="{E24784BE-C630-4BD2-BD07-385E2273FDC5}" dt="2020-05-14T02:28:41.387" v="544" actId="1035"/>
          <ac:graphicFrameMkLst>
            <pc:docMk/>
            <pc:sldMk cId="885920260" sldId="353"/>
            <ac:graphicFrameMk id="4" creationId="{7C99F049-C699-48A9-8FB6-87D664FC087D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3:36.335" v="3694" actId="20577"/>
        <pc:sldMkLst>
          <pc:docMk/>
          <pc:sldMk cId="4193403495" sldId="353"/>
        </pc:sldMkLst>
        <pc:spChg chg="del">
          <ac:chgData name="María Fernanda García Oquendo" userId="939942edda86ccf3" providerId="LiveId" clId="{E24784BE-C630-4BD2-BD07-385E2273FDC5}" dt="2020-05-14T02:52:35.614" v="896" actId="478"/>
          <ac:spMkLst>
            <pc:docMk/>
            <pc:sldMk cId="4193403495" sldId="353"/>
            <ac:spMk id="3" creationId="{F429E951-6F3A-4F2D-AC3B-D4E816D7DFD2}"/>
          </ac:spMkLst>
        </pc:spChg>
        <pc:spChg chg="mod">
          <ac:chgData name="María Fernanda García Oquendo" userId="939942edda86ccf3" providerId="LiveId" clId="{E24784BE-C630-4BD2-BD07-385E2273FDC5}" dt="2020-05-14T02:57:28.165" v="967" actId="20577"/>
          <ac:spMkLst>
            <pc:docMk/>
            <pc:sldMk cId="4193403495" sldId="353"/>
            <ac:spMk id="4" creationId="{D7E79121-3AE6-4BBD-9FF5-4DC4ED7DBD40}"/>
          </ac:spMkLst>
        </pc:spChg>
        <pc:graphicFrameChg chg="add mod">
          <ac:chgData name="María Fernanda García Oquendo" userId="939942edda86ccf3" providerId="LiveId" clId="{E24784BE-C630-4BD2-BD07-385E2273FDC5}" dt="2020-05-14T03:07:16.002" v="1049" actId="208"/>
          <ac:graphicFrameMkLst>
            <pc:docMk/>
            <pc:sldMk cId="4193403495" sldId="353"/>
            <ac:graphicFrameMk id="5" creationId="{2C7905A9-A859-4BAD-A874-415387414FAD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3:07:39.836" v="1051" actId="208"/>
          <ac:graphicFrameMkLst>
            <pc:docMk/>
            <pc:sldMk cId="4193403495" sldId="353"/>
            <ac:graphicFrameMk id="6" creationId="{7A4BBCE8-D00D-494B-9213-A230342E2B8B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4:44.885" v="3863" actId="20577"/>
        <pc:sldMkLst>
          <pc:docMk/>
          <pc:sldMk cId="802245185" sldId="354"/>
        </pc:sldMkLst>
        <pc:spChg chg="del">
          <ac:chgData name="María Fernanda García Oquendo" userId="939942edda86ccf3" providerId="LiveId" clId="{E24784BE-C630-4BD2-BD07-385E2273FDC5}" dt="2020-05-14T03:02:46.355" v="1024" actId="478"/>
          <ac:spMkLst>
            <pc:docMk/>
            <pc:sldMk cId="802245185" sldId="354"/>
            <ac:spMk id="2" creationId="{BAA613BA-FF3C-49C1-BB47-98225F7D88B7}"/>
          </ac:spMkLst>
        </pc:spChg>
        <pc:spChg chg="mod">
          <ac:chgData name="María Fernanda García Oquendo" userId="939942edda86ccf3" providerId="LiveId" clId="{E24784BE-C630-4BD2-BD07-385E2273FDC5}" dt="2020-05-14T03:03:28.514" v="1044" actId="20577"/>
          <ac:spMkLst>
            <pc:docMk/>
            <pc:sldMk cId="802245185" sldId="354"/>
            <ac:spMk id="4" creationId="{C9A555F3-30F0-4CFA-9B13-D9945562A9E0}"/>
          </ac:spMkLst>
        </pc:spChg>
        <pc:grpChg chg="add mod">
          <ac:chgData name="María Fernanda García Oquendo" userId="939942edda86ccf3" providerId="LiveId" clId="{E24784BE-C630-4BD2-BD07-385E2273FDC5}" dt="2020-05-14T03:04:44.807" v="1046" actId="164"/>
          <ac:grpSpMkLst>
            <pc:docMk/>
            <pc:sldMk cId="802245185" sldId="354"/>
            <ac:grpSpMk id="8" creationId="{81ED7DE2-32B7-4FEB-88CA-D1FCCA131DF7}"/>
          </ac:grpSpMkLst>
        </pc:grpChg>
        <pc:grpChg chg="add mod">
          <ac:chgData name="María Fernanda García Oquendo" userId="939942edda86ccf3" providerId="LiveId" clId="{E24784BE-C630-4BD2-BD07-385E2273FDC5}" dt="2020-05-14T21:31:20.424" v="1904" actId="1076"/>
          <ac:grpSpMkLst>
            <pc:docMk/>
            <pc:sldMk cId="802245185" sldId="354"/>
            <ac:grpSpMk id="37" creationId="{F5656EA6-9C89-41F3-9DE4-D81B3E2F4B71}"/>
          </ac:grpSpMkLst>
        </pc:grpChg>
        <pc:graphicFrameChg chg="add modGraphic">
          <ac:chgData name="María Fernanda García Oquendo" userId="939942edda86ccf3" providerId="LiveId" clId="{E24784BE-C630-4BD2-BD07-385E2273FDC5}" dt="2020-05-14T03:03:09.993" v="1027" actId="207"/>
          <ac:graphicFrameMkLst>
            <pc:docMk/>
            <pc:sldMk cId="802245185" sldId="354"/>
            <ac:graphicFrameMk id="6" creationId="{B9DABEF8-E898-4987-B2F5-A73A40CB1DD6}"/>
          </ac:graphicFrameMkLst>
        </pc:graphicFrameChg>
        <pc:picChg chg="add del">
          <ac:chgData name="María Fernanda García Oquendo" userId="939942edda86ccf3" providerId="LiveId" clId="{E24784BE-C630-4BD2-BD07-385E2273FDC5}" dt="2020-05-14T03:04:55.966" v="1048" actId="478"/>
          <ac:picMkLst>
            <pc:docMk/>
            <pc:sldMk cId="802245185" sldId="354"/>
            <ac:picMk id="5" creationId="{58D5BC91-430E-4069-A6DB-29B124BB25B6}"/>
          </ac:picMkLst>
        </pc:picChg>
        <pc:picChg chg="add mod">
          <ac:chgData name="María Fernanda García Oquendo" userId="939942edda86ccf3" providerId="LiveId" clId="{E24784BE-C630-4BD2-BD07-385E2273FDC5}" dt="2020-05-14T03:04:44.807" v="1046" actId="164"/>
          <ac:picMkLst>
            <pc:docMk/>
            <pc:sldMk cId="802245185" sldId="354"/>
            <ac:picMk id="7" creationId="{D2C2EB96-51A6-497C-8B69-997A3A230DDE}"/>
          </ac:picMkLst>
        </pc:picChg>
      </pc:sldChg>
      <pc:sldChg chg="delSp modSp add modNotesTx">
        <pc:chgData name="María Fernanda García Oquendo" userId="939942edda86ccf3" providerId="LiveId" clId="{E24784BE-C630-4BD2-BD07-385E2273FDC5}" dt="2020-05-14T21:54:08.753" v="3804" actId="20577"/>
        <pc:sldMkLst>
          <pc:docMk/>
          <pc:sldMk cId="2326666751" sldId="355"/>
        </pc:sldMkLst>
        <pc:graphicFrameChg chg="mod">
          <ac:chgData name="María Fernanda García Oquendo" userId="939942edda86ccf3" providerId="LiveId" clId="{E24784BE-C630-4BD2-BD07-385E2273FDC5}" dt="2020-05-14T03:09:06.602" v="1060" actId="255"/>
          <ac:graphicFrameMkLst>
            <pc:docMk/>
            <pc:sldMk cId="2326666751" sldId="355"/>
            <ac:graphicFrameMk id="5" creationId="{2C7905A9-A859-4BAD-A874-415387414FAD}"/>
          </ac:graphicFrameMkLst>
        </pc:graphicFrameChg>
        <pc:graphicFrameChg chg="del">
          <ac:chgData name="María Fernanda García Oquendo" userId="939942edda86ccf3" providerId="LiveId" clId="{E24784BE-C630-4BD2-BD07-385E2273FDC5}" dt="2020-05-14T03:08:08.831" v="1053" actId="478"/>
          <ac:graphicFrameMkLst>
            <pc:docMk/>
            <pc:sldMk cId="2326666751" sldId="355"/>
            <ac:graphicFrameMk id="6" creationId="{7A4BBCE8-D00D-494B-9213-A230342E2B8B}"/>
          </ac:graphicFrameMkLst>
        </pc:graphicFrameChg>
      </pc:sldChg>
    </pc:docChg>
  </pc:docChgLst>
  <pc:docChgLst>
    <pc:chgData name="María Fernanda García Oquendo" userId="939942edda86ccf3" providerId="LiveId" clId="{12B70323-1F5B-4A4D-8477-D891F3C2E0F5}"/>
    <pc:docChg chg="custSel addSld modSld">
      <pc:chgData name="María Fernanda García Oquendo" userId="939942edda86ccf3" providerId="LiveId" clId="{12B70323-1F5B-4A4D-8477-D891F3C2E0F5}" dt="2020-04-10T01:35:16.700" v="457"/>
      <pc:docMkLst>
        <pc:docMk/>
      </pc:docMkLst>
      <pc:sldChg chg="modSp">
        <pc:chgData name="María Fernanda García Oquendo" userId="939942edda86ccf3" providerId="LiveId" clId="{12B70323-1F5B-4A4D-8477-D891F3C2E0F5}" dt="2020-04-10T01:15:02.420" v="64" actId="6549"/>
        <pc:sldMkLst>
          <pc:docMk/>
          <pc:sldMk cId="3040299372" sldId="274"/>
        </pc:sldMkLst>
        <pc:spChg chg="mod">
          <ac:chgData name="María Fernanda García Oquendo" userId="939942edda86ccf3" providerId="LiveId" clId="{12B70323-1F5B-4A4D-8477-D891F3C2E0F5}" dt="2020-04-10T01:15:02.420" v="64" actId="6549"/>
          <ac:spMkLst>
            <pc:docMk/>
            <pc:sldMk cId="3040299372" sldId="274"/>
            <ac:spMk id="2" creationId="{8A64DA5A-6AE6-489D-B93F-B2010C2D311D}"/>
          </ac:spMkLst>
        </pc:spChg>
        <pc:spChg chg="mod">
          <ac:chgData name="María Fernanda García Oquendo" userId="939942edda86ccf3" providerId="LiveId" clId="{12B70323-1F5B-4A4D-8477-D891F3C2E0F5}" dt="2020-04-10T01:14:47.579" v="53" actId="20577"/>
          <ac:spMkLst>
            <pc:docMk/>
            <pc:sldMk cId="3040299372" sldId="274"/>
            <ac:spMk id="7" creationId="{E46E6403-E7B9-B84E-9EC4-577D18E9416F}"/>
          </ac:spMkLst>
        </pc:spChg>
      </pc:sldChg>
      <pc:sldChg chg="modSp">
        <pc:chgData name="María Fernanda García Oquendo" userId="939942edda86ccf3" providerId="LiveId" clId="{12B70323-1F5B-4A4D-8477-D891F3C2E0F5}" dt="2020-04-10T01:24:05.861" v="314" actId="255"/>
        <pc:sldMkLst>
          <pc:docMk/>
          <pc:sldMk cId="2867249321" sldId="275"/>
        </pc:sldMkLst>
        <pc:spChg chg="mod">
          <ac:chgData name="María Fernanda García Oquendo" userId="939942edda86ccf3" providerId="LiveId" clId="{12B70323-1F5B-4A4D-8477-D891F3C2E0F5}" dt="2020-04-10T01:24:05.861" v="314" actId="255"/>
          <ac:spMkLst>
            <pc:docMk/>
            <pc:sldMk cId="2867249321" sldId="275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17:56.968" v="114" actId="20577"/>
          <ac:spMkLst>
            <pc:docMk/>
            <pc:sldMk cId="2867249321" sldId="275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17:06.247" v="65"/>
        <pc:sldMkLst>
          <pc:docMk/>
          <pc:sldMk cId="1381618071" sldId="349"/>
        </pc:sldMkLst>
      </pc:sldChg>
      <pc:sldChg chg="modSp add">
        <pc:chgData name="María Fernanda García Oquendo" userId="939942edda86ccf3" providerId="LiveId" clId="{12B70323-1F5B-4A4D-8477-D891F3C2E0F5}" dt="2020-04-10T01:24:41.184" v="321" actId="20577"/>
        <pc:sldMkLst>
          <pc:docMk/>
          <pc:sldMk cId="77668322" sldId="350"/>
        </pc:sldMkLst>
        <pc:spChg chg="mod">
          <ac:chgData name="María Fernanda García Oquendo" userId="939942edda86ccf3" providerId="LiveId" clId="{12B70323-1F5B-4A4D-8477-D891F3C2E0F5}" dt="2020-04-10T01:24:41.184" v="321" actId="20577"/>
          <ac:spMkLst>
            <pc:docMk/>
            <pc:sldMk cId="77668322" sldId="350"/>
            <ac:spMk id="2" creationId="{16F99E6E-233E-476B-A441-B9FFC330AAB8}"/>
          </ac:spMkLst>
        </pc:spChg>
      </pc:sldChg>
      <pc:sldChg chg="modSp add">
        <pc:chgData name="María Fernanda García Oquendo" userId="939942edda86ccf3" providerId="LiveId" clId="{12B70323-1F5B-4A4D-8477-D891F3C2E0F5}" dt="2020-04-10T01:34:54.477" v="456" actId="255"/>
        <pc:sldMkLst>
          <pc:docMk/>
          <pc:sldMk cId="1250106155" sldId="351"/>
        </pc:sldMkLst>
        <pc:spChg chg="mod">
          <ac:chgData name="María Fernanda García Oquendo" userId="939942edda86ccf3" providerId="LiveId" clId="{12B70323-1F5B-4A4D-8477-D891F3C2E0F5}" dt="2020-04-10T01:34:54.477" v="456" actId="255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34:38.092" v="455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35:16.700" v="457"/>
        <pc:sldMkLst>
          <pc:docMk/>
          <pc:sldMk cId="913700146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FA1364-0E22-4066-9A8F-4B553FB6BD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849607" y="217238"/>
            <a:ext cx="6140534" cy="6140534"/>
          </a:xfrm>
          <a:custGeom>
            <a:avLst/>
            <a:gdLst>
              <a:gd name="connsiteX0" fmla="*/ 3070267 w 6140534"/>
              <a:gd name="connsiteY0" fmla="*/ 0 h 6140534"/>
              <a:gd name="connsiteX1" fmla="*/ 6140534 w 6140534"/>
              <a:gd name="connsiteY1" fmla="*/ 3070267 h 6140534"/>
              <a:gd name="connsiteX2" fmla="*/ 3070267 w 6140534"/>
              <a:gd name="connsiteY2" fmla="*/ 6140534 h 6140534"/>
              <a:gd name="connsiteX3" fmla="*/ 0 w 6140534"/>
              <a:gd name="connsiteY3" fmla="*/ 3070267 h 6140534"/>
              <a:gd name="connsiteX4" fmla="*/ 3070267 w 6140534"/>
              <a:gd name="connsiteY4" fmla="*/ 0 h 614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0534" h="6140534">
                <a:moveTo>
                  <a:pt x="3070267" y="0"/>
                </a:moveTo>
                <a:cubicBezTo>
                  <a:pt x="4765929" y="0"/>
                  <a:pt x="6140534" y="1374605"/>
                  <a:pt x="6140534" y="3070267"/>
                </a:cubicBezTo>
                <a:cubicBezTo>
                  <a:pt x="6140534" y="4765929"/>
                  <a:pt x="4765929" y="6140534"/>
                  <a:pt x="3070267" y="6140534"/>
                </a:cubicBezTo>
                <a:cubicBezTo>
                  <a:pt x="1374605" y="6140534"/>
                  <a:pt x="0" y="4765929"/>
                  <a:pt x="0" y="3070267"/>
                </a:cubicBezTo>
                <a:cubicBezTo>
                  <a:pt x="0" y="1374605"/>
                  <a:pt x="1374605" y="0"/>
                  <a:pt x="3070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46B0C32-829A-4859-91E5-2B0E4EFF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92E768-617E-41B8-8041-E6AADB3A7A33}" type="datetimeFigureOut">
              <a:rPr lang="es-EC" smtClean="0"/>
              <a:t>15/9/2021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92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3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3213" y="495350"/>
            <a:ext cx="5256858" cy="5254422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674864" y="2130429"/>
            <a:ext cx="483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</a:rPr>
              <a:t>Secretaría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</a:rPr>
              <a:t>General de Coordinación Territorial y Participación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</a:rPr>
              <a:t>Ciudadana</a:t>
            </a:r>
          </a:p>
          <a:p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Planificación Reforma Presupuestaria 2021</a:t>
            </a:r>
            <a:endParaRPr lang="es-EC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49" name="Marcador de posición de imagen 4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r="19463"/>
          <a:stretch>
            <a:fillRect/>
          </a:stretch>
        </p:blipFill>
        <p:spPr>
          <a:xfrm>
            <a:off x="1643199" y="1190421"/>
            <a:ext cx="3974918" cy="3974918"/>
          </a:xfr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16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4951056" y="4626521"/>
            <a:ext cx="459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  <a:endParaRPr lang="es-EC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REFORMA PRESUPUESTARIA 2021</a:t>
            </a:r>
            <a:br>
              <a:rPr lang="es-EC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SECTOR COORDINACIÓN TERRITORIAL Y PARTICIPACIÓN CIUDADANA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latin typeface="+mn-lt"/>
                <a:cs typeface="Calibri Light" panose="020F0302020204030204" pitchFamily="34" charset="0"/>
              </a:rPr>
              <a:t>RECURSOS OPTIMIZADOS: Refieren utilización de remanentes o ahorros presupuestarios en procesos de contratación, para fortalecer obras planificadas, o a su vez generar nuevas intervenciones.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latin typeface="+mn-lt"/>
              </a:rPr>
              <a:t>REFORMA COORDINACIÓN TERRITORIAL: Corresponde a remanentes en procesos de contratación no utilizados, además de montos de anticipos no devengados que reflejan únicamente posición presupuestaria.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latin typeface="+mn-lt"/>
              </a:rPr>
              <a:t>OTROS SECTORES: Devoluciones de montos no ejecutados por parte de otros entes rectores que no están bajo la competencia de Coordinación Territorial</a:t>
            </a:r>
            <a:endParaRPr lang="es-EC" sz="1400" b="1" dirty="0">
              <a:latin typeface="+mn-lt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" r="16755" b="-179058"/>
          <a:stretch/>
        </p:blipFill>
        <p:spPr>
          <a:xfrm>
            <a:off x="328612" y="6307292"/>
            <a:ext cx="9347200" cy="461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771698"/>
            <a:ext cx="2096619" cy="74102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10337"/>
              </p:ext>
            </p:extLst>
          </p:nvPr>
        </p:nvGraphicFramePr>
        <p:xfrm>
          <a:off x="1414463" y="1600995"/>
          <a:ext cx="9601200" cy="268525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62823840"/>
                    </a:ext>
                  </a:extLst>
                </a:gridCol>
                <a:gridCol w="2179782">
                  <a:extLst>
                    <a:ext uri="{9D8B030D-6E8A-4147-A177-3AD203B41FA5}">
                      <a16:colId xmlns:a16="http://schemas.microsoft.com/office/drawing/2014/main" val="1909697802"/>
                    </a:ext>
                  </a:extLst>
                </a:gridCol>
                <a:gridCol w="2258291">
                  <a:extLst>
                    <a:ext uri="{9D8B030D-6E8A-4147-A177-3AD203B41FA5}">
                      <a16:colId xmlns:a16="http://schemas.microsoft.com/office/drawing/2014/main" val="3121182493"/>
                    </a:ext>
                  </a:extLst>
                </a:gridCol>
                <a:gridCol w="1593272">
                  <a:extLst>
                    <a:ext uri="{9D8B030D-6E8A-4147-A177-3AD203B41FA5}">
                      <a16:colId xmlns:a16="http://schemas.microsoft.com/office/drawing/2014/main" val="2469339475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val="3064329166"/>
                    </a:ext>
                  </a:extLst>
                </a:gridCol>
              </a:tblGrid>
              <a:tr h="4238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  <a:b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RECURSOS OPTIMIZADOS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REFORMA COORDINACIÓN TERRITORIAL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OTROS SECTORES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REFORMA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4059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ELOY ALFARO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461.931,90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541.931,90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69895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MANUELA SAENZ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469.280,00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34.285,75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78.581,75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329876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QUITUMBE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163.445,38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18.111,52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18.111,52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850037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DELICIA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17343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EUGENIO ESPEJO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173.588,20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13.042,76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13.042,78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30531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CALDERÓN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230.979,85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033006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CHILLOS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126.323,00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75206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94.105,98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94.591,73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51416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 TU BARRIO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120.894,80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120.894,80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76546"/>
                  </a:ext>
                </a:extLst>
              </a:tr>
              <a:tr h="226145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1.485.274,91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744.218,45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159.936,03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971.154,48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95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1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3179" y="1933496"/>
            <a:ext cx="583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REMODELACIÓN DEL SALON DE USO MÚLTIPLE, BARRIO TURUBAMBA ALTO, </a:t>
            </a:r>
            <a:r>
              <a:rPr lang="es-EC" dirty="0" smtClean="0"/>
              <a:t>PARROQUIA SOLANDA (AZEA)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323428" y="141759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 / ADQUISICIÓN</a:t>
            </a:r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978185" y="1417598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8887499" y="207199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USD 162.000</a:t>
            </a:r>
            <a:endParaRPr lang="es-EC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6810315" y="2256661"/>
            <a:ext cx="1368485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63179" y="2905581"/>
            <a:ext cx="430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ADQUISICIÓN DE UNA MINIESCAVADORA PARA EL APOYO AL MEJORAMIENTO DE INFRAESTRUCTURA COMUNITARIA </a:t>
            </a:r>
            <a:r>
              <a:rPr lang="es-EC" dirty="0"/>
              <a:t>(AZEA</a:t>
            </a:r>
            <a:r>
              <a:rPr lang="es-EC" dirty="0" smtClean="0"/>
              <a:t>)</a:t>
            </a:r>
            <a:endParaRPr lang="es-EC" dirty="0"/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6731629" y="3323143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9004518" y="3138477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USD 60.000</a:t>
            </a:r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63179" y="3989397"/>
            <a:ext cx="4436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ADQUISICIÓN DE COMPUTADORAS, PLOTTER </a:t>
            </a:r>
          </a:p>
          <a:p>
            <a:r>
              <a:rPr lang="es-EC" dirty="0" smtClean="0"/>
              <a:t>Y DRONE PARA ESTUDIOS </a:t>
            </a:r>
            <a:r>
              <a:rPr lang="es-EC" dirty="0"/>
              <a:t>(AZEA</a:t>
            </a:r>
            <a:r>
              <a:rPr lang="es-EC" dirty="0" smtClean="0"/>
              <a:t>)</a:t>
            </a:r>
            <a:endParaRPr lang="es-EC" dirty="0"/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6731629" y="4312561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9004518" y="4127895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USD 30.500</a:t>
            </a:r>
            <a:endParaRPr lang="es-EC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117600" y="1075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47" name="46 Rectángulo"/>
          <p:cNvSpPr/>
          <p:nvPr/>
        </p:nvSpPr>
        <p:spPr>
          <a:xfrm>
            <a:off x="4110540" y="498038"/>
            <a:ext cx="4384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</a:t>
            </a: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ZONAL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ELOY ALFARO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1693738" y="5357240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 / optimización presupuesto trazados viales.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38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23428" y="80730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7978185" y="807303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3179" y="1313838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PAVIMENTACIÓN CALLES CARLOS SALAS Y CÉSAR </a:t>
            </a:r>
            <a:r>
              <a:rPr lang="es-EC" dirty="0" smtClean="0"/>
              <a:t>ENDARA (AZEE) </a:t>
            </a:r>
            <a:endParaRPr lang="es-EC" dirty="0"/>
          </a:p>
          <a:p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8700802" y="130224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173.588,2</a:t>
            </a:r>
            <a:endParaRPr lang="es-EC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6669757" y="1486906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63179" y="4312169"/>
            <a:ext cx="567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ADOQUINADO TRAMO DE LA CALLE N80F, BARRIO CUCHO </a:t>
            </a:r>
            <a:endParaRPr lang="es-EC" dirty="0" smtClean="0"/>
          </a:p>
          <a:p>
            <a:r>
              <a:rPr lang="es-EC" dirty="0" smtClean="0"/>
              <a:t>HACIENDA, </a:t>
            </a:r>
            <a:r>
              <a:rPr lang="es-EC" dirty="0"/>
              <a:t>PARROQUIA EL </a:t>
            </a:r>
            <a:r>
              <a:rPr lang="es-EC" dirty="0" smtClean="0"/>
              <a:t>CONDADO (AZLD)</a:t>
            </a:r>
            <a:endParaRPr lang="es-EC" dirty="0"/>
          </a:p>
        </p:txBody>
      </p:sp>
      <p:sp>
        <p:nvSpPr>
          <p:cNvPr id="33" name="32 Rectángulo"/>
          <p:cNvSpPr/>
          <p:nvPr/>
        </p:nvSpPr>
        <p:spPr>
          <a:xfrm>
            <a:off x="8934840" y="4392523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67.000,</a:t>
            </a:r>
            <a:endParaRPr lang="es-EC" dirty="0"/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6585235" y="4577189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4091694" y="310634"/>
            <a:ext cx="431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ZONAL EUGENIO ESPEJO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223792" y="3130046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</a:t>
            </a: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ZONAL LA DELICIA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463179" y="5362689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 / </a:t>
            </a:r>
            <a:r>
              <a:rPr lang="es-EC" dirty="0"/>
              <a:t>optimización presupuesto trazados viales. 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463179" y="2132856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 / </a:t>
            </a:r>
            <a:r>
              <a:rPr lang="es-EC" dirty="0"/>
              <a:t>optimización presupuesto trazados viales. 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323428" y="357301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49" name="48 CuadroTexto"/>
          <p:cNvSpPr txBox="1"/>
          <p:nvPr/>
        </p:nvSpPr>
        <p:spPr>
          <a:xfrm>
            <a:off x="7978185" y="3573016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3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463179" y="18966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ADOQUINADO CALLE MANUEL ABAD, TRAMO 2 DESDE LA CALLE ANTONIO ANTE HACIA LA CALLE JUAN CARLOS LAVALLE, BARRIO LA HOSPITALARIA, PARROQUIA </a:t>
            </a:r>
            <a:r>
              <a:rPr lang="es-EC" dirty="0" smtClean="0"/>
              <a:t>CONOCOTO (AZVCH)</a:t>
            </a:r>
            <a:endParaRPr lang="es-EC" dirty="0"/>
          </a:p>
        </p:txBody>
      </p:sp>
      <p:sp>
        <p:nvSpPr>
          <p:cNvPr id="29" name="28 Rectángulo"/>
          <p:cNvSpPr/>
          <p:nvPr/>
        </p:nvSpPr>
        <p:spPr>
          <a:xfrm>
            <a:off x="8887499" y="1959947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USD 41.323</a:t>
            </a:r>
            <a:endParaRPr lang="es-EC" dirty="0"/>
          </a:p>
        </p:txBody>
      </p:sp>
      <p:cxnSp>
        <p:nvCxnSpPr>
          <p:cNvPr id="38" name="37 Conector recto de flecha"/>
          <p:cNvCxnSpPr/>
          <p:nvPr/>
        </p:nvCxnSpPr>
        <p:spPr>
          <a:xfrm flipV="1">
            <a:off x="6731629" y="2144613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463179" y="4319369"/>
            <a:ext cx="570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IMPLEMENTACIÓN DE ESPACIOS DE EJERCITACIÓN FÍSICA Y </a:t>
            </a:r>
            <a:endParaRPr lang="es-EC" dirty="0" smtClean="0"/>
          </a:p>
          <a:p>
            <a:r>
              <a:rPr lang="es-EC" dirty="0" smtClean="0"/>
              <a:t>RECREACIÓN </a:t>
            </a:r>
            <a:r>
              <a:rPr lang="es-EC" dirty="0"/>
              <a:t>EN EL TERRITORIO DE LA  AZCH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8887499" y="4289882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USD 85.000</a:t>
            </a:r>
            <a:endParaRPr lang="es-EC" dirty="0"/>
          </a:p>
        </p:txBody>
      </p:sp>
      <p:cxnSp>
        <p:nvCxnSpPr>
          <p:cNvPr id="41" name="40 Conector recto de flecha"/>
          <p:cNvCxnSpPr/>
          <p:nvPr/>
        </p:nvCxnSpPr>
        <p:spPr>
          <a:xfrm flipV="1">
            <a:off x="6731629" y="4474548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1323428" y="117663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978185" y="1176635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44" name="43 Rectángulo"/>
          <p:cNvSpPr/>
          <p:nvPr/>
        </p:nvSpPr>
        <p:spPr>
          <a:xfrm>
            <a:off x="4091694" y="464066"/>
            <a:ext cx="387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ZONAL LOS CHILLOS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63179" y="3073202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 / </a:t>
            </a:r>
            <a:r>
              <a:rPr lang="es-EC" dirty="0"/>
              <a:t>optimización presupuesto trazados viales</a:t>
            </a:r>
            <a:r>
              <a:rPr lang="es-EC" dirty="0" smtClean="0"/>
              <a:t>.  </a:t>
            </a:r>
            <a:endParaRPr lang="es-EC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463179" y="5157192"/>
            <a:ext cx="6490646" cy="685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chemeClr val="tx1"/>
                </a:solidFill>
              </a:rPr>
              <a:t>Zonal solicita recursos para el financiamiento de la Obra</a:t>
            </a:r>
            <a:r>
              <a:rPr lang="es-EC" dirty="0" smtClean="0"/>
              <a:t>.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0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  <p:sp>
        <p:nvSpPr>
          <p:cNvPr id="28" name="TextBox 36">
            <a:extLst>
              <a:ext uri="{FF2B5EF4-FFF2-40B4-BE49-F238E27FC236}">
                <a16:creationId xmlns:a16="http://schemas.microsoft.com/office/drawing/2014/main" id="{91E8CE91-1D18-462B-9210-9851ECDDD2E3}"/>
              </a:ext>
            </a:extLst>
          </p:cNvPr>
          <p:cNvSpPr txBox="1"/>
          <p:nvPr/>
        </p:nvSpPr>
        <p:spPr>
          <a:xfrm>
            <a:off x="7873845" y="2957007"/>
            <a:ext cx="3344615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73757" y="15459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OBRAS DE ACCESO A BARRIOS / INTERVENCIÓN VIAL CALLE E1E, DESDE CALLE LA COCHA, HASTA CALLE S43, SECTOR SALVADOR ALLENDE, PARROQUIA QUITUMB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23428" y="85913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978185" y="859135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4091694" y="464066"/>
            <a:ext cx="376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ZONAL QUITUMBE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53202" y="16383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126.445,38</a:t>
            </a:r>
            <a:endParaRPr lang="es-EC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7088857" y="1822966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573757" y="2870747"/>
            <a:ext cx="7483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OBRAS PUBLICAS PRIORIZADAS DE PRESUPUESTOS PARTICIPATIVOS 2020 /  </a:t>
            </a:r>
            <a:endParaRPr lang="es-EC" dirty="0" smtClean="0"/>
          </a:p>
          <a:p>
            <a:r>
              <a:rPr lang="es-EC" dirty="0" smtClean="0"/>
              <a:t>INTERVENCION </a:t>
            </a:r>
            <a:r>
              <a:rPr lang="es-EC" dirty="0"/>
              <a:t>VIAL PASAJE S34B, </a:t>
            </a:r>
            <a:r>
              <a:rPr lang="es-EC" dirty="0" smtClean="0"/>
              <a:t>DESDE </a:t>
            </a:r>
            <a:r>
              <a:rPr lang="es-EC" dirty="0"/>
              <a:t>OE14E HASTA FIN DEL BARRIO, </a:t>
            </a:r>
            <a:endParaRPr lang="es-EC" dirty="0" smtClean="0"/>
          </a:p>
          <a:p>
            <a:r>
              <a:rPr lang="es-EC" dirty="0" smtClean="0"/>
              <a:t>BARRIO </a:t>
            </a:r>
            <a:r>
              <a:rPr lang="es-EC" dirty="0"/>
              <a:t>NUESTRAS CUMBRES DEL SUR OCCIDENTE, PARROQUIA CHILLOGALLO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9261968" y="3122682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10.000</a:t>
            </a:r>
            <a:endParaRPr lang="es-EC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7851785" y="3307348"/>
            <a:ext cx="762928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73757" y="4458732"/>
            <a:ext cx="7760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OBRAS PUBLICAS PRIORIZADAS DE PRESUPUESTOS PARTICIPATIVOS 2020 / </a:t>
            </a:r>
            <a:r>
              <a:rPr lang="es-EC" dirty="0" smtClean="0"/>
              <a:t>I</a:t>
            </a:r>
          </a:p>
          <a:p>
            <a:r>
              <a:rPr lang="es-EC" dirty="0" smtClean="0"/>
              <a:t>NTERVENCION </a:t>
            </a:r>
            <a:r>
              <a:rPr lang="es-EC" dirty="0"/>
              <a:t>VIAL CALLE L, BARRIO SANTA CLARA 1,  PARROQUIA CHILLOGALLO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9261968" y="4562842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27.000</a:t>
            </a:r>
            <a:endParaRPr lang="es-EC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7851785" y="4747508"/>
            <a:ext cx="762928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573757" y="5329630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 / </a:t>
            </a:r>
            <a:r>
              <a:rPr lang="es-EC" dirty="0"/>
              <a:t>optimización presupuesto trazados </a:t>
            </a:r>
            <a:r>
              <a:rPr lang="es-EC" dirty="0" smtClean="0"/>
              <a:t>viales.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889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n 344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346" name="Imagen 3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  <p:sp>
        <p:nvSpPr>
          <p:cNvPr id="321" name="320 CuadroTexto"/>
          <p:cNvSpPr txBox="1"/>
          <p:nvPr/>
        </p:nvSpPr>
        <p:spPr>
          <a:xfrm>
            <a:off x="1323428" y="164055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322" name="321 CuadroTexto"/>
          <p:cNvSpPr txBox="1"/>
          <p:nvPr/>
        </p:nvSpPr>
        <p:spPr>
          <a:xfrm>
            <a:off x="7978185" y="1640552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323" name="322 Rectángulo"/>
          <p:cNvSpPr/>
          <p:nvPr/>
        </p:nvSpPr>
        <p:spPr>
          <a:xfrm>
            <a:off x="463179" y="22668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CONSTRUCCIÓN SEGUNDA ETAPA DEL MEJORAMIENTO ESPACIO PÚBLICO PREDIO 5191348 (CERRAMIENTO CANCHA Y TRABAJOS VARIOS), BARRIO SAN PATRICIO ALTO, PARROQUIA </a:t>
            </a:r>
            <a:r>
              <a:rPr lang="es-EC" dirty="0" smtClean="0"/>
              <a:t>CUMBAYÁ (AZVT)</a:t>
            </a:r>
            <a:endParaRPr lang="es-EC" dirty="0"/>
          </a:p>
        </p:txBody>
      </p:sp>
      <p:sp>
        <p:nvSpPr>
          <p:cNvPr id="324" name="323 Rectángulo"/>
          <p:cNvSpPr/>
          <p:nvPr/>
        </p:nvSpPr>
        <p:spPr>
          <a:xfrm>
            <a:off x="8934039" y="2600577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301,74</a:t>
            </a:r>
          </a:p>
        </p:txBody>
      </p:sp>
      <p:cxnSp>
        <p:nvCxnSpPr>
          <p:cNvPr id="325" name="324 Conector recto de flecha"/>
          <p:cNvCxnSpPr/>
          <p:nvPr/>
        </p:nvCxnSpPr>
        <p:spPr>
          <a:xfrm flipV="1">
            <a:off x="6669757" y="2785243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325 CuadroTexto"/>
          <p:cNvSpPr txBox="1"/>
          <p:nvPr/>
        </p:nvSpPr>
        <p:spPr>
          <a:xfrm>
            <a:off x="463179" y="3765728"/>
            <a:ext cx="6168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TRABAJOS COMPLEMENTARIOS EN PISCINA MUNICIPAL PREDIO </a:t>
            </a:r>
            <a:endParaRPr lang="es-EC" dirty="0" smtClean="0"/>
          </a:p>
          <a:p>
            <a:r>
              <a:rPr lang="es-EC" dirty="0" smtClean="0"/>
              <a:t>370289 </a:t>
            </a:r>
            <a:r>
              <a:rPr lang="es-EC" dirty="0"/>
              <a:t>BARRIO EL PROGRESO PARROQUIA </a:t>
            </a:r>
            <a:r>
              <a:rPr lang="es-EC" dirty="0" smtClean="0"/>
              <a:t>PIFO </a:t>
            </a:r>
            <a:r>
              <a:rPr lang="es-EC" dirty="0"/>
              <a:t>(AZVT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327" name="326 Rectángulo"/>
          <p:cNvSpPr/>
          <p:nvPr/>
        </p:nvSpPr>
        <p:spPr>
          <a:xfrm>
            <a:off x="8759312" y="3863241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1.856,74</a:t>
            </a:r>
            <a:endParaRPr lang="es-EC" dirty="0"/>
          </a:p>
        </p:txBody>
      </p:sp>
      <p:cxnSp>
        <p:nvCxnSpPr>
          <p:cNvPr id="328" name="327 Conector recto de flecha"/>
          <p:cNvCxnSpPr/>
          <p:nvPr/>
        </p:nvCxnSpPr>
        <p:spPr>
          <a:xfrm flipV="1">
            <a:off x="6741765" y="4047907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328 Grupo"/>
          <p:cNvGrpSpPr/>
          <p:nvPr/>
        </p:nvGrpSpPr>
        <p:grpSpPr>
          <a:xfrm flipH="1">
            <a:off x="10180619" y="2349309"/>
            <a:ext cx="2011380" cy="709516"/>
            <a:chOff x="2133201" y="234"/>
            <a:chExt cx="3199803" cy="912903"/>
          </a:xfrm>
        </p:grpSpPr>
        <p:sp>
          <p:nvSpPr>
            <p:cNvPr id="330" name="329 Flecha derecha"/>
            <p:cNvSpPr/>
            <p:nvPr/>
          </p:nvSpPr>
          <p:spPr>
            <a:xfrm>
              <a:off x="2133201" y="234"/>
              <a:ext cx="3199803" cy="91290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1" name="Flecha derecha 4"/>
            <p:cNvSpPr/>
            <p:nvPr/>
          </p:nvSpPr>
          <p:spPr>
            <a:xfrm>
              <a:off x="2133201" y="114348"/>
              <a:ext cx="2857464" cy="684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00" b="1" dirty="0" smtClean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b="1" dirty="0" smtClean="0"/>
                <a:t> INCREMETO A LA OBRA</a:t>
              </a:r>
              <a:endParaRPr lang="es-EC" sz="1200" b="1" kern="1200" dirty="0"/>
            </a:p>
          </p:txBody>
        </p:sp>
      </p:grpSp>
      <p:grpSp>
        <p:nvGrpSpPr>
          <p:cNvPr id="332" name="331 Grupo"/>
          <p:cNvGrpSpPr/>
          <p:nvPr/>
        </p:nvGrpSpPr>
        <p:grpSpPr>
          <a:xfrm flipH="1">
            <a:off x="10272464" y="3647217"/>
            <a:ext cx="1919536" cy="709516"/>
            <a:chOff x="2133201" y="234"/>
            <a:chExt cx="3199803" cy="912903"/>
          </a:xfrm>
        </p:grpSpPr>
        <p:sp>
          <p:nvSpPr>
            <p:cNvPr id="333" name="332 Flecha derecha"/>
            <p:cNvSpPr/>
            <p:nvPr/>
          </p:nvSpPr>
          <p:spPr>
            <a:xfrm>
              <a:off x="2133201" y="234"/>
              <a:ext cx="3199803" cy="91290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4" name="Flecha derecha 4"/>
            <p:cNvSpPr/>
            <p:nvPr/>
          </p:nvSpPr>
          <p:spPr>
            <a:xfrm>
              <a:off x="2133201" y="114348"/>
              <a:ext cx="2857464" cy="684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00" dirty="0" smtClean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b="1" dirty="0" smtClean="0"/>
                <a:t> INCREMETO A LA OBRA</a:t>
              </a:r>
              <a:endParaRPr lang="es-EC" sz="1200" b="1" kern="1200" dirty="0"/>
            </a:p>
          </p:txBody>
        </p:sp>
      </p:grpSp>
      <p:sp>
        <p:nvSpPr>
          <p:cNvPr id="335" name="334 Rectángulo"/>
          <p:cNvSpPr/>
          <p:nvPr/>
        </p:nvSpPr>
        <p:spPr>
          <a:xfrm>
            <a:off x="4501384" y="498038"/>
            <a:ext cx="4080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ZONAL TUMBACO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" name="335 Rectángulo redondeado"/>
          <p:cNvSpPr/>
          <p:nvPr/>
        </p:nvSpPr>
        <p:spPr>
          <a:xfrm>
            <a:off x="573757" y="5177230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 / </a:t>
            </a:r>
            <a:r>
              <a:rPr lang="es-EC" dirty="0"/>
              <a:t>optimización presupuesto trazados viales</a:t>
            </a:r>
          </a:p>
        </p:txBody>
      </p:sp>
    </p:spTree>
    <p:extLst>
      <p:ext uri="{BB962C8B-B14F-4D97-AF65-F5344CB8AC3E}">
        <p14:creationId xmlns:p14="http://schemas.microsoft.com/office/powerpoint/2010/main" val="1106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79" y="5672530"/>
            <a:ext cx="2096619" cy="74102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323428" y="127122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978185" y="1271220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4501384" y="498038"/>
            <a:ext cx="4132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ZONAL CALDERÓN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409" y="1996106"/>
            <a:ext cx="5420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COMPRA DE EQUIPOS DE TOPOGRAFIA PARA REALIZAR  </a:t>
            </a:r>
            <a:endParaRPr lang="es-EC" dirty="0" smtClean="0"/>
          </a:p>
          <a:p>
            <a:r>
              <a:rPr lang="es-EC" dirty="0" smtClean="0"/>
              <a:t>LEVANTAMIENTOS </a:t>
            </a:r>
            <a:r>
              <a:rPr lang="es-EC" dirty="0"/>
              <a:t>TOPOGRÁFICOS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944468" y="2022512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30.000</a:t>
            </a:r>
            <a:endParaRPr lang="es-EC" dirty="0"/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6669757" y="2207178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971409" y="3162300"/>
            <a:ext cx="506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REMODELACIÓN PARQUE ENTRADA A LA PUNTILLA, </a:t>
            </a:r>
            <a:endParaRPr lang="es-EC" dirty="0" smtClean="0"/>
          </a:p>
          <a:p>
            <a:r>
              <a:rPr lang="es-EC" dirty="0" smtClean="0"/>
              <a:t>BARRIO </a:t>
            </a:r>
            <a:r>
              <a:rPr lang="es-EC" dirty="0"/>
              <a:t>CARAPUNGO, PARROQUIA CALDERÓN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944468" y="3172326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6</a:t>
            </a:r>
            <a:r>
              <a:rPr lang="es-EC" dirty="0" smtClean="0"/>
              <a:t>0.000</a:t>
            </a:r>
            <a:endParaRPr lang="es-EC" dirty="0"/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6669757" y="3356992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971409" y="4065369"/>
            <a:ext cx="534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CONSTRUCCIÓN DE ADOQUINADO Y BORDILLOS DE LA </a:t>
            </a:r>
            <a:endParaRPr lang="es-EC" dirty="0" smtClean="0"/>
          </a:p>
          <a:p>
            <a:r>
              <a:rPr lang="es-EC" dirty="0" smtClean="0"/>
              <a:t>CALLE </a:t>
            </a:r>
            <a:r>
              <a:rPr lang="es-EC" dirty="0"/>
              <a:t>DE LOS FUNDADORES, </a:t>
            </a:r>
            <a:r>
              <a:rPr lang="es-EC" dirty="0" smtClean="0"/>
              <a:t>BARRIO </a:t>
            </a:r>
            <a:r>
              <a:rPr lang="es-EC" dirty="0"/>
              <a:t>SAN JOSE ALTO, </a:t>
            </a:r>
            <a:endParaRPr lang="es-EC" dirty="0" smtClean="0"/>
          </a:p>
          <a:p>
            <a:r>
              <a:rPr lang="es-EC" dirty="0" smtClean="0"/>
              <a:t>PARROQUIA </a:t>
            </a:r>
            <a:r>
              <a:rPr lang="es-EC" dirty="0"/>
              <a:t>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535702" y="432445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140.979,85</a:t>
            </a:r>
            <a:endParaRPr lang="es-EC" dirty="0"/>
          </a:p>
        </p:txBody>
      </p:sp>
      <p:cxnSp>
        <p:nvCxnSpPr>
          <p:cNvPr id="24" name="23 Conector recto de flecha"/>
          <p:cNvCxnSpPr/>
          <p:nvPr/>
        </p:nvCxnSpPr>
        <p:spPr>
          <a:xfrm flipV="1">
            <a:off x="6669757" y="4509120"/>
            <a:ext cx="152585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73757" y="5329630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remanentes/ </a:t>
            </a:r>
            <a:r>
              <a:rPr lang="es-EC" dirty="0"/>
              <a:t>optimización presupuesto trazados viales</a:t>
            </a:r>
            <a:r>
              <a:rPr lang="es-EC" dirty="0" smtClean="0"/>
              <a:t> .  </a:t>
            </a:r>
            <a:endParaRPr lang="es-EC" dirty="0"/>
          </a:p>
        </p:txBody>
      </p:sp>
      <p:grpSp>
        <p:nvGrpSpPr>
          <p:cNvPr id="29" name="28 Grupo"/>
          <p:cNvGrpSpPr/>
          <p:nvPr/>
        </p:nvGrpSpPr>
        <p:grpSpPr>
          <a:xfrm flipH="1">
            <a:off x="10180619" y="2970136"/>
            <a:ext cx="2011380" cy="709516"/>
            <a:chOff x="2133201" y="234"/>
            <a:chExt cx="3199803" cy="912903"/>
          </a:xfrm>
        </p:grpSpPr>
        <p:sp>
          <p:nvSpPr>
            <p:cNvPr id="30" name="29 Flecha derecha"/>
            <p:cNvSpPr/>
            <p:nvPr/>
          </p:nvSpPr>
          <p:spPr>
            <a:xfrm>
              <a:off x="2133201" y="234"/>
              <a:ext cx="3199803" cy="91290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echa derecha 4"/>
            <p:cNvSpPr/>
            <p:nvPr/>
          </p:nvSpPr>
          <p:spPr>
            <a:xfrm>
              <a:off x="2133201" y="114348"/>
              <a:ext cx="2857464" cy="684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00" b="1" dirty="0" smtClean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200" b="1" dirty="0" smtClean="0"/>
                <a:t> INCREMETO A LA OBRA</a:t>
              </a:r>
              <a:endParaRPr lang="es-EC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50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17" y="5672530"/>
            <a:ext cx="2096619" cy="74102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68300" y="2032000"/>
            <a:ext cx="720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READOQUINADO DE LA CALLE GUATEMALA, DESDE LA CALLE BENALCAZAR </a:t>
            </a:r>
            <a:endParaRPr lang="es-EC" dirty="0" smtClean="0"/>
          </a:p>
          <a:p>
            <a:r>
              <a:rPr lang="es-EC" dirty="0" smtClean="0"/>
              <a:t>HASTA </a:t>
            </a:r>
            <a:r>
              <a:rPr lang="es-EC" dirty="0"/>
              <a:t>LA CALLE BOMBONA, BARRIO SAN JUAN, PARROQUIA SAN JUAN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323428" y="127122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OBRAS </a:t>
            </a:r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78185" y="1271220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PRESUPUESTO OPTIMIZADO</a:t>
            </a:r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3969895" y="498038"/>
            <a:ext cx="4812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ZONAL MANUELA SAENZ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8300" y="3263900"/>
            <a:ext cx="747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READOQUINADO DE LA CALLE AGUARICO, DESDE LA CALLE 10 DE OCTUBRE  </a:t>
            </a:r>
            <a:endParaRPr lang="es-EC" dirty="0" smtClean="0"/>
          </a:p>
          <a:p>
            <a:r>
              <a:rPr lang="es-EC" dirty="0" smtClean="0"/>
              <a:t>SENTIDO </a:t>
            </a:r>
            <a:r>
              <a:rPr lang="es-EC" dirty="0"/>
              <a:t>DESCENDENTE, BARRIO LA LIBERTAD ALTO, PARROQUIA LA LIBERTAD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49650" y="4971870"/>
            <a:ext cx="6490646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Presupuesto correspondiente a optimización de recursos de IC.  </a:t>
            </a:r>
            <a:endParaRPr lang="es-EC" dirty="0"/>
          </a:p>
        </p:txBody>
      </p:sp>
      <p:sp>
        <p:nvSpPr>
          <p:cNvPr id="21" name="20 Rectángulo"/>
          <p:cNvSpPr/>
          <p:nvPr/>
        </p:nvSpPr>
        <p:spPr>
          <a:xfrm>
            <a:off x="9437712" y="2022512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USD 218.400</a:t>
            </a:r>
            <a:endParaRPr lang="es-EC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7673245" y="2207178"/>
            <a:ext cx="1157523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9437712" y="342900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USD </a:t>
            </a:r>
            <a:r>
              <a:rPr lang="es-EC" dirty="0" smtClean="0"/>
              <a:t>250.880</a:t>
            </a:r>
            <a:endParaRPr lang="es-EC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7704988" y="3613666"/>
            <a:ext cx="1094036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cb65d321-00c9-499e-82f5-d77c4397f6e3"/>
    <ds:schemaRef ds:uri="http://schemas.microsoft.com/office/2006/metadata/properties"/>
    <ds:schemaRef ds:uri="d8ade204-0f6d-48f1-bbae-e267fdd3866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18925</TotalTime>
  <Words>686</Words>
  <Application>Microsoft Office PowerPoint</Application>
  <PresentationFormat>Panorámica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Presentación de PowerPoint</vt:lpstr>
      <vt:lpstr>REFORMA PRESUPUESTARIA 2021 SECTOR COORDINACIÓN TERRITORIAL Y PARTICIPACIÓN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cflores@iom.int</dc:creator>
  <cp:lastModifiedBy>Dalthon Fabian Ortiz Aulestia</cp:lastModifiedBy>
  <cp:revision>834</cp:revision>
  <dcterms:created xsi:type="dcterms:W3CDTF">2018-02-07T13:14:28Z</dcterms:created>
  <dcterms:modified xsi:type="dcterms:W3CDTF">2021-09-16T03:26:22Z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