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91" r:id="rId2"/>
    <p:sldId id="471" r:id="rId3"/>
    <p:sldId id="468" r:id="rId4"/>
    <p:sldId id="495" r:id="rId5"/>
    <p:sldId id="502" r:id="rId6"/>
    <p:sldId id="516" r:id="rId7"/>
    <p:sldId id="501" r:id="rId8"/>
    <p:sldId id="504" r:id="rId9"/>
    <p:sldId id="505" r:id="rId10"/>
    <p:sldId id="511" r:id="rId11"/>
    <p:sldId id="512" r:id="rId12"/>
    <p:sldId id="508" r:id="rId13"/>
    <p:sldId id="509" r:id="rId14"/>
    <p:sldId id="510" r:id="rId15"/>
    <p:sldId id="499" r:id="rId16"/>
    <p:sldId id="500" r:id="rId17"/>
    <p:sldId id="513" r:id="rId18"/>
    <p:sldId id="515" r:id="rId19"/>
    <p:sldId id="514" r:id="rId20"/>
    <p:sldId id="517" r:id="rId21"/>
    <p:sldId id="518" r:id="rId22"/>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D41DFC-2EBF-4414-9021-B20AAD5DE218}">
          <p14:sldIdLst>
            <p14:sldId id="391"/>
            <p14:sldId id="471"/>
            <p14:sldId id="468"/>
            <p14:sldId id="495"/>
            <p14:sldId id="502"/>
            <p14:sldId id="516"/>
            <p14:sldId id="501"/>
            <p14:sldId id="504"/>
            <p14:sldId id="505"/>
            <p14:sldId id="511"/>
            <p14:sldId id="512"/>
            <p14:sldId id="508"/>
            <p14:sldId id="509"/>
            <p14:sldId id="510"/>
            <p14:sldId id="499"/>
            <p14:sldId id="500"/>
            <p14:sldId id="513"/>
            <p14:sldId id="515"/>
            <p14:sldId id="514"/>
            <p14:sldId id="517"/>
            <p14:sldId id="518"/>
          </p14:sldIdLst>
        </p14:section>
        <p14:section name="Sección sin título" id="{351028C6-5764-4B43-A152-862819559B3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4343" autoAdjust="0"/>
  </p:normalViewPr>
  <p:slideViewPr>
    <p:cSldViewPr>
      <p:cViewPr varScale="1">
        <p:scale>
          <a:sx n="69" d="100"/>
          <a:sy n="69" d="100"/>
        </p:scale>
        <p:origin x="-11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PAGO</a:t>
            </a:r>
            <a:r>
              <a:rPr lang="en-US" baseline="0" dirty="0"/>
              <a:t> LMU 40-A</a:t>
            </a:r>
            <a:endParaRPr lang="en-US" dirty="0"/>
          </a:p>
        </c:rich>
      </c:tx>
      <c:layout/>
      <c:overlay val="0"/>
      <c:spPr>
        <a:noFill/>
        <a:ln>
          <a:noFill/>
        </a:ln>
        <a:effectLst/>
      </c:spPr>
    </c:title>
    <c:autoTitleDeleted val="0"/>
    <c:plotArea>
      <c:layout/>
      <c:lineChart>
        <c:grouping val="standard"/>
        <c:varyColors val="0"/>
        <c:ser>
          <c:idx val="0"/>
          <c:order val="0"/>
          <c:tx>
            <c:strRef>
              <c:f>Hoja1!$C$3</c:f>
              <c:strCache>
                <c:ptCount val="1"/>
                <c:pt idx="0">
                  <c:v>Y</c:v>
                </c:pt>
              </c:strCache>
            </c:strRef>
          </c:tx>
          <c:spPr>
            <a:ln w="28575" cap="rnd">
              <a:solidFill>
                <a:schemeClr val="accent1">
                  <a:lumMod val="60000"/>
                  <a:lumOff val="40000"/>
                </a:schemeClr>
              </a:solidFill>
              <a:round/>
            </a:ln>
            <a:effectLst/>
          </c:spPr>
          <c:marker>
            <c:symbol val="none"/>
          </c:marker>
          <c:cat>
            <c:numRef>
              <c:f>Hoja1!$D$4:$D$195</c:f>
              <c:numCache>
                <c:formatCode>General</c:formatCode>
                <c:ptCount val="192"/>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pt idx="36">
                  <c:v>18500</c:v>
                </c:pt>
                <c:pt idx="37">
                  <c:v>19000</c:v>
                </c:pt>
                <c:pt idx="38">
                  <c:v>19500</c:v>
                </c:pt>
                <c:pt idx="39">
                  <c:v>20000</c:v>
                </c:pt>
                <c:pt idx="40">
                  <c:v>20500</c:v>
                </c:pt>
                <c:pt idx="41">
                  <c:v>21000</c:v>
                </c:pt>
                <c:pt idx="42">
                  <c:v>21500</c:v>
                </c:pt>
                <c:pt idx="43">
                  <c:v>22000</c:v>
                </c:pt>
                <c:pt idx="44">
                  <c:v>22500</c:v>
                </c:pt>
                <c:pt idx="45">
                  <c:v>23000</c:v>
                </c:pt>
                <c:pt idx="46">
                  <c:v>23500</c:v>
                </c:pt>
                <c:pt idx="47">
                  <c:v>24000</c:v>
                </c:pt>
                <c:pt idx="48">
                  <c:v>24500</c:v>
                </c:pt>
                <c:pt idx="49">
                  <c:v>25000</c:v>
                </c:pt>
                <c:pt idx="50">
                  <c:v>25500</c:v>
                </c:pt>
                <c:pt idx="51">
                  <c:v>26000</c:v>
                </c:pt>
                <c:pt idx="52">
                  <c:v>26500</c:v>
                </c:pt>
                <c:pt idx="53">
                  <c:v>27000</c:v>
                </c:pt>
                <c:pt idx="54">
                  <c:v>27500</c:v>
                </c:pt>
                <c:pt idx="55">
                  <c:v>28000</c:v>
                </c:pt>
                <c:pt idx="56">
                  <c:v>28500</c:v>
                </c:pt>
                <c:pt idx="57">
                  <c:v>29000</c:v>
                </c:pt>
                <c:pt idx="58">
                  <c:v>29500</c:v>
                </c:pt>
                <c:pt idx="59">
                  <c:v>30000</c:v>
                </c:pt>
                <c:pt idx="60">
                  <c:v>30500</c:v>
                </c:pt>
                <c:pt idx="61">
                  <c:v>31000</c:v>
                </c:pt>
                <c:pt idx="62">
                  <c:v>31500</c:v>
                </c:pt>
                <c:pt idx="63">
                  <c:v>32000</c:v>
                </c:pt>
                <c:pt idx="64">
                  <c:v>32500</c:v>
                </c:pt>
                <c:pt idx="65">
                  <c:v>33000</c:v>
                </c:pt>
                <c:pt idx="66">
                  <c:v>33500</c:v>
                </c:pt>
                <c:pt idx="67">
                  <c:v>34000</c:v>
                </c:pt>
                <c:pt idx="68">
                  <c:v>34500</c:v>
                </c:pt>
                <c:pt idx="69">
                  <c:v>35000</c:v>
                </c:pt>
                <c:pt idx="70">
                  <c:v>35500</c:v>
                </c:pt>
                <c:pt idx="71">
                  <c:v>36000</c:v>
                </c:pt>
                <c:pt idx="72">
                  <c:v>36500</c:v>
                </c:pt>
                <c:pt idx="73">
                  <c:v>37000</c:v>
                </c:pt>
                <c:pt idx="74">
                  <c:v>37500</c:v>
                </c:pt>
                <c:pt idx="75">
                  <c:v>38000</c:v>
                </c:pt>
                <c:pt idx="76">
                  <c:v>38500</c:v>
                </c:pt>
                <c:pt idx="77">
                  <c:v>39000</c:v>
                </c:pt>
                <c:pt idx="78">
                  <c:v>39500</c:v>
                </c:pt>
                <c:pt idx="79">
                  <c:v>40000</c:v>
                </c:pt>
                <c:pt idx="80">
                  <c:v>40500</c:v>
                </c:pt>
                <c:pt idx="81">
                  <c:v>41000</c:v>
                </c:pt>
                <c:pt idx="82">
                  <c:v>41500</c:v>
                </c:pt>
                <c:pt idx="83">
                  <c:v>42000</c:v>
                </c:pt>
                <c:pt idx="84">
                  <c:v>42500</c:v>
                </c:pt>
                <c:pt idx="85">
                  <c:v>43000</c:v>
                </c:pt>
                <c:pt idx="86">
                  <c:v>43500</c:v>
                </c:pt>
                <c:pt idx="87">
                  <c:v>44000</c:v>
                </c:pt>
                <c:pt idx="88">
                  <c:v>44500</c:v>
                </c:pt>
                <c:pt idx="89">
                  <c:v>45000</c:v>
                </c:pt>
                <c:pt idx="90">
                  <c:v>45500</c:v>
                </c:pt>
                <c:pt idx="91">
                  <c:v>46000</c:v>
                </c:pt>
                <c:pt idx="92">
                  <c:v>46500</c:v>
                </c:pt>
                <c:pt idx="93">
                  <c:v>47000</c:v>
                </c:pt>
                <c:pt idx="94">
                  <c:v>47500</c:v>
                </c:pt>
                <c:pt idx="95">
                  <c:v>48000</c:v>
                </c:pt>
                <c:pt idx="96">
                  <c:v>48500</c:v>
                </c:pt>
                <c:pt idx="97">
                  <c:v>49000</c:v>
                </c:pt>
                <c:pt idx="98">
                  <c:v>49500</c:v>
                </c:pt>
                <c:pt idx="99">
                  <c:v>50000</c:v>
                </c:pt>
                <c:pt idx="100">
                  <c:v>50500</c:v>
                </c:pt>
                <c:pt idx="101">
                  <c:v>51000</c:v>
                </c:pt>
                <c:pt idx="102">
                  <c:v>51500</c:v>
                </c:pt>
                <c:pt idx="103">
                  <c:v>52000</c:v>
                </c:pt>
                <c:pt idx="104">
                  <c:v>52500</c:v>
                </c:pt>
                <c:pt idx="105">
                  <c:v>53000</c:v>
                </c:pt>
                <c:pt idx="106">
                  <c:v>53500</c:v>
                </c:pt>
                <c:pt idx="107">
                  <c:v>54000</c:v>
                </c:pt>
                <c:pt idx="108">
                  <c:v>54500</c:v>
                </c:pt>
                <c:pt idx="109">
                  <c:v>55000</c:v>
                </c:pt>
                <c:pt idx="110">
                  <c:v>55500</c:v>
                </c:pt>
                <c:pt idx="111">
                  <c:v>56000</c:v>
                </c:pt>
                <c:pt idx="112">
                  <c:v>56500</c:v>
                </c:pt>
                <c:pt idx="113">
                  <c:v>57000</c:v>
                </c:pt>
                <c:pt idx="114">
                  <c:v>57500</c:v>
                </c:pt>
                <c:pt idx="115">
                  <c:v>58000</c:v>
                </c:pt>
                <c:pt idx="116">
                  <c:v>58500</c:v>
                </c:pt>
                <c:pt idx="117">
                  <c:v>59000</c:v>
                </c:pt>
                <c:pt idx="118">
                  <c:v>59500</c:v>
                </c:pt>
                <c:pt idx="119">
                  <c:v>60000</c:v>
                </c:pt>
                <c:pt idx="120">
                  <c:v>60500</c:v>
                </c:pt>
                <c:pt idx="121">
                  <c:v>61000</c:v>
                </c:pt>
                <c:pt idx="122">
                  <c:v>61500</c:v>
                </c:pt>
                <c:pt idx="123">
                  <c:v>62000</c:v>
                </c:pt>
                <c:pt idx="124">
                  <c:v>62500</c:v>
                </c:pt>
                <c:pt idx="125">
                  <c:v>63000</c:v>
                </c:pt>
                <c:pt idx="126">
                  <c:v>63500</c:v>
                </c:pt>
                <c:pt idx="127">
                  <c:v>64000</c:v>
                </c:pt>
                <c:pt idx="128">
                  <c:v>64500</c:v>
                </c:pt>
                <c:pt idx="129">
                  <c:v>65000</c:v>
                </c:pt>
                <c:pt idx="130">
                  <c:v>65500</c:v>
                </c:pt>
                <c:pt idx="131">
                  <c:v>66000</c:v>
                </c:pt>
                <c:pt idx="132">
                  <c:v>66500</c:v>
                </c:pt>
                <c:pt idx="133">
                  <c:v>67000</c:v>
                </c:pt>
                <c:pt idx="134">
                  <c:v>67500</c:v>
                </c:pt>
                <c:pt idx="135">
                  <c:v>68000</c:v>
                </c:pt>
                <c:pt idx="136">
                  <c:v>68500</c:v>
                </c:pt>
                <c:pt idx="137">
                  <c:v>69000</c:v>
                </c:pt>
                <c:pt idx="138">
                  <c:v>69500</c:v>
                </c:pt>
                <c:pt idx="139">
                  <c:v>70000</c:v>
                </c:pt>
                <c:pt idx="140">
                  <c:v>70500</c:v>
                </c:pt>
                <c:pt idx="141">
                  <c:v>71000</c:v>
                </c:pt>
                <c:pt idx="142">
                  <c:v>71500</c:v>
                </c:pt>
                <c:pt idx="143">
                  <c:v>72000</c:v>
                </c:pt>
                <c:pt idx="144">
                  <c:v>72500</c:v>
                </c:pt>
                <c:pt idx="145">
                  <c:v>73000</c:v>
                </c:pt>
                <c:pt idx="146">
                  <c:v>73500</c:v>
                </c:pt>
                <c:pt idx="147">
                  <c:v>74000</c:v>
                </c:pt>
                <c:pt idx="148">
                  <c:v>74500</c:v>
                </c:pt>
                <c:pt idx="149">
                  <c:v>75000</c:v>
                </c:pt>
                <c:pt idx="150">
                  <c:v>75500</c:v>
                </c:pt>
                <c:pt idx="151">
                  <c:v>76000</c:v>
                </c:pt>
                <c:pt idx="152">
                  <c:v>76500</c:v>
                </c:pt>
                <c:pt idx="153">
                  <c:v>77000</c:v>
                </c:pt>
                <c:pt idx="154">
                  <c:v>77500</c:v>
                </c:pt>
                <c:pt idx="155">
                  <c:v>78000</c:v>
                </c:pt>
                <c:pt idx="156">
                  <c:v>78500</c:v>
                </c:pt>
                <c:pt idx="157">
                  <c:v>79000</c:v>
                </c:pt>
                <c:pt idx="158">
                  <c:v>79500</c:v>
                </c:pt>
                <c:pt idx="159">
                  <c:v>80000</c:v>
                </c:pt>
                <c:pt idx="160">
                  <c:v>80500</c:v>
                </c:pt>
                <c:pt idx="161">
                  <c:v>81000</c:v>
                </c:pt>
                <c:pt idx="162">
                  <c:v>81500</c:v>
                </c:pt>
                <c:pt idx="163">
                  <c:v>82000</c:v>
                </c:pt>
                <c:pt idx="164">
                  <c:v>82500</c:v>
                </c:pt>
                <c:pt idx="165">
                  <c:v>83000</c:v>
                </c:pt>
                <c:pt idx="166">
                  <c:v>83500</c:v>
                </c:pt>
                <c:pt idx="167">
                  <c:v>84000</c:v>
                </c:pt>
                <c:pt idx="168">
                  <c:v>84500</c:v>
                </c:pt>
                <c:pt idx="169">
                  <c:v>85000</c:v>
                </c:pt>
                <c:pt idx="170">
                  <c:v>85500</c:v>
                </c:pt>
                <c:pt idx="171">
                  <c:v>86000</c:v>
                </c:pt>
                <c:pt idx="172">
                  <c:v>86500</c:v>
                </c:pt>
                <c:pt idx="173">
                  <c:v>87000</c:v>
                </c:pt>
                <c:pt idx="174">
                  <c:v>87500</c:v>
                </c:pt>
                <c:pt idx="175">
                  <c:v>88000</c:v>
                </c:pt>
                <c:pt idx="176">
                  <c:v>88500</c:v>
                </c:pt>
                <c:pt idx="177">
                  <c:v>89000</c:v>
                </c:pt>
                <c:pt idx="178">
                  <c:v>89500</c:v>
                </c:pt>
                <c:pt idx="179">
                  <c:v>90000</c:v>
                </c:pt>
                <c:pt idx="180">
                  <c:v>90500</c:v>
                </c:pt>
                <c:pt idx="181">
                  <c:v>91000</c:v>
                </c:pt>
                <c:pt idx="182">
                  <c:v>91500</c:v>
                </c:pt>
                <c:pt idx="183">
                  <c:v>92000</c:v>
                </c:pt>
                <c:pt idx="184">
                  <c:v>92500</c:v>
                </c:pt>
                <c:pt idx="185">
                  <c:v>93000</c:v>
                </c:pt>
                <c:pt idx="186">
                  <c:v>93500</c:v>
                </c:pt>
                <c:pt idx="187">
                  <c:v>94000</c:v>
                </c:pt>
                <c:pt idx="188">
                  <c:v>94500</c:v>
                </c:pt>
                <c:pt idx="189">
                  <c:v>95000</c:v>
                </c:pt>
                <c:pt idx="190">
                  <c:v>95500</c:v>
                </c:pt>
                <c:pt idx="191">
                  <c:v>96000</c:v>
                </c:pt>
              </c:numCache>
            </c:numRef>
          </c:cat>
          <c:val>
            <c:numRef>
              <c:f>Hoja1!$C$4:$C$195</c:f>
              <c:numCache>
                <c:formatCode>General</c:formatCode>
                <c:ptCount val="192"/>
                <c:pt idx="0">
                  <c:v>23.8</c:v>
                </c:pt>
                <c:pt idx="1">
                  <c:v>47.6</c:v>
                </c:pt>
                <c:pt idx="2">
                  <c:v>71.400000000000006</c:v>
                </c:pt>
                <c:pt idx="3">
                  <c:v>95.2</c:v>
                </c:pt>
                <c:pt idx="4">
                  <c:v>119.00000000000001</c:v>
                </c:pt>
                <c:pt idx="5">
                  <c:v>142.80000000000001</c:v>
                </c:pt>
                <c:pt idx="6">
                  <c:v>166.60000000000002</c:v>
                </c:pt>
                <c:pt idx="7">
                  <c:v>190.4</c:v>
                </c:pt>
                <c:pt idx="8">
                  <c:v>214.20000000000002</c:v>
                </c:pt>
                <c:pt idx="9">
                  <c:v>238.00000000000003</c:v>
                </c:pt>
                <c:pt idx="10">
                  <c:v>261.8</c:v>
                </c:pt>
                <c:pt idx="11">
                  <c:v>285.60000000000002</c:v>
                </c:pt>
                <c:pt idx="12">
                  <c:v>309.40000000000003</c:v>
                </c:pt>
                <c:pt idx="13">
                  <c:v>333.20000000000005</c:v>
                </c:pt>
                <c:pt idx="14">
                  <c:v>357</c:v>
                </c:pt>
                <c:pt idx="15">
                  <c:v>380.8</c:v>
                </c:pt>
                <c:pt idx="16">
                  <c:v>404.6</c:v>
                </c:pt>
                <c:pt idx="17">
                  <c:v>428.40000000000003</c:v>
                </c:pt>
                <c:pt idx="18">
                  <c:v>452.20000000000005</c:v>
                </c:pt>
                <c:pt idx="19">
                  <c:v>476.00000000000006</c:v>
                </c:pt>
                <c:pt idx="20">
                  <c:v>499.8</c:v>
                </c:pt>
                <c:pt idx="21">
                  <c:v>523.6</c:v>
                </c:pt>
                <c:pt idx="22">
                  <c:v>547.40000000000009</c:v>
                </c:pt>
                <c:pt idx="23">
                  <c:v>571.20000000000005</c:v>
                </c:pt>
                <c:pt idx="24">
                  <c:v>595</c:v>
                </c:pt>
                <c:pt idx="25">
                  <c:v>618.80000000000007</c:v>
                </c:pt>
                <c:pt idx="26">
                  <c:v>642.6</c:v>
                </c:pt>
                <c:pt idx="27">
                  <c:v>666.40000000000009</c:v>
                </c:pt>
                <c:pt idx="28">
                  <c:v>690.2</c:v>
                </c:pt>
                <c:pt idx="29">
                  <c:v>714</c:v>
                </c:pt>
                <c:pt idx="30">
                  <c:v>737.80000000000007</c:v>
                </c:pt>
                <c:pt idx="31">
                  <c:v>761.6</c:v>
                </c:pt>
                <c:pt idx="32">
                  <c:v>785.40000000000009</c:v>
                </c:pt>
                <c:pt idx="33">
                  <c:v>809.2</c:v>
                </c:pt>
                <c:pt idx="34">
                  <c:v>833.00000000000011</c:v>
                </c:pt>
                <c:pt idx="35">
                  <c:v>856.80000000000007</c:v>
                </c:pt>
                <c:pt idx="36">
                  <c:v>880.6</c:v>
                </c:pt>
                <c:pt idx="37">
                  <c:v>904.40000000000009</c:v>
                </c:pt>
                <c:pt idx="38">
                  <c:v>928.2</c:v>
                </c:pt>
                <c:pt idx="39">
                  <c:v>952.00000000000011</c:v>
                </c:pt>
                <c:pt idx="40">
                  <c:v>975.80000000000007</c:v>
                </c:pt>
                <c:pt idx="41">
                  <c:v>999.6</c:v>
                </c:pt>
                <c:pt idx="42">
                  <c:v>1023.4000000000001</c:v>
                </c:pt>
                <c:pt idx="43">
                  <c:v>1047.2</c:v>
                </c:pt>
                <c:pt idx="44">
                  <c:v>1071</c:v>
                </c:pt>
                <c:pt idx="45">
                  <c:v>1094.8000000000002</c:v>
                </c:pt>
                <c:pt idx="46">
                  <c:v>1118.6000000000001</c:v>
                </c:pt>
                <c:pt idx="47">
                  <c:v>1142.4000000000001</c:v>
                </c:pt>
                <c:pt idx="48">
                  <c:v>1166.2</c:v>
                </c:pt>
                <c:pt idx="49">
                  <c:v>1190</c:v>
                </c:pt>
                <c:pt idx="50">
                  <c:v>1213.8000000000002</c:v>
                </c:pt>
                <c:pt idx="51">
                  <c:v>1237.6000000000001</c:v>
                </c:pt>
                <c:pt idx="52">
                  <c:v>1261.4000000000001</c:v>
                </c:pt>
                <c:pt idx="53">
                  <c:v>1285.2</c:v>
                </c:pt>
                <c:pt idx="54">
                  <c:v>1309</c:v>
                </c:pt>
                <c:pt idx="55">
                  <c:v>1332.8000000000002</c:v>
                </c:pt>
                <c:pt idx="56">
                  <c:v>1356.6000000000001</c:v>
                </c:pt>
                <c:pt idx="57">
                  <c:v>1380.4</c:v>
                </c:pt>
                <c:pt idx="58">
                  <c:v>1404.2</c:v>
                </c:pt>
                <c:pt idx="59">
                  <c:v>1428</c:v>
                </c:pt>
                <c:pt idx="60">
                  <c:v>1451.8000000000002</c:v>
                </c:pt>
                <c:pt idx="61">
                  <c:v>1475.6000000000001</c:v>
                </c:pt>
                <c:pt idx="62">
                  <c:v>1499.4</c:v>
                </c:pt>
                <c:pt idx="63">
                  <c:v>1523.2</c:v>
                </c:pt>
                <c:pt idx="64">
                  <c:v>1547</c:v>
                </c:pt>
                <c:pt idx="65">
                  <c:v>1570.8000000000002</c:v>
                </c:pt>
                <c:pt idx="66">
                  <c:v>1594.6000000000001</c:v>
                </c:pt>
                <c:pt idx="67">
                  <c:v>1618.4</c:v>
                </c:pt>
                <c:pt idx="68">
                  <c:v>1642.2</c:v>
                </c:pt>
                <c:pt idx="69">
                  <c:v>1666.0000000000002</c:v>
                </c:pt>
                <c:pt idx="70">
                  <c:v>1689.8000000000002</c:v>
                </c:pt>
                <c:pt idx="71">
                  <c:v>1713.6000000000001</c:v>
                </c:pt>
                <c:pt idx="72">
                  <c:v>1737.4</c:v>
                </c:pt>
                <c:pt idx="73">
                  <c:v>1761.2</c:v>
                </c:pt>
                <c:pt idx="74">
                  <c:v>1785.0000000000002</c:v>
                </c:pt>
                <c:pt idx="75">
                  <c:v>1808.8000000000002</c:v>
                </c:pt>
                <c:pt idx="76">
                  <c:v>1832.6000000000001</c:v>
                </c:pt>
                <c:pt idx="77">
                  <c:v>1856.4</c:v>
                </c:pt>
                <c:pt idx="78">
                  <c:v>1880.2</c:v>
                </c:pt>
                <c:pt idx="79">
                  <c:v>1904.0000000000002</c:v>
                </c:pt>
                <c:pt idx="80">
                  <c:v>1927.8000000000002</c:v>
                </c:pt>
                <c:pt idx="81">
                  <c:v>1951.6000000000001</c:v>
                </c:pt>
                <c:pt idx="82">
                  <c:v>1975.4</c:v>
                </c:pt>
                <c:pt idx="83">
                  <c:v>1999.2</c:v>
                </c:pt>
                <c:pt idx="84">
                  <c:v>2023.0000000000002</c:v>
                </c:pt>
                <c:pt idx="85">
                  <c:v>2046.8000000000002</c:v>
                </c:pt>
                <c:pt idx="86">
                  <c:v>2070.6000000000004</c:v>
                </c:pt>
                <c:pt idx="87">
                  <c:v>2094.4</c:v>
                </c:pt>
                <c:pt idx="88">
                  <c:v>2118.2000000000003</c:v>
                </c:pt>
                <c:pt idx="89">
                  <c:v>2142</c:v>
                </c:pt>
                <c:pt idx="90">
                  <c:v>2165.8000000000002</c:v>
                </c:pt>
                <c:pt idx="91">
                  <c:v>2189.6000000000004</c:v>
                </c:pt>
                <c:pt idx="92">
                  <c:v>2213.4</c:v>
                </c:pt>
                <c:pt idx="93">
                  <c:v>2237.2000000000003</c:v>
                </c:pt>
                <c:pt idx="94">
                  <c:v>2261</c:v>
                </c:pt>
                <c:pt idx="95">
                  <c:v>2284.8000000000002</c:v>
                </c:pt>
                <c:pt idx="96">
                  <c:v>2308.6000000000004</c:v>
                </c:pt>
                <c:pt idx="97">
                  <c:v>2332.4</c:v>
                </c:pt>
                <c:pt idx="98">
                  <c:v>2356.2000000000003</c:v>
                </c:pt>
                <c:pt idx="99">
                  <c:v>2380</c:v>
                </c:pt>
                <c:pt idx="100">
                  <c:v>2403.8000000000002</c:v>
                </c:pt>
                <c:pt idx="101">
                  <c:v>2427.6000000000004</c:v>
                </c:pt>
                <c:pt idx="102">
                  <c:v>2451.4</c:v>
                </c:pt>
                <c:pt idx="103">
                  <c:v>2475.2000000000003</c:v>
                </c:pt>
                <c:pt idx="104">
                  <c:v>2499</c:v>
                </c:pt>
                <c:pt idx="105">
                  <c:v>2522.8000000000002</c:v>
                </c:pt>
                <c:pt idx="106">
                  <c:v>2546.6000000000004</c:v>
                </c:pt>
                <c:pt idx="107">
                  <c:v>2570.4</c:v>
                </c:pt>
                <c:pt idx="108">
                  <c:v>2594.2000000000003</c:v>
                </c:pt>
                <c:pt idx="109">
                  <c:v>2618</c:v>
                </c:pt>
                <c:pt idx="110">
                  <c:v>2641.8</c:v>
                </c:pt>
                <c:pt idx="111">
                  <c:v>2665.6000000000004</c:v>
                </c:pt>
                <c:pt idx="112">
                  <c:v>2689.4</c:v>
                </c:pt>
                <c:pt idx="113">
                  <c:v>2713.2000000000003</c:v>
                </c:pt>
                <c:pt idx="114">
                  <c:v>2737</c:v>
                </c:pt>
                <c:pt idx="115">
                  <c:v>2760.8</c:v>
                </c:pt>
                <c:pt idx="116">
                  <c:v>2784.6000000000004</c:v>
                </c:pt>
                <c:pt idx="117">
                  <c:v>2808.4</c:v>
                </c:pt>
                <c:pt idx="118">
                  <c:v>2832.2000000000003</c:v>
                </c:pt>
                <c:pt idx="119">
                  <c:v>2856</c:v>
                </c:pt>
                <c:pt idx="120">
                  <c:v>2879.8</c:v>
                </c:pt>
                <c:pt idx="121">
                  <c:v>2903.6000000000004</c:v>
                </c:pt>
                <c:pt idx="122">
                  <c:v>2927.4</c:v>
                </c:pt>
                <c:pt idx="123">
                  <c:v>2951.2000000000003</c:v>
                </c:pt>
                <c:pt idx="124">
                  <c:v>2975</c:v>
                </c:pt>
                <c:pt idx="125">
                  <c:v>2998.8</c:v>
                </c:pt>
                <c:pt idx="126">
                  <c:v>3022.6000000000004</c:v>
                </c:pt>
                <c:pt idx="127">
                  <c:v>3046.4</c:v>
                </c:pt>
                <c:pt idx="128">
                  <c:v>3070.2000000000003</c:v>
                </c:pt>
                <c:pt idx="129">
                  <c:v>3094</c:v>
                </c:pt>
                <c:pt idx="130">
                  <c:v>3117.8</c:v>
                </c:pt>
                <c:pt idx="131">
                  <c:v>3141.6000000000004</c:v>
                </c:pt>
                <c:pt idx="132">
                  <c:v>3165.4</c:v>
                </c:pt>
                <c:pt idx="133">
                  <c:v>3189.2000000000003</c:v>
                </c:pt>
                <c:pt idx="134">
                  <c:v>3213.0000000000005</c:v>
                </c:pt>
                <c:pt idx="135">
                  <c:v>3236.8</c:v>
                </c:pt>
                <c:pt idx="136">
                  <c:v>3260.6000000000004</c:v>
                </c:pt>
                <c:pt idx="137">
                  <c:v>3284.4</c:v>
                </c:pt>
                <c:pt idx="138">
                  <c:v>3308.2000000000003</c:v>
                </c:pt>
                <c:pt idx="139">
                  <c:v>3332.0000000000005</c:v>
                </c:pt>
                <c:pt idx="140">
                  <c:v>3355.8</c:v>
                </c:pt>
                <c:pt idx="141">
                  <c:v>3379.6000000000004</c:v>
                </c:pt>
                <c:pt idx="142">
                  <c:v>3403.4</c:v>
                </c:pt>
                <c:pt idx="143">
                  <c:v>3427.2000000000003</c:v>
                </c:pt>
                <c:pt idx="144">
                  <c:v>3451.0000000000005</c:v>
                </c:pt>
                <c:pt idx="145">
                  <c:v>3474.8</c:v>
                </c:pt>
                <c:pt idx="146">
                  <c:v>3498.6000000000004</c:v>
                </c:pt>
                <c:pt idx="147">
                  <c:v>3522.4</c:v>
                </c:pt>
                <c:pt idx="148">
                  <c:v>3546.2000000000003</c:v>
                </c:pt>
                <c:pt idx="149">
                  <c:v>3570.0000000000005</c:v>
                </c:pt>
                <c:pt idx="150">
                  <c:v>3593.8</c:v>
                </c:pt>
                <c:pt idx="151">
                  <c:v>3617.6000000000004</c:v>
                </c:pt>
                <c:pt idx="152">
                  <c:v>3641.4</c:v>
                </c:pt>
                <c:pt idx="153">
                  <c:v>3665.2000000000003</c:v>
                </c:pt>
                <c:pt idx="154">
                  <c:v>3689.0000000000005</c:v>
                </c:pt>
                <c:pt idx="155">
                  <c:v>3712.8</c:v>
                </c:pt>
                <c:pt idx="156">
                  <c:v>3736.6000000000004</c:v>
                </c:pt>
                <c:pt idx="157">
                  <c:v>3760.4</c:v>
                </c:pt>
                <c:pt idx="158">
                  <c:v>3784.2000000000003</c:v>
                </c:pt>
                <c:pt idx="159">
                  <c:v>3808.0000000000005</c:v>
                </c:pt>
                <c:pt idx="160">
                  <c:v>3831.8</c:v>
                </c:pt>
                <c:pt idx="161">
                  <c:v>3855.6000000000004</c:v>
                </c:pt>
                <c:pt idx="162">
                  <c:v>3879.4</c:v>
                </c:pt>
                <c:pt idx="163">
                  <c:v>3903.2000000000003</c:v>
                </c:pt>
                <c:pt idx="164">
                  <c:v>3927.0000000000005</c:v>
                </c:pt>
                <c:pt idx="165">
                  <c:v>3950.8</c:v>
                </c:pt>
                <c:pt idx="166">
                  <c:v>3974.6000000000004</c:v>
                </c:pt>
                <c:pt idx="167">
                  <c:v>3998.4</c:v>
                </c:pt>
                <c:pt idx="168">
                  <c:v>4022.2000000000003</c:v>
                </c:pt>
                <c:pt idx="169">
                  <c:v>4046.0000000000005</c:v>
                </c:pt>
                <c:pt idx="170">
                  <c:v>4069.8</c:v>
                </c:pt>
                <c:pt idx="171">
                  <c:v>4093.6000000000004</c:v>
                </c:pt>
                <c:pt idx="172">
                  <c:v>4117.4000000000005</c:v>
                </c:pt>
                <c:pt idx="173">
                  <c:v>4141.2000000000007</c:v>
                </c:pt>
                <c:pt idx="174">
                  <c:v>4165</c:v>
                </c:pt>
                <c:pt idx="175">
                  <c:v>4188.8</c:v>
                </c:pt>
                <c:pt idx="176">
                  <c:v>4212.6000000000004</c:v>
                </c:pt>
                <c:pt idx="177">
                  <c:v>4236.4000000000005</c:v>
                </c:pt>
                <c:pt idx="178">
                  <c:v>4260.2000000000007</c:v>
                </c:pt>
                <c:pt idx="179">
                  <c:v>4250</c:v>
                </c:pt>
                <c:pt idx="180">
                  <c:v>4250</c:v>
                </c:pt>
                <c:pt idx="181">
                  <c:v>4250</c:v>
                </c:pt>
                <c:pt idx="182">
                  <c:v>4250</c:v>
                </c:pt>
                <c:pt idx="183">
                  <c:v>4250</c:v>
                </c:pt>
                <c:pt idx="184">
                  <c:v>4250</c:v>
                </c:pt>
                <c:pt idx="185">
                  <c:v>4250</c:v>
                </c:pt>
                <c:pt idx="186">
                  <c:v>4250</c:v>
                </c:pt>
                <c:pt idx="187">
                  <c:v>4250</c:v>
                </c:pt>
                <c:pt idx="188">
                  <c:v>4250</c:v>
                </c:pt>
                <c:pt idx="189">
                  <c:v>4250</c:v>
                </c:pt>
                <c:pt idx="190">
                  <c:v>4250</c:v>
                </c:pt>
                <c:pt idx="191">
                  <c:v>4250</c:v>
                </c:pt>
              </c:numCache>
            </c:numRef>
          </c:val>
          <c:smooth val="0"/>
          <c:extLst xmlns:c16r2="http://schemas.microsoft.com/office/drawing/2015/06/chart">
            <c:ext xmlns:c16="http://schemas.microsoft.com/office/drawing/2014/chart" uri="{C3380CC4-5D6E-409C-BE32-E72D297353CC}">
              <c16:uniqueId val="{00000000-0929-4D8C-AE33-746EC81FD945}"/>
            </c:ext>
          </c:extLst>
        </c:ser>
        <c:dLbls>
          <c:showLegendKey val="0"/>
          <c:showVal val="0"/>
          <c:showCatName val="0"/>
          <c:showSerName val="0"/>
          <c:showPercent val="0"/>
          <c:showBubbleSize val="0"/>
        </c:dLbls>
        <c:marker val="1"/>
        <c:smooth val="0"/>
        <c:axId val="182179328"/>
        <c:axId val="182181248"/>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Hoja1!$D$3</c15:sqref>
                        </c15:formulaRef>
                      </c:ext>
                    </c:extLst>
                    <c:strCache>
                      <c:ptCount val="1"/>
                      <c:pt idx="0">
                        <c:v>X</c:v>
                      </c:pt>
                    </c:strCache>
                  </c:strRef>
                </c:tx>
                <c:spPr>
                  <a:ln w="28575" cap="rnd">
                    <a:solidFill>
                      <a:schemeClr val="accent2"/>
                    </a:solidFill>
                    <a:round/>
                  </a:ln>
                  <a:effectLst/>
                </c:spPr>
                <c:marker>
                  <c:symbol val="none"/>
                </c:marker>
                <c:cat>
                  <c:numRef>
                    <c:extLst xmlns:c16r2="http://schemas.microsoft.com/office/drawing/2015/06/chart">
                      <c:ext uri="{02D57815-91ED-43cb-92C2-25804820EDAC}">
                        <c15:formulaRef>
                          <c15:sqref>Hoja1!$D$4:$D$195</c15:sqref>
                        </c15:formulaRef>
                      </c:ext>
                    </c:extLst>
                    <c:numCache>
                      <c:formatCode>General</c:formatCode>
                      <c:ptCount val="192"/>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pt idx="36">
                        <c:v>18500</c:v>
                      </c:pt>
                      <c:pt idx="37">
                        <c:v>19000</c:v>
                      </c:pt>
                      <c:pt idx="38">
                        <c:v>19500</c:v>
                      </c:pt>
                      <c:pt idx="39">
                        <c:v>20000</c:v>
                      </c:pt>
                      <c:pt idx="40">
                        <c:v>20500</c:v>
                      </c:pt>
                      <c:pt idx="41">
                        <c:v>21000</c:v>
                      </c:pt>
                      <c:pt idx="42">
                        <c:v>21500</c:v>
                      </c:pt>
                      <c:pt idx="43">
                        <c:v>22000</c:v>
                      </c:pt>
                      <c:pt idx="44">
                        <c:v>22500</c:v>
                      </c:pt>
                      <c:pt idx="45">
                        <c:v>23000</c:v>
                      </c:pt>
                      <c:pt idx="46">
                        <c:v>23500</c:v>
                      </c:pt>
                      <c:pt idx="47">
                        <c:v>24000</c:v>
                      </c:pt>
                      <c:pt idx="48">
                        <c:v>24500</c:v>
                      </c:pt>
                      <c:pt idx="49">
                        <c:v>25000</c:v>
                      </c:pt>
                      <c:pt idx="50">
                        <c:v>25500</c:v>
                      </c:pt>
                      <c:pt idx="51">
                        <c:v>26000</c:v>
                      </c:pt>
                      <c:pt idx="52">
                        <c:v>26500</c:v>
                      </c:pt>
                      <c:pt idx="53">
                        <c:v>27000</c:v>
                      </c:pt>
                      <c:pt idx="54">
                        <c:v>27500</c:v>
                      </c:pt>
                      <c:pt idx="55">
                        <c:v>28000</c:v>
                      </c:pt>
                      <c:pt idx="56">
                        <c:v>28500</c:v>
                      </c:pt>
                      <c:pt idx="57">
                        <c:v>29000</c:v>
                      </c:pt>
                      <c:pt idx="58">
                        <c:v>29500</c:v>
                      </c:pt>
                      <c:pt idx="59">
                        <c:v>30000</c:v>
                      </c:pt>
                      <c:pt idx="60">
                        <c:v>30500</c:v>
                      </c:pt>
                      <c:pt idx="61">
                        <c:v>31000</c:v>
                      </c:pt>
                      <c:pt idx="62">
                        <c:v>31500</c:v>
                      </c:pt>
                      <c:pt idx="63">
                        <c:v>32000</c:v>
                      </c:pt>
                      <c:pt idx="64">
                        <c:v>32500</c:v>
                      </c:pt>
                      <c:pt idx="65">
                        <c:v>33000</c:v>
                      </c:pt>
                      <c:pt idx="66">
                        <c:v>33500</c:v>
                      </c:pt>
                      <c:pt idx="67">
                        <c:v>34000</c:v>
                      </c:pt>
                      <c:pt idx="68">
                        <c:v>34500</c:v>
                      </c:pt>
                      <c:pt idx="69">
                        <c:v>35000</c:v>
                      </c:pt>
                      <c:pt idx="70">
                        <c:v>35500</c:v>
                      </c:pt>
                      <c:pt idx="71">
                        <c:v>36000</c:v>
                      </c:pt>
                      <c:pt idx="72">
                        <c:v>36500</c:v>
                      </c:pt>
                      <c:pt idx="73">
                        <c:v>37000</c:v>
                      </c:pt>
                      <c:pt idx="74">
                        <c:v>37500</c:v>
                      </c:pt>
                      <c:pt idx="75">
                        <c:v>38000</c:v>
                      </c:pt>
                      <c:pt idx="76">
                        <c:v>38500</c:v>
                      </c:pt>
                      <c:pt idx="77">
                        <c:v>39000</c:v>
                      </c:pt>
                      <c:pt idx="78">
                        <c:v>39500</c:v>
                      </c:pt>
                      <c:pt idx="79">
                        <c:v>40000</c:v>
                      </c:pt>
                      <c:pt idx="80">
                        <c:v>40500</c:v>
                      </c:pt>
                      <c:pt idx="81">
                        <c:v>41000</c:v>
                      </c:pt>
                      <c:pt idx="82">
                        <c:v>41500</c:v>
                      </c:pt>
                      <c:pt idx="83">
                        <c:v>42000</c:v>
                      </c:pt>
                      <c:pt idx="84">
                        <c:v>42500</c:v>
                      </c:pt>
                      <c:pt idx="85">
                        <c:v>43000</c:v>
                      </c:pt>
                      <c:pt idx="86">
                        <c:v>43500</c:v>
                      </c:pt>
                      <c:pt idx="87">
                        <c:v>44000</c:v>
                      </c:pt>
                      <c:pt idx="88">
                        <c:v>44500</c:v>
                      </c:pt>
                      <c:pt idx="89">
                        <c:v>45000</c:v>
                      </c:pt>
                      <c:pt idx="90">
                        <c:v>45500</c:v>
                      </c:pt>
                      <c:pt idx="91">
                        <c:v>46000</c:v>
                      </c:pt>
                      <c:pt idx="92">
                        <c:v>46500</c:v>
                      </c:pt>
                      <c:pt idx="93">
                        <c:v>47000</c:v>
                      </c:pt>
                      <c:pt idx="94">
                        <c:v>47500</c:v>
                      </c:pt>
                      <c:pt idx="95">
                        <c:v>48000</c:v>
                      </c:pt>
                      <c:pt idx="96">
                        <c:v>48500</c:v>
                      </c:pt>
                      <c:pt idx="97">
                        <c:v>49000</c:v>
                      </c:pt>
                      <c:pt idx="98">
                        <c:v>49500</c:v>
                      </c:pt>
                      <c:pt idx="99">
                        <c:v>50000</c:v>
                      </c:pt>
                      <c:pt idx="100">
                        <c:v>50500</c:v>
                      </c:pt>
                      <c:pt idx="101">
                        <c:v>51000</c:v>
                      </c:pt>
                      <c:pt idx="102">
                        <c:v>51500</c:v>
                      </c:pt>
                      <c:pt idx="103">
                        <c:v>52000</c:v>
                      </c:pt>
                      <c:pt idx="104">
                        <c:v>52500</c:v>
                      </c:pt>
                      <c:pt idx="105">
                        <c:v>53000</c:v>
                      </c:pt>
                      <c:pt idx="106">
                        <c:v>53500</c:v>
                      </c:pt>
                      <c:pt idx="107">
                        <c:v>54000</c:v>
                      </c:pt>
                      <c:pt idx="108">
                        <c:v>54500</c:v>
                      </c:pt>
                      <c:pt idx="109">
                        <c:v>55000</c:v>
                      </c:pt>
                      <c:pt idx="110">
                        <c:v>55500</c:v>
                      </c:pt>
                      <c:pt idx="111">
                        <c:v>56000</c:v>
                      </c:pt>
                      <c:pt idx="112">
                        <c:v>56500</c:v>
                      </c:pt>
                      <c:pt idx="113">
                        <c:v>57000</c:v>
                      </c:pt>
                      <c:pt idx="114">
                        <c:v>57500</c:v>
                      </c:pt>
                      <c:pt idx="115">
                        <c:v>58000</c:v>
                      </c:pt>
                      <c:pt idx="116">
                        <c:v>58500</c:v>
                      </c:pt>
                      <c:pt idx="117">
                        <c:v>59000</c:v>
                      </c:pt>
                      <c:pt idx="118">
                        <c:v>59500</c:v>
                      </c:pt>
                      <c:pt idx="119">
                        <c:v>60000</c:v>
                      </c:pt>
                      <c:pt idx="120">
                        <c:v>60500</c:v>
                      </c:pt>
                      <c:pt idx="121">
                        <c:v>61000</c:v>
                      </c:pt>
                      <c:pt idx="122">
                        <c:v>61500</c:v>
                      </c:pt>
                      <c:pt idx="123">
                        <c:v>62000</c:v>
                      </c:pt>
                      <c:pt idx="124">
                        <c:v>62500</c:v>
                      </c:pt>
                      <c:pt idx="125">
                        <c:v>63000</c:v>
                      </c:pt>
                      <c:pt idx="126">
                        <c:v>63500</c:v>
                      </c:pt>
                      <c:pt idx="127">
                        <c:v>64000</c:v>
                      </c:pt>
                      <c:pt idx="128">
                        <c:v>64500</c:v>
                      </c:pt>
                      <c:pt idx="129">
                        <c:v>65000</c:v>
                      </c:pt>
                      <c:pt idx="130">
                        <c:v>65500</c:v>
                      </c:pt>
                      <c:pt idx="131">
                        <c:v>66000</c:v>
                      </c:pt>
                      <c:pt idx="132">
                        <c:v>66500</c:v>
                      </c:pt>
                      <c:pt idx="133">
                        <c:v>67000</c:v>
                      </c:pt>
                      <c:pt idx="134">
                        <c:v>67500</c:v>
                      </c:pt>
                      <c:pt idx="135">
                        <c:v>68000</c:v>
                      </c:pt>
                      <c:pt idx="136">
                        <c:v>68500</c:v>
                      </c:pt>
                      <c:pt idx="137">
                        <c:v>69000</c:v>
                      </c:pt>
                      <c:pt idx="138">
                        <c:v>69500</c:v>
                      </c:pt>
                      <c:pt idx="139">
                        <c:v>70000</c:v>
                      </c:pt>
                      <c:pt idx="140">
                        <c:v>70500</c:v>
                      </c:pt>
                      <c:pt idx="141">
                        <c:v>71000</c:v>
                      </c:pt>
                      <c:pt idx="142">
                        <c:v>71500</c:v>
                      </c:pt>
                      <c:pt idx="143">
                        <c:v>72000</c:v>
                      </c:pt>
                      <c:pt idx="144">
                        <c:v>72500</c:v>
                      </c:pt>
                      <c:pt idx="145">
                        <c:v>73000</c:v>
                      </c:pt>
                      <c:pt idx="146">
                        <c:v>73500</c:v>
                      </c:pt>
                      <c:pt idx="147">
                        <c:v>74000</c:v>
                      </c:pt>
                      <c:pt idx="148">
                        <c:v>74500</c:v>
                      </c:pt>
                      <c:pt idx="149">
                        <c:v>75000</c:v>
                      </c:pt>
                      <c:pt idx="150">
                        <c:v>75500</c:v>
                      </c:pt>
                      <c:pt idx="151">
                        <c:v>76000</c:v>
                      </c:pt>
                      <c:pt idx="152">
                        <c:v>76500</c:v>
                      </c:pt>
                      <c:pt idx="153">
                        <c:v>77000</c:v>
                      </c:pt>
                      <c:pt idx="154">
                        <c:v>77500</c:v>
                      </c:pt>
                      <c:pt idx="155">
                        <c:v>78000</c:v>
                      </c:pt>
                      <c:pt idx="156">
                        <c:v>78500</c:v>
                      </c:pt>
                      <c:pt idx="157">
                        <c:v>79000</c:v>
                      </c:pt>
                      <c:pt idx="158">
                        <c:v>79500</c:v>
                      </c:pt>
                      <c:pt idx="159">
                        <c:v>80000</c:v>
                      </c:pt>
                      <c:pt idx="160">
                        <c:v>80500</c:v>
                      </c:pt>
                      <c:pt idx="161">
                        <c:v>81000</c:v>
                      </c:pt>
                      <c:pt idx="162">
                        <c:v>81500</c:v>
                      </c:pt>
                      <c:pt idx="163">
                        <c:v>82000</c:v>
                      </c:pt>
                      <c:pt idx="164">
                        <c:v>82500</c:v>
                      </c:pt>
                      <c:pt idx="165">
                        <c:v>83000</c:v>
                      </c:pt>
                      <c:pt idx="166">
                        <c:v>83500</c:v>
                      </c:pt>
                      <c:pt idx="167">
                        <c:v>84000</c:v>
                      </c:pt>
                      <c:pt idx="168">
                        <c:v>84500</c:v>
                      </c:pt>
                      <c:pt idx="169">
                        <c:v>85000</c:v>
                      </c:pt>
                      <c:pt idx="170">
                        <c:v>85500</c:v>
                      </c:pt>
                      <c:pt idx="171">
                        <c:v>86000</c:v>
                      </c:pt>
                      <c:pt idx="172">
                        <c:v>86500</c:v>
                      </c:pt>
                      <c:pt idx="173">
                        <c:v>87000</c:v>
                      </c:pt>
                      <c:pt idx="174">
                        <c:v>87500</c:v>
                      </c:pt>
                      <c:pt idx="175">
                        <c:v>88000</c:v>
                      </c:pt>
                      <c:pt idx="176">
                        <c:v>88500</c:v>
                      </c:pt>
                      <c:pt idx="177">
                        <c:v>89000</c:v>
                      </c:pt>
                      <c:pt idx="178">
                        <c:v>89500</c:v>
                      </c:pt>
                      <c:pt idx="179">
                        <c:v>90000</c:v>
                      </c:pt>
                      <c:pt idx="180">
                        <c:v>90500</c:v>
                      </c:pt>
                      <c:pt idx="181">
                        <c:v>91000</c:v>
                      </c:pt>
                      <c:pt idx="182">
                        <c:v>91500</c:v>
                      </c:pt>
                      <c:pt idx="183">
                        <c:v>92000</c:v>
                      </c:pt>
                      <c:pt idx="184">
                        <c:v>92500</c:v>
                      </c:pt>
                      <c:pt idx="185">
                        <c:v>93000</c:v>
                      </c:pt>
                      <c:pt idx="186">
                        <c:v>93500</c:v>
                      </c:pt>
                      <c:pt idx="187">
                        <c:v>94000</c:v>
                      </c:pt>
                      <c:pt idx="188">
                        <c:v>94500</c:v>
                      </c:pt>
                      <c:pt idx="189">
                        <c:v>95000</c:v>
                      </c:pt>
                      <c:pt idx="190">
                        <c:v>95500</c:v>
                      </c:pt>
                      <c:pt idx="191">
                        <c:v>96000</c:v>
                      </c:pt>
                    </c:numCache>
                  </c:numRef>
                </c:cat>
                <c:val>
                  <c:numRef>
                    <c:extLst xmlns:c16r2="http://schemas.microsoft.com/office/drawing/2015/06/chart">
                      <c:ext uri="{02D57815-91ED-43cb-92C2-25804820EDAC}">
                        <c15:formulaRef>
                          <c15:sqref>Hoja1!$D$4:$D$195</c15:sqref>
                        </c15:formulaRef>
                      </c:ext>
                    </c:extLst>
                    <c:numCache>
                      <c:formatCode>General</c:formatCode>
                      <c:ptCount val="192"/>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pt idx="26">
                        <c:v>13500</c:v>
                      </c:pt>
                      <c:pt idx="27">
                        <c:v>14000</c:v>
                      </c:pt>
                      <c:pt idx="28">
                        <c:v>14500</c:v>
                      </c:pt>
                      <c:pt idx="29">
                        <c:v>15000</c:v>
                      </c:pt>
                      <c:pt idx="30">
                        <c:v>15500</c:v>
                      </c:pt>
                      <c:pt idx="31">
                        <c:v>16000</c:v>
                      </c:pt>
                      <c:pt idx="32">
                        <c:v>16500</c:v>
                      </c:pt>
                      <c:pt idx="33">
                        <c:v>17000</c:v>
                      </c:pt>
                      <c:pt idx="34">
                        <c:v>17500</c:v>
                      </c:pt>
                      <c:pt idx="35">
                        <c:v>18000</c:v>
                      </c:pt>
                      <c:pt idx="36">
                        <c:v>18500</c:v>
                      </c:pt>
                      <c:pt idx="37">
                        <c:v>19000</c:v>
                      </c:pt>
                      <c:pt idx="38">
                        <c:v>19500</c:v>
                      </c:pt>
                      <c:pt idx="39">
                        <c:v>20000</c:v>
                      </c:pt>
                      <c:pt idx="40">
                        <c:v>20500</c:v>
                      </c:pt>
                      <c:pt idx="41">
                        <c:v>21000</c:v>
                      </c:pt>
                      <c:pt idx="42">
                        <c:v>21500</c:v>
                      </c:pt>
                      <c:pt idx="43">
                        <c:v>22000</c:v>
                      </c:pt>
                      <c:pt idx="44">
                        <c:v>22500</c:v>
                      </c:pt>
                      <c:pt idx="45">
                        <c:v>23000</c:v>
                      </c:pt>
                      <c:pt idx="46">
                        <c:v>23500</c:v>
                      </c:pt>
                      <c:pt idx="47">
                        <c:v>24000</c:v>
                      </c:pt>
                      <c:pt idx="48">
                        <c:v>24500</c:v>
                      </c:pt>
                      <c:pt idx="49">
                        <c:v>25000</c:v>
                      </c:pt>
                      <c:pt idx="50">
                        <c:v>25500</c:v>
                      </c:pt>
                      <c:pt idx="51">
                        <c:v>26000</c:v>
                      </c:pt>
                      <c:pt idx="52">
                        <c:v>26500</c:v>
                      </c:pt>
                      <c:pt idx="53">
                        <c:v>27000</c:v>
                      </c:pt>
                      <c:pt idx="54">
                        <c:v>27500</c:v>
                      </c:pt>
                      <c:pt idx="55">
                        <c:v>28000</c:v>
                      </c:pt>
                      <c:pt idx="56">
                        <c:v>28500</c:v>
                      </c:pt>
                      <c:pt idx="57">
                        <c:v>29000</c:v>
                      </c:pt>
                      <c:pt idx="58">
                        <c:v>29500</c:v>
                      </c:pt>
                      <c:pt idx="59">
                        <c:v>30000</c:v>
                      </c:pt>
                      <c:pt idx="60">
                        <c:v>30500</c:v>
                      </c:pt>
                      <c:pt idx="61">
                        <c:v>31000</c:v>
                      </c:pt>
                      <c:pt idx="62">
                        <c:v>31500</c:v>
                      </c:pt>
                      <c:pt idx="63">
                        <c:v>32000</c:v>
                      </c:pt>
                      <c:pt idx="64">
                        <c:v>32500</c:v>
                      </c:pt>
                      <c:pt idx="65">
                        <c:v>33000</c:v>
                      </c:pt>
                      <c:pt idx="66">
                        <c:v>33500</c:v>
                      </c:pt>
                      <c:pt idx="67">
                        <c:v>34000</c:v>
                      </c:pt>
                      <c:pt idx="68">
                        <c:v>34500</c:v>
                      </c:pt>
                      <c:pt idx="69">
                        <c:v>35000</c:v>
                      </c:pt>
                      <c:pt idx="70">
                        <c:v>35500</c:v>
                      </c:pt>
                      <c:pt idx="71">
                        <c:v>36000</c:v>
                      </c:pt>
                      <c:pt idx="72">
                        <c:v>36500</c:v>
                      </c:pt>
                      <c:pt idx="73">
                        <c:v>37000</c:v>
                      </c:pt>
                      <c:pt idx="74">
                        <c:v>37500</c:v>
                      </c:pt>
                      <c:pt idx="75">
                        <c:v>38000</c:v>
                      </c:pt>
                      <c:pt idx="76">
                        <c:v>38500</c:v>
                      </c:pt>
                      <c:pt idx="77">
                        <c:v>39000</c:v>
                      </c:pt>
                      <c:pt idx="78">
                        <c:v>39500</c:v>
                      </c:pt>
                      <c:pt idx="79">
                        <c:v>40000</c:v>
                      </c:pt>
                      <c:pt idx="80">
                        <c:v>40500</c:v>
                      </c:pt>
                      <c:pt idx="81">
                        <c:v>41000</c:v>
                      </c:pt>
                      <c:pt idx="82">
                        <c:v>41500</c:v>
                      </c:pt>
                      <c:pt idx="83">
                        <c:v>42000</c:v>
                      </c:pt>
                      <c:pt idx="84">
                        <c:v>42500</c:v>
                      </c:pt>
                      <c:pt idx="85">
                        <c:v>43000</c:v>
                      </c:pt>
                      <c:pt idx="86">
                        <c:v>43500</c:v>
                      </c:pt>
                      <c:pt idx="87">
                        <c:v>44000</c:v>
                      </c:pt>
                      <c:pt idx="88">
                        <c:v>44500</c:v>
                      </c:pt>
                      <c:pt idx="89">
                        <c:v>45000</c:v>
                      </c:pt>
                      <c:pt idx="90">
                        <c:v>45500</c:v>
                      </c:pt>
                      <c:pt idx="91">
                        <c:v>46000</c:v>
                      </c:pt>
                      <c:pt idx="92">
                        <c:v>46500</c:v>
                      </c:pt>
                      <c:pt idx="93">
                        <c:v>47000</c:v>
                      </c:pt>
                      <c:pt idx="94">
                        <c:v>47500</c:v>
                      </c:pt>
                      <c:pt idx="95">
                        <c:v>48000</c:v>
                      </c:pt>
                      <c:pt idx="96">
                        <c:v>48500</c:v>
                      </c:pt>
                      <c:pt idx="97">
                        <c:v>49000</c:v>
                      </c:pt>
                      <c:pt idx="98">
                        <c:v>49500</c:v>
                      </c:pt>
                      <c:pt idx="99">
                        <c:v>50000</c:v>
                      </c:pt>
                      <c:pt idx="100">
                        <c:v>50500</c:v>
                      </c:pt>
                      <c:pt idx="101">
                        <c:v>51000</c:v>
                      </c:pt>
                      <c:pt idx="102">
                        <c:v>51500</c:v>
                      </c:pt>
                      <c:pt idx="103">
                        <c:v>52000</c:v>
                      </c:pt>
                      <c:pt idx="104">
                        <c:v>52500</c:v>
                      </c:pt>
                      <c:pt idx="105">
                        <c:v>53000</c:v>
                      </c:pt>
                      <c:pt idx="106">
                        <c:v>53500</c:v>
                      </c:pt>
                      <c:pt idx="107">
                        <c:v>54000</c:v>
                      </c:pt>
                      <c:pt idx="108">
                        <c:v>54500</c:v>
                      </c:pt>
                      <c:pt idx="109">
                        <c:v>55000</c:v>
                      </c:pt>
                      <c:pt idx="110">
                        <c:v>55500</c:v>
                      </c:pt>
                      <c:pt idx="111">
                        <c:v>56000</c:v>
                      </c:pt>
                      <c:pt idx="112">
                        <c:v>56500</c:v>
                      </c:pt>
                      <c:pt idx="113">
                        <c:v>57000</c:v>
                      </c:pt>
                      <c:pt idx="114">
                        <c:v>57500</c:v>
                      </c:pt>
                      <c:pt idx="115">
                        <c:v>58000</c:v>
                      </c:pt>
                      <c:pt idx="116">
                        <c:v>58500</c:v>
                      </c:pt>
                      <c:pt idx="117">
                        <c:v>59000</c:v>
                      </c:pt>
                      <c:pt idx="118">
                        <c:v>59500</c:v>
                      </c:pt>
                      <c:pt idx="119">
                        <c:v>60000</c:v>
                      </c:pt>
                      <c:pt idx="120">
                        <c:v>60500</c:v>
                      </c:pt>
                      <c:pt idx="121">
                        <c:v>61000</c:v>
                      </c:pt>
                      <c:pt idx="122">
                        <c:v>61500</c:v>
                      </c:pt>
                      <c:pt idx="123">
                        <c:v>62000</c:v>
                      </c:pt>
                      <c:pt idx="124">
                        <c:v>62500</c:v>
                      </c:pt>
                      <c:pt idx="125">
                        <c:v>63000</c:v>
                      </c:pt>
                      <c:pt idx="126">
                        <c:v>63500</c:v>
                      </c:pt>
                      <c:pt idx="127">
                        <c:v>64000</c:v>
                      </c:pt>
                      <c:pt idx="128">
                        <c:v>64500</c:v>
                      </c:pt>
                      <c:pt idx="129">
                        <c:v>65000</c:v>
                      </c:pt>
                      <c:pt idx="130">
                        <c:v>65500</c:v>
                      </c:pt>
                      <c:pt idx="131">
                        <c:v>66000</c:v>
                      </c:pt>
                      <c:pt idx="132">
                        <c:v>66500</c:v>
                      </c:pt>
                      <c:pt idx="133">
                        <c:v>67000</c:v>
                      </c:pt>
                      <c:pt idx="134">
                        <c:v>67500</c:v>
                      </c:pt>
                      <c:pt idx="135">
                        <c:v>68000</c:v>
                      </c:pt>
                      <c:pt idx="136">
                        <c:v>68500</c:v>
                      </c:pt>
                      <c:pt idx="137">
                        <c:v>69000</c:v>
                      </c:pt>
                      <c:pt idx="138">
                        <c:v>69500</c:v>
                      </c:pt>
                      <c:pt idx="139">
                        <c:v>70000</c:v>
                      </c:pt>
                      <c:pt idx="140">
                        <c:v>70500</c:v>
                      </c:pt>
                      <c:pt idx="141">
                        <c:v>71000</c:v>
                      </c:pt>
                      <c:pt idx="142">
                        <c:v>71500</c:v>
                      </c:pt>
                      <c:pt idx="143">
                        <c:v>72000</c:v>
                      </c:pt>
                      <c:pt idx="144">
                        <c:v>72500</c:v>
                      </c:pt>
                      <c:pt idx="145">
                        <c:v>73000</c:v>
                      </c:pt>
                      <c:pt idx="146">
                        <c:v>73500</c:v>
                      </c:pt>
                      <c:pt idx="147">
                        <c:v>74000</c:v>
                      </c:pt>
                      <c:pt idx="148">
                        <c:v>74500</c:v>
                      </c:pt>
                      <c:pt idx="149">
                        <c:v>75000</c:v>
                      </c:pt>
                      <c:pt idx="150">
                        <c:v>75500</c:v>
                      </c:pt>
                      <c:pt idx="151">
                        <c:v>76000</c:v>
                      </c:pt>
                      <c:pt idx="152">
                        <c:v>76500</c:v>
                      </c:pt>
                      <c:pt idx="153">
                        <c:v>77000</c:v>
                      </c:pt>
                      <c:pt idx="154">
                        <c:v>77500</c:v>
                      </c:pt>
                      <c:pt idx="155">
                        <c:v>78000</c:v>
                      </c:pt>
                      <c:pt idx="156">
                        <c:v>78500</c:v>
                      </c:pt>
                      <c:pt idx="157">
                        <c:v>79000</c:v>
                      </c:pt>
                      <c:pt idx="158">
                        <c:v>79500</c:v>
                      </c:pt>
                      <c:pt idx="159">
                        <c:v>80000</c:v>
                      </c:pt>
                      <c:pt idx="160">
                        <c:v>80500</c:v>
                      </c:pt>
                      <c:pt idx="161">
                        <c:v>81000</c:v>
                      </c:pt>
                      <c:pt idx="162">
                        <c:v>81500</c:v>
                      </c:pt>
                      <c:pt idx="163">
                        <c:v>82000</c:v>
                      </c:pt>
                      <c:pt idx="164">
                        <c:v>82500</c:v>
                      </c:pt>
                      <c:pt idx="165">
                        <c:v>83000</c:v>
                      </c:pt>
                      <c:pt idx="166">
                        <c:v>83500</c:v>
                      </c:pt>
                      <c:pt idx="167">
                        <c:v>84000</c:v>
                      </c:pt>
                      <c:pt idx="168">
                        <c:v>84500</c:v>
                      </c:pt>
                      <c:pt idx="169">
                        <c:v>85000</c:v>
                      </c:pt>
                      <c:pt idx="170">
                        <c:v>85500</c:v>
                      </c:pt>
                      <c:pt idx="171">
                        <c:v>86000</c:v>
                      </c:pt>
                      <c:pt idx="172">
                        <c:v>86500</c:v>
                      </c:pt>
                      <c:pt idx="173">
                        <c:v>87000</c:v>
                      </c:pt>
                      <c:pt idx="174">
                        <c:v>87500</c:v>
                      </c:pt>
                      <c:pt idx="175">
                        <c:v>88000</c:v>
                      </c:pt>
                      <c:pt idx="176">
                        <c:v>88500</c:v>
                      </c:pt>
                      <c:pt idx="177">
                        <c:v>89000</c:v>
                      </c:pt>
                      <c:pt idx="178">
                        <c:v>89500</c:v>
                      </c:pt>
                      <c:pt idx="179">
                        <c:v>90000</c:v>
                      </c:pt>
                      <c:pt idx="180">
                        <c:v>90500</c:v>
                      </c:pt>
                      <c:pt idx="181">
                        <c:v>91000</c:v>
                      </c:pt>
                      <c:pt idx="182">
                        <c:v>91500</c:v>
                      </c:pt>
                      <c:pt idx="183">
                        <c:v>92000</c:v>
                      </c:pt>
                      <c:pt idx="184">
                        <c:v>92500</c:v>
                      </c:pt>
                      <c:pt idx="185">
                        <c:v>93000</c:v>
                      </c:pt>
                      <c:pt idx="186">
                        <c:v>93500</c:v>
                      </c:pt>
                      <c:pt idx="187">
                        <c:v>94000</c:v>
                      </c:pt>
                      <c:pt idx="188">
                        <c:v>94500</c:v>
                      </c:pt>
                      <c:pt idx="189">
                        <c:v>95000</c:v>
                      </c:pt>
                      <c:pt idx="190">
                        <c:v>95500</c:v>
                      </c:pt>
                      <c:pt idx="191">
                        <c:v>96000</c:v>
                      </c:pt>
                    </c:numCache>
                  </c:numRef>
                </c:val>
                <c:smooth val="0"/>
                <c:extLst xmlns:c16r2="http://schemas.microsoft.com/office/drawing/2015/06/chart">
                  <c:ext xmlns:c16="http://schemas.microsoft.com/office/drawing/2014/chart" uri="{C3380CC4-5D6E-409C-BE32-E72D297353CC}">
                    <c16:uniqueId val="{00000001-0929-4D8C-AE33-746EC81FD945}"/>
                  </c:ext>
                </c:extLst>
              </c15:ser>
            </c15:filteredLineSeries>
          </c:ext>
        </c:extLst>
      </c:lineChart>
      <c:catAx>
        <c:axId val="182179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MONTO</a:t>
                </a:r>
                <a:r>
                  <a:rPr lang="es-EC" baseline="0" dirty="0"/>
                  <a:t> DE INVERSIÓN $</a:t>
                </a:r>
                <a:endParaRPr lang="es-EC" dirty="0"/>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181248"/>
        <c:crosses val="autoZero"/>
        <c:auto val="0"/>
        <c:lblAlgn val="ctr"/>
        <c:lblOffset val="100"/>
        <c:noMultiLvlLbl val="0"/>
      </c:catAx>
      <c:valAx>
        <c:axId val="18218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PAGO</a:t>
                </a:r>
                <a:r>
                  <a:rPr lang="es-EC" baseline="0" dirty="0"/>
                  <a:t> LMU 40-A $</a:t>
                </a:r>
                <a:endParaRPr lang="es-EC" dirty="0"/>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82179328"/>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39904-BC12-45E8-9E8B-2C3F6E195342}" type="doc">
      <dgm:prSet loTypeId="urn:microsoft.com/office/officeart/2009/3/layout/StepUpProcess" loCatId="process" qsTypeId="urn:microsoft.com/office/officeart/2005/8/quickstyle/simple1" qsCatId="simple" csTypeId="urn:microsoft.com/office/officeart/2005/8/colors/accent1_2" csCatId="accent1" phldr="0"/>
      <dgm:spPr/>
      <dgm:t>
        <a:bodyPr/>
        <a:lstStyle/>
        <a:p>
          <a:endParaRPr lang="es-EC"/>
        </a:p>
      </dgm:t>
    </dgm:pt>
    <dgm:pt modelId="{E4D3AD6A-BF05-4082-A4DF-A63A2748A0DF}">
      <dgm:prSet phldrT="[Texto]" phldr="1"/>
      <dgm:spPr/>
      <dgm:t>
        <a:bodyPr/>
        <a:lstStyle/>
        <a:p>
          <a:endParaRPr lang="es-EC" dirty="0"/>
        </a:p>
      </dgm:t>
    </dgm:pt>
    <dgm:pt modelId="{F2BC487A-246A-40BD-A6E9-2284EABC0E4F}" type="parTrans" cxnId="{B959F9C1-AD93-480E-9A01-B5EB3CB709E7}">
      <dgm:prSet/>
      <dgm:spPr/>
      <dgm:t>
        <a:bodyPr/>
        <a:lstStyle/>
        <a:p>
          <a:endParaRPr lang="es-EC"/>
        </a:p>
      </dgm:t>
    </dgm:pt>
    <dgm:pt modelId="{2E4C3DA9-6A0E-43FB-BC00-3CCFFF33EAE9}" type="sibTrans" cxnId="{B959F9C1-AD93-480E-9A01-B5EB3CB709E7}">
      <dgm:prSet/>
      <dgm:spPr/>
      <dgm:t>
        <a:bodyPr/>
        <a:lstStyle/>
        <a:p>
          <a:endParaRPr lang="es-EC"/>
        </a:p>
      </dgm:t>
    </dgm:pt>
    <dgm:pt modelId="{B63F59A6-4C65-48FB-A4DE-743F39257FF8}">
      <dgm:prSet phldrT="[Texto]" phldr="1"/>
      <dgm:spPr/>
      <dgm:t>
        <a:bodyPr/>
        <a:lstStyle/>
        <a:p>
          <a:endParaRPr lang="es-EC" dirty="0"/>
        </a:p>
      </dgm:t>
    </dgm:pt>
    <dgm:pt modelId="{1DCCD58B-A577-486E-BED2-492ECD478007}" type="parTrans" cxnId="{8E52DA58-DEAB-4BCB-8872-99048DE6DCF9}">
      <dgm:prSet/>
      <dgm:spPr/>
      <dgm:t>
        <a:bodyPr/>
        <a:lstStyle/>
        <a:p>
          <a:endParaRPr lang="es-EC"/>
        </a:p>
      </dgm:t>
    </dgm:pt>
    <dgm:pt modelId="{B865E556-01F0-44D9-B4FB-5F7D55AE08A8}" type="sibTrans" cxnId="{8E52DA58-DEAB-4BCB-8872-99048DE6DCF9}">
      <dgm:prSet/>
      <dgm:spPr/>
      <dgm:t>
        <a:bodyPr/>
        <a:lstStyle/>
        <a:p>
          <a:endParaRPr lang="es-EC"/>
        </a:p>
      </dgm:t>
    </dgm:pt>
    <dgm:pt modelId="{0D69E1BB-863A-4936-8C4D-61B0A254AB8B}">
      <dgm:prSet phldrT="[Texto]" phldr="1"/>
      <dgm:spPr/>
      <dgm:t>
        <a:bodyPr/>
        <a:lstStyle/>
        <a:p>
          <a:endParaRPr lang="es-EC" dirty="0"/>
        </a:p>
      </dgm:t>
    </dgm:pt>
    <dgm:pt modelId="{1691AED4-3676-4612-BC81-4C1412063A0E}" type="sibTrans" cxnId="{6402695C-5E22-4A6A-814D-F94F3D2BDBB2}">
      <dgm:prSet/>
      <dgm:spPr/>
      <dgm:t>
        <a:bodyPr/>
        <a:lstStyle/>
        <a:p>
          <a:endParaRPr lang="es-EC"/>
        </a:p>
      </dgm:t>
    </dgm:pt>
    <dgm:pt modelId="{EE7A0B60-7736-4771-9D04-A9CEFFAD0F33}" type="parTrans" cxnId="{6402695C-5E22-4A6A-814D-F94F3D2BDBB2}">
      <dgm:prSet/>
      <dgm:spPr/>
      <dgm:t>
        <a:bodyPr/>
        <a:lstStyle/>
        <a:p>
          <a:endParaRPr lang="es-EC"/>
        </a:p>
      </dgm:t>
    </dgm:pt>
    <dgm:pt modelId="{2F637B60-F7F0-41C4-9297-F586C20667FE}" type="pres">
      <dgm:prSet presAssocID="{5D539904-BC12-45E8-9E8B-2C3F6E195342}" presName="rootnode" presStyleCnt="0">
        <dgm:presLayoutVars>
          <dgm:chMax/>
          <dgm:chPref/>
          <dgm:dir/>
          <dgm:animLvl val="lvl"/>
        </dgm:presLayoutVars>
      </dgm:prSet>
      <dgm:spPr/>
      <dgm:t>
        <a:bodyPr/>
        <a:lstStyle/>
        <a:p>
          <a:endParaRPr lang="es-EC"/>
        </a:p>
      </dgm:t>
    </dgm:pt>
    <dgm:pt modelId="{E2F18A54-8C49-402B-A565-9C757301490D}" type="pres">
      <dgm:prSet presAssocID="{0D69E1BB-863A-4936-8C4D-61B0A254AB8B}" presName="composite" presStyleCnt="0"/>
      <dgm:spPr/>
    </dgm:pt>
    <dgm:pt modelId="{DB58E201-C33E-4D8D-A10B-4B5B777B4515}" type="pres">
      <dgm:prSet presAssocID="{0D69E1BB-863A-4936-8C4D-61B0A254AB8B}" presName="LShape" presStyleLbl="alignNode1" presStyleIdx="0" presStyleCnt="5"/>
      <dgm:spPr>
        <a:solidFill>
          <a:schemeClr val="accent2">
            <a:lumMod val="40000"/>
            <a:lumOff val="60000"/>
          </a:schemeClr>
        </a:solidFill>
        <a:ln>
          <a:solidFill>
            <a:schemeClr val="accent2">
              <a:lumMod val="40000"/>
              <a:lumOff val="60000"/>
            </a:schemeClr>
          </a:solidFill>
        </a:ln>
      </dgm:spPr>
      <dgm:t>
        <a:bodyPr/>
        <a:lstStyle/>
        <a:p>
          <a:endParaRPr lang="es-EC"/>
        </a:p>
      </dgm:t>
    </dgm:pt>
    <dgm:pt modelId="{9332EE26-4A6C-416F-B12F-0718EBC78D42}" type="pres">
      <dgm:prSet presAssocID="{0D69E1BB-863A-4936-8C4D-61B0A254AB8B}" presName="ParentText" presStyleLbl="revTx" presStyleIdx="0" presStyleCnt="3">
        <dgm:presLayoutVars>
          <dgm:chMax val="0"/>
          <dgm:chPref val="0"/>
          <dgm:bulletEnabled val="1"/>
        </dgm:presLayoutVars>
      </dgm:prSet>
      <dgm:spPr/>
      <dgm:t>
        <a:bodyPr/>
        <a:lstStyle/>
        <a:p>
          <a:endParaRPr lang="es-EC"/>
        </a:p>
      </dgm:t>
    </dgm:pt>
    <dgm:pt modelId="{86040A7E-E142-47C1-9BBE-ED60F652C46B}" type="pres">
      <dgm:prSet presAssocID="{0D69E1BB-863A-4936-8C4D-61B0A254AB8B}" presName="Triangle" presStyleLbl="alignNode1" presStyleIdx="1" presStyleCnt="5"/>
      <dgm:spPr>
        <a:solidFill>
          <a:schemeClr val="accent2">
            <a:lumMod val="40000"/>
            <a:lumOff val="60000"/>
          </a:schemeClr>
        </a:solidFill>
        <a:ln>
          <a:solidFill>
            <a:schemeClr val="accent2">
              <a:lumMod val="40000"/>
              <a:lumOff val="60000"/>
            </a:schemeClr>
          </a:solidFill>
        </a:ln>
      </dgm:spPr>
      <dgm:t>
        <a:bodyPr/>
        <a:lstStyle/>
        <a:p>
          <a:endParaRPr lang="es-EC"/>
        </a:p>
      </dgm:t>
    </dgm:pt>
    <dgm:pt modelId="{510825D9-694D-4707-9B02-70303C09F657}" type="pres">
      <dgm:prSet presAssocID="{1691AED4-3676-4612-BC81-4C1412063A0E}" presName="sibTrans" presStyleCnt="0"/>
      <dgm:spPr/>
    </dgm:pt>
    <dgm:pt modelId="{8F31593E-BC3D-4C7C-ACCD-98F4101835F2}" type="pres">
      <dgm:prSet presAssocID="{1691AED4-3676-4612-BC81-4C1412063A0E}" presName="space" presStyleCnt="0"/>
      <dgm:spPr/>
    </dgm:pt>
    <dgm:pt modelId="{B91A3643-0F17-48DD-A0E4-73637EBE7880}" type="pres">
      <dgm:prSet presAssocID="{E4D3AD6A-BF05-4082-A4DF-A63A2748A0DF}" presName="composite" presStyleCnt="0"/>
      <dgm:spPr/>
    </dgm:pt>
    <dgm:pt modelId="{9BF46BBB-FAF9-4938-A49F-E2527B18FB2A}" type="pres">
      <dgm:prSet presAssocID="{E4D3AD6A-BF05-4082-A4DF-A63A2748A0DF}" presName="LShape" presStyleLbl="alignNode1" presStyleIdx="2" presStyleCnt="5"/>
      <dgm:spPr>
        <a:solidFill>
          <a:schemeClr val="accent2">
            <a:lumMod val="40000"/>
            <a:lumOff val="60000"/>
          </a:schemeClr>
        </a:solidFill>
        <a:ln>
          <a:solidFill>
            <a:schemeClr val="accent2">
              <a:lumMod val="40000"/>
              <a:lumOff val="60000"/>
            </a:schemeClr>
          </a:solidFill>
        </a:ln>
      </dgm:spPr>
      <dgm:t>
        <a:bodyPr/>
        <a:lstStyle/>
        <a:p>
          <a:endParaRPr lang="es-EC"/>
        </a:p>
      </dgm:t>
    </dgm:pt>
    <dgm:pt modelId="{F114CB81-2173-446C-8A9B-041EEFB23806}" type="pres">
      <dgm:prSet presAssocID="{E4D3AD6A-BF05-4082-A4DF-A63A2748A0DF}" presName="ParentText" presStyleLbl="revTx" presStyleIdx="1" presStyleCnt="3">
        <dgm:presLayoutVars>
          <dgm:chMax val="0"/>
          <dgm:chPref val="0"/>
          <dgm:bulletEnabled val="1"/>
        </dgm:presLayoutVars>
      </dgm:prSet>
      <dgm:spPr/>
      <dgm:t>
        <a:bodyPr/>
        <a:lstStyle/>
        <a:p>
          <a:endParaRPr lang="es-EC"/>
        </a:p>
      </dgm:t>
    </dgm:pt>
    <dgm:pt modelId="{2215385D-74E2-403C-8488-87F62E986C73}" type="pres">
      <dgm:prSet presAssocID="{E4D3AD6A-BF05-4082-A4DF-A63A2748A0DF}" presName="Triangle" presStyleLbl="alignNode1" presStyleIdx="3" presStyleCnt="5"/>
      <dgm:spPr>
        <a:solidFill>
          <a:schemeClr val="accent2">
            <a:lumMod val="40000"/>
            <a:lumOff val="60000"/>
          </a:schemeClr>
        </a:solidFill>
        <a:ln>
          <a:solidFill>
            <a:schemeClr val="accent2">
              <a:lumMod val="40000"/>
              <a:lumOff val="60000"/>
            </a:schemeClr>
          </a:solidFill>
        </a:ln>
      </dgm:spPr>
      <dgm:t>
        <a:bodyPr/>
        <a:lstStyle/>
        <a:p>
          <a:endParaRPr lang="es-EC"/>
        </a:p>
      </dgm:t>
    </dgm:pt>
    <dgm:pt modelId="{A0EBE062-ADAA-4E48-881A-26D46A0DDB1C}" type="pres">
      <dgm:prSet presAssocID="{2E4C3DA9-6A0E-43FB-BC00-3CCFFF33EAE9}" presName="sibTrans" presStyleCnt="0"/>
      <dgm:spPr/>
    </dgm:pt>
    <dgm:pt modelId="{59188AE5-FFF3-4CC8-B27F-41FD75C11687}" type="pres">
      <dgm:prSet presAssocID="{2E4C3DA9-6A0E-43FB-BC00-3CCFFF33EAE9}" presName="space" presStyleCnt="0"/>
      <dgm:spPr/>
    </dgm:pt>
    <dgm:pt modelId="{8CC05231-A23E-4BBB-AE9C-D6A43F0E391B}" type="pres">
      <dgm:prSet presAssocID="{B63F59A6-4C65-48FB-A4DE-743F39257FF8}" presName="composite" presStyleCnt="0"/>
      <dgm:spPr/>
    </dgm:pt>
    <dgm:pt modelId="{D8A55002-B3E6-4086-865E-A51D3664F55D}" type="pres">
      <dgm:prSet presAssocID="{B63F59A6-4C65-48FB-A4DE-743F39257FF8}" presName="LShape" presStyleLbl="alignNode1" presStyleIdx="4" presStyleCnt="5"/>
      <dgm:spPr>
        <a:solidFill>
          <a:schemeClr val="accent2">
            <a:lumMod val="40000"/>
            <a:lumOff val="60000"/>
          </a:schemeClr>
        </a:solidFill>
        <a:ln>
          <a:solidFill>
            <a:schemeClr val="accent2">
              <a:lumMod val="40000"/>
              <a:lumOff val="60000"/>
            </a:schemeClr>
          </a:solidFill>
        </a:ln>
      </dgm:spPr>
      <dgm:t>
        <a:bodyPr/>
        <a:lstStyle/>
        <a:p>
          <a:endParaRPr lang="es-EC"/>
        </a:p>
      </dgm:t>
    </dgm:pt>
    <dgm:pt modelId="{9DE6F6EC-6EC3-4335-8E56-96643EC07F27}" type="pres">
      <dgm:prSet presAssocID="{B63F59A6-4C65-48FB-A4DE-743F39257FF8}" presName="ParentText" presStyleLbl="revTx" presStyleIdx="2" presStyleCnt="3">
        <dgm:presLayoutVars>
          <dgm:chMax val="0"/>
          <dgm:chPref val="0"/>
          <dgm:bulletEnabled val="1"/>
        </dgm:presLayoutVars>
      </dgm:prSet>
      <dgm:spPr/>
      <dgm:t>
        <a:bodyPr/>
        <a:lstStyle/>
        <a:p>
          <a:endParaRPr lang="es-EC"/>
        </a:p>
      </dgm:t>
    </dgm:pt>
  </dgm:ptLst>
  <dgm:cxnLst>
    <dgm:cxn modelId="{8E52DA58-DEAB-4BCB-8872-99048DE6DCF9}" srcId="{5D539904-BC12-45E8-9E8B-2C3F6E195342}" destId="{B63F59A6-4C65-48FB-A4DE-743F39257FF8}" srcOrd="2" destOrd="0" parTransId="{1DCCD58B-A577-486E-BED2-492ECD478007}" sibTransId="{B865E556-01F0-44D9-B4FB-5F7D55AE08A8}"/>
    <dgm:cxn modelId="{DF035EA2-A06B-4F07-96BE-F6BD67B42E65}" type="presOf" srcId="{0D69E1BB-863A-4936-8C4D-61B0A254AB8B}" destId="{9332EE26-4A6C-416F-B12F-0718EBC78D42}" srcOrd="0" destOrd="0" presId="urn:microsoft.com/office/officeart/2009/3/layout/StepUpProcess"/>
    <dgm:cxn modelId="{545C3F66-7C33-4C2C-9D66-9FDE21AEB924}" type="presOf" srcId="{E4D3AD6A-BF05-4082-A4DF-A63A2748A0DF}" destId="{F114CB81-2173-446C-8A9B-041EEFB23806}" srcOrd="0" destOrd="0" presId="urn:microsoft.com/office/officeart/2009/3/layout/StepUpProcess"/>
    <dgm:cxn modelId="{862D7AA5-6AEB-416B-9FCB-E6FCF690A136}" type="presOf" srcId="{5D539904-BC12-45E8-9E8B-2C3F6E195342}" destId="{2F637B60-F7F0-41C4-9297-F586C20667FE}" srcOrd="0" destOrd="0" presId="urn:microsoft.com/office/officeart/2009/3/layout/StepUpProcess"/>
    <dgm:cxn modelId="{63DD1F52-AF73-4B79-954A-F4AF9512FA07}" type="presOf" srcId="{B63F59A6-4C65-48FB-A4DE-743F39257FF8}" destId="{9DE6F6EC-6EC3-4335-8E56-96643EC07F27}" srcOrd="0" destOrd="0" presId="urn:microsoft.com/office/officeart/2009/3/layout/StepUpProcess"/>
    <dgm:cxn modelId="{B959F9C1-AD93-480E-9A01-B5EB3CB709E7}" srcId="{5D539904-BC12-45E8-9E8B-2C3F6E195342}" destId="{E4D3AD6A-BF05-4082-A4DF-A63A2748A0DF}" srcOrd="1" destOrd="0" parTransId="{F2BC487A-246A-40BD-A6E9-2284EABC0E4F}" sibTransId="{2E4C3DA9-6A0E-43FB-BC00-3CCFFF33EAE9}"/>
    <dgm:cxn modelId="{6402695C-5E22-4A6A-814D-F94F3D2BDBB2}" srcId="{5D539904-BC12-45E8-9E8B-2C3F6E195342}" destId="{0D69E1BB-863A-4936-8C4D-61B0A254AB8B}" srcOrd="0" destOrd="0" parTransId="{EE7A0B60-7736-4771-9D04-A9CEFFAD0F33}" sibTransId="{1691AED4-3676-4612-BC81-4C1412063A0E}"/>
    <dgm:cxn modelId="{B309D458-CE61-4D2B-86CA-8AFFAF235E73}" type="presParOf" srcId="{2F637B60-F7F0-41C4-9297-F586C20667FE}" destId="{E2F18A54-8C49-402B-A565-9C757301490D}" srcOrd="0" destOrd="0" presId="urn:microsoft.com/office/officeart/2009/3/layout/StepUpProcess"/>
    <dgm:cxn modelId="{1AFDCAA6-7F40-4B72-9161-D9AEC54520A8}" type="presParOf" srcId="{E2F18A54-8C49-402B-A565-9C757301490D}" destId="{DB58E201-C33E-4D8D-A10B-4B5B777B4515}" srcOrd="0" destOrd="0" presId="urn:microsoft.com/office/officeart/2009/3/layout/StepUpProcess"/>
    <dgm:cxn modelId="{76A9AEB7-CACC-4101-9BE2-9C2FF8ED5989}" type="presParOf" srcId="{E2F18A54-8C49-402B-A565-9C757301490D}" destId="{9332EE26-4A6C-416F-B12F-0718EBC78D42}" srcOrd="1" destOrd="0" presId="urn:microsoft.com/office/officeart/2009/3/layout/StepUpProcess"/>
    <dgm:cxn modelId="{A2EFA91F-F3DC-40F3-938C-11061BECF27C}" type="presParOf" srcId="{E2F18A54-8C49-402B-A565-9C757301490D}" destId="{86040A7E-E142-47C1-9BBE-ED60F652C46B}" srcOrd="2" destOrd="0" presId="urn:microsoft.com/office/officeart/2009/3/layout/StepUpProcess"/>
    <dgm:cxn modelId="{1F04F01D-B33D-4AD7-A681-042046DBF2D0}" type="presParOf" srcId="{2F637B60-F7F0-41C4-9297-F586C20667FE}" destId="{510825D9-694D-4707-9B02-70303C09F657}" srcOrd="1" destOrd="0" presId="urn:microsoft.com/office/officeart/2009/3/layout/StepUpProcess"/>
    <dgm:cxn modelId="{7FF5221F-FCBE-46CE-BD87-6A75FA9D589D}" type="presParOf" srcId="{510825D9-694D-4707-9B02-70303C09F657}" destId="{8F31593E-BC3D-4C7C-ACCD-98F4101835F2}" srcOrd="0" destOrd="0" presId="urn:microsoft.com/office/officeart/2009/3/layout/StepUpProcess"/>
    <dgm:cxn modelId="{67DFF4EB-B965-472F-BA24-864AE2B4EC6C}" type="presParOf" srcId="{2F637B60-F7F0-41C4-9297-F586C20667FE}" destId="{B91A3643-0F17-48DD-A0E4-73637EBE7880}" srcOrd="2" destOrd="0" presId="urn:microsoft.com/office/officeart/2009/3/layout/StepUpProcess"/>
    <dgm:cxn modelId="{0B7EBCD5-0218-4D16-9E8C-506394C4CA7A}" type="presParOf" srcId="{B91A3643-0F17-48DD-A0E4-73637EBE7880}" destId="{9BF46BBB-FAF9-4938-A49F-E2527B18FB2A}" srcOrd="0" destOrd="0" presId="urn:microsoft.com/office/officeart/2009/3/layout/StepUpProcess"/>
    <dgm:cxn modelId="{EE154099-90C2-48AA-A3B1-3EDE60AF5A80}" type="presParOf" srcId="{B91A3643-0F17-48DD-A0E4-73637EBE7880}" destId="{F114CB81-2173-446C-8A9B-041EEFB23806}" srcOrd="1" destOrd="0" presId="urn:microsoft.com/office/officeart/2009/3/layout/StepUpProcess"/>
    <dgm:cxn modelId="{1A97A3C1-C0A7-45E9-BF38-9A5694C3E52F}" type="presParOf" srcId="{B91A3643-0F17-48DD-A0E4-73637EBE7880}" destId="{2215385D-74E2-403C-8488-87F62E986C73}" srcOrd="2" destOrd="0" presId="urn:microsoft.com/office/officeart/2009/3/layout/StepUpProcess"/>
    <dgm:cxn modelId="{716346C2-2AA1-4DA5-BAA1-6CC357B21B9B}" type="presParOf" srcId="{2F637B60-F7F0-41C4-9297-F586C20667FE}" destId="{A0EBE062-ADAA-4E48-881A-26D46A0DDB1C}" srcOrd="3" destOrd="0" presId="urn:microsoft.com/office/officeart/2009/3/layout/StepUpProcess"/>
    <dgm:cxn modelId="{657D00F5-EF8E-4227-BFB1-510D994A8BB8}" type="presParOf" srcId="{A0EBE062-ADAA-4E48-881A-26D46A0DDB1C}" destId="{59188AE5-FFF3-4CC8-B27F-41FD75C11687}" srcOrd="0" destOrd="0" presId="urn:microsoft.com/office/officeart/2009/3/layout/StepUpProcess"/>
    <dgm:cxn modelId="{345C5675-9926-4C12-AC01-7C5E723BB7EE}" type="presParOf" srcId="{2F637B60-F7F0-41C4-9297-F586C20667FE}" destId="{8CC05231-A23E-4BBB-AE9C-D6A43F0E391B}" srcOrd="4" destOrd="0" presId="urn:microsoft.com/office/officeart/2009/3/layout/StepUpProcess"/>
    <dgm:cxn modelId="{F6F5894D-C1A3-4A41-B490-422F664BFBBD}" type="presParOf" srcId="{8CC05231-A23E-4BBB-AE9C-D6A43F0E391B}" destId="{D8A55002-B3E6-4086-865E-A51D3664F55D}" srcOrd="0" destOrd="0" presId="urn:microsoft.com/office/officeart/2009/3/layout/StepUpProcess"/>
    <dgm:cxn modelId="{78A8A5AD-4707-49A3-9395-8A6EC51531A8}" type="presParOf" srcId="{8CC05231-A23E-4BBB-AE9C-D6A43F0E391B}" destId="{9DE6F6EC-6EC3-4335-8E56-96643EC07F27}"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70EEC-1747-4616-B7D4-D306357E9AC9}" type="doc">
      <dgm:prSet loTypeId="urn:microsoft.com/office/officeart/2009/3/layout/StepUpProcess" loCatId="process" qsTypeId="urn:microsoft.com/office/officeart/2005/8/quickstyle/simple1" qsCatId="simple" csTypeId="urn:microsoft.com/office/officeart/2005/8/colors/accent1_2" csCatId="accent1" phldr="0"/>
      <dgm:spPr/>
      <dgm:t>
        <a:bodyPr/>
        <a:lstStyle/>
        <a:p>
          <a:endParaRPr lang="es-EC"/>
        </a:p>
      </dgm:t>
    </dgm:pt>
    <dgm:pt modelId="{CBAEDFE0-3418-428C-B7CF-ABC6CF978A9C}">
      <dgm:prSet phldrT="[Texto]" phldr="1"/>
      <dgm:spPr/>
      <dgm:t>
        <a:bodyPr/>
        <a:lstStyle/>
        <a:p>
          <a:endParaRPr lang="es-EC" dirty="0"/>
        </a:p>
      </dgm:t>
    </dgm:pt>
    <dgm:pt modelId="{CA2A50F0-E17C-4406-880D-F6C6D1FEAE2E}" type="parTrans" cxnId="{BB73B598-7BEC-4A4C-AAA2-8A053E568A28}">
      <dgm:prSet/>
      <dgm:spPr/>
      <dgm:t>
        <a:bodyPr/>
        <a:lstStyle/>
        <a:p>
          <a:endParaRPr lang="es-EC"/>
        </a:p>
      </dgm:t>
    </dgm:pt>
    <dgm:pt modelId="{1E801811-762A-42D9-B08A-2C456A795380}" type="sibTrans" cxnId="{BB73B598-7BEC-4A4C-AAA2-8A053E568A28}">
      <dgm:prSet/>
      <dgm:spPr/>
      <dgm:t>
        <a:bodyPr/>
        <a:lstStyle/>
        <a:p>
          <a:endParaRPr lang="es-EC"/>
        </a:p>
      </dgm:t>
    </dgm:pt>
    <dgm:pt modelId="{219AED4B-4BD0-4920-BF4F-614A3BD09F79}">
      <dgm:prSet phldrT="[Texto]" phldr="1"/>
      <dgm:spPr/>
      <dgm:t>
        <a:bodyPr/>
        <a:lstStyle/>
        <a:p>
          <a:endParaRPr lang="es-EC" dirty="0"/>
        </a:p>
      </dgm:t>
    </dgm:pt>
    <dgm:pt modelId="{F2185E06-59ED-40B4-A7E5-C3A481921879}" type="parTrans" cxnId="{CC40D944-B23C-402B-9A0B-B12DA90BAEC6}">
      <dgm:prSet/>
      <dgm:spPr/>
      <dgm:t>
        <a:bodyPr/>
        <a:lstStyle/>
        <a:p>
          <a:endParaRPr lang="es-EC"/>
        </a:p>
      </dgm:t>
    </dgm:pt>
    <dgm:pt modelId="{3DB27454-1F61-4282-A86C-CD2686D4833D}" type="sibTrans" cxnId="{CC40D944-B23C-402B-9A0B-B12DA90BAEC6}">
      <dgm:prSet/>
      <dgm:spPr/>
      <dgm:t>
        <a:bodyPr/>
        <a:lstStyle/>
        <a:p>
          <a:endParaRPr lang="es-EC"/>
        </a:p>
      </dgm:t>
    </dgm:pt>
    <dgm:pt modelId="{6F7BADD5-C7CB-4B4C-8538-DB2EC64B842B}">
      <dgm:prSet phldrT="[Texto]" phldr="1"/>
      <dgm:spPr/>
      <dgm:t>
        <a:bodyPr/>
        <a:lstStyle/>
        <a:p>
          <a:endParaRPr lang="es-EC" dirty="0"/>
        </a:p>
      </dgm:t>
    </dgm:pt>
    <dgm:pt modelId="{52CE5E6A-EE46-4155-9E9E-4AFD92A806BD}" type="parTrans" cxnId="{D7D03128-1FB0-4C5E-8A48-D7CDBC639858}">
      <dgm:prSet/>
      <dgm:spPr/>
      <dgm:t>
        <a:bodyPr/>
        <a:lstStyle/>
        <a:p>
          <a:endParaRPr lang="es-EC"/>
        </a:p>
      </dgm:t>
    </dgm:pt>
    <dgm:pt modelId="{010D6AD9-7D0E-4145-BEE3-AE2114F131A2}" type="sibTrans" cxnId="{D7D03128-1FB0-4C5E-8A48-D7CDBC639858}">
      <dgm:prSet/>
      <dgm:spPr/>
      <dgm:t>
        <a:bodyPr/>
        <a:lstStyle/>
        <a:p>
          <a:endParaRPr lang="es-EC"/>
        </a:p>
      </dgm:t>
    </dgm:pt>
    <dgm:pt modelId="{27C46FC6-266F-4224-A3F0-62943E2D294A}" type="pres">
      <dgm:prSet presAssocID="{D3370EEC-1747-4616-B7D4-D306357E9AC9}" presName="rootnode" presStyleCnt="0">
        <dgm:presLayoutVars>
          <dgm:chMax/>
          <dgm:chPref/>
          <dgm:dir/>
          <dgm:animLvl val="lvl"/>
        </dgm:presLayoutVars>
      </dgm:prSet>
      <dgm:spPr/>
      <dgm:t>
        <a:bodyPr/>
        <a:lstStyle/>
        <a:p>
          <a:endParaRPr lang="es-EC"/>
        </a:p>
      </dgm:t>
    </dgm:pt>
    <dgm:pt modelId="{7D4AB2C1-E44F-46DF-98D2-35EC0AF4477C}" type="pres">
      <dgm:prSet presAssocID="{CBAEDFE0-3418-428C-B7CF-ABC6CF978A9C}" presName="composite" presStyleCnt="0"/>
      <dgm:spPr/>
    </dgm:pt>
    <dgm:pt modelId="{32BAEDF9-4917-4F62-B41D-F6EB71599ED3}" type="pres">
      <dgm:prSet presAssocID="{CBAEDFE0-3418-428C-B7CF-ABC6CF978A9C}" presName="LShape" presStyleLbl="alignNode1" presStyleIdx="0" presStyleCnt="5"/>
      <dgm:spPr/>
    </dgm:pt>
    <dgm:pt modelId="{AD65D5F6-C2FD-4594-84E5-7B8A2F85190E}" type="pres">
      <dgm:prSet presAssocID="{CBAEDFE0-3418-428C-B7CF-ABC6CF978A9C}" presName="ParentText" presStyleLbl="revTx" presStyleIdx="0" presStyleCnt="3">
        <dgm:presLayoutVars>
          <dgm:chMax val="0"/>
          <dgm:chPref val="0"/>
          <dgm:bulletEnabled val="1"/>
        </dgm:presLayoutVars>
      </dgm:prSet>
      <dgm:spPr/>
      <dgm:t>
        <a:bodyPr/>
        <a:lstStyle/>
        <a:p>
          <a:endParaRPr lang="es-EC"/>
        </a:p>
      </dgm:t>
    </dgm:pt>
    <dgm:pt modelId="{6998CE7A-9E50-41BD-9761-EDE3C01F7CEA}" type="pres">
      <dgm:prSet presAssocID="{CBAEDFE0-3418-428C-B7CF-ABC6CF978A9C}" presName="Triangle" presStyleLbl="alignNode1" presStyleIdx="1" presStyleCnt="5"/>
      <dgm:spPr/>
    </dgm:pt>
    <dgm:pt modelId="{B19032B1-2C3F-4F5D-9F40-5292E738E02F}" type="pres">
      <dgm:prSet presAssocID="{1E801811-762A-42D9-B08A-2C456A795380}" presName="sibTrans" presStyleCnt="0"/>
      <dgm:spPr/>
    </dgm:pt>
    <dgm:pt modelId="{5CB46937-DFCF-4A15-9CE1-68B72AB093A4}" type="pres">
      <dgm:prSet presAssocID="{1E801811-762A-42D9-B08A-2C456A795380}" presName="space" presStyleCnt="0"/>
      <dgm:spPr/>
    </dgm:pt>
    <dgm:pt modelId="{7D068126-A6B7-42E4-A0C5-874611BC44CC}" type="pres">
      <dgm:prSet presAssocID="{219AED4B-4BD0-4920-BF4F-614A3BD09F79}" presName="composite" presStyleCnt="0"/>
      <dgm:spPr/>
    </dgm:pt>
    <dgm:pt modelId="{598E4849-BE9C-4B86-93C3-9819398DDA39}" type="pres">
      <dgm:prSet presAssocID="{219AED4B-4BD0-4920-BF4F-614A3BD09F79}" presName="LShape" presStyleLbl="alignNode1" presStyleIdx="2" presStyleCnt="5"/>
      <dgm:spPr/>
    </dgm:pt>
    <dgm:pt modelId="{BF909E5D-1817-4627-8563-FA6D5D35187A}" type="pres">
      <dgm:prSet presAssocID="{219AED4B-4BD0-4920-BF4F-614A3BD09F79}" presName="ParentText" presStyleLbl="revTx" presStyleIdx="1" presStyleCnt="3">
        <dgm:presLayoutVars>
          <dgm:chMax val="0"/>
          <dgm:chPref val="0"/>
          <dgm:bulletEnabled val="1"/>
        </dgm:presLayoutVars>
      </dgm:prSet>
      <dgm:spPr/>
      <dgm:t>
        <a:bodyPr/>
        <a:lstStyle/>
        <a:p>
          <a:endParaRPr lang="es-EC"/>
        </a:p>
      </dgm:t>
    </dgm:pt>
    <dgm:pt modelId="{81332204-8679-496F-BFD7-A7479BEC8477}" type="pres">
      <dgm:prSet presAssocID="{219AED4B-4BD0-4920-BF4F-614A3BD09F79}" presName="Triangle" presStyleLbl="alignNode1" presStyleIdx="3" presStyleCnt="5"/>
      <dgm:spPr/>
    </dgm:pt>
    <dgm:pt modelId="{7D6417D4-DFCE-4B98-A7FC-AE6A2E56EDE9}" type="pres">
      <dgm:prSet presAssocID="{3DB27454-1F61-4282-A86C-CD2686D4833D}" presName="sibTrans" presStyleCnt="0"/>
      <dgm:spPr/>
    </dgm:pt>
    <dgm:pt modelId="{E26CFA5D-9773-4956-9F92-A6DA48982835}" type="pres">
      <dgm:prSet presAssocID="{3DB27454-1F61-4282-A86C-CD2686D4833D}" presName="space" presStyleCnt="0"/>
      <dgm:spPr/>
    </dgm:pt>
    <dgm:pt modelId="{57E07C35-BFED-41C1-8290-1985F3C48F9F}" type="pres">
      <dgm:prSet presAssocID="{6F7BADD5-C7CB-4B4C-8538-DB2EC64B842B}" presName="composite" presStyleCnt="0"/>
      <dgm:spPr/>
    </dgm:pt>
    <dgm:pt modelId="{14C4DF81-D1CE-4D7C-AA64-7EAFA8C0CA3B}" type="pres">
      <dgm:prSet presAssocID="{6F7BADD5-C7CB-4B4C-8538-DB2EC64B842B}" presName="LShape" presStyleLbl="alignNode1" presStyleIdx="4" presStyleCnt="5"/>
      <dgm:spPr/>
    </dgm:pt>
    <dgm:pt modelId="{15BC60ED-65A4-46D3-B817-F6096077EB76}" type="pres">
      <dgm:prSet presAssocID="{6F7BADD5-C7CB-4B4C-8538-DB2EC64B842B}" presName="ParentText" presStyleLbl="revTx" presStyleIdx="2" presStyleCnt="3">
        <dgm:presLayoutVars>
          <dgm:chMax val="0"/>
          <dgm:chPref val="0"/>
          <dgm:bulletEnabled val="1"/>
        </dgm:presLayoutVars>
      </dgm:prSet>
      <dgm:spPr/>
      <dgm:t>
        <a:bodyPr/>
        <a:lstStyle/>
        <a:p>
          <a:endParaRPr lang="es-EC"/>
        </a:p>
      </dgm:t>
    </dgm:pt>
  </dgm:ptLst>
  <dgm:cxnLst>
    <dgm:cxn modelId="{D7D03128-1FB0-4C5E-8A48-D7CDBC639858}" srcId="{D3370EEC-1747-4616-B7D4-D306357E9AC9}" destId="{6F7BADD5-C7CB-4B4C-8538-DB2EC64B842B}" srcOrd="2" destOrd="0" parTransId="{52CE5E6A-EE46-4155-9E9E-4AFD92A806BD}" sibTransId="{010D6AD9-7D0E-4145-BEE3-AE2114F131A2}"/>
    <dgm:cxn modelId="{BB73B598-7BEC-4A4C-AAA2-8A053E568A28}" srcId="{D3370EEC-1747-4616-B7D4-D306357E9AC9}" destId="{CBAEDFE0-3418-428C-B7CF-ABC6CF978A9C}" srcOrd="0" destOrd="0" parTransId="{CA2A50F0-E17C-4406-880D-F6C6D1FEAE2E}" sibTransId="{1E801811-762A-42D9-B08A-2C456A795380}"/>
    <dgm:cxn modelId="{CC40D944-B23C-402B-9A0B-B12DA90BAEC6}" srcId="{D3370EEC-1747-4616-B7D4-D306357E9AC9}" destId="{219AED4B-4BD0-4920-BF4F-614A3BD09F79}" srcOrd="1" destOrd="0" parTransId="{F2185E06-59ED-40B4-A7E5-C3A481921879}" sibTransId="{3DB27454-1F61-4282-A86C-CD2686D4833D}"/>
    <dgm:cxn modelId="{72A69A12-D501-462C-B006-98484C5CEC46}" type="presOf" srcId="{CBAEDFE0-3418-428C-B7CF-ABC6CF978A9C}" destId="{AD65D5F6-C2FD-4594-84E5-7B8A2F85190E}" srcOrd="0" destOrd="0" presId="urn:microsoft.com/office/officeart/2009/3/layout/StepUpProcess"/>
    <dgm:cxn modelId="{ACFD2BAD-A28A-43E2-B761-8E737941A4F2}" type="presOf" srcId="{6F7BADD5-C7CB-4B4C-8538-DB2EC64B842B}" destId="{15BC60ED-65A4-46D3-B817-F6096077EB76}" srcOrd="0" destOrd="0" presId="urn:microsoft.com/office/officeart/2009/3/layout/StepUpProcess"/>
    <dgm:cxn modelId="{B543F167-15D6-4A8B-968A-E2240FB26009}" type="presOf" srcId="{D3370EEC-1747-4616-B7D4-D306357E9AC9}" destId="{27C46FC6-266F-4224-A3F0-62943E2D294A}" srcOrd="0" destOrd="0" presId="urn:microsoft.com/office/officeart/2009/3/layout/StepUpProcess"/>
    <dgm:cxn modelId="{9C6E83CE-FFDD-43C0-95A2-7CECB9947C7F}" type="presOf" srcId="{219AED4B-4BD0-4920-BF4F-614A3BD09F79}" destId="{BF909E5D-1817-4627-8563-FA6D5D35187A}" srcOrd="0" destOrd="0" presId="urn:microsoft.com/office/officeart/2009/3/layout/StepUpProcess"/>
    <dgm:cxn modelId="{62D24384-426D-4FF2-82CB-6015E4B1145D}" type="presParOf" srcId="{27C46FC6-266F-4224-A3F0-62943E2D294A}" destId="{7D4AB2C1-E44F-46DF-98D2-35EC0AF4477C}" srcOrd="0" destOrd="0" presId="urn:microsoft.com/office/officeart/2009/3/layout/StepUpProcess"/>
    <dgm:cxn modelId="{9842AB27-792B-466F-928C-A7078BDDA347}" type="presParOf" srcId="{7D4AB2C1-E44F-46DF-98D2-35EC0AF4477C}" destId="{32BAEDF9-4917-4F62-B41D-F6EB71599ED3}" srcOrd="0" destOrd="0" presId="urn:microsoft.com/office/officeart/2009/3/layout/StepUpProcess"/>
    <dgm:cxn modelId="{1BD5FBC5-1F73-48F6-AD1B-4F457EF21210}" type="presParOf" srcId="{7D4AB2C1-E44F-46DF-98D2-35EC0AF4477C}" destId="{AD65D5F6-C2FD-4594-84E5-7B8A2F85190E}" srcOrd="1" destOrd="0" presId="urn:microsoft.com/office/officeart/2009/3/layout/StepUpProcess"/>
    <dgm:cxn modelId="{94ABDE2A-E7F6-4363-9FD0-8351955518A3}" type="presParOf" srcId="{7D4AB2C1-E44F-46DF-98D2-35EC0AF4477C}" destId="{6998CE7A-9E50-41BD-9761-EDE3C01F7CEA}" srcOrd="2" destOrd="0" presId="urn:microsoft.com/office/officeart/2009/3/layout/StepUpProcess"/>
    <dgm:cxn modelId="{51A16768-015E-4895-B789-49A7B1C315FF}" type="presParOf" srcId="{27C46FC6-266F-4224-A3F0-62943E2D294A}" destId="{B19032B1-2C3F-4F5D-9F40-5292E738E02F}" srcOrd="1" destOrd="0" presId="urn:microsoft.com/office/officeart/2009/3/layout/StepUpProcess"/>
    <dgm:cxn modelId="{8608AB61-98DF-4506-BA76-3C3C5C43FD23}" type="presParOf" srcId="{B19032B1-2C3F-4F5D-9F40-5292E738E02F}" destId="{5CB46937-DFCF-4A15-9CE1-68B72AB093A4}" srcOrd="0" destOrd="0" presId="urn:microsoft.com/office/officeart/2009/3/layout/StepUpProcess"/>
    <dgm:cxn modelId="{31EC9EC7-ED80-40A9-93D6-806E642AE7BD}" type="presParOf" srcId="{27C46FC6-266F-4224-A3F0-62943E2D294A}" destId="{7D068126-A6B7-42E4-A0C5-874611BC44CC}" srcOrd="2" destOrd="0" presId="urn:microsoft.com/office/officeart/2009/3/layout/StepUpProcess"/>
    <dgm:cxn modelId="{4E71214B-192B-4318-9CA8-81A5BE0411CC}" type="presParOf" srcId="{7D068126-A6B7-42E4-A0C5-874611BC44CC}" destId="{598E4849-BE9C-4B86-93C3-9819398DDA39}" srcOrd="0" destOrd="0" presId="urn:microsoft.com/office/officeart/2009/3/layout/StepUpProcess"/>
    <dgm:cxn modelId="{9CFA42C2-FE33-4282-A370-86449216ACBA}" type="presParOf" srcId="{7D068126-A6B7-42E4-A0C5-874611BC44CC}" destId="{BF909E5D-1817-4627-8563-FA6D5D35187A}" srcOrd="1" destOrd="0" presId="urn:microsoft.com/office/officeart/2009/3/layout/StepUpProcess"/>
    <dgm:cxn modelId="{06AE37A9-76B2-40DF-9E08-79B6A8E22DE0}" type="presParOf" srcId="{7D068126-A6B7-42E4-A0C5-874611BC44CC}" destId="{81332204-8679-496F-BFD7-A7479BEC8477}" srcOrd="2" destOrd="0" presId="urn:microsoft.com/office/officeart/2009/3/layout/StepUpProcess"/>
    <dgm:cxn modelId="{929CDA38-8348-4ED2-BD2C-366958B6AF66}" type="presParOf" srcId="{27C46FC6-266F-4224-A3F0-62943E2D294A}" destId="{7D6417D4-DFCE-4B98-A7FC-AE6A2E56EDE9}" srcOrd="3" destOrd="0" presId="urn:microsoft.com/office/officeart/2009/3/layout/StepUpProcess"/>
    <dgm:cxn modelId="{804C2E08-32EC-43E8-A7A9-FCEBCEBFE0DD}" type="presParOf" srcId="{7D6417D4-DFCE-4B98-A7FC-AE6A2E56EDE9}" destId="{E26CFA5D-9773-4956-9F92-A6DA48982835}" srcOrd="0" destOrd="0" presId="urn:microsoft.com/office/officeart/2009/3/layout/StepUpProcess"/>
    <dgm:cxn modelId="{CC5135DE-8EF7-4848-856F-3E30042C710B}" type="presParOf" srcId="{27C46FC6-266F-4224-A3F0-62943E2D294A}" destId="{57E07C35-BFED-41C1-8290-1985F3C48F9F}" srcOrd="4" destOrd="0" presId="urn:microsoft.com/office/officeart/2009/3/layout/StepUpProcess"/>
    <dgm:cxn modelId="{DD12E52D-6AAC-4ECE-B5FE-D5D9A1780D7F}" type="presParOf" srcId="{57E07C35-BFED-41C1-8290-1985F3C48F9F}" destId="{14C4DF81-D1CE-4D7C-AA64-7EAFA8C0CA3B}" srcOrd="0" destOrd="0" presId="urn:microsoft.com/office/officeart/2009/3/layout/StepUpProcess"/>
    <dgm:cxn modelId="{197616E2-FE45-4F8A-B935-121DF1D478E0}" type="presParOf" srcId="{57E07C35-BFED-41C1-8290-1985F3C48F9F}" destId="{15BC60ED-65A4-46D3-B817-F6096077EB76}"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386944-53DE-45D4-AC5B-5E0896E6578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2E59E84A-B573-4EBA-9100-752BB23850B9}">
      <dgm:prSet phldrT="[Texto]"/>
      <dgm:spPr/>
      <dgm:t>
        <a:bodyPr/>
        <a:lstStyle/>
        <a:p>
          <a:r>
            <a:rPr lang="es-EC" dirty="0"/>
            <a:t>Ingreso de Información </a:t>
          </a:r>
        </a:p>
      </dgm:t>
    </dgm:pt>
    <dgm:pt modelId="{F747A4F5-A46D-4887-8BB0-49486573DB24}" type="parTrans" cxnId="{11ABEA51-58D1-49C2-959A-FD8E7110264F}">
      <dgm:prSet/>
      <dgm:spPr/>
      <dgm:t>
        <a:bodyPr/>
        <a:lstStyle/>
        <a:p>
          <a:endParaRPr lang="es-EC"/>
        </a:p>
      </dgm:t>
    </dgm:pt>
    <dgm:pt modelId="{3BD03B3F-923B-4113-9C15-EC7929B296D4}" type="sibTrans" cxnId="{11ABEA51-58D1-49C2-959A-FD8E7110264F}">
      <dgm:prSet/>
      <dgm:spPr/>
      <dgm:t>
        <a:bodyPr/>
        <a:lstStyle/>
        <a:p>
          <a:endParaRPr lang="es-EC"/>
        </a:p>
      </dgm:t>
    </dgm:pt>
    <dgm:pt modelId="{EF329657-7938-42AC-B2EA-6F708AD3A300}">
      <dgm:prSet phldrT="[Texto]"/>
      <dgm:spPr/>
      <dgm:t>
        <a:bodyPr/>
        <a:lstStyle/>
        <a:p>
          <a:r>
            <a:rPr lang="es-EC" dirty="0"/>
            <a:t>Visita Técnica</a:t>
          </a:r>
        </a:p>
      </dgm:t>
    </dgm:pt>
    <dgm:pt modelId="{58D67790-5E10-4632-8EC5-78CF7CFF29D0}" type="parTrans" cxnId="{C5F3AEF4-C5D9-463E-AF35-AAADFB3B1863}">
      <dgm:prSet/>
      <dgm:spPr/>
      <dgm:t>
        <a:bodyPr/>
        <a:lstStyle/>
        <a:p>
          <a:endParaRPr lang="es-EC"/>
        </a:p>
      </dgm:t>
    </dgm:pt>
    <dgm:pt modelId="{0F100BC2-4DB8-4E96-9A06-2078815587C0}" type="sibTrans" cxnId="{C5F3AEF4-C5D9-463E-AF35-AAADFB3B1863}">
      <dgm:prSet/>
      <dgm:spPr/>
      <dgm:t>
        <a:bodyPr/>
        <a:lstStyle/>
        <a:p>
          <a:endParaRPr lang="es-EC"/>
        </a:p>
      </dgm:t>
    </dgm:pt>
    <dgm:pt modelId="{79559A0F-4DB7-4835-9120-53B17823F4CC}">
      <dgm:prSet phldrT="[Texto]"/>
      <dgm:spPr/>
      <dgm:t>
        <a:bodyPr/>
        <a:lstStyle/>
        <a:p>
          <a:r>
            <a:rPr lang="es-EC" dirty="0" smtClean="0"/>
            <a:t>Acuerdo de intervención o convenio de cesión gratuita</a:t>
          </a:r>
          <a:endParaRPr lang="es-EC" dirty="0"/>
        </a:p>
      </dgm:t>
    </dgm:pt>
    <dgm:pt modelId="{8232DC3B-5B74-4268-AD3D-C6BF5E9D9A99}" type="parTrans" cxnId="{12D655B7-5D01-47D2-84D2-6CD456142948}">
      <dgm:prSet/>
      <dgm:spPr/>
      <dgm:t>
        <a:bodyPr/>
        <a:lstStyle/>
        <a:p>
          <a:endParaRPr lang="es-EC"/>
        </a:p>
      </dgm:t>
    </dgm:pt>
    <dgm:pt modelId="{D143B73C-B699-4392-9CAD-25083290B08A}" type="sibTrans" cxnId="{12D655B7-5D01-47D2-84D2-6CD456142948}">
      <dgm:prSet/>
      <dgm:spPr/>
      <dgm:t>
        <a:bodyPr/>
        <a:lstStyle/>
        <a:p>
          <a:endParaRPr lang="es-EC"/>
        </a:p>
      </dgm:t>
    </dgm:pt>
    <dgm:pt modelId="{F6FDF4A0-61C4-48AA-985D-14AA3DF0F528}">
      <dgm:prSet phldrT="[Texto]"/>
      <dgm:spPr/>
      <dgm:t>
        <a:bodyPr/>
        <a:lstStyle/>
        <a:p>
          <a:r>
            <a:rPr lang="es-EC" dirty="0" smtClean="0"/>
            <a:t>LMU-40 A</a:t>
          </a:r>
          <a:endParaRPr lang="es-EC" dirty="0"/>
        </a:p>
      </dgm:t>
    </dgm:pt>
    <dgm:pt modelId="{E139B910-2A4F-4CF7-953E-DB3D5FE8193F}" type="parTrans" cxnId="{31CEF818-85BC-4F40-A782-0DDB4EE7CCFB}">
      <dgm:prSet/>
      <dgm:spPr/>
      <dgm:t>
        <a:bodyPr/>
        <a:lstStyle/>
        <a:p>
          <a:endParaRPr lang="es-EC"/>
        </a:p>
      </dgm:t>
    </dgm:pt>
    <dgm:pt modelId="{5F9A0492-20CB-4371-9892-D67A47FC0166}" type="sibTrans" cxnId="{31CEF818-85BC-4F40-A782-0DDB4EE7CCFB}">
      <dgm:prSet/>
      <dgm:spPr/>
      <dgm:t>
        <a:bodyPr/>
        <a:lstStyle/>
        <a:p>
          <a:endParaRPr lang="es-EC"/>
        </a:p>
      </dgm:t>
    </dgm:pt>
    <dgm:pt modelId="{D24E347B-D86E-48BA-B5F2-82C71F3230F0}">
      <dgm:prSet phldrT="[Texto]"/>
      <dgm:spPr/>
      <dgm:t>
        <a:bodyPr/>
        <a:lstStyle/>
        <a:p>
          <a:r>
            <a:rPr lang="es-EC" dirty="0"/>
            <a:t>Registro en la Plataforma</a:t>
          </a:r>
        </a:p>
      </dgm:t>
    </dgm:pt>
    <dgm:pt modelId="{C0FA068F-2F2C-4104-8C7B-1E221AC1392A}" type="parTrans" cxnId="{60DCCF8C-CBF9-44DC-8CB6-7C57122980A3}">
      <dgm:prSet/>
      <dgm:spPr/>
      <dgm:t>
        <a:bodyPr/>
        <a:lstStyle/>
        <a:p>
          <a:endParaRPr lang="es-EC"/>
        </a:p>
      </dgm:t>
    </dgm:pt>
    <dgm:pt modelId="{DA283320-91E2-408E-A6C8-6D77024089AB}" type="sibTrans" cxnId="{60DCCF8C-CBF9-44DC-8CB6-7C57122980A3}">
      <dgm:prSet/>
      <dgm:spPr/>
      <dgm:t>
        <a:bodyPr/>
        <a:lstStyle/>
        <a:p>
          <a:endParaRPr lang="es-EC"/>
        </a:p>
      </dgm:t>
    </dgm:pt>
    <dgm:pt modelId="{1853A261-0849-4199-8603-988B8BA86BBF}">
      <dgm:prSet phldrT="[Texto]"/>
      <dgm:spPr/>
      <dgm:t>
        <a:bodyPr/>
        <a:lstStyle/>
        <a:p>
          <a:r>
            <a:rPr lang="es-EC" dirty="0"/>
            <a:t>Informe Favorable o Desfavorable</a:t>
          </a:r>
        </a:p>
      </dgm:t>
    </dgm:pt>
    <dgm:pt modelId="{014FC663-D364-4A03-9988-8D7787D316C8}" type="parTrans" cxnId="{9A952788-DD27-4421-BF68-EDC7993E82DC}">
      <dgm:prSet/>
      <dgm:spPr/>
      <dgm:t>
        <a:bodyPr/>
        <a:lstStyle/>
        <a:p>
          <a:endParaRPr lang="es-EC"/>
        </a:p>
      </dgm:t>
    </dgm:pt>
    <dgm:pt modelId="{7B732039-BEB0-4915-A825-9C3B1D748D69}" type="sibTrans" cxnId="{9A952788-DD27-4421-BF68-EDC7993E82DC}">
      <dgm:prSet/>
      <dgm:spPr/>
      <dgm:t>
        <a:bodyPr/>
        <a:lstStyle/>
        <a:p>
          <a:endParaRPr lang="es-EC"/>
        </a:p>
      </dgm:t>
    </dgm:pt>
    <dgm:pt modelId="{6FBF699B-7318-4206-9428-67002DC1285A}">
      <dgm:prSet phldrT="[Texto]"/>
      <dgm:spPr/>
      <dgm:t>
        <a:bodyPr/>
        <a:lstStyle/>
        <a:p>
          <a:r>
            <a:rPr lang="es-EC" dirty="0"/>
            <a:t>Orden de Pago de ser necesaria</a:t>
          </a:r>
        </a:p>
      </dgm:t>
    </dgm:pt>
    <dgm:pt modelId="{B3E4CC6A-3998-4419-9384-99131C3DCEF8}" type="parTrans" cxnId="{3857A996-7AE9-42BB-920B-BC74DA84ABCA}">
      <dgm:prSet/>
      <dgm:spPr/>
      <dgm:t>
        <a:bodyPr/>
        <a:lstStyle/>
        <a:p>
          <a:endParaRPr lang="es-EC"/>
        </a:p>
      </dgm:t>
    </dgm:pt>
    <dgm:pt modelId="{F2D45FC9-5247-4A08-83C6-5276B0128EB4}" type="sibTrans" cxnId="{3857A996-7AE9-42BB-920B-BC74DA84ABCA}">
      <dgm:prSet/>
      <dgm:spPr/>
      <dgm:t>
        <a:bodyPr/>
        <a:lstStyle/>
        <a:p>
          <a:endParaRPr lang="es-EC"/>
        </a:p>
      </dgm:t>
    </dgm:pt>
    <dgm:pt modelId="{4365A031-7616-4FC0-A125-E87B0B6D879B}" type="pres">
      <dgm:prSet presAssocID="{06386944-53DE-45D4-AC5B-5E0896E6578F}" presName="cycle" presStyleCnt="0">
        <dgm:presLayoutVars>
          <dgm:dir/>
          <dgm:resizeHandles val="exact"/>
        </dgm:presLayoutVars>
      </dgm:prSet>
      <dgm:spPr/>
      <dgm:t>
        <a:bodyPr/>
        <a:lstStyle/>
        <a:p>
          <a:endParaRPr lang="es-EC"/>
        </a:p>
      </dgm:t>
    </dgm:pt>
    <dgm:pt modelId="{0DE8D7E6-2F09-4A6F-B92A-451AB3346DFE}" type="pres">
      <dgm:prSet presAssocID="{2E59E84A-B573-4EBA-9100-752BB23850B9}" presName="dummy" presStyleCnt="0"/>
      <dgm:spPr/>
    </dgm:pt>
    <dgm:pt modelId="{D9BC0333-B5C1-4882-8F34-8B12C6DA451F}" type="pres">
      <dgm:prSet presAssocID="{2E59E84A-B573-4EBA-9100-752BB23850B9}" presName="node" presStyleLbl="revTx" presStyleIdx="0" presStyleCnt="7">
        <dgm:presLayoutVars>
          <dgm:bulletEnabled val="1"/>
        </dgm:presLayoutVars>
      </dgm:prSet>
      <dgm:spPr/>
      <dgm:t>
        <a:bodyPr/>
        <a:lstStyle/>
        <a:p>
          <a:endParaRPr lang="es-EC"/>
        </a:p>
      </dgm:t>
    </dgm:pt>
    <dgm:pt modelId="{1617EF21-A325-4494-A772-34C599A9EE06}" type="pres">
      <dgm:prSet presAssocID="{3BD03B3F-923B-4113-9C15-EC7929B296D4}" presName="sibTrans" presStyleLbl="node1" presStyleIdx="0" presStyleCnt="7"/>
      <dgm:spPr/>
      <dgm:t>
        <a:bodyPr/>
        <a:lstStyle/>
        <a:p>
          <a:endParaRPr lang="es-EC"/>
        </a:p>
      </dgm:t>
    </dgm:pt>
    <dgm:pt modelId="{881F26F9-6D2A-4290-8139-D5E60A397249}" type="pres">
      <dgm:prSet presAssocID="{EF329657-7938-42AC-B2EA-6F708AD3A300}" presName="dummy" presStyleCnt="0"/>
      <dgm:spPr/>
    </dgm:pt>
    <dgm:pt modelId="{2070EB63-7FCF-4D22-8404-FE5410BFE4DD}" type="pres">
      <dgm:prSet presAssocID="{EF329657-7938-42AC-B2EA-6F708AD3A300}" presName="node" presStyleLbl="revTx" presStyleIdx="1" presStyleCnt="7">
        <dgm:presLayoutVars>
          <dgm:bulletEnabled val="1"/>
        </dgm:presLayoutVars>
      </dgm:prSet>
      <dgm:spPr/>
      <dgm:t>
        <a:bodyPr/>
        <a:lstStyle/>
        <a:p>
          <a:endParaRPr lang="es-EC"/>
        </a:p>
      </dgm:t>
    </dgm:pt>
    <dgm:pt modelId="{B9BFBFF1-0035-4412-A556-2B09127141A3}" type="pres">
      <dgm:prSet presAssocID="{0F100BC2-4DB8-4E96-9A06-2078815587C0}" presName="sibTrans" presStyleLbl="node1" presStyleIdx="1" presStyleCnt="7"/>
      <dgm:spPr/>
      <dgm:t>
        <a:bodyPr/>
        <a:lstStyle/>
        <a:p>
          <a:endParaRPr lang="es-EC"/>
        </a:p>
      </dgm:t>
    </dgm:pt>
    <dgm:pt modelId="{7B6BEDB7-9CB1-48B8-9431-D307D2782404}" type="pres">
      <dgm:prSet presAssocID="{1853A261-0849-4199-8603-988B8BA86BBF}" presName="dummy" presStyleCnt="0"/>
      <dgm:spPr/>
    </dgm:pt>
    <dgm:pt modelId="{7F496A6A-5E02-49F6-A898-E212A7BC884C}" type="pres">
      <dgm:prSet presAssocID="{1853A261-0849-4199-8603-988B8BA86BBF}" presName="node" presStyleLbl="revTx" presStyleIdx="2" presStyleCnt="7">
        <dgm:presLayoutVars>
          <dgm:bulletEnabled val="1"/>
        </dgm:presLayoutVars>
      </dgm:prSet>
      <dgm:spPr/>
      <dgm:t>
        <a:bodyPr/>
        <a:lstStyle/>
        <a:p>
          <a:endParaRPr lang="es-EC"/>
        </a:p>
      </dgm:t>
    </dgm:pt>
    <dgm:pt modelId="{68980EFC-86C5-4990-9EE5-0D72D0B9C871}" type="pres">
      <dgm:prSet presAssocID="{7B732039-BEB0-4915-A825-9C3B1D748D69}" presName="sibTrans" presStyleLbl="node1" presStyleIdx="2" presStyleCnt="7"/>
      <dgm:spPr/>
      <dgm:t>
        <a:bodyPr/>
        <a:lstStyle/>
        <a:p>
          <a:endParaRPr lang="es-EC"/>
        </a:p>
      </dgm:t>
    </dgm:pt>
    <dgm:pt modelId="{D2F292CF-1B1E-44D6-835A-A1805B7B798B}" type="pres">
      <dgm:prSet presAssocID="{79559A0F-4DB7-4835-9120-53B17823F4CC}" presName="dummy" presStyleCnt="0"/>
      <dgm:spPr/>
    </dgm:pt>
    <dgm:pt modelId="{981397BD-3A22-403B-8B24-8FD09F62E09E}" type="pres">
      <dgm:prSet presAssocID="{79559A0F-4DB7-4835-9120-53B17823F4CC}" presName="node" presStyleLbl="revTx" presStyleIdx="3" presStyleCnt="7">
        <dgm:presLayoutVars>
          <dgm:bulletEnabled val="1"/>
        </dgm:presLayoutVars>
      </dgm:prSet>
      <dgm:spPr/>
      <dgm:t>
        <a:bodyPr/>
        <a:lstStyle/>
        <a:p>
          <a:endParaRPr lang="es-EC"/>
        </a:p>
      </dgm:t>
    </dgm:pt>
    <dgm:pt modelId="{187C5EFD-EC1D-461D-BF43-D97D5EE41919}" type="pres">
      <dgm:prSet presAssocID="{D143B73C-B699-4392-9CAD-25083290B08A}" presName="sibTrans" presStyleLbl="node1" presStyleIdx="3" presStyleCnt="7"/>
      <dgm:spPr/>
      <dgm:t>
        <a:bodyPr/>
        <a:lstStyle/>
        <a:p>
          <a:endParaRPr lang="es-EC"/>
        </a:p>
      </dgm:t>
    </dgm:pt>
    <dgm:pt modelId="{2923B7A4-E139-4DF4-A069-3F34056312E7}" type="pres">
      <dgm:prSet presAssocID="{6FBF699B-7318-4206-9428-67002DC1285A}" presName="dummy" presStyleCnt="0"/>
      <dgm:spPr/>
    </dgm:pt>
    <dgm:pt modelId="{BE8C1685-AFBC-46F9-A5C3-3B4528AFCF2A}" type="pres">
      <dgm:prSet presAssocID="{6FBF699B-7318-4206-9428-67002DC1285A}" presName="node" presStyleLbl="revTx" presStyleIdx="4" presStyleCnt="7">
        <dgm:presLayoutVars>
          <dgm:bulletEnabled val="1"/>
        </dgm:presLayoutVars>
      </dgm:prSet>
      <dgm:spPr/>
      <dgm:t>
        <a:bodyPr/>
        <a:lstStyle/>
        <a:p>
          <a:endParaRPr lang="es-EC"/>
        </a:p>
      </dgm:t>
    </dgm:pt>
    <dgm:pt modelId="{B406F8C3-D286-4155-B058-E9760D2B6AE6}" type="pres">
      <dgm:prSet presAssocID="{F2D45FC9-5247-4A08-83C6-5276B0128EB4}" presName="sibTrans" presStyleLbl="node1" presStyleIdx="4" presStyleCnt="7"/>
      <dgm:spPr/>
      <dgm:t>
        <a:bodyPr/>
        <a:lstStyle/>
        <a:p>
          <a:endParaRPr lang="es-EC"/>
        </a:p>
      </dgm:t>
    </dgm:pt>
    <dgm:pt modelId="{3B2578A1-15DD-489D-B988-7F66546E5448}" type="pres">
      <dgm:prSet presAssocID="{F6FDF4A0-61C4-48AA-985D-14AA3DF0F528}" presName="dummy" presStyleCnt="0"/>
      <dgm:spPr/>
    </dgm:pt>
    <dgm:pt modelId="{E1A0719F-8740-441C-8002-7E5618A5DA50}" type="pres">
      <dgm:prSet presAssocID="{F6FDF4A0-61C4-48AA-985D-14AA3DF0F528}" presName="node" presStyleLbl="revTx" presStyleIdx="5" presStyleCnt="7">
        <dgm:presLayoutVars>
          <dgm:bulletEnabled val="1"/>
        </dgm:presLayoutVars>
      </dgm:prSet>
      <dgm:spPr/>
      <dgm:t>
        <a:bodyPr/>
        <a:lstStyle/>
        <a:p>
          <a:endParaRPr lang="es-EC"/>
        </a:p>
      </dgm:t>
    </dgm:pt>
    <dgm:pt modelId="{B2E65D5C-6A83-4031-B1FB-1D6CD558BB31}" type="pres">
      <dgm:prSet presAssocID="{5F9A0492-20CB-4371-9892-D67A47FC0166}" presName="sibTrans" presStyleLbl="node1" presStyleIdx="5" presStyleCnt="7"/>
      <dgm:spPr/>
      <dgm:t>
        <a:bodyPr/>
        <a:lstStyle/>
        <a:p>
          <a:endParaRPr lang="es-EC"/>
        </a:p>
      </dgm:t>
    </dgm:pt>
    <dgm:pt modelId="{66993F34-1CB5-4BFE-9ECA-9E66ADBF0D08}" type="pres">
      <dgm:prSet presAssocID="{D24E347B-D86E-48BA-B5F2-82C71F3230F0}" presName="dummy" presStyleCnt="0"/>
      <dgm:spPr/>
    </dgm:pt>
    <dgm:pt modelId="{B4BB48DB-FE47-4614-BBC4-8814F9C6B92D}" type="pres">
      <dgm:prSet presAssocID="{D24E347B-D86E-48BA-B5F2-82C71F3230F0}" presName="node" presStyleLbl="revTx" presStyleIdx="6" presStyleCnt="7">
        <dgm:presLayoutVars>
          <dgm:bulletEnabled val="1"/>
        </dgm:presLayoutVars>
      </dgm:prSet>
      <dgm:spPr/>
      <dgm:t>
        <a:bodyPr/>
        <a:lstStyle/>
        <a:p>
          <a:endParaRPr lang="es-EC"/>
        </a:p>
      </dgm:t>
    </dgm:pt>
    <dgm:pt modelId="{ED793DC8-5F84-4D88-8D73-2095F9792625}" type="pres">
      <dgm:prSet presAssocID="{DA283320-91E2-408E-A6C8-6D77024089AB}" presName="sibTrans" presStyleLbl="node1" presStyleIdx="6" presStyleCnt="7"/>
      <dgm:spPr/>
      <dgm:t>
        <a:bodyPr/>
        <a:lstStyle/>
        <a:p>
          <a:endParaRPr lang="es-EC"/>
        </a:p>
      </dgm:t>
    </dgm:pt>
  </dgm:ptLst>
  <dgm:cxnLst>
    <dgm:cxn modelId="{C5F3AEF4-C5D9-463E-AF35-AAADFB3B1863}" srcId="{06386944-53DE-45D4-AC5B-5E0896E6578F}" destId="{EF329657-7938-42AC-B2EA-6F708AD3A300}" srcOrd="1" destOrd="0" parTransId="{58D67790-5E10-4632-8EC5-78CF7CFF29D0}" sibTransId="{0F100BC2-4DB8-4E96-9A06-2078815587C0}"/>
    <dgm:cxn modelId="{60DCCF8C-CBF9-44DC-8CB6-7C57122980A3}" srcId="{06386944-53DE-45D4-AC5B-5E0896E6578F}" destId="{D24E347B-D86E-48BA-B5F2-82C71F3230F0}" srcOrd="6" destOrd="0" parTransId="{C0FA068F-2F2C-4104-8C7B-1E221AC1392A}" sibTransId="{DA283320-91E2-408E-A6C8-6D77024089AB}"/>
    <dgm:cxn modelId="{8BC91299-8714-4793-BE83-15B12E1D2E0F}" type="presOf" srcId="{D143B73C-B699-4392-9CAD-25083290B08A}" destId="{187C5EFD-EC1D-461D-BF43-D97D5EE41919}" srcOrd="0" destOrd="0" presId="urn:microsoft.com/office/officeart/2005/8/layout/cycle1"/>
    <dgm:cxn modelId="{3E085769-F77C-42E1-842F-57C0B899A9E7}" type="presOf" srcId="{EF329657-7938-42AC-B2EA-6F708AD3A300}" destId="{2070EB63-7FCF-4D22-8404-FE5410BFE4DD}" srcOrd="0" destOrd="0" presId="urn:microsoft.com/office/officeart/2005/8/layout/cycle1"/>
    <dgm:cxn modelId="{31CEF818-85BC-4F40-A782-0DDB4EE7CCFB}" srcId="{06386944-53DE-45D4-AC5B-5E0896E6578F}" destId="{F6FDF4A0-61C4-48AA-985D-14AA3DF0F528}" srcOrd="5" destOrd="0" parTransId="{E139B910-2A4F-4CF7-953E-DB3D5FE8193F}" sibTransId="{5F9A0492-20CB-4371-9892-D67A47FC0166}"/>
    <dgm:cxn modelId="{D0BFF39C-0F8C-437D-9F6F-EDD3ADDB742F}" type="presOf" srcId="{79559A0F-4DB7-4835-9120-53B17823F4CC}" destId="{981397BD-3A22-403B-8B24-8FD09F62E09E}" srcOrd="0" destOrd="0" presId="urn:microsoft.com/office/officeart/2005/8/layout/cycle1"/>
    <dgm:cxn modelId="{53148A0B-DEE0-4BF9-80CE-E25FF2EA846D}" type="presOf" srcId="{2E59E84A-B573-4EBA-9100-752BB23850B9}" destId="{D9BC0333-B5C1-4882-8F34-8B12C6DA451F}" srcOrd="0" destOrd="0" presId="urn:microsoft.com/office/officeart/2005/8/layout/cycle1"/>
    <dgm:cxn modelId="{C835C9D8-E1B3-4B8E-8983-92314554EEA7}" type="presOf" srcId="{6FBF699B-7318-4206-9428-67002DC1285A}" destId="{BE8C1685-AFBC-46F9-A5C3-3B4528AFCF2A}" srcOrd="0" destOrd="0" presId="urn:microsoft.com/office/officeart/2005/8/layout/cycle1"/>
    <dgm:cxn modelId="{35B83DF3-61BF-4414-A38F-597F67A77844}" type="presOf" srcId="{1853A261-0849-4199-8603-988B8BA86BBF}" destId="{7F496A6A-5E02-49F6-A898-E212A7BC884C}" srcOrd="0" destOrd="0" presId="urn:microsoft.com/office/officeart/2005/8/layout/cycle1"/>
    <dgm:cxn modelId="{6A954962-2799-4D1D-BB1E-74CB4A223D36}" type="presOf" srcId="{DA283320-91E2-408E-A6C8-6D77024089AB}" destId="{ED793DC8-5F84-4D88-8D73-2095F9792625}" srcOrd="0" destOrd="0" presId="urn:microsoft.com/office/officeart/2005/8/layout/cycle1"/>
    <dgm:cxn modelId="{B2FF25D0-37D3-4ADB-BE59-C4B5E9A554FC}" type="presOf" srcId="{F2D45FC9-5247-4A08-83C6-5276B0128EB4}" destId="{B406F8C3-D286-4155-B058-E9760D2B6AE6}" srcOrd="0" destOrd="0" presId="urn:microsoft.com/office/officeart/2005/8/layout/cycle1"/>
    <dgm:cxn modelId="{2040E0D7-2898-48EE-A231-BEBAB66FAA6A}" type="presOf" srcId="{5F9A0492-20CB-4371-9892-D67A47FC0166}" destId="{B2E65D5C-6A83-4031-B1FB-1D6CD558BB31}" srcOrd="0" destOrd="0" presId="urn:microsoft.com/office/officeart/2005/8/layout/cycle1"/>
    <dgm:cxn modelId="{7FB5C541-DF11-415E-A9EA-541E584AFACD}" type="presOf" srcId="{0F100BC2-4DB8-4E96-9A06-2078815587C0}" destId="{B9BFBFF1-0035-4412-A556-2B09127141A3}" srcOrd="0" destOrd="0" presId="urn:microsoft.com/office/officeart/2005/8/layout/cycle1"/>
    <dgm:cxn modelId="{9A952788-DD27-4421-BF68-EDC7993E82DC}" srcId="{06386944-53DE-45D4-AC5B-5E0896E6578F}" destId="{1853A261-0849-4199-8603-988B8BA86BBF}" srcOrd="2" destOrd="0" parTransId="{014FC663-D364-4A03-9988-8D7787D316C8}" sibTransId="{7B732039-BEB0-4915-A825-9C3B1D748D69}"/>
    <dgm:cxn modelId="{5F1BE17F-00B8-418C-AC68-34B54758E331}" type="presOf" srcId="{F6FDF4A0-61C4-48AA-985D-14AA3DF0F528}" destId="{E1A0719F-8740-441C-8002-7E5618A5DA50}" srcOrd="0" destOrd="0" presId="urn:microsoft.com/office/officeart/2005/8/layout/cycle1"/>
    <dgm:cxn modelId="{12D655B7-5D01-47D2-84D2-6CD456142948}" srcId="{06386944-53DE-45D4-AC5B-5E0896E6578F}" destId="{79559A0F-4DB7-4835-9120-53B17823F4CC}" srcOrd="3" destOrd="0" parTransId="{8232DC3B-5B74-4268-AD3D-C6BF5E9D9A99}" sibTransId="{D143B73C-B699-4392-9CAD-25083290B08A}"/>
    <dgm:cxn modelId="{166BFF86-1E31-4C3E-96C9-3FC331CF32A3}" type="presOf" srcId="{D24E347B-D86E-48BA-B5F2-82C71F3230F0}" destId="{B4BB48DB-FE47-4614-BBC4-8814F9C6B92D}" srcOrd="0" destOrd="0" presId="urn:microsoft.com/office/officeart/2005/8/layout/cycle1"/>
    <dgm:cxn modelId="{338C10FC-3060-4150-A6B5-97C200737759}" type="presOf" srcId="{06386944-53DE-45D4-AC5B-5E0896E6578F}" destId="{4365A031-7616-4FC0-A125-E87B0B6D879B}" srcOrd="0" destOrd="0" presId="urn:microsoft.com/office/officeart/2005/8/layout/cycle1"/>
    <dgm:cxn modelId="{BB1BE204-45B2-426D-9A42-E7D7F839D53C}" type="presOf" srcId="{7B732039-BEB0-4915-A825-9C3B1D748D69}" destId="{68980EFC-86C5-4990-9EE5-0D72D0B9C871}" srcOrd="0" destOrd="0" presId="urn:microsoft.com/office/officeart/2005/8/layout/cycle1"/>
    <dgm:cxn modelId="{3857A996-7AE9-42BB-920B-BC74DA84ABCA}" srcId="{06386944-53DE-45D4-AC5B-5E0896E6578F}" destId="{6FBF699B-7318-4206-9428-67002DC1285A}" srcOrd="4" destOrd="0" parTransId="{B3E4CC6A-3998-4419-9384-99131C3DCEF8}" sibTransId="{F2D45FC9-5247-4A08-83C6-5276B0128EB4}"/>
    <dgm:cxn modelId="{DC2804DD-B310-47B1-9A67-51E1A126A3E7}" type="presOf" srcId="{3BD03B3F-923B-4113-9C15-EC7929B296D4}" destId="{1617EF21-A325-4494-A772-34C599A9EE06}" srcOrd="0" destOrd="0" presId="urn:microsoft.com/office/officeart/2005/8/layout/cycle1"/>
    <dgm:cxn modelId="{11ABEA51-58D1-49C2-959A-FD8E7110264F}" srcId="{06386944-53DE-45D4-AC5B-5E0896E6578F}" destId="{2E59E84A-B573-4EBA-9100-752BB23850B9}" srcOrd="0" destOrd="0" parTransId="{F747A4F5-A46D-4887-8BB0-49486573DB24}" sibTransId="{3BD03B3F-923B-4113-9C15-EC7929B296D4}"/>
    <dgm:cxn modelId="{90C9C4A3-4D6A-46F8-889F-7B566D162BCF}" type="presParOf" srcId="{4365A031-7616-4FC0-A125-E87B0B6D879B}" destId="{0DE8D7E6-2F09-4A6F-B92A-451AB3346DFE}" srcOrd="0" destOrd="0" presId="urn:microsoft.com/office/officeart/2005/8/layout/cycle1"/>
    <dgm:cxn modelId="{A66E8F02-80ED-4DC9-B833-B8E1821B4ACE}" type="presParOf" srcId="{4365A031-7616-4FC0-A125-E87B0B6D879B}" destId="{D9BC0333-B5C1-4882-8F34-8B12C6DA451F}" srcOrd="1" destOrd="0" presId="urn:microsoft.com/office/officeart/2005/8/layout/cycle1"/>
    <dgm:cxn modelId="{D6173B20-4344-4E01-A486-95B39452217A}" type="presParOf" srcId="{4365A031-7616-4FC0-A125-E87B0B6D879B}" destId="{1617EF21-A325-4494-A772-34C599A9EE06}" srcOrd="2" destOrd="0" presId="urn:microsoft.com/office/officeart/2005/8/layout/cycle1"/>
    <dgm:cxn modelId="{218754BE-61D9-4BDB-9B4E-5A074A5F6FC3}" type="presParOf" srcId="{4365A031-7616-4FC0-A125-E87B0B6D879B}" destId="{881F26F9-6D2A-4290-8139-D5E60A397249}" srcOrd="3" destOrd="0" presId="urn:microsoft.com/office/officeart/2005/8/layout/cycle1"/>
    <dgm:cxn modelId="{370F134E-1606-45DE-B675-04AD5F7033B0}" type="presParOf" srcId="{4365A031-7616-4FC0-A125-E87B0B6D879B}" destId="{2070EB63-7FCF-4D22-8404-FE5410BFE4DD}" srcOrd="4" destOrd="0" presId="urn:microsoft.com/office/officeart/2005/8/layout/cycle1"/>
    <dgm:cxn modelId="{4B0324A8-3006-4357-BCD3-4866851C14BA}" type="presParOf" srcId="{4365A031-7616-4FC0-A125-E87B0B6D879B}" destId="{B9BFBFF1-0035-4412-A556-2B09127141A3}" srcOrd="5" destOrd="0" presId="urn:microsoft.com/office/officeart/2005/8/layout/cycle1"/>
    <dgm:cxn modelId="{6FF33A50-EFCF-49DE-B817-73D1589B0547}" type="presParOf" srcId="{4365A031-7616-4FC0-A125-E87B0B6D879B}" destId="{7B6BEDB7-9CB1-48B8-9431-D307D2782404}" srcOrd="6" destOrd="0" presId="urn:microsoft.com/office/officeart/2005/8/layout/cycle1"/>
    <dgm:cxn modelId="{8B5777DD-5D1D-4E12-A731-D99715565718}" type="presParOf" srcId="{4365A031-7616-4FC0-A125-E87B0B6D879B}" destId="{7F496A6A-5E02-49F6-A898-E212A7BC884C}" srcOrd="7" destOrd="0" presId="urn:microsoft.com/office/officeart/2005/8/layout/cycle1"/>
    <dgm:cxn modelId="{21498A21-4014-46A7-B278-EECF8FBC5DF4}" type="presParOf" srcId="{4365A031-7616-4FC0-A125-E87B0B6D879B}" destId="{68980EFC-86C5-4990-9EE5-0D72D0B9C871}" srcOrd="8" destOrd="0" presId="urn:microsoft.com/office/officeart/2005/8/layout/cycle1"/>
    <dgm:cxn modelId="{B52A90C9-6522-496B-B3D4-F427A770FA92}" type="presParOf" srcId="{4365A031-7616-4FC0-A125-E87B0B6D879B}" destId="{D2F292CF-1B1E-44D6-835A-A1805B7B798B}" srcOrd="9" destOrd="0" presId="urn:microsoft.com/office/officeart/2005/8/layout/cycle1"/>
    <dgm:cxn modelId="{9C700C2E-006E-45BE-B5DB-7A7978934048}" type="presParOf" srcId="{4365A031-7616-4FC0-A125-E87B0B6D879B}" destId="{981397BD-3A22-403B-8B24-8FD09F62E09E}" srcOrd="10" destOrd="0" presId="urn:microsoft.com/office/officeart/2005/8/layout/cycle1"/>
    <dgm:cxn modelId="{D78DFCBF-2936-423F-9122-73F0AD63B468}" type="presParOf" srcId="{4365A031-7616-4FC0-A125-E87B0B6D879B}" destId="{187C5EFD-EC1D-461D-BF43-D97D5EE41919}" srcOrd="11" destOrd="0" presId="urn:microsoft.com/office/officeart/2005/8/layout/cycle1"/>
    <dgm:cxn modelId="{6BA48AF6-96E0-44FA-B338-E6C084C66114}" type="presParOf" srcId="{4365A031-7616-4FC0-A125-E87B0B6D879B}" destId="{2923B7A4-E139-4DF4-A069-3F34056312E7}" srcOrd="12" destOrd="0" presId="urn:microsoft.com/office/officeart/2005/8/layout/cycle1"/>
    <dgm:cxn modelId="{E5B4BAC7-AA20-4A80-B568-019982E1C576}" type="presParOf" srcId="{4365A031-7616-4FC0-A125-E87B0B6D879B}" destId="{BE8C1685-AFBC-46F9-A5C3-3B4528AFCF2A}" srcOrd="13" destOrd="0" presId="urn:microsoft.com/office/officeart/2005/8/layout/cycle1"/>
    <dgm:cxn modelId="{5FEAA282-7CB6-48A5-9770-96A643D2504C}" type="presParOf" srcId="{4365A031-7616-4FC0-A125-E87B0B6D879B}" destId="{B406F8C3-D286-4155-B058-E9760D2B6AE6}" srcOrd="14" destOrd="0" presId="urn:microsoft.com/office/officeart/2005/8/layout/cycle1"/>
    <dgm:cxn modelId="{5F789F31-BE2A-4FA5-A39C-20B642171907}" type="presParOf" srcId="{4365A031-7616-4FC0-A125-E87B0B6D879B}" destId="{3B2578A1-15DD-489D-B988-7F66546E5448}" srcOrd="15" destOrd="0" presId="urn:microsoft.com/office/officeart/2005/8/layout/cycle1"/>
    <dgm:cxn modelId="{D22B07D4-CD43-4DDD-9BE0-C5E2C1584BE9}" type="presParOf" srcId="{4365A031-7616-4FC0-A125-E87B0B6D879B}" destId="{E1A0719F-8740-441C-8002-7E5618A5DA50}" srcOrd="16" destOrd="0" presId="urn:microsoft.com/office/officeart/2005/8/layout/cycle1"/>
    <dgm:cxn modelId="{BE344F69-B1E0-44DB-B384-0405E4412DFB}" type="presParOf" srcId="{4365A031-7616-4FC0-A125-E87B0B6D879B}" destId="{B2E65D5C-6A83-4031-B1FB-1D6CD558BB31}" srcOrd="17" destOrd="0" presId="urn:microsoft.com/office/officeart/2005/8/layout/cycle1"/>
    <dgm:cxn modelId="{1B99BBF5-C4E3-4D6D-A845-DE0C21890967}" type="presParOf" srcId="{4365A031-7616-4FC0-A125-E87B0B6D879B}" destId="{66993F34-1CB5-4BFE-9ECA-9E66ADBF0D08}" srcOrd="18" destOrd="0" presId="urn:microsoft.com/office/officeart/2005/8/layout/cycle1"/>
    <dgm:cxn modelId="{C3FCA394-0E58-457F-BC67-47ABF95F8B3D}" type="presParOf" srcId="{4365A031-7616-4FC0-A125-E87B0B6D879B}" destId="{B4BB48DB-FE47-4614-BBC4-8814F9C6B92D}" srcOrd="19" destOrd="0" presId="urn:microsoft.com/office/officeart/2005/8/layout/cycle1"/>
    <dgm:cxn modelId="{20F67817-48E8-400E-9D24-F20CC82AA4A2}" type="presParOf" srcId="{4365A031-7616-4FC0-A125-E87B0B6D879B}" destId="{ED793DC8-5F84-4D88-8D73-2095F9792625}" srcOrd="20"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7800CF-B122-4DF9-AC72-814D9D7E388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3E9E3511-C932-402A-9AF6-B9DFD10F04ED}">
      <dgm:prSet phldrT="[Texto]" custT="1"/>
      <dgm:spPr/>
      <dgm:t>
        <a:bodyPr/>
        <a:lstStyle/>
        <a:p>
          <a:r>
            <a:rPr lang="es-EC" sz="1600" dirty="0"/>
            <a:t>Ingreso de Información</a:t>
          </a:r>
        </a:p>
      </dgm:t>
    </dgm:pt>
    <dgm:pt modelId="{DAD863B4-8D31-4DB8-9C97-5FBF0C6481E4}" type="parTrans" cxnId="{5F243FB8-DAA7-49EE-A86A-BEBBF0172A1D}">
      <dgm:prSet/>
      <dgm:spPr/>
      <dgm:t>
        <a:bodyPr/>
        <a:lstStyle/>
        <a:p>
          <a:endParaRPr lang="es-EC"/>
        </a:p>
      </dgm:t>
    </dgm:pt>
    <dgm:pt modelId="{3544996B-3646-498A-AE4D-F674693BBDEE}" type="sibTrans" cxnId="{5F243FB8-DAA7-49EE-A86A-BEBBF0172A1D}">
      <dgm:prSet/>
      <dgm:spPr/>
      <dgm:t>
        <a:bodyPr/>
        <a:lstStyle/>
        <a:p>
          <a:endParaRPr lang="es-EC"/>
        </a:p>
      </dgm:t>
    </dgm:pt>
    <dgm:pt modelId="{9FDA049C-7152-405A-8A75-2A1A73F30E81}">
      <dgm:prSet phldrT="[Texto]" custT="1"/>
      <dgm:spPr/>
      <dgm:t>
        <a:bodyPr/>
        <a:lstStyle/>
        <a:p>
          <a:r>
            <a:rPr lang="es-EC" sz="1600" dirty="0"/>
            <a:t>Orden de Pago </a:t>
          </a:r>
        </a:p>
      </dgm:t>
    </dgm:pt>
    <dgm:pt modelId="{3B9F47AB-408D-48AE-A027-7860D38EE1F0}" type="parTrans" cxnId="{1D580975-369F-4D86-9CB9-B2076542195F}">
      <dgm:prSet/>
      <dgm:spPr/>
      <dgm:t>
        <a:bodyPr/>
        <a:lstStyle/>
        <a:p>
          <a:endParaRPr lang="es-EC"/>
        </a:p>
      </dgm:t>
    </dgm:pt>
    <dgm:pt modelId="{46769FA6-BF04-43F0-8581-B820F4A5A2A9}" type="sibTrans" cxnId="{1D580975-369F-4D86-9CB9-B2076542195F}">
      <dgm:prSet/>
      <dgm:spPr/>
      <dgm:t>
        <a:bodyPr/>
        <a:lstStyle/>
        <a:p>
          <a:endParaRPr lang="es-EC"/>
        </a:p>
      </dgm:t>
    </dgm:pt>
    <dgm:pt modelId="{7EBC8B30-BBE2-43F5-AC96-1CDB5C921152}">
      <dgm:prSet phldrT="[Texto]" custT="1"/>
      <dgm:spPr/>
      <dgm:t>
        <a:bodyPr/>
        <a:lstStyle/>
        <a:p>
          <a:r>
            <a:rPr lang="es-EC" sz="1600" dirty="0"/>
            <a:t>LMU-40B</a:t>
          </a:r>
        </a:p>
      </dgm:t>
    </dgm:pt>
    <dgm:pt modelId="{A00F7F47-A4C6-4BF2-BDD2-C552C8059358}" type="parTrans" cxnId="{2162EAAB-86E2-4647-B973-DE90EC850E3B}">
      <dgm:prSet/>
      <dgm:spPr/>
      <dgm:t>
        <a:bodyPr/>
        <a:lstStyle/>
        <a:p>
          <a:endParaRPr lang="es-EC"/>
        </a:p>
      </dgm:t>
    </dgm:pt>
    <dgm:pt modelId="{1191C95D-521D-447C-9F23-B9963EFFC375}" type="sibTrans" cxnId="{2162EAAB-86E2-4647-B973-DE90EC850E3B}">
      <dgm:prSet/>
      <dgm:spPr/>
      <dgm:t>
        <a:bodyPr/>
        <a:lstStyle/>
        <a:p>
          <a:endParaRPr lang="es-EC"/>
        </a:p>
      </dgm:t>
    </dgm:pt>
    <dgm:pt modelId="{FAF586DE-DFDA-4D08-AF3D-0F7DC2CD33B6}">
      <dgm:prSet phldrT="[Texto]" custT="1"/>
      <dgm:spPr/>
      <dgm:t>
        <a:bodyPr/>
        <a:lstStyle/>
        <a:p>
          <a:r>
            <a:rPr lang="es-EC" sz="1600" dirty="0"/>
            <a:t>Registro en la plataforma</a:t>
          </a:r>
        </a:p>
      </dgm:t>
    </dgm:pt>
    <dgm:pt modelId="{4C50BDAF-9FA5-4FB1-B356-99D74681C6B2}" type="parTrans" cxnId="{071FE74C-F442-4F4C-9E84-30A9F15694F5}">
      <dgm:prSet/>
      <dgm:spPr/>
      <dgm:t>
        <a:bodyPr/>
        <a:lstStyle/>
        <a:p>
          <a:endParaRPr lang="es-EC"/>
        </a:p>
      </dgm:t>
    </dgm:pt>
    <dgm:pt modelId="{65309852-8F54-4ED7-9800-E706021AC339}" type="sibTrans" cxnId="{071FE74C-F442-4F4C-9E84-30A9F15694F5}">
      <dgm:prSet/>
      <dgm:spPr/>
      <dgm:t>
        <a:bodyPr/>
        <a:lstStyle/>
        <a:p>
          <a:endParaRPr lang="es-EC"/>
        </a:p>
      </dgm:t>
    </dgm:pt>
    <dgm:pt modelId="{DEEB9D16-4091-40FF-B8C9-D83BD9B9B7B0}" type="pres">
      <dgm:prSet presAssocID="{E17800CF-B122-4DF9-AC72-814D9D7E3889}" presName="cycle" presStyleCnt="0">
        <dgm:presLayoutVars>
          <dgm:dir/>
          <dgm:resizeHandles val="exact"/>
        </dgm:presLayoutVars>
      </dgm:prSet>
      <dgm:spPr/>
      <dgm:t>
        <a:bodyPr/>
        <a:lstStyle/>
        <a:p>
          <a:endParaRPr lang="es-EC"/>
        </a:p>
      </dgm:t>
    </dgm:pt>
    <dgm:pt modelId="{D19A4AD8-F6A8-4E75-87E9-EBDDD8AD8A7A}" type="pres">
      <dgm:prSet presAssocID="{3E9E3511-C932-402A-9AF6-B9DFD10F04ED}" presName="dummy" presStyleCnt="0"/>
      <dgm:spPr/>
    </dgm:pt>
    <dgm:pt modelId="{14F6D0EE-D9B9-4E9A-9FA0-DD68FFDF7890}" type="pres">
      <dgm:prSet presAssocID="{3E9E3511-C932-402A-9AF6-B9DFD10F04ED}" presName="node" presStyleLbl="revTx" presStyleIdx="0" presStyleCnt="4">
        <dgm:presLayoutVars>
          <dgm:bulletEnabled val="1"/>
        </dgm:presLayoutVars>
      </dgm:prSet>
      <dgm:spPr/>
      <dgm:t>
        <a:bodyPr/>
        <a:lstStyle/>
        <a:p>
          <a:endParaRPr lang="es-EC"/>
        </a:p>
      </dgm:t>
    </dgm:pt>
    <dgm:pt modelId="{BC2D258F-D815-4B64-B37D-AFF4E53E7CCB}" type="pres">
      <dgm:prSet presAssocID="{3544996B-3646-498A-AE4D-F674693BBDEE}" presName="sibTrans" presStyleLbl="node1" presStyleIdx="0" presStyleCnt="4"/>
      <dgm:spPr/>
      <dgm:t>
        <a:bodyPr/>
        <a:lstStyle/>
        <a:p>
          <a:endParaRPr lang="es-EC"/>
        </a:p>
      </dgm:t>
    </dgm:pt>
    <dgm:pt modelId="{3CC6AA1D-C706-40B7-8276-4B8AD2263FFF}" type="pres">
      <dgm:prSet presAssocID="{9FDA049C-7152-405A-8A75-2A1A73F30E81}" presName="dummy" presStyleCnt="0"/>
      <dgm:spPr/>
    </dgm:pt>
    <dgm:pt modelId="{8AC8C7B0-73C0-4272-9534-AF54A6EB74F5}" type="pres">
      <dgm:prSet presAssocID="{9FDA049C-7152-405A-8A75-2A1A73F30E81}" presName="node" presStyleLbl="revTx" presStyleIdx="1" presStyleCnt="4">
        <dgm:presLayoutVars>
          <dgm:bulletEnabled val="1"/>
        </dgm:presLayoutVars>
      </dgm:prSet>
      <dgm:spPr/>
      <dgm:t>
        <a:bodyPr/>
        <a:lstStyle/>
        <a:p>
          <a:endParaRPr lang="es-EC"/>
        </a:p>
      </dgm:t>
    </dgm:pt>
    <dgm:pt modelId="{D0F906EC-AB54-4F2E-AC0A-57BE6176BEE7}" type="pres">
      <dgm:prSet presAssocID="{46769FA6-BF04-43F0-8581-B820F4A5A2A9}" presName="sibTrans" presStyleLbl="node1" presStyleIdx="1" presStyleCnt="4"/>
      <dgm:spPr/>
      <dgm:t>
        <a:bodyPr/>
        <a:lstStyle/>
        <a:p>
          <a:endParaRPr lang="es-EC"/>
        </a:p>
      </dgm:t>
    </dgm:pt>
    <dgm:pt modelId="{3EA41159-C46D-4982-BBE0-43742E12A37D}" type="pres">
      <dgm:prSet presAssocID="{7EBC8B30-BBE2-43F5-AC96-1CDB5C921152}" presName="dummy" presStyleCnt="0"/>
      <dgm:spPr/>
    </dgm:pt>
    <dgm:pt modelId="{61A784AD-EE99-426C-982E-91D1ABFBD0AD}" type="pres">
      <dgm:prSet presAssocID="{7EBC8B30-BBE2-43F5-AC96-1CDB5C921152}" presName="node" presStyleLbl="revTx" presStyleIdx="2" presStyleCnt="4">
        <dgm:presLayoutVars>
          <dgm:bulletEnabled val="1"/>
        </dgm:presLayoutVars>
      </dgm:prSet>
      <dgm:spPr/>
      <dgm:t>
        <a:bodyPr/>
        <a:lstStyle/>
        <a:p>
          <a:endParaRPr lang="es-EC"/>
        </a:p>
      </dgm:t>
    </dgm:pt>
    <dgm:pt modelId="{E57BAB14-569A-402D-AD57-ED4133071C8B}" type="pres">
      <dgm:prSet presAssocID="{1191C95D-521D-447C-9F23-B9963EFFC375}" presName="sibTrans" presStyleLbl="node1" presStyleIdx="2" presStyleCnt="4" custScaleX="112366"/>
      <dgm:spPr/>
      <dgm:t>
        <a:bodyPr/>
        <a:lstStyle/>
        <a:p>
          <a:endParaRPr lang="es-EC"/>
        </a:p>
      </dgm:t>
    </dgm:pt>
    <dgm:pt modelId="{CDF31DD2-22F7-4628-AE06-E23E9EA7E055}" type="pres">
      <dgm:prSet presAssocID="{FAF586DE-DFDA-4D08-AF3D-0F7DC2CD33B6}" presName="dummy" presStyleCnt="0"/>
      <dgm:spPr/>
    </dgm:pt>
    <dgm:pt modelId="{95099E8B-ABFC-4EC2-B174-E640E0AEABA0}" type="pres">
      <dgm:prSet presAssocID="{FAF586DE-DFDA-4D08-AF3D-0F7DC2CD33B6}" presName="node" presStyleLbl="revTx" presStyleIdx="3" presStyleCnt="4">
        <dgm:presLayoutVars>
          <dgm:bulletEnabled val="1"/>
        </dgm:presLayoutVars>
      </dgm:prSet>
      <dgm:spPr/>
      <dgm:t>
        <a:bodyPr/>
        <a:lstStyle/>
        <a:p>
          <a:endParaRPr lang="es-EC"/>
        </a:p>
      </dgm:t>
    </dgm:pt>
    <dgm:pt modelId="{FB6B3323-9557-49DF-A3BA-CD0E575D04FE}" type="pres">
      <dgm:prSet presAssocID="{65309852-8F54-4ED7-9800-E706021AC339}" presName="sibTrans" presStyleLbl="node1" presStyleIdx="3" presStyleCnt="4"/>
      <dgm:spPr/>
      <dgm:t>
        <a:bodyPr/>
        <a:lstStyle/>
        <a:p>
          <a:endParaRPr lang="es-EC"/>
        </a:p>
      </dgm:t>
    </dgm:pt>
  </dgm:ptLst>
  <dgm:cxnLst>
    <dgm:cxn modelId="{5F243FB8-DAA7-49EE-A86A-BEBBF0172A1D}" srcId="{E17800CF-B122-4DF9-AC72-814D9D7E3889}" destId="{3E9E3511-C932-402A-9AF6-B9DFD10F04ED}" srcOrd="0" destOrd="0" parTransId="{DAD863B4-8D31-4DB8-9C97-5FBF0C6481E4}" sibTransId="{3544996B-3646-498A-AE4D-F674693BBDEE}"/>
    <dgm:cxn modelId="{4A6AC129-C3A7-45C3-9D5E-177AE120959B}" type="presOf" srcId="{E17800CF-B122-4DF9-AC72-814D9D7E3889}" destId="{DEEB9D16-4091-40FF-B8C9-D83BD9B9B7B0}" srcOrd="0" destOrd="0" presId="urn:microsoft.com/office/officeart/2005/8/layout/cycle1"/>
    <dgm:cxn modelId="{2162EAAB-86E2-4647-B973-DE90EC850E3B}" srcId="{E17800CF-B122-4DF9-AC72-814D9D7E3889}" destId="{7EBC8B30-BBE2-43F5-AC96-1CDB5C921152}" srcOrd="2" destOrd="0" parTransId="{A00F7F47-A4C6-4BF2-BDD2-C552C8059358}" sibTransId="{1191C95D-521D-447C-9F23-B9963EFFC375}"/>
    <dgm:cxn modelId="{1D580975-369F-4D86-9CB9-B2076542195F}" srcId="{E17800CF-B122-4DF9-AC72-814D9D7E3889}" destId="{9FDA049C-7152-405A-8A75-2A1A73F30E81}" srcOrd="1" destOrd="0" parTransId="{3B9F47AB-408D-48AE-A027-7860D38EE1F0}" sibTransId="{46769FA6-BF04-43F0-8581-B820F4A5A2A9}"/>
    <dgm:cxn modelId="{16106FFC-9D1F-47DB-8FA8-CA218BF8513C}" type="presOf" srcId="{65309852-8F54-4ED7-9800-E706021AC339}" destId="{FB6B3323-9557-49DF-A3BA-CD0E575D04FE}" srcOrd="0" destOrd="0" presId="urn:microsoft.com/office/officeart/2005/8/layout/cycle1"/>
    <dgm:cxn modelId="{8D9C46B4-4250-4BE1-A2D4-825F50EA67F8}" type="presOf" srcId="{7EBC8B30-BBE2-43F5-AC96-1CDB5C921152}" destId="{61A784AD-EE99-426C-982E-91D1ABFBD0AD}" srcOrd="0" destOrd="0" presId="urn:microsoft.com/office/officeart/2005/8/layout/cycle1"/>
    <dgm:cxn modelId="{F8671C86-B737-4156-93D0-04FA94AA333D}" type="presOf" srcId="{1191C95D-521D-447C-9F23-B9963EFFC375}" destId="{E57BAB14-569A-402D-AD57-ED4133071C8B}" srcOrd="0" destOrd="0" presId="urn:microsoft.com/office/officeart/2005/8/layout/cycle1"/>
    <dgm:cxn modelId="{A8CB1D57-916F-4361-A36B-42CD5B169E2D}" type="presOf" srcId="{3E9E3511-C932-402A-9AF6-B9DFD10F04ED}" destId="{14F6D0EE-D9B9-4E9A-9FA0-DD68FFDF7890}" srcOrd="0" destOrd="0" presId="urn:microsoft.com/office/officeart/2005/8/layout/cycle1"/>
    <dgm:cxn modelId="{B318DAC8-E532-4F8C-952F-18021E33C29A}" type="presOf" srcId="{3544996B-3646-498A-AE4D-F674693BBDEE}" destId="{BC2D258F-D815-4B64-B37D-AFF4E53E7CCB}" srcOrd="0" destOrd="0" presId="urn:microsoft.com/office/officeart/2005/8/layout/cycle1"/>
    <dgm:cxn modelId="{582D01CE-9F4C-44B4-AA12-EE6FE6BB238D}" type="presOf" srcId="{46769FA6-BF04-43F0-8581-B820F4A5A2A9}" destId="{D0F906EC-AB54-4F2E-AC0A-57BE6176BEE7}" srcOrd="0" destOrd="0" presId="urn:microsoft.com/office/officeart/2005/8/layout/cycle1"/>
    <dgm:cxn modelId="{071FE74C-F442-4F4C-9E84-30A9F15694F5}" srcId="{E17800CF-B122-4DF9-AC72-814D9D7E3889}" destId="{FAF586DE-DFDA-4D08-AF3D-0F7DC2CD33B6}" srcOrd="3" destOrd="0" parTransId="{4C50BDAF-9FA5-4FB1-B356-99D74681C6B2}" sibTransId="{65309852-8F54-4ED7-9800-E706021AC339}"/>
    <dgm:cxn modelId="{C6864085-EDD3-4873-BFA6-9D99B92B972E}" type="presOf" srcId="{9FDA049C-7152-405A-8A75-2A1A73F30E81}" destId="{8AC8C7B0-73C0-4272-9534-AF54A6EB74F5}" srcOrd="0" destOrd="0" presId="urn:microsoft.com/office/officeart/2005/8/layout/cycle1"/>
    <dgm:cxn modelId="{7262B7EE-AFD6-4238-A6D6-64D5F422B8CE}" type="presOf" srcId="{FAF586DE-DFDA-4D08-AF3D-0F7DC2CD33B6}" destId="{95099E8B-ABFC-4EC2-B174-E640E0AEABA0}" srcOrd="0" destOrd="0" presId="urn:microsoft.com/office/officeart/2005/8/layout/cycle1"/>
    <dgm:cxn modelId="{99C306D9-8784-444F-B867-6892119EC249}" type="presParOf" srcId="{DEEB9D16-4091-40FF-B8C9-D83BD9B9B7B0}" destId="{D19A4AD8-F6A8-4E75-87E9-EBDDD8AD8A7A}" srcOrd="0" destOrd="0" presId="urn:microsoft.com/office/officeart/2005/8/layout/cycle1"/>
    <dgm:cxn modelId="{8531FBFA-4CED-4B21-A97F-7AC0C0F853EE}" type="presParOf" srcId="{DEEB9D16-4091-40FF-B8C9-D83BD9B9B7B0}" destId="{14F6D0EE-D9B9-4E9A-9FA0-DD68FFDF7890}" srcOrd="1" destOrd="0" presId="urn:microsoft.com/office/officeart/2005/8/layout/cycle1"/>
    <dgm:cxn modelId="{632D1423-6B7D-4DC7-ADF2-D590A7D72445}" type="presParOf" srcId="{DEEB9D16-4091-40FF-B8C9-D83BD9B9B7B0}" destId="{BC2D258F-D815-4B64-B37D-AFF4E53E7CCB}" srcOrd="2" destOrd="0" presId="urn:microsoft.com/office/officeart/2005/8/layout/cycle1"/>
    <dgm:cxn modelId="{070622C9-1CD2-4BFD-AC1C-4C919C9B8102}" type="presParOf" srcId="{DEEB9D16-4091-40FF-B8C9-D83BD9B9B7B0}" destId="{3CC6AA1D-C706-40B7-8276-4B8AD2263FFF}" srcOrd="3" destOrd="0" presId="urn:microsoft.com/office/officeart/2005/8/layout/cycle1"/>
    <dgm:cxn modelId="{83AABD51-F60C-4742-B4BA-5CF9B5FBCBFC}" type="presParOf" srcId="{DEEB9D16-4091-40FF-B8C9-D83BD9B9B7B0}" destId="{8AC8C7B0-73C0-4272-9534-AF54A6EB74F5}" srcOrd="4" destOrd="0" presId="urn:microsoft.com/office/officeart/2005/8/layout/cycle1"/>
    <dgm:cxn modelId="{40FFAC76-5426-428F-9B45-57DA23BD70B8}" type="presParOf" srcId="{DEEB9D16-4091-40FF-B8C9-D83BD9B9B7B0}" destId="{D0F906EC-AB54-4F2E-AC0A-57BE6176BEE7}" srcOrd="5" destOrd="0" presId="urn:microsoft.com/office/officeart/2005/8/layout/cycle1"/>
    <dgm:cxn modelId="{139912FD-C485-4B2A-B4D2-459B30C5F5F6}" type="presParOf" srcId="{DEEB9D16-4091-40FF-B8C9-D83BD9B9B7B0}" destId="{3EA41159-C46D-4982-BBE0-43742E12A37D}" srcOrd="6" destOrd="0" presId="urn:microsoft.com/office/officeart/2005/8/layout/cycle1"/>
    <dgm:cxn modelId="{B4D2E1D4-2A77-4070-8D84-7B358C963EBB}" type="presParOf" srcId="{DEEB9D16-4091-40FF-B8C9-D83BD9B9B7B0}" destId="{61A784AD-EE99-426C-982E-91D1ABFBD0AD}" srcOrd="7" destOrd="0" presId="urn:microsoft.com/office/officeart/2005/8/layout/cycle1"/>
    <dgm:cxn modelId="{92A7E7AD-7F7C-4301-B7C8-5C77B4330077}" type="presParOf" srcId="{DEEB9D16-4091-40FF-B8C9-D83BD9B9B7B0}" destId="{E57BAB14-569A-402D-AD57-ED4133071C8B}" srcOrd="8" destOrd="0" presId="urn:microsoft.com/office/officeart/2005/8/layout/cycle1"/>
    <dgm:cxn modelId="{28915985-F43E-4875-95DC-145913E55746}" type="presParOf" srcId="{DEEB9D16-4091-40FF-B8C9-D83BD9B9B7B0}" destId="{CDF31DD2-22F7-4628-AE06-E23E9EA7E055}" srcOrd="9" destOrd="0" presId="urn:microsoft.com/office/officeart/2005/8/layout/cycle1"/>
    <dgm:cxn modelId="{DCEFFAA7-D020-412F-AA96-05FFDA1FCF84}" type="presParOf" srcId="{DEEB9D16-4091-40FF-B8C9-D83BD9B9B7B0}" destId="{95099E8B-ABFC-4EC2-B174-E640E0AEABA0}" srcOrd="10" destOrd="0" presId="urn:microsoft.com/office/officeart/2005/8/layout/cycle1"/>
    <dgm:cxn modelId="{54C38F10-BF91-4191-92A3-CFDB8FB1B3A3}" type="presParOf" srcId="{DEEB9D16-4091-40FF-B8C9-D83BD9B9B7B0}" destId="{FB6B3323-9557-49DF-A3BA-CD0E575D04FE}"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8E201-C33E-4D8D-A10B-4B5B777B4515}">
      <dsp:nvSpPr>
        <dsp:cNvPr id="0" name=""/>
        <dsp:cNvSpPr/>
      </dsp:nvSpPr>
      <dsp:spPr>
        <a:xfrm rot="5400000">
          <a:off x="292467" y="1266508"/>
          <a:ext cx="874858" cy="1455745"/>
        </a:xfrm>
        <a:prstGeom prst="corner">
          <a:avLst>
            <a:gd name="adj1" fmla="val 16120"/>
            <a:gd name="adj2" fmla="val 1611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9332EE26-4A6C-416F-B12F-0718EBC78D42}">
      <dsp:nvSpPr>
        <dsp:cNvPr id="0" name=""/>
        <dsp:cNvSpPr/>
      </dsp:nvSpPr>
      <dsp:spPr>
        <a:xfrm>
          <a:off x="146431" y="1701462"/>
          <a:ext cx="1314254" cy="115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146431" y="1701462"/>
        <a:ext cx="1314254" cy="1152021"/>
      </dsp:txXfrm>
    </dsp:sp>
    <dsp:sp modelId="{86040A7E-E142-47C1-9BBE-ED60F652C46B}">
      <dsp:nvSpPr>
        <dsp:cNvPr id="0" name=""/>
        <dsp:cNvSpPr/>
      </dsp:nvSpPr>
      <dsp:spPr>
        <a:xfrm>
          <a:off x="1212713" y="1159334"/>
          <a:ext cx="247972" cy="247972"/>
        </a:xfrm>
        <a:prstGeom prst="triangle">
          <a:avLst>
            <a:gd name="adj" fmla="val 10000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9BF46BBB-FAF9-4938-A49F-E2527B18FB2A}">
      <dsp:nvSpPr>
        <dsp:cNvPr id="0" name=""/>
        <dsp:cNvSpPr/>
      </dsp:nvSpPr>
      <dsp:spPr>
        <a:xfrm rot="5400000">
          <a:off x="1901372" y="868383"/>
          <a:ext cx="874858" cy="1455745"/>
        </a:xfrm>
        <a:prstGeom prst="corner">
          <a:avLst>
            <a:gd name="adj1" fmla="val 16120"/>
            <a:gd name="adj2" fmla="val 1611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F114CB81-2173-446C-8A9B-041EEFB23806}">
      <dsp:nvSpPr>
        <dsp:cNvPr id="0" name=""/>
        <dsp:cNvSpPr/>
      </dsp:nvSpPr>
      <dsp:spPr>
        <a:xfrm>
          <a:off x="1755336" y="1303337"/>
          <a:ext cx="1314254" cy="115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1755336" y="1303337"/>
        <a:ext cx="1314254" cy="1152021"/>
      </dsp:txXfrm>
    </dsp:sp>
    <dsp:sp modelId="{2215385D-74E2-403C-8488-87F62E986C73}">
      <dsp:nvSpPr>
        <dsp:cNvPr id="0" name=""/>
        <dsp:cNvSpPr/>
      </dsp:nvSpPr>
      <dsp:spPr>
        <a:xfrm>
          <a:off x="2821618" y="761209"/>
          <a:ext cx="247972" cy="247972"/>
        </a:xfrm>
        <a:prstGeom prst="triangle">
          <a:avLst>
            <a:gd name="adj" fmla="val 10000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D8A55002-B3E6-4086-865E-A51D3664F55D}">
      <dsp:nvSpPr>
        <dsp:cNvPr id="0" name=""/>
        <dsp:cNvSpPr/>
      </dsp:nvSpPr>
      <dsp:spPr>
        <a:xfrm rot="5400000">
          <a:off x="3510276" y="470257"/>
          <a:ext cx="874858" cy="1455745"/>
        </a:xfrm>
        <a:prstGeom prst="corner">
          <a:avLst>
            <a:gd name="adj1" fmla="val 16120"/>
            <a:gd name="adj2" fmla="val 16110"/>
          </a:avLst>
        </a:prstGeom>
        <a:solidFill>
          <a:schemeClr val="accent2">
            <a:lumMod val="40000"/>
            <a:lumOff val="6000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9DE6F6EC-6EC3-4335-8E56-96643EC07F27}">
      <dsp:nvSpPr>
        <dsp:cNvPr id="0" name=""/>
        <dsp:cNvSpPr/>
      </dsp:nvSpPr>
      <dsp:spPr>
        <a:xfrm>
          <a:off x="3364241" y="905212"/>
          <a:ext cx="1314254" cy="115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3364241" y="905212"/>
        <a:ext cx="1314254" cy="1152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AEDF9-4917-4F62-B41D-F6EB71599ED3}">
      <dsp:nvSpPr>
        <dsp:cNvPr id="0" name=""/>
        <dsp:cNvSpPr/>
      </dsp:nvSpPr>
      <dsp:spPr>
        <a:xfrm rot="5400000">
          <a:off x="288289" y="588451"/>
          <a:ext cx="861261" cy="14331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65D5F6-C2FD-4594-84E5-7B8A2F85190E}">
      <dsp:nvSpPr>
        <dsp:cNvPr id="0" name=""/>
        <dsp:cNvSpPr/>
      </dsp:nvSpPr>
      <dsp:spPr>
        <a:xfrm>
          <a:off x="144523" y="1016645"/>
          <a:ext cx="1293829" cy="113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144523" y="1016645"/>
        <a:ext cx="1293829" cy="1134117"/>
      </dsp:txXfrm>
    </dsp:sp>
    <dsp:sp modelId="{6998CE7A-9E50-41BD-9761-EDE3C01F7CEA}">
      <dsp:nvSpPr>
        <dsp:cNvPr id="0" name=""/>
        <dsp:cNvSpPr/>
      </dsp:nvSpPr>
      <dsp:spPr>
        <a:xfrm>
          <a:off x="1194233" y="482943"/>
          <a:ext cx="244118" cy="2441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E4849-BE9C-4B86-93C3-9819398DDA39}">
      <dsp:nvSpPr>
        <dsp:cNvPr id="0" name=""/>
        <dsp:cNvSpPr/>
      </dsp:nvSpPr>
      <dsp:spPr>
        <a:xfrm rot="5400000">
          <a:off x="1872189" y="196514"/>
          <a:ext cx="861261" cy="14331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09E5D-1817-4627-8563-FA6D5D35187A}">
      <dsp:nvSpPr>
        <dsp:cNvPr id="0" name=""/>
        <dsp:cNvSpPr/>
      </dsp:nvSpPr>
      <dsp:spPr>
        <a:xfrm>
          <a:off x="1728423" y="624708"/>
          <a:ext cx="1293829" cy="113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1728423" y="624708"/>
        <a:ext cx="1293829" cy="1134117"/>
      </dsp:txXfrm>
    </dsp:sp>
    <dsp:sp modelId="{81332204-8679-496F-BFD7-A7479BEC8477}">
      <dsp:nvSpPr>
        <dsp:cNvPr id="0" name=""/>
        <dsp:cNvSpPr/>
      </dsp:nvSpPr>
      <dsp:spPr>
        <a:xfrm>
          <a:off x="2778133" y="91006"/>
          <a:ext cx="244118" cy="24411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4DF81-D1CE-4D7C-AA64-7EAFA8C0CA3B}">
      <dsp:nvSpPr>
        <dsp:cNvPr id="0" name=""/>
        <dsp:cNvSpPr/>
      </dsp:nvSpPr>
      <dsp:spPr>
        <a:xfrm rot="5400000">
          <a:off x="3456088" y="-195423"/>
          <a:ext cx="861261" cy="143312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C60ED-65A4-46D3-B817-F6096077EB76}">
      <dsp:nvSpPr>
        <dsp:cNvPr id="0" name=""/>
        <dsp:cNvSpPr/>
      </dsp:nvSpPr>
      <dsp:spPr>
        <a:xfrm>
          <a:off x="3312322" y="232770"/>
          <a:ext cx="1293829" cy="113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endParaRPr lang="es-EC" sz="3000" kern="1200" dirty="0"/>
        </a:p>
      </dsp:txBody>
      <dsp:txXfrm>
        <a:off x="3312322" y="232770"/>
        <a:ext cx="1293829" cy="1134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C0333-B5C1-4882-8F34-8B12C6DA451F}">
      <dsp:nvSpPr>
        <dsp:cNvPr id="0" name=""/>
        <dsp:cNvSpPr/>
      </dsp:nvSpPr>
      <dsp:spPr>
        <a:xfrm>
          <a:off x="3440074" y="207"/>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Ingreso de Información </a:t>
          </a:r>
        </a:p>
      </dsp:txBody>
      <dsp:txXfrm>
        <a:off x="3440074" y="207"/>
        <a:ext cx="735210" cy="735210"/>
      </dsp:txXfrm>
    </dsp:sp>
    <dsp:sp modelId="{1617EF21-A325-4494-A772-34C599A9EE06}">
      <dsp:nvSpPr>
        <dsp:cNvPr id="0" name=""/>
        <dsp:cNvSpPr/>
      </dsp:nvSpPr>
      <dsp:spPr>
        <a:xfrm>
          <a:off x="1141803" y="39107"/>
          <a:ext cx="3812392" cy="3812392"/>
        </a:xfrm>
        <a:prstGeom prst="circularArrow">
          <a:avLst>
            <a:gd name="adj1" fmla="val 3761"/>
            <a:gd name="adj2" fmla="val 234621"/>
            <a:gd name="adj3" fmla="val 19827894"/>
            <a:gd name="adj4" fmla="val 18604717"/>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70EB63-7FCF-4D22-8404-FE5410BFE4DD}">
      <dsp:nvSpPr>
        <dsp:cNvPr id="0" name=""/>
        <dsp:cNvSpPr/>
      </dsp:nvSpPr>
      <dsp:spPr>
        <a:xfrm>
          <a:off x="4387379" y="1188090"/>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Visita Técnica</a:t>
          </a:r>
        </a:p>
      </dsp:txBody>
      <dsp:txXfrm>
        <a:off x="4387379" y="1188090"/>
        <a:ext cx="735210" cy="735210"/>
      </dsp:txXfrm>
    </dsp:sp>
    <dsp:sp modelId="{B9BFBFF1-0035-4412-A556-2B09127141A3}">
      <dsp:nvSpPr>
        <dsp:cNvPr id="0" name=""/>
        <dsp:cNvSpPr/>
      </dsp:nvSpPr>
      <dsp:spPr>
        <a:xfrm>
          <a:off x="1141803" y="39107"/>
          <a:ext cx="3812392" cy="3812392"/>
        </a:xfrm>
        <a:prstGeom prst="circularArrow">
          <a:avLst>
            <a:gd name="adj1" fmla="val 3761"/>
            <a:gd name="adj2" fmla="val 234621"/>
            <a:gd name="adj3" fmla="val 1231007"/>
            <a:gd name="adj4" fmla="val 21556798"/>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96A6A-5E02-49F6-A898-E212A7BC884C}">
      <dsp:nvSpPr>
        <dsp:cNvPr id="0" name=""/>
        <dsp:cNvSpPr/>
      </dsp:nvSpPr>
      <dsp:spPr>
        <a:xfrm>
          <a:off x="4049290" y="2669356"/>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Informe Favorable o Desfavorable</a:t>
          </a:r>
        </a:p>
      </dsp:txBody>
      <dsp:txXfrm>
        <a:off x="4049290" y="2669356"/>
        <a:ext cx="735210" cy="735210"/>
      </dsp:txXfrm>
    </dsp:sp>
    <dsp:sp modelId="{68980EFC-86C5-4990-9EE5-0D72D0B9C871}">
      <dsp:nvSpPr>
        <dsp:cNvPr id="0" name=""/>
        <dsp:cNvSpPr/>
      </dsp:nvSpPr>
      <dsp:spPr>
        <a:xfrm>
          <a:off x="1141803" y="39107"/>
          <a:ext cx="3812392" cy="3812392"/>
        </a:xfrm>
        <a:prstGeom prst="circularArrow">
          <a:avLst>
            <a:gd name="adj1" fmla="val 3761"/>
            <a:gd name="adj2" fmla="val 234621"/>
            <a:gd name="adj3" fmla="val 4438199"/>
            <a:gd name="adj4" fmla="val 3307126"/>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397BD-3A22-403B-8B24-8FD09F62E09E}">
      <dsp:nvSpPr>
        <dsp:cNvPr id="0" name=""/>
        <dsp:cNvSpPr/>
      </dsp:nvSpPr>
      <dsp:spPr>
        <a:xfrm>
          <a:off x="2680394" y="3328581"/>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Acuerdo de intervención o convenio de cesión gratuita</a:t>
          </a:r>
          <a:endParaRPr lang="es-EC" sz="1000" kern="1200" dirty="0"/>
        </a:p>
      </dsp:txBody>
      <dsp:txXfrm>
        <a:off x="2680394" y="3328581"/>
        <a:ext cx="735210" cy="735210"/>
      </dsp:txXfrm>
    </dsp:sp>
    <dsp:sp modelId="{187C5EFD-EC1D-461D-BF43-D97D5EE41919}">
      <dsp:nvSpPr>
        <dsp:cNvPr id="0" name=""/>
        <dsp:cNvSpPr/>
      </dsp:nvSpPr>
      <dsp:spPr>
        <a:xfrm>
          <a:off x="1141803" y="39107"/>
          <a:ext cx="3812392" cy="3812392"/>
        </a:xfrm>
        <a:prstGeom prst="circularArrow">
          <a:avLst>
            <a:gd name="adj1" fmla="val 3761"/>
            <a:gd name="adj2" fmla="val 234621"/>
            <a:gd name="adj3" fmla="val 7258253"/>
            <a:gd name="adj4" fmla="val 6127181"/>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C1685-AFBC-46F9-A5C3-3B4528AFCF2A}">
      <dsp:nvSpPr>
        <dsp:cNvPr id="0" name=""/>
        <dsp:cNvSpPr/>
      </dsp:nvSpPr>
      <dsp:spPr>
        <a:xfrm>
          <a:off x="1311499" y="2669356"/>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Orden de Pago de ser necesaria</a:t>
          </a:r>
        </a:p>
      </dsp:txBody>
      <dsp:txXfrm>
        <a:off x="1311499" y="2669356"/>
        <a:ext cx="735210" cy="735210"/>
      </dsp:txXfrm>
    </dsp:sp>
    <dsp:sp modelId="{B406F8C3-D286-4155-B058-E9760D2B6AE6}">
      <dsp:nvSpPr>
        <dsp:cNvPr id="0" name=""/>
        <dsp:cNvSpPr/>
      </dsp:nvSpPr>
      <dsp:spPr>
        <a:xfrm>
          <a:off x="1141803" y="39107"/>
          <a:ext cx="3812392" cy="3812392"/>
        </a:xfrm>
        <a:prstGeom prst="circularArrow">
          <a:avLst>
            <a:gd name="adj1" fmla="val 3761"/>
            <a:gd name="adj2" fmla="val 234621"/>
            <a:gd name="adj3" fmla="val 10608581"/>
            <a:gd name="adj4" fmla="val 9334373"/>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0719F-8740-441C-8002-7E5618A5DA50}">
      <dsp:nvSpPr>
        <dsp:cNvPr id="0" name=""/>
        <dsp:cNvSpPr/>
      </dsp:nvSpPr>
      <dsp:spPr>
        <a:xfrm>
          <a:off x="973409" y="1188090"/>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LMU-40 A</a:t>
          </a:r>
          <a:endParaRPr lang="es-EC" sz="1000" kern="1200" dirty="0"/>
        </a:p>
      </dsp:txBody>
      <dsp:txXfrm>
        <a:off x="973409" y="1188090"/>
        <a:ext cx="735210" cy="735210"/>
      </dsp:txXfrm>
    </dsp:sp>
    <dsp:sp modelId="{B2E65D5C-6A83-4031-B1FB-1D6CD558BB31}">
      <dsp:nvSpPr>
        <dsp:cNvPr id="0" name=""/>
        <dsp:cNvSpPr/>
      </dsp:nvSpPr>
      <dsp:spPr>
        <a:xfrm>
          <a:off x="1141803" y="39107"/>
          <a:ext cx="3812392" cy="3812392"/>
        </a:xfrm>
        <a:prstGeom prst="circularArrow">
          <a:avLst>
            <a:gd name="adj1" fmla="val 3761"/>
            <a:gd name="adj2" fmla="val 234621"/>
            <a:gd name="adj3" fmla="val 13560662"/>
            <a:gd name="adj4" fmla="val 12337485"/>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BB48DB-FE47-4614-BBC4-8814F9C6B92D}">
      <dsp:nvSpPr>
        <dsp:cNvPr id="0" name=""/>
        <dsp:cNvSpPr/>
      </dsp:nvSpPr>
      <dsp:spPr>
        <a:xfrm>
          <a:off x="1920714" y="207"/>
          <a:ext cx="735210" cy="73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Registro en la Plataforma</a:t>
          </a:r>
        </a:p>
      </dsp:txBody>
      <dsp:txXfrm>
        <a:off x="1920714" y="207"/>
        <a:ext cx="735210" cy="735210"/>
      </dsp:txXfrm>
    </dsp:sp>
    <dsp:sp modelId="{ED793DC8-5F84-4D88-8D73-2095F9792625}">
      <dsp:nvSpPr>
        <dsp:cNvPr id="0" name=""/>
        <dsp:cNvSpPr/>
      </dsp:nvSpPr>
      <dsp:spPr>
        <a:xfrm>
          <a:off x="1141803" y="39107"/>
          <a:ext cx="3812392" cy="3812392"/>
        </a:xfrm>
        <a:prstGeom prst="circularArrow">
          <a:avLst>
            <a:gd name="adj1" fmla="val 3761"/>
            <a:gd name="adj2" fmla="val 234621"/>
            <a:gd name="adj3" fmla="val 16741775"/>
            <a:gd name="adj4" fmla="val 15423604"/>
            <a:gd name="adj5" fmla="val 438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D0EE-D9B9-4E9A-9FA0-DD68FFDF7890}">
      <dsp:nvSpPr>
        <dsp:cNvPr id="0" name=""/>
        <dsp:cNvSpPr/>
      </dsp:nvSpPr>
      <dsp:spPr>
        <a:xfrm>
          <a:off x="3551358"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Ingreso de Información</a:t>
          </a:r>
        </a:p>
      </dsp:txBody>
      <dsp:txXfrm>
        <a:off x="3551358" y="90962"/>
        <a:ext cx="1437679" cy="1437679"/>
      </dsp:txXfrm>
    </dsp:sp>
    <dsp:sp modelId="{BC2D258F-D815-4B64-B37D-AFF4E53E7CCB}">
      <dsp:nvSpPr>
        <dsp:cNvPr id="0" name=""/>
        <dsp:cNvSpPr/>
      </dsp:nvSpPr>
      <dsp:spPr>
        <a:xfrm>
          <a:off x="1015841" y="-158"/>
          <a:ext cx="4064317" cy="406431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8C7B0-73C0-4272-9534-AF54A6EB74F5}">
      <dsp:nvSpPr>
        <dsp:cNvPr id="0" name=""/>
        <dsp:cNvSpPr/>
      </dsp:nvSpPr>
      <dsp:spPr>
        <a:xfrm>
          <a:off x="3551358"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Orden de Pago </a:t>
          </a:r>
        </a:p>
      </dsp:txBody>
      <dsp:txXfrm>
        <a:off x="3551358" y="2535358"/>
        <a:ext cx="1437679" cy="1437679"/>
      </dsp:txXfrm>
    </dsp:sp>
    <dsp:sp modelId="{D0F906EC-AB54-4F2E-AC0A-57BE6176BEE7}">
      <dsp:nvSpPr>
        <dsp:cNvPr id="0" name=""/>
        <dsp:cNvSpPr/>
      </dsp:nvSpPr>
      <dsp:spPr>
        <a:xfrm>
          <a:off x="1015841" y="-158"/>
          <a:ext cx="4064317" cy="4064317"/>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784AD-EE99-426C-982E-91D1ABFBD0AD}">
      <dsp:nvSpPr>
        <dsp:cNvPr id="0" name=""/>
        <dsp:cNvSpPr/>
      </dsp:nvSpPr>
      <dsp:spPr>
        <a:xfrm>
          <a:off x="1106962"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LMU-40B</a:t>
          </a:r>
        </a:p>
      </dsp:txBody>
      <dsp:txXfrm>
        <a:off x="1106962" y="2535358"/>
        <a:ext cx="1437679" cy="1437679"/>
      </dsp:txXfrm>
    </dsp:sp>
    <dsp:sp modelId="{E57BAB14-569A-402D-AD57-ED4133071C8B}">
      <dsp:nvSpPr>
        <dsp:cNvPr id="0" name=""/>
        <dsp:cNvSpPr/>
      </dsp:nvSpPr>
      <dsp:spPr>
        <a:xfrm>
          <a:off x="764544" y="-158"/>
          <a:ext cx="4566910" cy="406431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99E8B-ABFC-4EC2-B174-E640E0AEABA0}">
      <dsp:nvSpPr>
        <dsp:cNvPr id="0" name=""/>
        <dsp:cNvSpPr/>
      </dsp:nvSpPr>
      <dsp:spPr>
        <a:xfrm>
          <a:off x="1106962"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t>Registro en la plataforma</a:t>
          </a:r>
        </a:p>
      </dsp:txBody>
      <dsp:txXfrm>
        <a:off x="1106962" y="90962"/>
        <a:ext cx="1437679" cy="1437679"/>
      </dsp:txXfrm>
    </dsp:sp>
    <dsp:sp modelId="{FB6B3323-9557-49DF-A3BA-CD0E575D04FE}">
      <dsp:nvSpPr>
        <dsp:cNvPr id="0" name=""/>
        <dsp:cNvSpPr/>
      </dsp:nvSpPr>
      <dsp:spPr>
        <a:xfrm>
          <a:off x="1015841" y="-158"/>
          <a:ext cx="4064317" cy="4064317"/>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EC" dirty="0"/>
          </a:p>
        </p:txBody>
      </p:sp>
      <p:sp>
        <p:nvSpPr>
          <p:cNvPr id="3" name="2 Marcador de fecha"/>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35A299D5-F8FB-47F5-829E-A11C751F9A9A}" type="datetimeFigureOut">
              <a:rPr lang="es-EC" smtClean="0"/>
              <a:t>11/3/2022</a:t>
            </a:fld>
            <a:endParaRPr lang="es-EC"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s-EC" dirty="0"/>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EE1522A2-087B-4A88-9E9B-25EAEF3AC842}" type="slidenum">
              <a:rPr lang="es-EC" smtClean="0"/>
              <a:t>‹Nº›</a:t>
            </a:fld>
            <a:endParaRPr lang="es-EC" dirty="0"/>
          </a:p>
        </p:txBody>
      </p:sp>
    </p:spTree>
    <p:extLst>
      <p:ext uri="{BB962C8B-B14F-4D97-AF65-F5344CB8AC3E}">
        <p14:creationId xmlns:p14="http://schemas.microsoft.com/office/powerpoint/2010/main" val="3918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477E8B1-6C87-49DD-8FDE-3AAC4896FEA7}" type="slidenum">
              <a:rPr lang="es-EC" smtClean="0"/>
              <a:t>21</a:t>
            </a:fld>
            <a:endParaRPr lang="es-EC" dirty="0"/>
          </a:p>
        </p:txBody>
      </p:sp>
    </p:spTree>
    <p:extLst>
      <p:ext uri="{BB962C8B-B14F-4D97-AF65-F5344CB8AC3E}">
        <p14:creationId xmlns:p14="http://schemas.microsoft.com/office/powerpoint/2010/main" val="37791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106250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10299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88369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172966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49040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21995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425313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424554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90075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4228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C5B46E3-A408-4EDC-8E16-7DB45CE60569}" type="datetimeFigureOut">
              <a:rPr lang="es-EC" smtClean="0"/>
              <a:t>11/3/2022</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9F60C4A-295A-4EFE-AF4C-59E0614F9C2B}" type="slidenum">
              <a:rPr lang="es-EC" smtClean="0"/>
              <a:t>‹Nº›</a:t>
            </a:fld>
            <a:endParaRPr lang="es-EC" dirty="0"/>
          </a:p>
        </p:txBody>
      </p:sp>
    </p:spTree>
    <p:extLst>
      <p:ext uri="{BB962C8B-B14F-4D97-AF65-F5344CB8AC3E}">
        <p14:creationId xmlns:p14="http://schemas.microsoft.com/office/powerpoint/2010/main" val="230609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B46E3-A408-4EDC-8E16-7DB45CE60569}" type="datetimeFigureOut">
              <a:rPr lang="es-EC" smtClean="0"/>
              <a:t>11/3/2022</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60C4A-295A-4EFE-AF4C-59E0614F9C2B}" type="slidenum">
              <a:rPr lang="es-EC" smtClean="0"/>
              <a:t>‹Nº›</a:t>
            </a:fld>
            <a:endParaRPr lang="es-EC" dirty="0"/>
          </a:p>
        </p:txBody>
      </p:sp>
    </p:spTree>
    <p:extLst>
      <p:ext uri="{BB962C8B-B14F-4D97-AF65-F5344CB8AC3E}">
        <p14:creationId xmlns:p14="http://schemas.microsoft.com/office/powerpoint/2010/main" val="365828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48.png"/><Relationship Id="rId7" Type="http://schemas.openxmlformats.org/officeDocument/2006/relationships/image" Target="../media/image58.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4.png"/><Relationship Id="rId4" Type="http://schemas.openxmlformats.org/officeDocument/2006/relationships/image" Target="../media/image56.jpe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5.jpg"/><Relationship Id="rId13" Type="http://schemas.microsoft.com/office/2007/relationships/diagramDrawing" Target="../diagrams/drawing3.xml"/><Relationship Id="rId3" Type="http://schemas.openxmlformats.org/officeDocument/2006/relationships/image" Target="../media/image61.gif"/><Relationship Id="rId7" Type="http://schemas.openxmlformats.org/officeDocument/2006/relationships/image" Target="../media/image64.jpeg"/><Relationship Id="rId12" Type="http://schemas.openxmlformats.org/officeDocument/2006/relationships/diagramColors" Target="../diagrams/colors3.xml"/><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diagramQuickStyle" Target="../diagrams/quickStyle3.xml"/><Relationship Id="rId5" Type="http://schemas.openxmlformats.org/officeDocument/2006/relationships/image" Target="../media/image63.jpg"/><Relationship Id="rId15" Type="http://schemas.openxmlformats.org/officeDocument/2006/relationships/image" Target="../media/image67.png"/><Relationship Id="rId10" Type="http://schemas.openxmlformats.org/officeDocument/2006/relationships/diagramLayout" Target="../diagrams/layout3.xml"/><Relationship Id="rId4" Type="http://schemas.openxmlformats.org/officeDocument/2006/relationships/image" Target="../media/image62.jpeg"/><Relationship Id="rId9" Type="http://schemas.openxmlformats.org/officeDocument/2006/relationships/diagramData" Target="../diagrams/data3.xml"/><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4.png"/><Relationship Id="rId3" Type="http://schemas.openxmlformats.org/officeDocument/2006/relationships/image" Target="../media/image62.jpeg"/><Relationship Id="rId7" Type="http://schemas.openxmlformats.org/officeDocument/2006/relationships/diagramQuickStyle" Target="../diagrams/quickStyle4.xml"/><Relationship Id="rId12" Type="http://schemas.openxmlformats.org/officeDocument/2006/relationships/image" Target="../media/image67.png"/><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21.png"/><Relationship Id="rId5" Type="http://schemas.openxmlformats.org/officeDocument/2006/relationships/diagramData" Target="../diagrams/data4.xml"/><Relationship Id="rId10" Type="http://schemas.openxmlformats.org/officeDocument/2006/relationships/image" Target="../media/image66.png"/><Relationship Id="rId4" Type="http://schemas.openxmlformats.org/officeDocument/2006/relationships/image" Target="../media/image64.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microsoft.com/office/2007/relationships/diagramDrawing" Target="../diagrams/drawing2.xml"/><Relationship Id="rId1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7.pn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683568" y="5661248"/>
            <a:ext cx="7776864" cy="954107"/>
          </a:xfrm>
          <a:prstGeom prst="rect">
            <a:avLst/>
          </a:prstGeom>
        </p:spPr>
        <p:txBody>
          <a:bodyPr wrap="square">
            <a:spAutoFit/>
          </a:bodyPr>
          <a:lstStyle/>
          <a:p>
            <a:pPr algn="ctr"/>
            <a:r>
              <a:rPr lang="es-ES" sz="1400" b="1" dirty="0">
                <a:solidFill>
                  <a:schemeClr val="tx2"/>
                </a:solidFill>
                <a:effectLst/>
                <a:latin typeface="Times New Roman" panose="02020603050405020304" pitchFamily="18" charset="0"/>
                <a:ea typeface="Times New Roman" panose="02020603050405020304" pitchFamily="18" charset="0"/>
              </a:rPr>
              <a:t>ORDENANZA METROPOLITANA REFORMATORIA DEL CÓDIGO MUNICIPAL PARA EL DISTRITO METROPOLITANO DE QUITO, QUE REGULA LA INFRAESTRUCTURA FÍSICA PARA LAS REDES DE ENERGÌA ELÈCTRICA Y DE TELECOMUNICACIONES INSTALADAS EN LOS BIENES DE DOMINIO USO PÚBLICO</a:t>
            </a:r>
            <a:endParaRPr lang="es-EC" sz="1400" b="1" dirty="0">
              <a:solidFill>
                <a:schemeClr val="tx2"/>
              </a:solidFill>
              <a:effectLst/>
              <a:latin typeface="Times New Roman" panose="02020603050405020304" pitchFamily="18" charset="0"/>
              <a:ea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2851270" y="1916832"/>
            <a:ext cx="3657484" cy="13787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33" y="260648"/>
            <a:ext cx="8297958" cy="5328592"/>
          </a:xfrm>
          <a:prstGeom prst="rect">
            <a:avLst/>
          </a:prstGeom>
        </p:spPr>
      </p:pic>
      <p:pic>
        <p:nvPicPr>
          <p:cNvPr id="8" name="Imagen 7">
            <a:extLst>
              <a:ext uri="{FF2B5EF4-FFF2-40B4-BE49-F238E27FC236}">
                <a16:creationId xmlns="" xmlns:a16="http://schemas.microsoft.com/office/drawing/2014/main" id="{77EDD7D5-B843-344B-AA44-5E169A64F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745" y="2085246"/>
            <a:ext cx="5668533" cy="1554843"/>
          </a:xfrm>
          <a:prstGeom prst="rect">
            <a:avLst/>
          </a:prstGeom>
          <a:gradFill flip="none" rotWithShape="1">
            <a:gsLst>
              <a:gs pos="0">
                <a:schemeClr val="accent1">
                  <a:lumMod val="5000"/>
                  <a:lumOff val="95000"/>
                </a:schemeClr>
              </a:gs>
              <a:gs pos="65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Tree>
    <p:extLst>
      <p:ext uri="{BB962C8B-B14F-4D97-AF65-F5344CB8AC3E}">
        <p14:creationId xmlns:p14="http://schemas.microsoft.com/office/powerpoint/2010/main" val="3584475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upo 53">
            <a:extLst>
              <a:ext uri="{FF2B5EF4-FFF2-40B4-BE49-F238E27FC236}">
                <a16:creationId xmlns:a16="http://schemas.microsoft.com/office/drawing/2014/main" xmlns="" id="{F61AA762-AEDC-4D7A-9CC8-862E5F83BB20}"/>
              </a:ext>
            </a:extLst>
          </p:cNvPr>
          <p:cNvGrpSpPr/>
          <p:nvPr/>
        </p:nvGrpSpPr>
        <p:grpSpPr>
          <a:xfrm>
            <a:off x="17748" y="2300976"/>
            <a:ext cx="9024128" cy="2275647"/>
            <a:chOff x="55307" y="953604"/>
            <a:chExt cx="12032170" cy="3034196"/>
          </a:xfrm>
        </p:grpSpPr>
        <p:grpSp>
          <p:nvGrpSpPr>
            <p:cNvPr id="55" name="Grupo 54">
              <a:extLst>
                <a:ext uri="{FF2B5EF4-FFF2-40B4-BE49-F238E27FC236}">
                  <a16:creationId xmlns:a16="http://schemas.microsoft.com/office/drawing/2014/main" xmlns="" id="{E5995CBA-806A-47F4-87F2-E59012A74842}"/>
                </a:ext>
              </a:extLst>
            </p:cNvPr>
            <p:cNvGrpSpPr/>
            <p:nvPr/>
          </p:nvGrpSpPr>
          <p:grpSpPr>
            <a:xfrm>
              <a:off x="2269407" y="953604"/>
              <a:ext cx="1972970" cy="3034196"/>
              <a:chOff x="1139687" y="940904"/>
              <a:chExt cx="2266899" cy="3538331"/>
            </a:xfrm>
          </p:grpSpPr>
          <p:sp>
            <p:nvSpPr>
              <p:cNvPr id="87" name="Rectángulo: esquinas redondeadas 86">
                <a:extLst>
                  <a:ext uri="{FF2B5EF4-FFF2-40B4-BE49-F238E27FC236}">
                    <a16:creationId xmlns:a16="http://schemas.microsoft.com/office/drawing/2014/main" xmlns="" id="{C90B4877-AE7D-49AC-B2FD-7A8BD1DC107A}"/>
                  </a:ext>
                </a:extLst>
              </p:cNvPr>
              <p:cNvSpPr/>
              <p:nvPr/>
            </p:nvSpPr>
            <p:spPr>
              <a:xfrm>
                <a:off x="1139687" y="940904"/>
                <a:ext cx="2001078" cy="3538331"/>
              </a:xfrm>
              <a:prstGeom prst="roundRect">
                <a:avLst>
                  <a:gd name="adj" fmla="val 82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8" name="Flecha: a la derecha 87">
                <a:extLst>
                  <a:ext uri="{FF2B5EF4-FFF2-40B4-BE49-F238E27FC236}">
                    <a16:creationId xmlns:a16="http://schemas.microsoft.com/office/drawing/2014/main" xmlns="" id="{BA0B6343-EA5E-4367-97F3-208773692809}"/>
                  </a:ext>
                </a:extLst>
              </p:cNvPr>
              <p:cNvSpPr/>
              <p:nvPr/>
            </p:nvSpPr>
            <p:spPr>
              <a:xfrm>
                <a:off x="2924795" y="3335535"/>
                <a:ext cx="481791" cy="1006472"/>
              </a:xfrm>
              <a:prstGeom prst="rightArrow">
                <a:avLst>
                  <a:gd name="adj1" fmla="val 100000"/>
                  <a:gd name="adj2" fmla="val 613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56" name="Grupo 55">
              <a:extLst>
                <a:ext uri="{FF2B5EF4-FFF2-40B4-BE49-F238E27FC236}">
                  <a16:creationId xmlns:a16="http://schemas.microsoft.com/office/drawing/2014/main" xmlns="" id="{C6C1B612-74F2-4ACE-989A-475E549864FA}"/>
                </a:ext>
              </a:extLst>
            </p:cNvPr>
            <p:cNvGrpSpPr/>
            <p:nvPr/>
          </p:nvGrpSpPr>
          <p:grpSpPr>
            <a:xfrm flipV="1">
              <a:off x="4285242" y="953604"/>
              <a:ext cx="1942219" cy="3034196"/>
              <a:chOff x="1139687" y="940904"/>
              <a:chExt cx="2231567" cy="3538331"/>
            </a:xfrm>
          </p:grpSpPr>
          <p:sp>
            <p:nvSpPr>
              <p:cNvPr id="85" name="Rectángulo: esquinas redondeadas 84">
                <a:extLst>
                  <a:ext uri="{FF2B5EF4-FFF2-40B4-BE49-F238E27FC236}">
                    <a16:creationId xmlns:a16="http://schemas.microsoft.com/office/drawing/2014/main" xmlns="" id="{FB0250B6-210A-4B32-B4B8-78075AA3538B}"/>
                  </a:ext>
                </a:extLst>
              </p:cNvPr>
              <p:cNvSpPr/>
              <p:nvPr/>
            </p:nvSpPr>
            <p:spPr>
              <a:xfrm>
                <a:off x="1139687" y="940904"/>
                <a:ext cx="2001078" cy="3538331"/>
              </a:xfrm>
              <a:prstGeom prst="roundRect">
                <a:avLst>
                  <a:gd name="adj" fmla="val 822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6" name="Flecha: a la derecha 85">
                <a:extLst>
                  <a:ext uri="{FF2B5EF4-FFF2-40B4-BE49-F238E27FC236}">
                    <a16:creationId xmlns:a16="http://schemas.microsoft.com/office/drawing/2014/main" xmlns="" id="{0756413D-4B45-468F-90F9-BACC88CB8ED1}"/>
                  </a:ext>
                </a:extLst>
              </p:cNvPr>
              <p:cNvSpPr/>
              <p:nvPr/>
            </p:nvSpPr>
            <p:spPr>
              <a:xfrm>
                <a:off x="2889464" y="3349624"/>
                <a:ext cx="481790" cy="1006473"/>
              </a:xfrm>
              <a:prstGeom prst="rightArrow">
                <a:avLst>
                  <a:gd name="adj1" fmla="val 100000"/>
                  <a:gd name="adj2" fmla="val 61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57" name="Grupo 56">
              <a:extLst>
                <a:ext uri="{FF2B5EF4-FFF2-40B4-BE49-F238E27FC236}">
                  <a16:creationId xmlns:a16="http://schemas.microsoft.com/office/drawing/2014/main" xmlns="" id="{32993A7E-0B03-4370-9042-DE6AAFADCCF0}"/>
                </a:ext>
              </a:extLst>
            </p:cNvPr>
            <p:cNvGrpSpPr/>
            <p:nvPr/>
          </p:nvGrpSpPr>
          <p:grpSpPr>
            <a:xfrm>
              <a:off x="238332" y="953604"/>
              <a:ext cx="1942219" cy="3034196"/>
              <a:chOff x="1139687" y="940904"/>
              <a:chExt cx="2231567" cy="3538331"/>
            </a:xfrm>
          </p:grpSpPr>
          <p:sp>
            <p:nvSpPr>
              <p:cNvPr id="83" name="Rectángulo: esquinas redondeadas 82">
                <a:extLst>
                  <a:ext uri="{FF2B5EF4-FFF2-40B4-BE49-F238E27FC236}">
                    <a16:creationId xmlns:a16="http://schemas.microsoft.com/office/drawing/2014/main" xmlns="" id="{2CA50346-51E4-464C-AFC3-852166D9CCC4}"/>
                  </a:ext>
                </a:extLst>
              </p:cNvPr>
              <p:cNvSpPr/>
              <p:nvPr/>
            </p:nvSpPr>
            <p:spPr>
              <a:xfrm>
                <a:off x="1139687" y="940904"/>
                <a:ext cx="2001078" cy="3538331"/>
              </a:xfrm>
              <a:prstGeom prst="roundRect">
                <a:avLst>
                  <a:gd name="adj" fmla="val 822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84" name="Flecha: a la derecha 83">
                <a:extLst>
                  <a:ext uri="{FF2B5EF4-FFF2-40B4-BE49-F238E27FC236}">
                    <a16:creationId xmlns:a16="http://schemas.microsoft.com/office/drawing/2014/main" xmlns="" id="{7BD16BC3-5917-4A25-BED9-00843A4179BE}"/>
                  </a:ext>
                </a:extLst>
              </p:cNvPr>
              <p:cNvSpPr/>
              <p:nvPr/>
            </p:nvSpPr>
            <p:spPr>
              <a:xfrm>
                <a:off x="2889464" y="3349624"/>
                <a:ext cx="481790" cy="1006473"/>
              </a:xfrm>
              <a:prstGeom prst="rightArrow">
                <a:avLst>
                  <a:gd name="adj1" fmla="val 100000"/>
                  <a:gd name="adj2" fmla="val 61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58" name="Grupo 57">
              <a:extLst>
                <a:ext uri="{FF2B5EF4-FFF2-40B4-BE49-F238E27FC236}">
                  <a16:creationId xmlns:a16="http://schemas.microsoft.com/office/drawing/2014/main" xmlns="" id="{76EE4F21-51DF-42D9-A004-6FC52FFA6C5B}"/>
                </a:ext>
              </a:extLst>
            </p:cNvPr>
            <p:cNvGrpSpPr/>
            <p:nvPr/>
          </p:nvGrpSpPr>
          <p:grpSpPr>
            <a:xfrm>
              <a:off x="2074117" y="3128039"/>
              <a:ext cx="366050" cy="634372"/>
              <a:chOff x="3253086" y="3584575"/>
              <a:chExt cx="420583" cy="536574"/>
            </a:xfrm>
          </p:grpSpPr>
          <p:sp>
            <p:nvSpPr>
              <p:cNvPr id="81" name="Flecha: cheurón 80">
                <a:extLst>
                  <a:ext uri="{FF2B5EF4-FFF2-40B4-BE49-F238E27FC236}">
                    <a16:creationId xmlns:a16="http://schemas.microsoft.com/office/drawing/2014/main" xmlns="" id="{C0102FA5-1877-4032-98CA-494F4DA76817}"/>
                  </a:ext>
                </a:extLst>
              </p:cNvPr>
              <p:cNvSpPr/>
              <p:nvPr/>
            </p:nvSpPr>
            <p:spPr>
              <a:xfrm>
                <a:off x="3253086" y="3584575"/>
                <a:ext cx="318489" cy="536574"/>
              </a:xfrm>
              <a:prstGeom prst="chevron">
                <a:avLst>
                  <a:gd name="adj" fmla="val 6777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82" name="Flecha: cheurón 81">
                <a:extLst>
                  <a:ext uri="{FF2B5EF4-FFF2-40B4-BE49-F238E27FC236}">
                    <a16:creationId xmlns:a16="http://schemas.microsoft.com/office/drawing/2014/main" xmlns="" id="{1D4E239A-57BB-46AE-9307-5FDDB5DB6F88}"/>
                  </a:ext>
                </a:extLst>
              </p:cNvPr>
              <p:cNvSpPr/>
              <p:nvPr/>
            </p:nvSpPr>
            <p:spPr>
              <a:xfrm>
                <a:off x="3355180" y="3584575"/>
                <a:ext cx="318489" cy="536574"/>
              </a:xfrm>
              <a:prstGeom prst="chevron">
                <a:avLst>
                  <a:gd name="adj" fmla="val 6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grpSp>
        <p:grpSp>
          <p:nvGrpSpPr>
            <p:cNvPr id="59" name="Grupo 58">
              <a:extLst>
                <a:ext uri="{FF2B5EF4-FFF2-40B4-BE49-F238E27FC236}">
                  <a16:creationId xmlns:a16="http://schemas.microsoft.com/office/drawing/2014/main" xmlns="" id="{99661453-B6F8-480B-9515-97E38DB27C9B}"/>
                </a:ext>
              </a:extLst>
            </p:cNvPr>
            <p:cNvGrpSpPr/>
            <p:nvPr/>
          </p:nvGrpSpPr>
          <p:grpSpPr>
            <a:xfrm>
              <a:off x="55307" y="1169402"/>
              <a:ext cx="366050" cy="625140"/>
              <a:chOff x="3253086" y="3584575"/>
              <a:chExt cx="420583" cy="536574"/>
            </a:xfrm>
          </p:grpSpPr>
          <p:sp>
            <p:nvSpPr>
              <p:cNvPr id="79" name="Flecha: cheurón 78">
                <a:extLst>
                  <a:ext uri="{FF2B5EF4-FFF2-40B4-BE49-F238E27FC236}">
                    <a16:creationId xmlns:a16="http://schemas.microsoft.com/office/drawing/2014/main" xmlns="" id="{C007F7AC-B2C2-43FD-825A-E9B91519BA63}"/>
                  </a:ext>
                </a:extLst>
              </p:cNvPr>
              <p:cNvSpPr/>
              <p:nvPr/>
            </p:nvSpPr>
            <p:spPr>
              <a:xfrm>
                <a:off x="3253086" y="3584575"/>
                <a:ext cx="318489" cy="536574"/>
              </a:xfrm>
              <a:prstGeom prst="chevron">
                <a:avLst>
                  <a:gd name="adj" fmla="val 6777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80" name="Flecha: cheurón 79">
                <a:extLst>
                  <a:ext uri="{FF2B5EF4-FFF2-40B4-BE49-F238E27FC236}">
                    <a16:creationId xmlns:a16="http://schemas.microsoft.com/office/drawing/2014/main" xmlns="" id="{23937620-F5C4-4765-A9FA-3326D95F226E}"/>
                  </a:ext>
                </a:extLst>
              </p:cNvPr>
              <p:cNvSpPr/>
              <p:nvPr/>
            </p:nvSpPr>
            <p:spPr>
              <a:xfrm>
                <a:off x="3355180" y="3584575"/>
                <a:ext cx="318489" cy="536574"/>
              </a:xfrm>
              <a:prstGeom prst="chevron">
                <a:avLst>
                  <a:gd name="adj" fmla="val 6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grpSp>
        <p:grpSp>
          <p:nvGrpSpPr>
            <p:cNvPr id="60" name="Grupo 59">
              <a:extLst>
                <a:ext uri="{FF2B5EF4-FFF2-40B4-BE49-F238E27FC236}">
                  <a16:creationId xmlns:a16="http://schemas.microsoft.com/office/drawing/2014/main" xmlns="" id="{E82F9443-B131-4168-834E-D7EFDCA9D40D}"/>
                </a:ext>
              </a:extLst>
            </p:cNvPr>
            <p:cNvGrpSpPr/>
            <p:nvPr/>
          </p:nvGrpSpPr>
          <p:grpSpPr>
            <a:xfrm>
              <a:off x="4122258" y="3128039"/>
              <a:ext cx="373204" cy="634372"/>
              <a:chOff x="3278791" y="3584575"/>
              <a:chExt cx="428802" cy="536574"/>
            </a:xfrm>
          </p:grpSpPr>
          <p:sp>
            <p:nvSpPr>
              <p:cNvPr id="77" name="Flecha: cheurón 76">
                <a:extLst>
                  <a:ext uri="{FF2B5EF4-FFF2-40B4-BE49-F238E27FC236}">
                    <a16:creationId xmlns:a16="http://schemas.microsoft.com/office/drawing/2014/main" xmlns="" id="{289F4AAF-8A25-4C03-9E00-CE29918A6C0E}"/>
                  </a:ext>
                </a:extLst>
              </p:cNvPr>
              <p:cNvSpPr/>
              <p:nvPr/>
            </p:nvSpPr>
            <p:spPr>
              <a:xfrm>
                <a:off x="3278791" y="3584575"/>
                <a:ext cx="318488" cy="536574"/>
              </a:xfrm>
              <a:prstGeom prst="chevron">
                <a:avLst>
                  <a:gd name="adj" fmla="val 6777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78" name="Flecha: cheurón 77">
                <a:extLst>
                  <a:ext uri="{FF2B5EF4-FFF2-40B4-BE49-F238E27FC236}">
                    <a16:creationId xmlns:a16="http://schemas.microsoft.com/office/drawing/2014/main" xmlns="" id="{912ED44B-3CAD-41C5-8781-3A8FFA4D62AA}"/>
                  </a:ext>
                </a:extLst>
              </p:cNvPr>
              <p:cNvSpPr/>
              <p:nvPr/>
            </p:nvSpPr>
            <p:spPr>
              <a:xfrm>
                <a:off x="3389103" y="3584575"/>
                <a:ext cx="318490" cy="536574"/>
              </a:xfrm>
              <a:prstGeom prst="chevron">
                <a:avLst>
                  <a:gd name="adj" fmla="val 6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grpSp>
        <p:grpSp>
          <p:nvGrpSpPr>
            <p:cNvPr id="61" name="Grupo 60">
              <a:extLst>
                <a:ext uri="{FF2B5EF4-FFF2-40B4-BE49-F238E27FC236}">
                  <a16:creationId xmlns:a16="http://schemas.microsoft.com/office/drawing/2014/main" xmlns="" id="{B2F12A2F-2798-4FF9-879C-919094A9ADE1}"/>
                </a:ext>
              </a:extLst>
            </p:cNvPr>
            <p:cNvGrpSpPr/>
            <p:nvPr/>
          </p:nvGrpSpPr>
          <p:grpSpPr>
            <a:xfrm>
              <a:off x="6316317" y="953604"/>
              <a:ext cx="1942219" cy="3034196"/>
              <a:chOff x="1139687" y="940904"/>
              <a:chExt cx="2231567" cy="3538331"/>
            </a:xfrm>
          </p:grpSpPr>
          <p:sp>
            <p:nvSpPr>
              <p:cNvPr id="75" name="Rectángulo: esquinas redondeadas 74">
                <a:extLst>
                  <a:ext uri="{FF2B5EF4-FFF2-40B4-BE49-F238E27FC236}">
                    <a16:creationId xmlns:a16="http://schemas.microsoft.com/office/drawing/2014/main" xmlns="" id="{3A8DD1E5-0511-42DB-81BB-6C8E4E6D85FB}"/>
                  </a:ext>
                </a:extLst>
              </p:cNvPr>
              <p:cNvSpPr/>
              <p:nvPr/>
            </p:nvSpPr>
            <p:spPr>
              <a:xfrm>
                <a:off x="1139687" y="940904"/>
                <a:ext cx="2001078" cy="3538331"/>
              </a:xfrm>
              <a:prstGeom prst="roundRect">
                <a:avLst>
                  <a:gd name="adj" fmla="val 82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76" name="Flecha: a la derecha 75">
                <a:extLst>
                  <a:ext uri="{FF2B5EF4-FFF2-40B4-BE49-F238E27FC236}">
                    <a16:creationId xmlns:a16="http://schemas.microsoft.com/office/drawing/2014/main" xmlns="" id="{D9CD5A70-D5DD-49BC-A9B6-00625EDA5F02}"/>
                  </a:ext>
                </a:extLst>
              </p:cNvPr>
              <p:cNvSpPr/>
              <p:nvPr/>
            </p:nvSpPr>
            <p:spPr>
              <a:xfrm>
                <a:off x="2889464" y="3349624"/>
                <a:ext cx="481790" cy="1006473"/>
              </a:xfrm>
              <a:prstGeom prst="rightArrow">
                <a:avLst>
                  <a:gd name="adj1" fmla="val 100000"/>
                  <a:gd name="adj2" fmla="val 6136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62" name="Grupo 61">
              <a:extLst>
                <a:ext uri="{FF2B5EF4-FFF2-40B4-BE49-F238E27FC236}">
                  <a16:creationId xmlns:a16="http://schemas.microsoft.com/office/drawing/2014/main" xmlns="" id="{172452B8-AB47-4343-89EA-B1C33324438A}"/>
                </a:ext>
              </a:extLst>
            </p:cNvPr>
            <p:cNvGrpSpPr/>
            <p:nvPr/>
          </p:nvGrpSpPr>
          <p:grpSpPr>
            <a:xfrm>
              <a:off x="6123334" y="1163388"/>
              <a:ext cx="366050" cy="634372"/>
              <a:chOff x="3253086" y="3584575"/>
              <a:chExt cx="420583" cy="536574"/>
            </a:xfrm>
          </p:grpSpPr>
          <p:sp>
            <p:nvSpPr>
              <p:cNvPr id="73" name="Flecha: cheurón 72">
                <a:extLst>
                  <a:ext uri="{FF2B5EF4-FFF2-40B4-BE49-F238E27FC236}">
                    <a16:creationId xmlns:a16="http://schemas.microsoft.com/office/drawing/2014/main" xmlns="" id="{D5E97CDF-7D02-4BED-BCB0-ED35A9BF62D1}"/>
                  </a:ext>
                </a:extLst>
              </p:cNvPr>
              <p:cNvSpPr/>
              <p:nvPr/>
            </p:nvSpPr>
            <p:spPr>
              <a:xfrm>
                <a:off x="3253086" y="3584575"/>
                <a:ext cx="318489" cy="536574"/>
              </a:xfrm>
              <a:prstGeom prst="chevron">
                <a:avLst>
                  <a:gd name="adj" fmla="val 6777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74" name="Flecha: cheurón 73">
                <a:extLst>
                  <a:ext uri="{FF2B5EF4-FFF2-40B4-BE49-F238E27FC236}">
                    <a16:creationId xmlns:a16="http://schemas.microsoft.com/office/drawing/2014/main" xmlns="" id="{42E3D851-4122-4A0B-9C11-9AF0AF392870}"/>
                  </a:ext>
                </a:extLst>
              </p:cNvPr>
              <p:cNvSpPr/>
              <p:nvPr/>
            </p:nvSpPr>
            <p:spPr>
              <a:xfrm>
                <a:off x="3355180" y="3584575"/>
                <a:ext cx="318489" cy="536574"/>
              </a:xfrm>
              <a:prstGeom prst="chevron">
                <a:avLst>
                  <a:gd name="adj" fmla="val 6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grpSp>
        <p:sp>
          <p:nvSpPr>
            <p:cNvPr id="63" name="Rectángulo: esquinas redondeadas 62">
              <a:extLst>
                <a:ext uri="{FF2B5EF4-FFF2-40B4-BE49-F238E27FC236}">
                  <a16:creationId xmlns:a16="http://schemas.microsoft.com/office/drawing/2014/main" xmlns="" id="{40413C75-C772-4F5D-AE9B-351CAFBCF610}"/>
                </a:ext>
              </a:extLst>
            </p:cNvPr>
            <p:cNvSpPr/>
            <p:nvPr/>
          </p:nvSpPr>
          <p:spPr>
            <a:xfrm>
              <a:off x="10345861" y="953604"/>
              <a:ext cx="1741616" cy="3034196"/>
            </a:xfrm>
            <a:prstGeom prst="roundRect">
              <a:avLst>
                <a:gd name="adj" fmla="val 82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nvGrpSpPr>
            <p:cNvPr id="64" name="Grupo 63">
              <a:extLst>
                <a:ext uri="{FF2B5EF4-FFF2-40B4-BE49-F238E27FC236}">
                  <a16:creationId xmlns:a16="http://schemas.microsoft.com/office/drawing/2014/main" xmlns="" id="{9CCD35E6-AE69-4B71-BDA1-A9DD8C14981C}"/>
                </a:ext>
              </a:extLst>
            </p:cNvPr>
            <p:cNvGrpSpPr/>
            <p:nvPr/>
          </p:nvGrpSpPr>
          <p:grpSpPr>
            <a:xfrm>
              <a:off x="8334514" y="953604"/>
              <a:ext cx="1942219" cy="3034196"/>
              <a:chOff x="1139687" y="940904"/>
              <a:chExt cx="2231567" cy="3538331"/>
            </a:xfrm>
          </p:grpSpPr>
          <p:sp>
            <p:nvSpPr>
              <p:cNvPr id="71" name="Rectángulo: esquinas redondeadas 70">
                <a:extLst>
                  <a:ext uri="{FF2B5EF4-FFF2-40B4-BE49-F238E27FC236}">
                    <a16:creationId xmlns:a16="http://schemas.microsoft.com/office/drawing/2014/main" xmlns="" id="{ED850A4E-FCD7-444E-83B5-39F94026C8F5}"/>
                  </a:ext>
                </a:extLst>
              </p:cNvPr>
              <p:cNvSpPr/>
              <p:nvPr/>
            </p:nvSpPr>
            <p:spPr>
              <a:xfrm>
                <a:off x="1139687" y="940904"/>
                <a:ext cx="2001078" cy="3538331"/>
              </a:xfrm>
              <a:prstGeom prst="roundRect">
                <a:avLst>
                  <a:gd name="adj" fmla="val 822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72" name="Flecha: a la derecha 71">
                <a:extLst>
                  <a:ext uri="{FF2B5EF4-FFF2-40B4-BE49-F238E27FC236}">
                    <a16:creationId xmlns:a16="http://schemas.microsoft.com/office/drawing/2014/main" xmlns="" id="{B40B52CF-B500-4302-8643-D1E6CF9988D4}"/>
                  </a:ext>
                </a:extLst>
              </p:cNvPr>
              <p:cNvSpPr/>
              <p:nvPr/>
            </p:nvSpPr>
            <p:spPr>
              <a:xfrm>
                <a:off x="2889464" y="3349624"/>
                <a:ext cx="481790" cy="1006473"/>
              </a:xfrm>
              <a:prstGeom prst="rightArrow">
                <a:avLst>
                  <a:gd name="adj1" fmla="val 100000"/>
                  <a:gd name="adj2" fmla="val 6136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65" name="Grupo 64">
              <a:extLst>
                <a:ext uri="{FF2B5EF4-FFF2-40B4-BE49-F238E27FC236}">
                  <a16:creationId xmlns:a16="http://schemas.microsoft.com/office/drawing/2014/main" xmlns="" id="{40569767-5600-485D-B9F5-E7412D6430D1}"/>
                </a:ext>
              </a:extLst>
            </p:cNvPr>
            <p:cNvGrpSpPr/>
            <p:nvPr/>
          </p:nvGrpSpPr>
          <p:grpSpPr>
            <a:xfrm>
              <a:off x="8146657" y="3148724"/>
              <a:ext cx="366050" cy="634372"/>
              <a:chOff x="3253086" y="3584575"/>
              <a:chExt cx="420583" cy="536574"/>
            </a:xfrm>
          </p:grpSpPr>
          <p:sp>
            <p:nvSpPr>
              <p:cNvPr id="69" name="Flecha: cheurón 68">
                <a:extLst>
                  <a:ext uri="{FF2B5EF4-FFF2-40B4-BE49-F238E27FC236}">
                    <a16:creationId xmlns:a16="http://schemas.microsoft.com/office/drawing/2014/main" xmlns="" id="{2456A1DC-3671-4D6C-B2BB-AC0CF3720E3C}"/>
                  </a:ext>
                </a:extLst>
              </p:cNvPr>
              <p:cNvSpPr/>
              <p:nvPr/>
            </p:nvSpPr>
            <p:spPr>
              <a:xfrm>
                <a:off x="3253086" y="3584575"/>
                <a:ext cx="318489" cy="536574"/>
              </a:xfrm>
              <a:prstGeom prst="chevron">
                <a:avLst>
                  <a:gd name="adj" fmla="val 6777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70" name="Flecha: cheurón 69">
                <a:extLst>
                  <a:ext uri="{FF2B5EF4-FFF2-40B4-BE49-F238E27FC236}">
                    <a16:creationId xmlns:a16="http://schemas.microsoft.com/office/drawing/2014/main" xmlns="" id="{461A1FEB-FF7C-4165-8EF5-8BCF1DDB1041}"/>
                  </a:ext>
                </a:extLst>
              </p:cNvPr>
              <p:cNvSpPr/>
              <p:nvPr/>
            </p:nvSpPr>
            <p:spPr>
              <a:xfrm>
                <a:off x="3355180" y="3584575"/>
                <a:ext cx="318489" cy="536574"/>
              </a:xfrm>
              <a:prstGeom prst="chevron">
                <a:avLst>
                  <a:gd name="adj" fmla="val 6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grpSp>
        <p:grpSp>
          <p:nvGrpSpPr>
            <p:cNvPr id="66" name="Grupo 65">
              <a:extLst>
                <a:ext uri="{FF2B5EF4-FFF2-40B4-BE49-F238E27FC236}">
                  <a16:creationId xmlns:a16="http://schemas.microsoft.com/office/drawing/2014/main" xmlns="" id="{4751005C-2125-402A-AC71-EA6AD6CCC7DD}"/>
                </a:ext>
              </a:extLst>
            </p:cNvPr>
            <p:cNvGrpSpPr/>
            <p:nvPr/>
          </p:nvGrpSpPr>
          <p:grpSpPr>
            <a:xfrm>
              <a:off x="10160158" y="3140787"/>
              <a:ext cx="366050" cy="634372"/>
              <a:chOff x="3253086" y="3584575"/>
              <a:chExt cx="420583" cy="536574"/>
            </a:xfrm>
          </p:grpSpPr>
          <p:sp>
            <p:nvSpPr>
              <p:cNvPr id="67" name="Flecha: cheurón 66">
                <a:extLst>
                  <a:ext uri="{FF2B5EF4-FFF2-40B4-BE49-F238E27FC236}">
                    <a16:creationId xmlns:a16="http://schemas.microsoft.com/office/drawing/2014/main" xmlns="" id="{E6CCFEDF-9DE2-4A01-A689-E344A0554A0E}"/>
                  </a:ext>
                </a:extLst>
              </p:cNvPr>
              <p:cNvSpPr/>
              <p:nvPr/>
            </p:nvSpPr>
            <p:spPr>
              <a:xfrm>
                <a:off x="3253086" y="3584575"/>
                <a:ext cx="318489" cy="536574"/>
              </a:xfrm>
              <a:prstGeom prst="chevron">
                <a:avLst>
                  <a:gd name="adj" fmla="val 6777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sp>
            <p:nvSpPr>
              <p:cNvPr id="68" name="Flecha: cheurón 67">
                <a:extLst>
                  <a:ext uri="{FF2B5EF4-FFF2-40B4-BE49-F238E27FC236}">
                    <a16:creationId xmlns:a16="http://schemas.microsoft.com/office/drawing/2014/main" xmlns="" id="{945CA1C8-82C8-41B9-9A2A-09CECFB222B3}"/>
                  </a:ext>
                </a:extLst>
              </p:cNvPr>
              <p:cNvSpPr/>
              <p:nvPr/>
            </p:nvSpPr>
            <p:spPr>
              <a:xfrm>
                <a:off x="3355180" y="3584575"/>
                <a:ext cx="318489" cy="536574"/>
              </a:xfrm>
              <a:prstGeom prst="chevron">
                <a:avLst>
                  <a:gd name="adj" fmla="val 677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solidFill>
                    <a:schemeClr val="tx1"/>
                  </a:solidFill>
                </a:endParaRPr>
              </a:p>
            </p:txBody>
          </p:sp>
        </p:grpSp>
      </p:grpSp>
      <p:grpSp>
        <p:nvGrpSpPr>
          <p:cNvPr id="3" name="Grupo 2">
            <a:extLst>
              <a:ext uri="{FF2B5EF4-FFF2-40B4-BE49-F238E27FC236}">
                <a16:creationId xmlns:a16="http://schemas.microsoft.com/office/drawing/2014/main" xmlns="" id="{17DA5D12-A50C-4B41-8E94-D3C6D9948647}"/>
              </a:ext>
            </a:extLst>
          </p:cNvPr>
          <p:cNvGrpSpPr/>
          <p:nvPr/>
        </p:nvGrpSpPr>
        <p:grpSpPr>
          <a:xfrm>
            <a:off x="167388" y="4640117"/>
            <a:ext cx="1286017" cy="1286017"/>
            <a:chOff x="249899" y="5083578"/>
            <a:chExt cx="1714689" cy="1714689"/>
          </a:xfrm>
        </p:grpSpPr>
        <p:sp>
          <p:nvSpPr>
            <p:cNvPr id="2" name="Elipse 1">
              <a:extLst>
                <a:ext uri="{FF2B5EF4-FFF2-40B4-BE49-F238E27FC236}">
                  <a16:creationId xmlns:a16="http://schemas.microsoft.com/office/drawing/2014/main" xmlns="" id="{2FA691D6-2920-47E2-AB6A-C0E556F90299}"/>
                </a:ext>
              </a:extLst>
            </p:cNvPr>
            <p:cNvSpPr/>
            <p:nvPr/>
          </p:nvSpPr>
          <p:spPr>
            <a:xfrm>
              <a:off x="249899" y="5083578"/>
              <a:ext cx="1714689" cy="171468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11" name="Elipse 110">
              <a:extLst>
                <a:ext uri="{FF2B5EF4-FFF2-40B4-BE49-F238E27FC236}">
                  <a16:creationId xmlns:a16="http://schemas.microsoft.com/office/drawing/2014/main" xmlns="" id="{229284FD-0FD1-4BA3-ADA3-FED2662E2C6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112" name="Grupo 111">
            <a:extLst>
              <a:ext uri="{FF2B5EF4-FFF2-40B4-BE49-F238E27FC236}">
                <a16:creationId xmlns:a16="http://schemas.microsoft.com/office/drawing/2014/main" xmlns="" id="{3B9BF916-4201-4CEA-A3E5-7D374411FA29}"/>
              </a:ext>
            </a:extLst>
          </p:cNvPr>
          <p:cNvGrpSpPr/>
          <p:nvPr/>
        </p:nvGrpSpPr>
        <p:grpSpPr>
          <a:xfrm>
            <a:off x="1689780" y="4640117"/>
            <a:ext cx="1286017" cy="1286017"/>
            <a:chOff x="249899" y="5083578"/>
            <a:chExt cx="1714689" cy="1714689"/>
          </a:xfrm>
        </p:grpSpPr>
        <p:sp>
          <p:nvSpPr>
            <p:cNvPr id="113" name="Elipse 112">
              <a:extLst>
                <a:ext uri="{FF2B5EF4-FFF2-40B4-BE49-F238E27FC236}">
                  <a16:creationId xmlns:a16="http://schemas.microsoft.com/office/drawing/2014/main" xmlns="" id="{BAAFEDBA-4C3E-44B3-9C3D-E72649576BC1}"/>
                </a:ext>
              </a:extLst>
            </p:cNvPr>
            <p:cNvSpPr/>
            <p:nvPr/>
          </p:nvSpPr>
          <p:spPr>
            <a:xfrm>
              <a:off x="249899" y="5083578"/>
              <a:ext cx="1714689" cy="17146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14" name="Elipse 113">
              <a:extLst>
                <a:ext uri="{FF2B5EF4-FFF2-40B4-BE49-F238E27FC236}">
                  <a16:creationId xmlns:a16="http://schemas.microsoft.com/office/drawing/2014/main" xmlns="" id="{0AB9C723-17CA-47D3-96A2-5318522A85BE}"/>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115" name="Grupo 114">
            <a:extLst>
              <a:ext uri="{FF2B5EF4-FFF2-40B4-BE49-F238E27FC236}">
                <a16:creationId xmlns:a16="http://schemas.microsoft.com/office/drawing/2014/main" xmlns="" id="{38236085-0C47-4207-8557-4A76A4F2C240}"/>
              </a:ext>
            </a:extLst>
          </p:cNvPr>
          <p:cNvGrpSpPr/>
          <p:nvPr/>
        </p:nvGrpSpPr>
        <p:grpSpPr>
          <a:xfrm>
            <a:off x="3213975" y="4656127"/>
            <a:ext cx="1286017" cy="1286017"/>
            <a:chOff x="249899" y="5083578"/>
            <a:chExt cx="1714689" cy="1714689"/>
          </a:xfrm>
        </p:grpSpPr>
        <p:sp>
          <p:nvSpPr>
            <p:cNvPr id="116" name="Elipse 115">
              <a:extLst>
                <a:ext uri="{FF2B5EF4-FFF2-40B4-BE49-F238E27FC236}">
                  <a16:creationId xmlns:a16="http://schemas.microsoft.com/office/drawing/2014/main" xmlns="" id="{52C7AC1D-BD35-4368-AF9B-C997361FE1B4}"/>
                </a:ext>
              </a:extLst>
            </p:cNvPr>
            <p:cNvSpPr/>
            <p:nvPr/>
          </p:nvSpPr>
          <p:spPr>
            <a:xfrm>
              <a:off x="249899" y="5083578"/>
              <a:ext cx="1714689" cy="171468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17" name="Elipse 116">
              <a:extLst>
                <a:ext uri="{FF2B5EF4-FFF2-40B4-BE49-F238E27FC236}">
                  <a16:creationId xmlns:a16="http://schemas.microsoft.com/office/drawing/2014/main" xmlns="" id="{57354CDE-27BE-4950-9A1D-1C493B1A5781}"/>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118" name="Grupo 117">
            <a:extLst>
              <a:ext uri="{FF2B5EF4-FFF2-40B4-BE49-F238E27FC236}">
                <a16:creationId xmlns:a16="http://schemas.microsoft.com/office/drawing/2014/main" xmlns="" id="{FEA26005-4EA1-4250-8555-0B9E85B04F1D}"/>
              </a:ext>
            </a:extLst>
          </p:cNvPr>
          <p:cNvGrpSpPr/>
          <p:nvPr/>
        </p:nvGrpSpPr>
        <p:grpSpPr>
          <a:xfrm>
            <a:off x="4734564" y="4640117"/>
            <a:ext cx="1286017" cy="1286017"/>
            <a:chOff x="249899" y="5083578"/>
            <a:chExt cx="1714689" cy="1714689"/>
          </a:xfrm>
        </p:grpSpPr>
        <p:sp>
          <p:nvSpPr>
            <p:cNvPr id="119" name="Elipse 118">
              <a:extLst>
                <a:ext uri="{FF2B5EF4-FFF2-40B4-BE49-F238E27FC236}">
                  <a16:creationId xmlns:a16="http://schemas.microsoft.com/office/drawing/2014/main" xmlns="" id="{EBE3A319-8214-4047-9311-8EF6427E0E2B}"/>
                </a:ext>
              </a:extLst>
            </p:cNvPr>
            <p:cNvSpPr/>
            <p:nvPr/>
          </p:nvSpPr>
          <p:spPr>
            <a:xfrm>
              <a:off x="249899" y="5083578"/>
              <a:ext cx="1714689" cy="17146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20" name="Elipse 119">
              <a:extLst>
                <a:ext uri="{FF2B5EF4-FFF2-40B4-BE49-F238E27FC236}">
                  <a16:creationId xmlns:a16="http://schemas.microsoft.com/office/drawing/2014/main" xmlns="" id="{6D1AE287-E010-4BD0-BE14-7EF38F079D00}"/>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121" name="Grupo 120">
            <a:extLst>
              <a:ext uri="{FF2B5EF4-FFF2-40B4-BE49-F238E27FC236}">
                <a16:creationId xmlns:a16="http://schemas.microsoft.com/office/drawing/2014/main" xmlns="" id="{22DB0991-E5F5-4F79-BAFE-1CF9988AA901}"/>
              </a:ext>
            </a:extLst>
          </p:cNvPr>
          <p:cNvGrpSpPr/>
          <p:nvPr/>
        </p:nvGrpSpPr>
        <p:grpSpPr>
          <a:xfrm>
            <a:off x="6256956" y="4640117"/>
            <a:ext cx="1286017" cy="1286017"/>
            <a:chOff x="249899" y="5083578"/>
            <a:chExt cx="1714689" cy="1714689"/>
          </a:xfrm>
        </p:grpSpPr>
        <p:sp>
          <p:nvSpPr>
            <p:cNvPr id="122" name="Elipse 121">
              <a:extLst>
                <a:ext uri="{FF2B5EF4-FFF2-40B4-BE49-F238E27FC236}">
                  <a16:creationId xmlns:a16="http://schemas.microsoft.com/office/drawing/2014/main" xmlns="" id="{477317DA-9363-4763-B516-66DE718C4C10}"/>
                </a:ext>
              </a:extLst>
            </p:cNvPr>
            <p:cNvSpPr/>
            <p:nvPr/>
          </p:nvSpPr>
          <p:spPr>
            <a:xfrm>
              <a:off x="249899" y="5083578"/>
              <a:ext cx="1714689" cy="171468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23" name="Elipse 122">
              <a:extLst>
                <a:ext uri="{FF2B5EF4-FFF2-40B4-BE49-F238E27FC236}">
                  <a16:creationId xmlns:a16="http://schemas.microsoft.com/office/drawing/2014/main" xmlns="" id="{A97D7328-44B9-4897-9A35-5F60C1531501}"/>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124" name="Grupo 123">
            <a:extLst>
              <a:ext uri="{FF2B5EF4-FFF2-40B4-BE49-F238E27FC236}">
                <a16:creationId xmlns:a16="http://schemas.microsoft.com/office/drawing/2014/main" xmlns="" id="{EB869813-A00C-42B7-92F8-322617664F1D}"/>
              </a:ext>
            </a:extLst>
          </p:cNvPr>
          <p:cNvGrpSpPr/>
          <p:nvPr/>
        </p:nvGrpSpPr>
        <p:grpSpPr>
          <a:xfrm>
            <a:off x="7779348" y="4640117"/>
            <a:ext cx="1286017" cy="1286017"/>
            <a:chOff x="249899" y="5083578"/>
            <a:chExt cx="1714689" cy="1714689"/>
          </a:xfrm>
        </p:grpSpPr>
        <p:sp>
          <p:nvSpPr>
            <p:cNvPr id="125" name="Elipse 124">
              <a:extLst>
                <a:ext uri="{FF2B5EF4-FFF2-40B4-BE49-F238E27FC236}">
                  <a16:creationId xmlns:a16="http://schemas.microsoft.com/office/drawing/2014/main" xmlns="" id="{AE50972C-3EC8-4B2B-B167-4769ACA5F166}"/>
                </a:ext>
              </a:extLst>
            </p:cNvPr>
            <p:cNvSpPr/>
            <p:nvPr/>
          </p:nvSpPr>
          <p:spPr>
            <a:xfrm>
              <a:off x="249899" y="5083578"/>
              <a:ext cx="1714689" cy="17146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sp>
          <p:nvSpPr>
            <p:cNvPr id="126" name="Elipse 125">
              <a:extLst>
                <a:ext uri="{FF2B5EF4-FFF2-40B4-BE49-F238E27FC236}">
                  <a16:creationId xmlns:a16="http://schemas.microsoft.com/office/drawing/2014/main" xmlns="" id="{1795753E-8250-41C8-A8A8-A05C917CC15B}"/>
                </a:ext>
              </a:extLst>
            </p:cNvPr>
            <p:cNvSpPr/>
            <p:nvPr/>
          </p:nvSpPr>
          <p:spPr>
            <a:xfrm>
              <a:off x="419461" y="5255171"/>
              <a:ext cx="1371502" cy="13715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50" dirty="0"/>
            </a:p>
          </p:txBody>
        </p:sp>
      </p:grpSp>
      <p:grpSp>
        <p:nvGrpSpPr>
          <p:cNvPr id="131" name="Google Shape;8369;p65">
            <a:extLst>
              <a:ext uri="{FF2B5EF4-FFF2-40B4-BE49-F238E27FC236}">
                <a16:creationId xmlns:a16="http://schemas.microsoft.com/office/drawing/2014/main" xmlns="" id="{4882A951-87B8-49D3-8424-6AA4414187BB}"/>
              </a:ext>
            </a:extLst>
          </p:cNvPr>
          <p:cNvGrpSpPr/>
          <p:nvPr/>
        </p:nvGrpSpPr>
        <p:grpSpPr>
          <a:xfrm>
            <a:off x="3901493" y="5195485"/>
            <a:ext cx="201021" cy="296977"/>
            <a:chOff x="-46410500" y="3201275"/>
            <a:chExt cx="300100" cy="300125"/>
          </a:xfrm>
          <a:solidFill>
            <a:srgbClr val="00B0F0"/>
          </a:solidFill>
        </p:grpSpPr>
        <p:sp>
          <p:nvSpPr>
            <p:cNvPr id="132" name="Google Shape;8370;p65">
              <a:extLst>
                <a:ext uri="{FF2B5EF4-FFF2-40B4-BE49-F238E27FC236}">
                  <a16:creationId xmlns:a16="http://schemas.microsoft.com/office/drawing/2014/main" xmlns="" id="{43A6F08C-3BF7-4616-AD17-2145AFDCF024}"/>
                </a:ext>
              </a:extLst>
            </p:cNvPr>
            <p:cNvSpPr/>
            <p:nvPr/>
          </p:nvSpPr>
          <p:spPr>
            <a:xfrm>
              <a:off x="-46358500" y="3201275"/>
              <a:ext cx="37825" cy="87450"/>
            </a:xfrm>
            <a:custGeom>
              <a:avLst/>
              <a:gdLst/>
              <a:ahLst/>
              <a:cxnLst/>
              <a:rect l="l" t="t" r="r" b="b"/>
              <a:pathLst>
                <a:path w="1513" h="3498" extrusionOk="0">
                  <a:moveTo>
                    <a:pt x="768" y="1"/>
                  </a:moveTo>
                  <a:cubicBezTo>
                    <a:pt x="677" y="1"/>
                    <a:pt x="583" y="32"/>
                    <a:pt x="504" y="95"/>
                  </a:cubicBezTo>
                  <a:cubicBezTo>
                    <a:pt x="0" y="599"/>
                    <a:pt x="0" y="1482"/>
                    <a:pt x="504" y="1986"/>
                  </a:cubicBezTo>
                  <a:cubicBezTo>
                    <a:pt x="725" y="2238"/>
                    <a:pt x="725" y="2616"/>
                    <a:pt x="504" y="2899"/>
                  </a:cubicBezTo>
                  <a:cubicBezTo>
                    <a:pt x="378" y="3025"/>
                    <a:pt x="378" y="3246"/>
                    <a:pt x="504" y="3403"/>
                  </a:cubicBezTo>
                  <a:cubicBezTo>
                    <a:pt x="567" y="3466"/>
                    <a:pt x="654" y="3498"/>
                    <a:pt x="744" y="3498"/>
                  </a:cubicBezTo>
                  <a:cubicBezTo>
                    <a:pt x="835" y="3498"/>
                    <a:pt x="929" y="3466"/>
                    <a:pt x="1008" y="3403"/>
                  </a:cubicBezTo>
                  <a:cubicBezTo>
                    <a:pt x="1512" y="2899"/>
                    <a:pt x="1512" y="2017"/>
                    <a:pt x="1008" y="1513"/>
                  </a:cubicBezTo>
                  <a:cubicBezTo>
                    <a:pt x="788" y="1293"/>
                    <a:pt x="788" y="851"/>
                    <a:pt x="1008" y="599"/>
                  </a:cubicBezTo>
                  <a:cubicBezTo>
                    <a:pt x="1134" y="505"/>
                    <a:pt x="1134" y="253"/>
                    <a:pt x="1008" y="95"/>
                  </a:cubicBezTo>
                  <a:cubicBezTo>
                    <a:pt x="945" y="32"/>
                    <a:pt x="859" y="1"/>
                    <a:pt x="768" y="1"/>
                  </a:cubicBezTo>
                  <a:close/>
                </a:path>
              </a:pathLst>
            </a:custGeom>
            <a:grpFill/>
            <a:ln>
              <a:noFill/>
            </a:ln>
          </p:spPr>
          <p:txBody>
            <a:bodyPr spcFirstLastPara="1" wrap="square" lIns="68569" tIns="68569" rIns="68569" bIns="68569" anchor="ctr" anchorCtr="0">
              <a:noAutofit/>
            </a:bodyPr>
            <a:lstStyle/>
            <a:p>
              <a:pPr defTabSz="685800">
                <a:buClr>
                  <a:srgbClr val="000000"/>
                </a:buClr>
                <a:defRPr/>
              </a:pPr>
              <a:endParaRPr sz="1050" kern="0" dirty="0">
                <a:solidFill>
                  <a:srgbClr val="000000"/>
                </a:solidFill>
                <a:latin typeface="Arial"/>
                <a:cs typeface="Arial"/>
                <a:sym typeface="Arial"/>
              </a:endParaRPr>
            </a:p>
          </p:txBody>
        </p:sp>
        <p:sp>
          <p:nvSpPr>
            <p:cNvPr id="133" name="Google Shape;8371;p65">
              <a:extLst>
                <a:ext uri="{FF2B5EF4-FFF2-40B4-BE49-F238E27FC236}">
                  <a16:creationId xmlns:a16="http://schemas.microsoft.com/office/drawing/2014/main" xmlns="" id="{4768EC6B-A86F-4D83-A56F-DD078AA522DE}"/>
                </a:ext>
              </a:extLst>
            </p:cNvPr>
            <p:cNvSpPr/>
            <p:nvPr/>
          </p:nvSpPr>
          <p:spPr>
            <a:xfrm>
              <a:off x="-46307325" y="3201275"/>
              <a:ext cx="38625" cy="88250"/>
            </a:xfrm>
            <a:custGeom>
              <a:avLst/>
              <a:gdLst/>
              <a:ahLst/>
              <a:cxnLst/>
              <a:rect l="l" t="t" r="r" b="b"/>
              <a:pathLst>
                <a:path w="1545" h="3530" extrusionOk="0">
                  <a:moveTo>
                    <a:pt x="781" y="1"/>
                  </a:moveTo>
                  <a:cubicBezTo>
                    <a:pt x="686" y="1"/>
                    <a:pt x="584" y="32"/>
                    <a:pt x="505" y="95"/>
                  </a:cubicBezTo>
                  <a:cubicBezTo>
                    <a:pt x="1" y="599"/>
                    <a:pt x="1" y="1482"/>
                    <a:pt x="505" y="1986"/>
                  </a:cubicBezTo>
                  <a:cubicBezTo>
                    <a:pt x="788" y="2238"/>
                    <a:pt x="788" y="2616"/>
                    <a:pt x="536" y="2899"/>
                  </a:cubicBezTo>
                  <a:cubicBezTo>
                    <a:pt x="410" y="3025"/>
                    <a:pt x="410" y="3246"/>
                    <a:pt x="536" y="3403"/>
                  </a:cubicBezTo>
                  <a:cubicBezTo>
                    <a:pt x="631" y="3498"/>
                    <a:pt x="694" y="3529"/>
                    <a:pt x="788" y="3529"/>
                  </a:cubicBezTo>
                  <a:cubicBezTo>
                    <a:pt x="851" y="3529"/>
                    <a:pt x="978" y="3498"/>
                    <a:pt x="1009" y="3403"/>
                  </a:cubicBezTo>
                  <a:cubicBezTo>
                    <a:pt x="1545" y="2899"/>
                    <a:pt x="1545" y="2017"/>
                    <a:pt x="1009" y="1513"/>
                  </a:cubicBezTo>
                  <a:cubicBezTo>
                    <a:pt x="788" y="1293"/>
                    <a:pt x="788" y="851"/>
                    <a:pt x="1009" y="599"/>
                  </a:cubicBezTo>
                  <a:cubicBezTo>
                    <a:pt x="1135" y="505"/>
                    <a:pt x="1135" y="253"/>
                    <a:pt x="1009" y="95"/>
                  </a:cubicBezTo>
                  <a:cubicBezTo>
                    <a:pt x="962" y="32"/>
                    <a:pt x="875" y="1"/>
                    <a:pt x="781" y="1"/>
                  </a:cubicBezTo>
                  <a:close/>
                </a:path>
              </a:pathLst>
            </a:custGeom>
            <a:grpFill/>
            <a:ln>
              <a:noFill/>
            </a:ln>
          </p:spPr>
          <p:txBody>
            <a:bodyPr spcFirstLastPara="1" wrap="square" lIns="68569" tIns="68569" rIns="68569" bIns="68569" anchor="ctr" anchorCtr="0">
              <a:noAutofit/>
            </a:bodyPr>
            <a:lstStyle/>
            <a:p>
              <a:pPr defTabSz="685800">
                <a:buClr>
                  <a:srgbClr val="000000"/>
                </a:buClr>
                <a:defRPr/>
              </a:pPr>
              <a:endParaRPr sz="1050" kern="0" dirty="0">
                <a:solidFill>
                  <a:srgbClr val="000000"/>
                </a:solidFill>
                <a:latin typeface="Arial"/>
                <a:cs typeface="Arial"/>
                <a:sym typeface="Arial"/>
              </a:endParaRPr>
            </a:p>
          </p:txBody>
        </p:sp>
        <p:sp>
          <p:nvSpPr>
            <p:cNvPr id="134" name="Google Shape;8372;p65">
              <a:extLst>
                <a:ext uri="{FF2B5EF4-FFF2-40B4-BE49-F238E27FC236}">
                  <a16:creationId xmlns:a16="http://schemas.microsoft.com/office/drawing/2014/main" xmlns="" id="{3357B69A-616D-4EA6-AC2B-D136DB08AA83}"/>
                </a:ext>
              </a:extLst>
            </p:cNvPr>
            <p:cNvSpPr/>
            <p:nvPr/>
          </p:nvSpPr>
          <p:spPr>
            <a:xfrm>
              <a:off x="-46253750" y="3201275"/>
              <a:ext cx="38600" cy="87450"/>
            </a:xfrm>
            <a:custGeom>
              <a:avLst/>
              <a:gdLst/>
              <a:ahLst/>
              <a:cxnLst/>
              <a:rect l="l" t="t" r="r" b="b"/>
              <a:pathLst>
                <a:path w="1544" h="3498" extrusionOk="0">
                  <a:moveTo>
                    <a:pt x="800" y="1"/>
                  </a:moveTo>
                  <a:cubicBezTo>
                    <a:pt x="709" y="1"/>
                    <a:pt x="615" y="32"/>
                    <a:pt x="536" y="95"/>
                  </a:cubicBezTo>
                  <a:cubicBezTo>
                    <a:pt x="0" y="599"/>
                    <a:pt x="0" y="1482"/>
                    <a:pt x="536" y="1986"/>
                  </a:cubicBezTo>
                  <a:cubicBezTo>
                    <a:pt x="756" y="2238"/>
                    <a:pt x="756" y="2616"/>
                    <a:pt x="536" y="2899"/>
                  </a:cubicBezTo>
                  <a:cubicBezTo>
                    <a:pt x="410" y="3025"/>
                    <a:pt x="410" y="3246"/>
                    <a:pt x="536" y="3403"/>
                  </a:cubicBezTo>
                  <a:cubicBezTo>
                    <a:pt x="599" y="3466"/>
                    <a:pt x="685" y="3498"/>
                    <a:pt x="776" y="3498"/>
                  </a:cubicBezTo>
                  <a:cubicBezTo>
                    <a:pt x="867" y="3498"/>
                    <a:pt x="961" y="3466"/>
                    <a:pt x="1040" y="3403"/>
                  </a:cubicBezTo>
                  <a:cubicBezTo>
                    <a:pt x="1544" y="2899"/>
                    <a:pt x="1544" y="2017"/>
                    <a:pt x="1040" y="1513"/>
                  </a:cubicBezTo>
                  <a:cubicBezTo>
                    <a:pt x="788" y="1293"/>
                    <a:pt x="788" y="851"/>
                    <a:pt x="1040" y="599"/>
                  </a:cubicBezTo>
                  <a:cubicBezTo>
                    <a:pt x="1166" y="505"/>
                    <a:pt x="1166" y="253"/>
                    <a:pt x="1040" y="95"/>
                  </a:cubicBezTo>
                  <a:cubicBezTo>
                    <a:pt x="977" y="32"/>
                    <a:pt x="890" y="1"/>
                    <a:pt x="800" y="1"/>
                  </a:cubicBezTo>
                  <a:close/>
                </a:path>
              </a:pathLst>
            </a:custGeom>
            <a:grpFill/>
            <a:ln>
              <a:noFill/>
            </a:ln>
          </p:spPr>
          <p:txBody>
            <a:bodyPr spcFirstLastPara="1" wrap="square" lIns="68569" tIns="68569" rIns="68569" bIns="68569" anchor="ctr" anchorCtr="0">
              <a:noAutofit/>
            </a:bodyPr>
            <a:lstStyle/>
            <a:p>
              <a:pPr defTabSz="685800">
                <a:buClr>
                  <a:srgbClr val="000000"/>
                </a:buClr>
                <a:defRPr/>
              </a:pPr>
              <a:endParaRPr sz="1050" kern="0" dirty="0">
                <a:solidFill>
                  <a:srgbClr val="000000"/>
                </a:solidFill>
                <a:latin typeface="Arial"/>
                <a:cs typeface="Arial"/>
                <a:sym typeface="Arial"/>
              </a:endParaRPr>
            </a:p>
          </p:txBody>
        </p:sp>
        <p:sp>
          <p:nvSpPr>
            <p:cNvPr id="135" name="Google Shape;8373;p65">
              <a:extLst>
                <a:ext uri="{FF2B5EF4-FFF2-40B4-BE49-F238E27FC236}">
                  <a16:creationId xmlns:a16="http://schemas.microsoft.com/office/drawing/2014/main" xmlns="" id="{C80D5DE6-C9E8-4CDA-9657-58520B0962BA}"/>
                </a:ext>
              </a:extLst>
            </p:cNvPr>
            <p:cNvSpPr/>
            <p:nvPr/>
          </p:nvSpPr>
          <p:spPr>
            <a:xfrm>
              <a:off x="-46410500" y="3306025"/>
              <a:ext cx="300100" cy="141025"/>
            </a:xfrm>
            <a:custGeom>
              <a:avLst/>
              <a:gdLst/>
              <a:ahLst/>
              <a:cxnLst/>
              <a:rect l="l" t="t" r="r" b="b"/>
              <a:pathLst>
                <a:path w="12004" h="5641" extrusionOk="0">
                  <a:moveTo>
                    <a:pt x="10933" y="1419"/>
                  </a:moveTo>
                  <a:cubicBezTo>
                    <a:pt x="11122" y="1419"/>
                    <a:pt x="11279" y="1576"/>
                    <a:pt x="11279" y="1765"/>
                  </a:cubicBezTo>
                  <a:cubicBezTo>
                    <a:pt x="11248" y="3057"/>
                    <a:pt x="10208" y="4128"/>
                    <a:pt x="8980" y="4223"/>
                  </a:cubicBezTo>
                  <a:cubicBezTo>
                    <a:pt x="9389" y="3404"/>
                    <a:pt x="9673" y="2458"/>
                    <a:pt x="9799" y="1419"/>
                  </a:cubicBezTo>
                  <a:close/>
                  <a:moveTo>
                    <a:pt x="347" y="1"/>
                  </a:moveTo>
                  <a:cubicBezTo>
                    <a:pt x="158" y="1"/>
                    <a:pt x="1" y="159"/>
                    <a:pt x="1" y="348"/>
                  </a:cubicBezTo>
                  <a:cubicBezTo>
                    <a:pt x="1" y="2458"/>
                    <a:pt x="694" y="4412"/>
                    <a:pt x="1923" y="5640"/>
                  </a:cubicBezTo>
                  <a:lnTo>
                    <a:pt x="7971" y="5640"/>
                  </a:lnTo>
                  <a:cubicBezTo>
                    <a:pt x="8192" y="5420"/>
                    <a:pt x="8381" y="5168"/>
                    <a:pt x="8539" y="4916"/>
                  </a:cubicBezTo>
                  <a:lnTo>
                    <a:pt x="8854" y="4916"/>
                  </a:lnTo>
                  <a:cubicBezTo>
                    <a:pt x="10586" y="4916"/>
                    <a:pt x="12004" y="3498"/>
                    <a:pt x="12004" y="1765"/>
                  </a:cubicBezTo>
                  <a:cubicBezTo>
                    <a:pt x="11941" y="1198"/>
                    <a:pt x="11469" y="726"/>
                    <a:pt x="10933" y="726"/>
                  </a:cubicBezTo>
                  <a:lnTo>
                    <a:pt x="9862" y="726"/>
                  </a:lnTo>
                  <a:lnTo>
                    <a:pt x="9862" y="348"/>
                  </a:lnTo>
                  <a:cubicBezTo>
                    <a:pt x="9862" y="159"/>
                    <a:pt x="9704" y="1"/>
                    <a:pt x="9515" y="1"/>
                  </a:cubicBezTo>
                  <a:close/>
                </a:path>
              </a:pathLst>
            </a:custGeom>
            <a:grpFill/>
            <a:ln>
              <a:noFill/>
            </a:ln>
          </p:spPr>
          <p:txBody>
            <a:bodyPr spcFirstLastPara="1" wrap="square" lIns="68569" tIns="68569" rIns="68569" bIns="68569" anchor="ctr" anchorCtr="0">
              <a:noAutofit/>
            </a:bodyPr>
            <a:lstStyle/>
            <a:p>
              <a:pPr defTabSz="685800">
                <a:buClr>
                  <a:srgbClr val="000000"/>
                </a:buClr>
                <a:defRPr/>
              </a:pPr>
              <a:endParaRPr sz="1050" kern="0" dirty="0">
                <a:solidFill>
                  <a:srgbClr val="000000"/>
                </a:solidFill>
                <a:latin typeface="Arial"/>
                <a:cs typeface="Arial"/>
                <a:sym typeface="Arial"/>
              </a:endParaRPr>
            </a:p>
          </p:txBody>
        </p:sp>
        <p:sp>
          <p:nvSpPr>
            <p:cNvPr id="136" name="Google Shape;8374;p65">
              <a:extLst>
                <a:ext uri="{FF2B5EF4-FFF2-40B4-BE49-F238E27FC236}">
                  <a16:creationId xmlns:a16="http://schemas.microsoft.com/office/drawing/2014/main" xmlns="" id="{F2F97BB2-6404-4F97-820B-951775E5067F}"/>
                </a:ext>
              </a:extLst>
            </p:cNvPr>
            <p:cNvSpPr/>
            <p:nvPr/>
          </p:nvSpPr>
          <p:spPr>
            <a:xfrm>
              <a:off x="-46401050" y="3465925"/>
              <a:ext cx="226075" cy="35475"/>
            </a:xfrm>
            <a:custGeom>
              <a:avLst/>
              <a:gdLst/>
              <a:ahLst/>
              <a:cxnLst/>
              <a:rect l="l" t="t" r="r" b="b"/>
              <a:pathLst>
                <a:path w="9043" h="1419" extrusionOk="0">
                  <a:moveTo>
                    <a:pt x="473" y="0"/>
                  </a:moveTo>
                  <a:cubicBezTo>
                    <a:pt x="158" y="0"/>
                    <a:pt x="1" y="379"/>
                    <a:pt x="221" y="631"/>
                  </a:cubicBezTo>
                  <a:cubicBezTo>
                    <a:pt x="757" y="1135"/>
                    <a:pt x="1450" y="1418"/>
                    <a:pt x="2206" y="1418"/>
                  </a:cubicBezTo>
                  <a:lnTo>
                    <a:pt x="6837" y="1418"/>
                  </a:lnTo>
                  <a:cubicBezTo>
                    <a:pt x="7593" y="1418"/>
                    <a:pt x="8318" y="1135"/>
                    <a:pt x="8822" y="631"/>
                  </a:cubicBezTo>
                  <a:cubicBezTo>
                    <a:pt x="9043" y="379"/>
                    <a:pt x="8948" y="0"/>
                    <a:pt x="8602" y="0"/>
                  </a:cubicBezTo>
                  <a:close/>
                </a:path>
              </a:pathLst>
            </a:custGeom>
            <a:grpFill/>
            <a:ln>
              <a:noFill/>
            </a:ln>
          </p:spPr>
          <p:txBody>
            <a:bodyPr spcFirstLastPara="1" wrap="square" lIns="68569" tIns="68569" rIns="68569" bIns="68569" anchor="ctr" anchorCtr="0">
              <a:noAutofit/>
            </a:bodyPr>
            <a:lstStyle/>
            <a:p>
              <a:pPr defTabSz="685800">
                <a:buClr>
                  <a:srgbClr val="000000"/>
                </a:buClr>
                <a:defRPr/>
              </a:pPr>
              <a:endParaRPr sz="1050" kern="0" dirty="0">
                <a:solidFill>
                  <a:srgbClr val="000000"/>
                </a:solidFill>
                <a:latin typeface="Arial"/>
                <a:cs typeface="Arial"/>
                <a:sym typeface="Arial"/>
              </a:endParaRPr>
            </a:p>
          </p:txBody>
        </p:sp>
      </p:grpSp>
      <p:grpSp>
        <p:nvGrpSpPr>
          <p:cNvPr id="6" name="Grupo 5">
            <a:extLst>
              <a:ext uri="{FF2B5EF4-FFF2-40B4-BE49-F238E27FC236}">
                <a16:creationId xmlns:a16="http://schemas.microsoft.com/office/drawing/2014/main" xmlns="" id="{EDC20A7A-D039-444C-89AC-B45569C68166}"/>
              </a:ext>
            </a:extLst>
          </p:cNvPr>
          <p:cNvGrpSpPr/>
          <p:nvPr/>
        </p:nvGrpSpPr>
        <p:grpSpPr>
          <a:xfrm>
            <a:off x="209984" y="2150514"/>
            <a:ext cx="1398312" cy="2062206"/>
            <a:chOff x="217763" y="1711356"/>
            <a:chExt cx="1864416" cy="2749609"/>
          </a:xfrm>
        </p:grpSpPr>
        <p:sp>
          <p:nvSpPr>
            <p:cNvPr id="168" name="TextBox 46">
              <a:extLst>
                <a:ext uri="{FF2B5EF4-FFF2-40B4-BE49-F238E27FC236}">
                  <a16:creationId xmlns:a16="http://schemas.microsoft.com/office/drawing/2014/main" xmlns="" id="{BD08D086-5DA9-48D4-9274-D03089C6A081}"/>
                </a:ext>
              </a:extLst>
            </p:cNvPr>
            <p:cNvSpPr txBox="1">
              <a:spLocks noChangeArrowheads="1"/>
            </p:cNvSpPr>
            <p:nvPr/>
          </p:nvSpPr>
          <p:spPr bwMode="auto">
            <a:xfrm>
              <a:off x="250868" y="3414525"/>
              <a:ext cx="1703785"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defTabSz="514350" fontAlgn="base">
                <a:lnSpc>
                  <a:spcPct val="100000"/>
                </a:lnSpc>
                <a:spcBef>
                  <a:spcPct val="0"/>
                </a:spcBef>
                <a:spcAft>
                  <a:spcPct val="0"/>
                </a:spcAft>
                <a:buNone/>
              </a:pPr>
              <a:r>
                <a:rPr lang="en-US" altLang="es-419" sz="900" dirty="0"/>
                <a:t>Prestadores de Energía Eléctrica, Prestadores de Telecomunicaciones, Proveedores de Infraestructura</a:t>
              </a:r>
              <a:endParaRPr lang="ru-RU" altLang="es-419" sz="900" dirty="0"/>
            </a:p>
          </p:txBody>
        </p:sp>
        <p:sp>
          <p:nvSpPr>
            <p:cNvPr id="4" name="CuadroTexto 3">
              <a:extLst>
                <a:ext uri="{FF2B5EF4-FFF2-40B4-BE49-F238E27FC236}">
                  <a16:creationId xmlns:a16="http://schemas.microsoft.com/office/drawing/2014/main" xmlns="" id="{FFF93A61-C194-472C-A537-89B9F731A2F5}"/>
                </a:ext>
              </a:extLst>
            </p:cNvPr>
            <p:cNvSpPr txBox="1"/>
            <p:nvPr/>
          </p:nvSpPr>
          <p:spPr>
            <a:xfrm>
              <a:off x="217763" y="2756924"/>
              <a:ext cx="1864416" cy="677108"/>
            </a:xfrm>
            <a:prstGeom prst="rect">
              <a:avLst/>
            </a:prstGeom>
            <a:noFill/>
          </p:spPr>
          <p:txBody>
            <a:bodyPr wrap="square" rtlCol="0">
              <a:spAutoFit/>
            </a:bodyPr>
            <a:lstStyle/>
            <a:p>
              <a:pPr algn="ctr"/>
              <a:r>
                <a:rPr lang="es-419" sz="1350" dirty="0">
                  <a:solidFill>
                    <a:schemeClr val="bg1"/>
                  </a:solidFill>
                  <a:latin typeface="Arial Black" panose="020B0A04020102020204" pitchFamily="34" charset="0"/>
                </a:rPr>
                <a:t>Sujetos Obligados </a:t>
              </a:r>
            </a:p>
          </p:txBody>
        </p:sp>
        <p:sp>
          <p:nvSpPr>
            <p:cNvPr id="5" name="CuadroTexto 4">
              <a:extLst>
                <a:ext uri="{FF2B5EF4-FFF2-40B4-BE49-F238E27FC236}">
                  <a16:creationId xmlns:a16="http://schemas.microsoft.com/office/drawing/2014/main" xmlns="" id="{8F3B2BBD-910F-4AE3-AC51-8FAC39CB648A}"/>
                </a:ext>
              </a:extLst>
            </p:cNvPr>
            <p:cNvSpPr txBox="1"/>
            <p:nvPr/>
          </p:nvSpPr>
          <p:spPr>
            <a:xfrm>
              <a:off x="545078" y="1711356"/>
              <a:ext cx="246308" cy="1231106"/>
            </a:xfrm>
            <a:prstGeom prst="rect">
              <a:avLst/>
            </a:prstGeom>
            <a:noFill/>
          </p:spPr>
          <p:txBody>
            <a:bodyPr wrap="none" rtlCol="0">
              <a:spAutoFit/>
            </a:bodyPr>
            <a:lstStyle/>
            <a:p>
              <a:endParaRPr lang="es-419" sz="5400" dirty="0">
                <a:solidFill>
                  <a:schemeClr val="bg1"/>
                </a:solidFill>
                <a:latin typeface="Bonkers" panose="02000000000000000000" pitchFamily="50" charset="0"/>
              </a:endParaRPr>
            </a:p>
          </p:txBody>
        </p:sp>
      </p:grpSp>
      <p:grpSp>
        <p:nvGrpSpPr>
          <p:cNvPr id="169" name="Grupo 168">
            <a:extLst>
              <a:ext uri="{FF2B5EF4-FFF2-40B4-BE49-F238E27FC236}">
                <a16:creationId xmlns:a16="http://schemas.microsoft.com/office/drawing/2014/main" xmlns="" id="{3E727F7F-28BD-4EC4-9ABD-2A52EA07A4CF}"/>
              </a:ext>
            </a:extLst>
          </p:cNvPr>
          <p:cNvGrpSpPr/>
          <p:nvPr/>
        </p:nvGrpSpPr>
        <p:grpSpPr>
          <a:xfrm>
            <a:off x="1661520" y="2163108"/>
            <a:ext cx="1398312" cy="1923707"/>
            <a:chOff x="491012" y="1711356"/>
            <a:chExt cx="1864415" cy="2564943"/>
          </a:xfrm>
        </p:grpSpPr>
        <p:sp>
          <p:nvSpPr>
            <p:cNvPr id="170" name="TextBox 46">
              <a:extLst>
                <a:ext uri="{FF2B5EF4-FFF2-40B4-BE49-F238E27FC236}">
                  <a16:creationId xmlns:a16="http://schemas.microsoft.com/office/drawing/2014/main" xmlns="" id="{FBE311D6-DE67-4A9C-A9A2-5D62FA766238}"/>
                </a:ext>
              </a:extLst>
            </p:cNvPr>
            <p:cNvSpPr txBox="1">
              <a:spLocks noChangeArrowheads="1"/>
            </p:cNvSpPr>
            <p:nvPr/>
          </p:nvSpPr>
          <p:spPr bwMode="auto">
            <a:xfrm>
              <a:off x="531227" y="3414524"/>
              <a:ext cx="1703784"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defTabSz="514350" fontAlgn="base">
                <a:lnSpc>
                  <a:spcPct val="100000"/>
                </a:lnSpc>
                <a:spcBef>
                  <a:spcPct val="0"/>
                </a:spcBef>
                <a:spcAft>
                  <a:spcPct val="0"/>
                </a:spcAft>
                <a:buNone/>
              </a:pPr>
              <a:r>
                <a:rPr lang="en-US" altLang="es-419" sz="900" dirty="0"/>
                <a:t>Durante la vigencia, cuando existan variaciones en las condiciones o información</a:t>
              </a:r>
              <a:endParaRPr lang="ru-RU" altLang="es-419" sz="900" dirty="0"/>
            </a:p>
          </p:txBody>
        </p:sp>
        <p:sp>
          <p:nvSpPr>
            <p:cNvPr id="171" name="CuadroTexto 170">
              <a:extLst>
                <a:ext uri="{FF2B5EF4-FFF2-40B4-BE49-F238E27FC236}">
                  <a16:creationId xmlns:a16="http://schemas.microsoft.com/office/drawing/2014/main" xmlns="" id="{025F0659-16E6-4340-B340-C84D3E0F7264}"/>
                </a:ext>
              </a:extLst>
            </p:cNvPr>
            <p:cNvSpPr txBox="1"/>
            <p:nvPr/>
          </p:nvSpPr>
          <p:spPr>
            <a:xfrm>
              <a:off x="491012" y="2932880"/>
              <a:ext cx="1864415" cy="400109"/>
            </a:xfrm>
            <a:prstGeom prst="rect">
              <a:avLst/>
            </a:prstGeom>
            <a:noFill/>
          </p:spPr>
          <p:txBody>
            <a:bodyPr wrap="square" rtlCol="0">
              <a:spAutoFit/>
            </a:bodyPr>
            <a:lstStyle/>
            <a:p>
              <a:r>
                <a:rPr lang="es-419" sz="1350" dirty="0">
                  <a:solidFill>
                    <a:schemeClr val="bg1"/>
                  </a:solidFill>
                  <a:latin typeface="Arial Black" panose="020B0A04020102020204" pitchFamily="34" charset="0"/>
                </a:rPr>
                <a:t>Modificación </a:t>
              </a:r>
            </a:p>
          </p:txBody>
        </p:sp>
        <p:sp>
          <p:nvSpPr>
            <p:cNvPr id="172" name="CuadroTexto 171">
              <a:extLst>
                <a:ext uri="{FF2B5EF4-FFF2-40B4-BE49-F238E27FC236}">
                  <a16:creationId xmlns:a16="http://schemas.microsoft.com/office/drawing/2014/main" xmlns="" id="{74C7DDCC-8035-4C3D-9C77-DDA2CA6030DF}"/>
                </a:ext>
              </a:extLst>
            </p:cNvPr>
            <p:cNvSpPr txBox="1"/>
            <p:nvPr/>
          </p:nvSpPr>
          <p:spPr>
            <a:xfrm>
              <a:off x="819258" y="1711356"/>
              <a:ext cx="1182375" cy="1231107"/>
            </a:xfrm>
            <a:prstGeom prst="rect">
              <a:avLst/>
            </a:prstGeom>
            <a:noFill/>
          </p:spPr>
          <p:txBody>
            <a:bodyPr wrap="none" rtlCol="0">
              <a:spAutoFit/>
            </a:bodyPr>
            <a:lstStyle/>
            <a:p>
              <a:r>
                <a:rPr lang="es-419" sz="5400" dirty="0">
                  <a:solidFill>
                    <a:schemeClr val="bg1"/>
                  </a:solidFill>
                  <a:latin typeface="Bonkers" panose="02000000000000000000" pitchFamily="50" charset="0"/>
                </a:rPr>
                <a:t>02</a:t>
              </a:r>
            </a:p>
          </p:txBody>
        </p:sp>
      </p:grpSp>
      <p:grpSp>
        <p:nvGrpSpPr>
          <p:cNvPr id="173" name="Grupo 172">
            <a:extLst>
              <a:ext uri="{FF2B5EF4-FFF2-40B4-BE49-F238E27FC236}">
                <a16:creationId xmlns:a16="http://schemas.microsoft.com/office/drawing/2014/main" xmlns="" id="{6063AA9A-6743-484E-B9CE-494245116244}"/>
              </a:ext>
            </a:extLst>
          </p:cNvPr>
          <p:cNvGrpSpPr/>
          <p:nvPr/>
        </p:nvGrpSpPr>
        <p:grpSpPr>
          <a:xfrm>
            <a:off x="3101680" y="2145631"/>
            <a:ext cx="1398312" cy="1863208"/>
            <a:chOff x="337257" y="1727975"/>
            <a:chExt cx="1864415" cy="2484278"/>
          </a:xfrm>
        </p:grpSpPr>
        <p:sp>
          <p:nvSpPr>
            <p:cNvPr id="174" name="TextBox 46">
              <a:extLst>
                <a:ext uri="{FF2B5EF4-FFF2-40B4-BE49-F238E27FC236}">
                  <a16:creationId xmlns:a16="http://schemas.microsoft.com/office/drawing/2014/main" xmlns="" id="{17A8F8F1-5F96-49B7-B00A-C6A61C95C1B9}"/>
                </a:ext>
              </a:extLst>
            </p:cNvPr>
            <p:cNvSpPr txBox="1">
              <a:spLocks noChangeArrowheads="1"/>
            </p:cNvSpPr>
            <p:nvPr/>
          </p:nvSpPr>
          <p:spPr bwMode="auto">
            <a:xfrm>
              <a:off x="473481" y="3535145"/>
              <a:ext cx="17037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defTabSz="514350" fontAlgn="base">
                <a:lnSpc>
                  <a:spcPct val="100000"/>
                </a:lnSpc>
                <a:spcBef>
                  <a:spcPct val="0"/>
                </a:spcBef>
                <a:spcAft>
                  <a:spcPct val="0"/>
                </a:spcAft>
                <a:buNone/>
              </a:pPr>
              <a:r>
                <a:rPr lang="en-US" altLang="es-419" sz="900" dirty="0"/>
                <a:t>Tiempo determinado en el Proyecto Técnico no mayor a 365 días</a:t>
              </a:r>
              <a:endParaRPr lang="ru-RU" altLang="es-419" sz="900" dirty="0"/>
            </a:p>
          </p:txBody>
        </p:sp>
        <p:sp>
          <p:nvSpPr>
            <p:cNvPr id="175" name="CuadroTexto 174">
              <a:extLst>
                <a:ext uri="{FF2B5EF4-FFF2-40B4-BE49-F238E27FC236}">
                  <a16:creationId xmlns:a16="http://schemas.microsoft.com/office/drawing/2014/main" xmlns="" id="{16AAB336-E957-44D7-8BC3-02E8759D570B}"/>
                </a:ext>
              </a:extLst>
            </p:cNvPr>
            <p:cNvSpPr txBox="1"/>
            <p:nvPr/>
          </p:nvSpPr>
          <p:spPr>
            <a:xfrm>
              <a:off x="337257" y="2975465"/>
              <a:ext cx="1864415" cy="400109"/>
            </a:xfrm>
            <a:prstGeom prst="rect">
              <a:avLst/>
            </a:prstGeom>
            <a:noFill/>
          </p:spPr>
          <p:txBody>
            <a:bodyPr wrap="square" rtlCol="0">
              <a:spAutoFit/>
            </a:bodyPr>
            <a:lstStyle/>
            <a:p>
              <a:pPr algn="ctr"/>
              <a:r>
                <a:rPr lang="es-419" sz="1350" dirty="0">
                  <a:solidFill>
                    <a:schemeClr val="bg1"/>
                  </a:solidFill>
                  <a:latin typeface="Arial Black" panose="020B0A04020102020204" pitchFamily="34" charset="0"/>
                </a:rPr>
                <a:t>Vigencia </a:t>
              </a:r>
            </a:p>
          </p:txBody>
        </p:sp>
        <p:sp>
          <p:nvSpPr>
            <p:cNvPr id="176" name="CuadroTexto 175">
              <a:extLst>
                <a:ext uri="{FF2B5EF4-FFF2-40B4-BE49-F238E27FC236}">
                  <a16:creationId xmlns:a16="http://schemas.microsoft.com/office/drawing/2014/main" xmlns="" id="{A54EE972-0B5F-42D2-9AD5-16148F2A05A4}"/>
                </a:ext>
              </a:extLst>
            </p:cNvPr>
            <p:cNvSpPr txBox="1"/>
            <p:nvPr/>
          </p:nvSpPr>
          <p:spPr>
            <a:xfrm>
              <a:off x="731265" y="1727975"/>
              <a:ext cx="1182375" cy="1231106"/>
            </a:xfrm>
            <a:prstGeom prst="rect">
              <a:avLst/>
            </a:prstGeom>
            <a:noFill/>
          </p:spPr>
          <p:txBody>
            <a:bodyPr wrap="none" rtlCol="0">
              <a:spAutoFit/>
            </a:bodyPr>
            <a:lstStyle/>
            <a:p>
              <a:r>
                <a:rPr lang="es-419" sz="5400" dirty="0">
                  <a:solidFill>
                    <a:schemeClr val="bg1"/>
                  </a:solidFill>
                  <a:latin typeface="Bonkers" panose="02000000000000000000" pitchFamily="50" charset="0"/>
                </a:rPr>
                <a:t>03</a:t>
              </a:r>
            </a:p>
          </p:txBody>
        </p:sp>
      </p:grpSp>
      <p:grpSp>
        <p:nvGrpSpPr>
          <p:cNvPr id="177" name="Grupo 176">
            <a:extLst>
              <a:ext uri="{FF2B5EF4-FFF2-40B4-BE49-F238E27FC236}">
                <a16:creationId xmlns:a16="http://schemas.microsoft.com/office/drawing/2014/main" xmlns="" id="{F911C1EE-E703-42E9-B967-2B183C070681}"/>
              </a:ext>
            </a:extLst>
          </p:cNvPr>
          <p:cNvGrpSpPr/>
          <p:nvPr/>
        </p:nvGrpSpPr>
        <p:grpSpPr>
          <a:xfrm>
            <a:off x="4721020" y="2217639"/>
            <a:ext cx="1398312" cy="1791200"/>
            <a:chOff x="217763" y="1855096"/>
            <a:chExt cx="1864416" cy="2388268"/>
          </a:xfrm>
        </p:grpSpPr>
        <p:sp>
          <p:nvSpPr>
            <p:cNvPr id="178" name="TextBox 46">
              <a:extLst>
                <a:ext uri="{FF2B5EF4-FFF2-40B4-BE49-F238E27FC236}">
                  <a16:creationId xmlns:a16="http://schemas.microsoft.com/office/drawing/2014/main" xmlns="" id="{120E131A-851F-457C-885C-EB0D0F552C26}"/>
                </a:ext>
              </a:extLst>
            </p:cNvPr>
            <p:cNvSpPr txBox="1">
              <a:spLocks noChangeArrowheads="1"/>
            </p:cNvSpPr>
            <p:nvPr/>
          </p:nvSpPr>
          <p:spPr bwMode="auto">
            <a:xfrm>
              <a:off x="250868" y="3566256"/>
              <a:ext cx="17037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defTabSz="514350" fontAlgn="base">
                <a:lnSpc>
                  <a:spcPct val="100000"/>
                </a:lnSpc>
                <a:spcBef>
                  <a:spcPct val="0"/>
                </a:spcBef>
                <a:spcAft>
                  <a:spcPct val="0"/>
                </a:spcAft>
                <a:buNone/>
              </a:pPr>
              <a:r>
                <a:rPr lang="en-US" altLang="es-419" sz="900" dirty="0"/>
                <a:t>Estudios Técnicos para la construcción de Infraestructura física</a:t>
              </a:r>
              <a:endParaRPr lang="ru-RU" altLang="es-419" sz="900" dirty="0"/>
            </a:p>
          </p:txBody>
        </p:sp>
        <p:sp>
          <p:nvSpPr>
            <p:cNvPr id="179" name="CuadroTexto 178">
              <a:extLst>
                <a:ext uri="{FF2B5EF4-FFF2-40B4-BE49-F238E27FC236}">
                  <a16:creationId xmlns:a16="http://schemas.microsoft.com/office/drawing/2014/main" xmlns="" id="{C00EC154-54C8-4B23-A9F6-9A37FF33BFC3}"/>
                </a:ext>
              </a:extLst>
            </p:cNvPr>
            <p:cNvSpPr txBox="1"/>
            <p:nvPr/>
          </p:nvSpPr>
          <p:spPr>
            <a:xfrm>
              <a:off x="217763" y="2889146"/>
              <a:ext cx="1864416" cy="677108"/>
            </a:xfrm>
            <a:prstGeom prst="rect">
              <a:avLst/>
            </a:prstGeom>
            <a:noFill/>
          </p:spPr>
          <p:txBody>
            <a:bodyPr wrap="square" rtlCol="0">
              <a:spAutoFit/>
            </a:bodyPr>
            <a:lstStyle/>
            <a:p>
              <a:pPr algn="ctr"/>
              <a:r>
                <a:rPr lang="es-419" sz="1350" dirty="0">
                  <a:solidFill>
                    <a:schemeClr val="bg1"/>
                  </a:solidFill>
                  <a:latin typeface="Arial Black" panose="020B0A04020102020204" pitchFamily="34" charset="0"/>
                </a:rPr>
                <a:t>Proyecto Técnico </a:t>
              </a:r>
            </a:p>
          </p:txBody>
        </p:sp>
        <p:sp>
          <p:nvSpPr>
            <p:cNvPr id="180" name="CuadroTexto 179">
              <a:extLst>
                <a:ext uri="{FF2B5EF4-FFF2-40B4-BE49-F238E27FC236}">
                  <a16:creationId xmlns:a16="http://schemas.microsoft.com/office/drawing/2014/main" xmlns="" id="{353B0571-622D-4EB4-93E5-A48841FD5B7B}"/>
                </a:ext>
              </a:extLst>
            </p:cNvPr>
            <p:cNvSpPr txBox="1"/>
            <p:nvPr/>
          </p:nvSpPr>
          <p:spPr>
            <a:xfrm>
              <a:off x="564887" y="1855096"/>
              <a:ext cx="1182375" cy="1231106"/>
            </a:xfrm>
            <a:prstGeom prst="rect">
              <a:avLst/>
            </a:prstGeom>
            <a:noFill/>
          </p:spPr>
          <p:txBody>
            <a:bodyPr wrap="none" rtlCol="0">
              <a:spAutoFit/>
            </a:bodyPr>
            <a:lstStyle/>
            <a:p>
              <a:r>
                <a:rPr lang="es-419" sz="5400" dirty="0">
                  <a:solidFill>
                    <a:schemeClr val="bg1"/>
                  </a:solidFill>
                  <a:latin typeface="Bonkers" panose="02000000000000000000" pitchFamily="50" charset="0"/>
                </a:rPr>
                <a:t>04</a:t>
              </a:r>
            </a:p>
          </p:txBody>
        </p:sp>
      </p:grpSp>
      <p:grpSp>
        <p:nvGrpSpPr>
          <p:cNvPr id="181" name="Grupo 180">
            <a:extLst>
              <a:ext uri="{FF2B5EF4-FFF2-40B4-BE49-F238E27FC236}">
                <a16:creationId xmlns:a16="http://schemas.microsoft.com/office/drawing/2014/main" xmlns="" id="{C079E775-7DD1-429F-9BD0-DEE23B18D994}"/>
              </a:ext>
            </a:extLst>
          </p:cNvPr>
          <p:cNvGrpSpPr/>
          <p:nvPr/>
        </p:nvGrpSpPr>
        <p:grpSpPr>
          <a:xfrm>
            <a:off x="6198024" y="2204864"/>
            <a:ext cx="1398312" cy="2039918"/>
            <a:chOff x="435908" y="1838063"/>
            <a:chExt cx="1864415" cy="2719890"/>
          </a:xfrm>
        </p:grpSpPr>
        <p:sp>
          <p:nvSpPr>
            <p:cNvPr id="182" name="TextBox 46">
              <a:extLst>
                <a:ext uri="{FF2B5EF4-FFF2-40B4-BE49-F238E27FC236}">
                  <a16:creationId xmlns:a16="http://schemas.microsoft.com/office/drawing/2014/main" xmlns="" id="{C266BB4B-7953-4C1D-8D99-96A37154C8AE}"/>
                </a:ext>
              </a:extLst>
            </p:cNvPr>
            <p:cNvSpPr txBox="1">
              <a:spLocks noChangeArrowheads="1"/>
            </p:cNvSpPr>
            <p:nvPr/>
          </p:nvSpPr>
          <p:spPr bwMode="auto">
            <a:xfrm>
              <a:off x="500527" y="3511513"/>
              <a:ext cx="170378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defTabSz="514350" fontAlgn="base">
                <a:lnSpc>
                  <a:spcPct val="100000"/>
                </a:lnSpc>
                <a:spcBef>
                  <a:spcPct val="0"/>
                </a:spcBef>
                <a:spcAft>
                  <a:spcPct val="0"/>
                </a:spcAft>
                <a:buNone/>
              </a:pPr>
              <a:r>
                <a:rPr lang="en-US" altLang="es-419" sz="900" dirty="0"/>
                <a:t>Documento legal emitido por la Autoridad Administrativa </a:t>
              </a:r>
              <a:r>
                <a:rPr lang="en-US" altLang="es-419" sz="900" dirty="0" smtClean="0"/>
                <a:t>Otorgante</a:t>
              </a:r>
              <a:r>
                <a:rPr lang="en-US" altLang="es-419" sz="900" dirty="0"/>
                <a:t>, sobre la conformidad con Reglas Técnicas</a:t>
              </a:r>
              <a:endParaRPr lang="ru-RU" altLang="es-419" sz="900" dirty="0"/>
            </a:p>
          </p:txBody>
        </p:sp>
        <p:sp>
          <p:nvSpPr>
            <p:cNvPr id="183" name="CuadroTexto 182">
              <a:extLst>
                <a:ext uri="{FF2B5EF4-FFF2-40B4-BE49-F238E27FC236}">
                  <a16:creationId xmlns:a16="http://schemas.microsoft.com/office/drawing/2014/main" xmlns="" id="{AC818E2D-AF45-44B9-8E67-33A4D47E56BA}"/>
                </a:ext>
              </a:extLst>
            </p:cNvPr>
            <p:cNvSpPr txBox="1"/>
            <p:nvPr/>
          </p:nvSpPr>
          <p:spPr>
            <a:xfrm>
              <a:off x="435908" y="2911061"/>
              <a:ext cx="1864415" cy="677108"/>
            </a:xfrm>
            <a:prstGeom prst="rect">
              <a:avLst/>
            </a:prstGeom>
            <a:noFill/>
          </p:spPr>
          <p:txBody>
            <a:bodyPr wrap="square" rtlCol="0">
              <a:spAutoFit/>
            </a:bodyPr>
            <a:lstStyle/>
            <a:p>
              <a:pPr algn="ctr"/>
              <a:r>
                <a:rPr lang="es-419" sz="1350" dirty="0">
                  <a:solidFill>
                    <a:schemeClr val="bg1"/>
                  </a:solidFill>
                  <a:latin typeface="Arial Black" panose="020B0A04020102020204" pitchFamily="34" charset="0"/>
                </a:rPr>
                <a:t>Certificado Finalización </a:t>
              </a:r>
            </a:p>
          </p:txBody>
        </p:sp>
        <p:sp>
          <p:nvSpPr>
            <p:cNvPr id="184" name="CuadroTexto 183">
              <a:extLst>
                <a:ext uri="{FF2B5EF4-FFF2-40B4-BE49-F238E27FC236}">
                  <a16:creationId xmlns:a16="http://schemas.microsoft.com/office/drawing/2014/main" xmlns="" id="{9B29F807-72C4-4125-B21F-412BDE4BC6A6}"/>
                </a:ext>
              </a:extLst>
            </p:cNvPr>
            <p:cNvSpPr txBox="1"/>
            <p:nvPr/>
          </p:nvSpPr>
          <p:spPr>
            <a:xfrm>
              <a:off x="764153" y="1838063"/>
              <a:ext cx="1182375" cy="1231106"/>
            </a:xfrm>
            <a:prstGeom prst="rect">
              <a:avLst/>
            </a:prstGeom>
            <a:noFill/>
          </p:spPr>
          <p:txBody>
            <a:bodyPr wrap="none" rtlCol="0">
              <a:spAutoFit/>
            </a:bodyPr>
            <a:lstStyle/>
            <a:p>
              <a:r>
                <a:rPr lang="es-419" sz="5400" dirty="0">
                  <a:solidFill>
                    <a:schemeClr val="bg1"/>
                  </a:solidFill>
                  <a:latin typeface="Bonkers" panose="02000000000000000000" pitchFamily="50" charset="0"/>
                </a:rPr>
                <a:t>05</a:t>
              </a:r>
            </a:p>
          </p:txBody>
        </p:sp>
      </p:grpSp>
      <p:grpSp>
        <p:nvGrpSpPr>
          <p:cNvPr id="185" name="Grupo 184">
            <a:extLst>
              <a:ext uri="{FF2B5EF4-FFF2-40B4-BE49-F238E27FC236}">
                <a16:creationId xmlns:a16="http://schemas.microsoft.com/office/drawing/2014/main" xmlns="" id="{7D6A2B30-66D5-4855-AF87-BAB2F1324844}"/>
              </a:ext>
            </a:extLst>
          </p:cNvPr>
          <p:cNvGrpSpPr/>
          <p:nvPr/>
        </p:nvGrpSpPr>
        <p:grpSpPr>
          <a:xfrm>
            <a:off x="7743710" y="2217638"/>
            <a:ext cx="1398312" cy="2133215"/>
            <a:chOff x="217763" y="1801344"/>
            <a:chExt cx="1864416" cy="2844287"/>
          </a:xfrm>
        </p:grpSpPr>
        <p:sp>
          <p:nvSpPr>
            <p:cNvPr id="186" name="TextBox 46">
              <a:extLst>
                <a:ext uri="{FF2B5EF4-FFF2-40B4-BE49-F238E27FC236}">
                  <a16:creationId xmlns:a16="http://schemas.microsoft.com/office/drawing/2014/main" xmlns="" id="{4070C7D4-2637-4F40-8939-9F482BD16263}"/>
                </a:ext>
              </a:extLst>
            </p:cNvPr>
            <p:cNvSpPr txBox="1">
              <a:spLocks noChangeArrowheads="1"/>
            </p:cNvSpPr>
            <p:nvPr/>
          </p:nvSpPr>
          <p:spPr bwMode="auto">
            <a:xfrm>
              <a:off x="250868" y="3414524"/>
              <a:ext cx="1703785"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algn="ctr" defTabSz="514350" fontAlgn="base">
                <a:lnSpc>
                  <a:spcPct val="100000"/>
                </a:lnSpc>
                <a:spcBef>
                  <a:spcPct val="0"/>
                </a:spcBef>
                <a:spcAft>
                  <a:spcPct val="0"/>
                </a:spcAft>
                <a:buNone/>
              </a:pPr>
              <a:r>
                <a:rPr lang="en-US" altLang="es-419" sz="900" dirty="0"/>
                <a:t>En casos de no inicio de obra, terminación fuera de los plazos establecidos, no cumplimiento de reglas técnicas</a:t>
              </a:r>
              <a:endParaRPr lang="ru-RU" altLang="es-419" sz="900" dirty="0"/>
            </a:p>
          </p:txBody>
        </p:sp>
        <p:sp>
          <p:nvSpPr>
            <p:cNvPr id="187" name="CuadroTexto 186">
              <a:extLst>
                <a:ext uri="{FF2B5EF4-FFF2-40B4-BE49-F238E27FC236}">
                  <a16:creationId xmlns:a16="http://schemas.microsoft.com/office/drawing/2014/main" xmlns="" id="{A98055B4-65C0-45A5-9CA5-916F4D29553E}"/>
                </a:ext>
              </a:extLst>
            </p:cNvPr>
            <p:cNvSpPr txBox="1"/>
            <p:nvPr/>
          </p:nvSpPr>
          <p:spPr>
            <a:xfrm>
              <a:off x="217763" y="3016384"/>
              <a:ext cx="1864416" cy="400109"/>
            </a:xfrm>
            <a:prstGeom prst="rect">
              <a:avLst/>
            </a:prstGeom>
            <a:noFill/>
          </p:spPr>
          <p:txBody>
            <a:bodyPr wrap="square" rtlCol="0">
              <a:spAutoFit/>
            </a:bodyPr>
            <a:lstStyle/>
            <a:p>
              <a:pPr algn="ctr"/>
              <a:r>
                <a:rPr lang="es-419" sz="1350" dirty="0">
                  <a:solidFill>
                    <a:schemeClr val="bg1"/>
                  </a:solidFill>
                  <a:latin typeface="Arial Black" panose="020B0A04020102020204" pitchFamily="34" charset="0"/>
                </a:rPr>
                <a:t>Caducidad </a:t>
              </a:r>
            </a:p>
          </p:txBody>
        </p:sp>
        <p:sp>
          <p:nvSpPr>
            <p:cNvPr id="188" name="CuadroTexto 187">
              <a:extLst>
                <a:ext uri="{FF2B5EF4-FFF2-40B4-BE49-F238E27FC236}">
                  <a16:creationId xmlns:a16="http://schemas.microsoft.com/office/drawing/2014/main" xmlns="" id="{B852F9AD-DE44-4EB6-B9BB-7A2CF238C3F0}"/>
                </a:ext>
              </a:extLst>
            </p:cNvPr>
            <p:cNvSpPr txBox="1"/>
            <p:nvPr/>
          </p:nvSpPr>
          <p:spPr>
            <a:xfrm>
              <a:off x="545078" y="1801344"/>
              <a:ext cx="1182375" cy="1231107"/>
            </a:xfrm>
            <a:prstGeom prst="rect">
              <a:avLst/>
            </a:prstGeom>
            <a:noFill/>
          </p:spPr>
          <p:txBody>
            <a:bodyPr wrap="none" rtlCol="0">
              <a:spAutoFit/>
            </a:bodyPr>
            <a:lstStyle/>
            <a:p>
              <a:r>
                <a:rPr lang="es-419" sz="5400" dirty="0">
                  <a:solidFill>
                    <a:schemeClr val="bg1"/>
                  </a:solidFill>
                  <a:latin typeface="Bonkers" panose="02000000000000000000" pitchFamily="50" charset="0"/>
                </a:rPr>
                <a:t>06</a:t>
              </a:r>
            </a:p>
          </p:txBody>
        </p:sp>
      </p:grpSp>
      <p:sp>
        <p:nvSpPr>
          <p:cNvPr id="194" name="Rectángulo 193">
            <a:extLst>
              <a:ext uri="{FF2B5EF4-FFF2-40B4-BE49-F238E27FC236}">
                <a16:creationId xmlns:a16="http://schemas.microsoft.com/office/drawing/2014/main" xmlns="" id="{72BFB281-9926-B54B-BC94-FD8E26CBB68E}"/>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sz="1600" b="1" dirty="0" smtClean="0">
                <a:solidFill>
                  <a:schemeClr val="tx2"/>
                </a:solidFill>
              </a:rPr>
              <a:t>CAPÍTULO V / </a:t>
            </a:r>
            <a:r>
              <a:rPr lang="es-ES" sz="1600" b="1" dirty="0">
                <a:solidFill>
                  <a:schemeClr val="tx2"/>
                </a:solidFill>
              </a:rPr>
              <a:t>DE LAS LICENCIAS METROPOLITANAS URBANÍSTICAS PARA LA CONSTRUCCIÓN DE INFRAESTRUCTURA FÍSICA LMU 40 A</a:t>
            </a:r>
            <a:endParaRPr lang="es-EC" sz="1600" b="1" dirty="0">
              <a:latin typeface="Times New Roman" panose="02020603050405020304" pitchFamily="18" charset="0"/>
            </a:endParaRPr>
          </a:p>
          <a:p>
            <a:pPr algn="ctr"/>
            <a:endParaRPr lang="es-EC" b="1" dirty="0">
              <a:solidFill>
                <a:schemeClr val="tx2"/>
              </a:solidFill>
            </a:endParaRPr>
          </a:p>
        </p:txBody>
      </p:sp>
      <p:sp>
        <p:nvSpPr>
          <p:cNvPr id="195" name="Rectángulo 194">
            <a:extLst>
              <a:ext uri="{FF2B5EF4-FFF2-40B4-BE49-F238E27FC236}">
                <a16:creationId xmlns:a16="http://schemas.microsoft.com/office/drawing/2014/main" xmlns="" id="{F116BE6D-DCBB-C745-9A98-815BD8343DB9}"/>
              </a:ext>
            </a:extLst>
          </p:cNvPr>
          <p:cNvSpPr/>
          <p:nvPr/>
        </p:nvSpPr>
        <p:spPr>
          <a:xfrm>
            <a:off x="1122084" y="886797"/>
            <a:ext cx="6978307" cy="39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II: De la Licencia Metropolitana Urbanística para la Construcción de Infraestructura Física – LMU 40-A </a:t>
            </a:r>
          </a:p>
        </p:txBody>
      </p:sp>
      <p:pic>
        <p:nvPicPr>
          <p:cNvPr id="196" name="Imagen 195">
            <a:extLst>
              <a:ext uri="{FF2B5EF4-FFF2-40B4-BE49-F238E27FC236}">
                <a16:creationId xmlns:a16="http://schemas.microsoft.com/office/drawing/2014/main" xmlns="" id="{A90F50AF-88C3-F14F-B1B4-99DD4FC5C36D}"/>
              </a:ext>
            </a:extLst>
          </p:cNvPr>
          <p:cNvPicPr>
            <a:picLocks noChangeAspect="1"/>
          </p:cNvPicPr>
          <p:nvPr/>
        </p:nvPicPr>
        <p:blipFill>
          <a:blip r:embed="rId2"/>
          <a:stretch>
            <a:fillRect/>
          </a:stretch>
        </p:blipFill>
        <p:spPr>
          <a:xfrm>
            <a:off x="6514922" y="6220353"/>
            <a:ext cx="2628900" cy="637648"/>
          </a:xfrm>
          <a:prstGeom prst="rect">
            <a:avLst/>
          </a:prstGeom>
        </p:spPr>
      </p:pic>
      <p:sp>
        <p:nvSpPr>
          <p:cNvPr id="197" name="CuadroTexto 196">
            <a:extLst>
              <a:ext uri="{FF2B5EF4-FFF2-40B4-BE49-F238E27FC236}">
                <a16:creationId xmlns:a16="http://schemas.microsoft.com/office/drawing/2014/main" xmlns="" id="{BC1D07CE-158A-9749-9A0E-1E69B51E7662}"/>
              </a:ext>
            </a:extLst>
          </p:cNvPr>
          <p:cNvSpPr txBox="1"/>
          <p:nvPr/>
        </p:nvSpPr>
        <p:spPr>
          <a:xfrm>
            <a:off x="395536" y="2145630"/>
            <a:ext cx="886781" cy="923330"/>
          </a:xfrm>
          <a:prstGeom prst="rect">
            <a:avLst/>
          </a:prstGeom>
          <a:noFill/>
        </p:spPr>
        <p:txBody>
          <a:bodyPr wrap="none" rtlCol="0">
            <a:spAutoFit/>
          </a:bodyPr>
          <a:lstStyle/>
          <a:p>
            <a:r>
              <a:rPr lang="es-419" sz="5400" dirty="0">
                <a:solidFill>
                  <a:schemeClr val="bg1"/>
                </a:solidFill>
                <a:latin typeface="Bonkers" panose="02000000000000000000" pitchFamily="50" charset="0"/>
              </a:rPr>
              <a:t>01</a:t>
            </a:r>
          </a:p>
        </p:txBody>
      </p:sp>
      <p:pic>
        <p:nvPicPr>
          <p:cNvPr id="1026" name="Picture 2" descr="Empresa Eléctrica Quito added a... - Empresa Eléctrica Quito">
            <a:extLst>
              <a:ext uri="{FF2B5EF4-FFF2-40B4-BE49-F238E27FC236}">
                <a16:creationId xmlns:a16="http://schemas.microsoft.com/office/drawing/2014/main" xmlns="" id="{6F10AFE2-794B-5847-9468-3A3848ECA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23" y="4834672"/>
            <a:ext cx="516277" cy="516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ticias – ASETEL Asociación de Empresas de Telecomunicaciones">
            <a:extLst>
              <a:ext uri="{FF2B5EF4-FFF2-40B4-BE49-F238E27FC236}">
                <a16:creationId xmlns:a16="http://schemas.microsoft.com/office/drawing/2014/main" xmlns="" id="{7A8803B7-FD42-B84F-BC38-577DFF40F1A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87" t="-24059" r="13127" b="-3536"/>
          <a:stretch/>
        </p:blipFill>
        <p:spPr bwMode="auto">
          <a:xfrm>
            <a:off x="467544" y="5260172"/>
            <a:ext cx="723492" cy="401076"/>
          </a:xfrm>
          <a:prstGeom prst="rect">
            <a:avLst/>
          </a:prstGeom>
          <a:noFill/>
          <a:extLst>
            <a:ext uri="{909E8E84-426E-40DD-AFC4-6F175D3DCCD1}">
              <a14:hiddenFill xmlns:a14="http://schemas.microsoft.com/office/drawing/2010/main">
                <a:solidFill>
                  <a:srgbClr val="FFFFFF"/>
                </a:solidFill>
              </a14:hiddenFill>
            </a:ext>
          </a:extLst>
        </p:spPr>
      </p:pic>
      <p:pic>
        <p:nvPicPr>
          <p:cNvPr id="198" name="Imagen 197">
            <a:extLst>
              <a:ext uri="{FF2B5EF4-FFF2-40B4-BE49-F238E27FC236}">
                <a16:creationId xmlns:a16="http://schemas.microsoft.com/office/drawing/2014/main" xmlns="" id="{1AA8D124-36AC-554C-911E-B0142780748F}"/>
              </a:ext>
            </a:extLst>
          </p:cNvPr>
          <p:cNvPicPr>
            <a:picLocks noChangeAspect="1"/>
          </p:cNvPicPr>
          <p:nvPr/>
        </p:nvPicPr>
        <p:blipFill>
          <a:blip r:embed="rId5"/>
          <a:stretch>
            <a:fillRect/>
          </a:stretch>
        </p:blipFill>
        <p:spPr>
          <a:xfrm>
            <a:off x="5304010" y="1348526"/>
            <a:ext cx="1330643" cy="879657"/>
          </a:xfrm>
          <a:prstGeom prst="rect">
            <a:avLst/>
          </a:prstGeom>
        </p:spPr>
      </p:pic>
      <p:pic>
        <p:nvPicPr>
          <p:cNvPr id="1030" name="Picture 6" descr="Actualización De Carácter Laptop Significado Actualización Modificación O  Mejora De Fotos, Retratos, Imágenes Y Fotografía De Archivo Libres De  Derecho. Image 26063614.">
            <a:extLst>
              <a:ext uri="{FF2B5EF4-FFF2-40B4-BE49-F238E27FC236}">
                <a16:creationId xmlns:a16="http://schemas.microsoft.com/office/drawing/2014/main" xmlns="" id="{9734A0CE-DCF2-424C-ABA2-DB1682DF02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4732" y="5037945"/>
            <a:ext cx="735060" cy="551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aves para entender los conceptos básicos del control del tiempo de los  proyectos">
            <a:extLst>
              <a:ext uri="{FF2B5EF4-FFF2-40B4-BE49-F238E27FC236}">
                <a16:creationId xmlns:a16="http://schemas.microsoft.com/office/drawing/2014/main" xmlns="" id="{CAFD0E60-4C3D-0B44-AB76-3994171CB9F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971"/>
          <a:stretch/>
        </p:blipFill>
        <p:spPr bwMode="auto">
          <a:xfrm>
            <a:off x="3491880" y="4941168"/>
            <a:ext cx="726662" cy="5995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forme técnico: características, partes, ejemplos">
            <a:extLst>
              <a:ext uri="{FF2B5EF4-FFF2-40B4-BE49-F238E27FC236}">
                <a16:creationId xmlns:a16="http://schemas.microsoft.com/office/drawing/2014/main" xmlns="" id="{5B64707F-76A8-B34E-8079-2A7D45BC59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9257" y="4942138"/>
            <a:ext cx="766341" cy="7191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4 Etapa IV - Portafolio Digital de Edili">
            <a:extLst>
              <a:ext uri="{FF2B5EF4-FFF2-40B4-BE49-F238E27FC236}">
                <a16:creationId xmlns:a16="http://schemas.microsoft.com/office/drawing/2014/main" xmlns="" id="{9721588E-6870-3443-B173-E73275B8A6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3160" y="4826619"/>
            <a:ext cx="885087" cy="8671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xmlns="" id="{496A45BE-CD60-C046-A434-7A8A99B0543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672" t="13705" r="21068" b="10306"/>
          <a:stretch/>
        </p:blipFill>
        <p:spPr bwMode="auto">
          <a:xfrm>
            <a:off x="8099712" y="4941168"/>
            <a:ext cx="658297" cy="599230"/>
          </a:xfrm>
          <a:prstGeom prst="rect">
            <a:avLst/>
          </a:prstGeom>
          <a:noFill/>
          <a:extLst>
            <a:ext uri="{909E8E84-426E-40DD-AFC4-6F175D3DCCD1}">
              <a14:hiddenFill xmlns:a14="http://schemas.microsoft.com/office/drawing/2010/main">
                <a:solidFill>
                  <a:srgbClr val="FFFFFF"/>
                </a:solidFill>
              </a14:hiddenFill>
            </a:ext>
          </a:extLst>
        </p:spPr>
      </p:pic>
      <p:sp>
        <p:nvSpPr>
          <p:cNvPr id="98" name="Rectángulo 97">
            <a:extLst>
              <a:ext uri="{FF2B5EF4-FFF2-40B4-BE49-F238E27FC236}">
                <a16:creationId xmlns="" xmlns:a16="http://schemas.microsoft.com/office/drawing/2014/main" id="{3AE2B5BA-D153-4EAD-8326-D339D2D167DE}"/>
              </a:ext>
            </a:extLst>
          </p:cNvPr>
          <p:cNvSpPr/>
          <p:nvPr/>
        </p:nvSpPr>
        <p:spPr>
          <a:xfrm>
            <a:off x="1661520" y="1484784"/>
            <a:ext cx="3535852" cy="5040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a:t>Regulada Bajo Procedimiento Ordinario</a:t>
            </a:r>
          </a:p>
        </p:txBody>
      </p:sp>
      <p:sp>
        <p:nvSpPr>
          <p:cNvPr id="99" name="Rectángulo 98">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132161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xmlns="" id="{C78E9316-3326-4A21-9E07-4030427353DF}"/>
              </a:ext>
            </a:extLst>
          </p:cNvPr>
          <p:cNvSpPr/>
          <p:nvPr/>
        </p:nvSpPr>
        <p:spPr>
          <a:xfrm>
            <a:off x="4496697" y="2348596"/>
            <a:ext cx="172556" cy="2963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69" dirty="0"/>
          </a:p>
        </p:txBody>
      </p:sp>
      <p:sp>
        <p:nvSpPr>
          <p:cNvPr id="165" name="Forma libre: forma 164">
            <a:extLst>
              <a:ext uri="{FF2B5EF4-FFF2-40B4-BE49-F238E27FC236}">
                <a16:creationId xmlns:a16="http://schemas.microsoft.com/office/drawing/2014/main" xmlns="" id="{15965E2E-E28B-4B42-BAA4-CF4C6E343ABD}"/>
              </a:ext>
            </a:extLst>
          </p:cNvPr>
          <p:cNvSpPr/>
          <p:nvPr/>
        </p:nvSpPr>
        <p:spPr>
          <a:xfrm rot="5400000">
            <a:off x="4042738" y="3477150"/>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sp>
        <p:nvSpPr>
          <p:cNvPr id="7" name="Elipse 6">
            <a:extLst>
              <a:ext uri="{FF2B5EF4-FFF2-40B4-BE49-F238E27FC236}">
                <a16:creationId xmlns:a16="http://schemas.microsoft.com/office/drawing/2014/main" xmlns="" id="{EDFC17D1-3C61-4BF0-AC56-6A9D07BDA9A8}"/>
              </a:ext>
            </a:extLst>
          </p:cNvPr>
          <p:cNvSpPr/>
          <p:nvPr/>
        </p:nvSpPr>
        <p:spPr>
          <a:xfrm>
            <a:off x="3936606" y="6264371"/>
            <a:ext cx="1246926" cy="621013"/>
          </a:xfrm>
          <a:prstGeom prst="ellipse">
            <a:avLst/>
          </a:prstGeom>
          <a:gradFill>
            <a:gsLst>
              <a:gs pos="0">
                <a:schemeClr val="tx1"/>
              </a:gs>
              <a:gs pos="100000">
                <a:schemeClr val="tx1">
                  <a:lumMod val="75000"/>
                  <a:lumOff val="25000"/>
                  <a:alpha val="42000"/>
                </a:schemeClr>
              </a:gs>
            </a:gsLst>
            <a:lin ang="135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00" name="CuadroTexto 99">
            <a:extLst>
              <a:ext uri="{FF2B5EF4-FFF2-40B4-BE49-F238E27FC236}">
                <a16:creationId xmlns:a16="http://schemas.microsoft.com/office/drawing/2014/main" xmlns="" id="{756C1907-0C90-47B2-91DD-6D3B30C61616}"/>
              </a:ext>
            </a:extLst>
          </p:cNvPr>
          <p:cNvSpPr txBox="1"/>
          <p:nvPr/>
        </p:nvSpPr>
        <p:spPr>
          <a:xfrm>
            <a:off x="7611614" y="5373216"/>
            <a:ext cx="1136850" cy="373179"/>
          </a:xfrm>
          <a:prstGeom prst="rect">
            <a:avLst/>
          </a:prstGeom>
          <a:noFill/>
        </p:spPr>
        <p:txBody>
          <a:bodyPr wrap="none" rtlCol="0">
            <a:spAutoFit/>
          </a:bodyPr>
          <a:lstStyle/>
          <a:p>
            <a:r>
              <a:rPr lang="es-419" sz="1825" dirty="0">
                <a:latin typeface="Aharoni" panose="02010803020104030203" pitchFamily="2" charset="-79"/>
                <a:cs typeface="Aharoni" panose="02010803020104030203" pitchFamily="2" charset="-79"/>
              </a:rPr>
              <a:t>Vigencia</a:t>
            </a:r>
          </a:p>
        </p:txBody>
      </p:sp>
      <p:sp>
        <p:nvSpPr>
          <p:cNvPr id="104" name="CuadroTexto 103">
            <a:extLst>
              <a:ext uri="{FF2B5EF4-FFF2-40B4-BE49-F238E27FC236}">
                <a16:creationId xmlns:a16="http://schemas.microsoft.com/office/drawing/2014/main" xmlns="" id="{3F169209-E6A0-454C-84EC-993FA2F90132}"/>
              </a:ext>
            </a:extLst>
          </p:cNvPr>
          <p:cNvSpPr txBox="1"/>
          <p:nvPr/>
        </p:nvSpPr>
        <p:spPr>
          <a:xfrm>
            <a:off x="6626475" y="4291755"/>
            <a:ext cx="242054" cy="702052"/>
          </a:xfrm>
          <a:prstGeom prst="rect">
            <a:avLst/>
          </a:prstGeom>
          <a:noFill/>
        </p:spPr>
        <p:txBody>
          <a:bodyPr wrap="none" lIns="0" tIns="0" rIns="0" bIns="0" rtlCol="0">
            <a:spAutoFit/>
          </a:bodyPr>
          <a:lstStyle/>
          <a:p>
            <a:r>
              <a:rPr lang="es-419" sz="4562" dirty="0">
                <a:solidFill>
                  <a:srgbClr val="FFFF00"/>
                </a:solidFill>
                <a:latin typeface="Aharoni" panose="02010803020104030203" pitchFamily="2" charset="-79"/>
                <a:cs typeface="Aharoni" panose="02010803020104030203" pitchFamily="2" charset="-79"/>
              </a:rPr>
              <a:t>3</a:t>
            </a:r>
          </a:p>
        </p:txBody>
      </p:sp>
      <p:sp>
        <p:nvSpPr>
          <p:cNvPr id="110" name="CuadroTexto 109">
            <a:extLst>
              <a:ext uri="{FF2B5EF4-FFF2-40B4-BE49-F238E27FC236}">
                <a16:creationId xmlns:a16="http://schemas.microsoft.com/office/drawing/2014/main" xmlns="" id="{D1F783D6-ADD3-4521-927C-A425B4A03B7A}"/>
              </a:ext>
            </a:extLst>
          </p:cNvPr>
          <p:cNvSpPr txBox="1"/>
          <p:nvPr/>
        </p:nvSpPr>
        <p:spPr>
          <a:xfrm>
            <a:off x="1187624" y="1556792"/>
            <a:ext cx="1332416" cy="654025"/>
          </a:xfrm>
          <a:prstGeom prst="rect">
            <a:avLst/>
          </a:prstGeom>
          <a:noFill/>
        </p:spPr>
        <p:txBody>
          <a:bodyPr wrap="none" rtlCol="0">
            <a:spAutoFit/>
          </a:bodyPr>
          <a:lstStyle/>
          <a:p>
            <a:pPr algn="ctr"/>
            <a:r>
              <a:rPr lang="es-419" sz="1825" dirty="0">
                <a:solidFill>
                  <a:schemeClr val="accent1">
                    <a:lumMod val="75000"/>
                  </a:schemeClr>
                </a:solidFill>
                <a:latin typeface="Aharoni" panose="02010803020104030203" pitchFamily="2" charset="-79"/>
                <a:cs typeface="Aharoni" panose="02010803020104030203" pitchFamily="2" charset="-79"/>
              </a:rPr>
              <a:t>Sujetos</a:t>
            </a:r>
          </a:p>
          <a:p>
            <a:pPr algn="ctr"/>
            <a:r>
              <a:rPr lang="es-419" sz="1825" dirty="0">
                <a:solidFill>
                  <a:schemeClr val="accent1">
                    <a:lumMod val="75000"/>
                  </a:schemeClr>
                </a:solidFill>
                <a:latin typeface="Aharoni" panose="02010803020104030203" pitchFamily="2" charset="-79"/>
                <a:cs typeface="Aharoni" panose="02010803020104030203" pitchFamily="2" charset="-79"/>
              </a:rPr>
              <a:t>Obligados</a:t>
            </a:r>
          </a:p>
        </p:txBody>
      </p:sp>
      <p:sp>
        <p:nvSpPr>
          <p:cNvPr id="111" name="CuadroTexto 110">
            <a:extLst>
              <a:ext uri="{FF2B5EF4-FFF2-40B4-BE49-F238E27FC236}">
                <a16:creationId xmlns:a16="http://schemas.microsoft.com/office/drawing/2014/main" xmlns="" id="{BC872728-BD28-4D1D-A39B-CC925FFCBADB}"/>
              </a:ext>
            </a:extLst>
          </p:cNvPr>
          <p:cNvSpPr txBox="1"/>
          <p:nvPr/>
        </p:nvSpPr>
        <p:spPr>
          <a:xfrm>
            <a:off x="881344" y="2906081"/>
            <a:ext cx="1587294" cy="741305"/>
          </a:xfrm>
          <a:prstGeom prst="blockArc">
            <a:avLst/>
          </a:prstGeom>
          <a:noFill/>
        </p:spPr>
        <p:txBody>
          <a:bodyPr wrap="none" rtlCol="0">
            <a:spAutoFit/>
          </a:bodyPr>
          <a:lstStyle/>
          <a:p>
            <a:r>
              <a:rPr lang="es-419" sz="1825" dirty="0">
                <a:solidFill>
                  <a:schemeClr val="accent1">
                    <a:lumMod val="75000"/>
                  </a:schemeClr>
                </a:solidFill>
                <a:latin typeface="Aharoni" panose="02010803020104030203" pitchFamily="2" charset="-79"/>
                <a:cs typeface="Aharoni" panose="02010803020104030203" pitchFamily="2" charset="-79"/>
              </a:rPr>
              <a:t>Modificación</a:t>
            </a:r>
          </a:p>
        </p:txBody>
      </p:sp>
      <p:sp>
        <p:nvSpPr>
          <p:cNvPr id="112" name="CuadroTexto 111">
            <a:extLst>
              <a:ext uri="{FF2B5EF4-FFF2-40B4-BE49-F238E27FC236}">
                <a16:creationId xmlns:a16="http://schemas.microsoft.com/office/drawing/2014/main" xmlns="" id="{D1931A7C-09CB-4E84-8323-78BA5F09E6A9}"/>
              </a:ext>
            </a:extLst>
          </p:cNvPr>
          <p:cNvSpPr txBox="1"/>
          <p:nvPr/>
        </p:nvSpPr>
        <p:spPr>
          <a:xfrm>
            <a:off x="7213102" y="3719111"/>
            <a:ext cx="1175322" cy="373179"/>
          </a:xfrm>
          <a:prstGeom prst="rect">
            <a:avLst/>
          </a:prstGeom>
          <a:noFill/>
        </p:spPr>
        <p:txBody>
          <a:bodyPr wrap="none" rtlCol="0">
            <a:spAutoFit/>
          </a:bodyPr>
          <a:lstStyle/>
          <a:p>
            <a:r>
              <a:rPr lang="es-419" sz="1825" dirty="0">
                <a:solidFill>
                  <a:schemeClr val="accent6">
                    <a:lumMod val="75000"/>
                  </a:schemeClr>
                </a:solidFill>
                <a:latin typeface="Aharoni" panose="02010803020104030203" pitchFamily="2" charset="-79"/>
                <a:cs typeface="Aharoni" panose="02010803020104030203" pitchFamily="2" charset="-79"/>
              </a:rPr>
              <a:t>Extinción</a:t>
            </a:r>
          </a:p>
        </p:txBody>
      </p:sp>
      <p:sp>
        <p:nvSpPr>
          <p:cNvPr id="114" name="CuadroTexto 113">
            <a:extLst>
              <a:ext uri="{FF2B5EF4-FFF2-40B4-BE49-F238E27FC236}">
                <a16:creationId xmlns:a16="http://schemas.microsoft.com/office/drawing/2014/main" xmlns="" id="{CDCB60E4-7806-45EE-82D4-05E362110627}"/>
              </a:ext>
            </a:extLst>
          </p:cNvPr>
          <p:cNvSpPr txBox="1"/>
          <p:nvPr/>
        </p:nvSpPr>
        <p:spPr>
          <a:xfrm>
            <a:off x="-46714" y="4365104"/>
            <a:ext cx="2386466" cy="373179"/>
          </a:xfrm>
          <a:prstGeom prst="rect">
            <a:avLst/>
          </a:prstGeom>
          <a:noFill/>
        </p:spPr>
        <p:txBody>
          <a:bodyPr wrap="square" rtlCol="0">
            <a:spAutoFit/>
          </a:bodyPr>
          <a:lstStyle/>
          <a:p>
            <a:pPr algn="ctr"/>
            <a:r>
              <a:rPr lang="es-419" sz="1825" dirty="0">
                <a:solidFill>
                  <a:srgbClr val="FB9624"/>
                </a:solidFill>
                <a:latin typeface="Aharoni" panose="02010803020104030203" pitchFamily="2" charset="-79"/>
                <a:cs typeface="Aharoni" panose="02010803020104030203" pitchFamily="2" charset="-79"/>
              </a:rPr>
              <a:t>Cese de Actividades</a:t>
            </a:r>
          </a:p>
        </p:txBody>
      </p:sp>
      <p:sp>
        <p:nvSpPr>
          <p:cNvPr id="118" name="CuadroTexto 117">
            <a:extLst>
              <a:ext uri="{FF2B5EF4-FFF2-40B4-BE49-F238E27FC236}">
                <a16:creationId xmlns:a16="http://schemas.microsoft.com/office/drawing/2014/main" xmlns="" id="{3233E072-B779-4E78-A515-44F8296C8578}"/>
              </a:ext>
            </a:extLst>
          </p:cNvPr>
          <p:cNvSpPr txBox="1"/>
          <p:nvPr/>
        </p:nvSpPr>
        <p:spPr>
          <a:xfrm>
            <a:off x="6401996" y="1952588"/>
            <a:ext cx="2188420" cy="654025"/>
          </a:xfrm>
          <a:prstGeom prst="rect">
            <a:avLst/>
          </a:prstGeom>
          <a:noFill/>
        </p:spPr>
        <p:txBody>
          <a:bodyPr wrap="none" rtlCol="0">
            <a:spAutoFit/>
          </a:bodyPr>
          <a:lstStyle/>
          <a:p>
            <a:pPr algn="ctr"/>
            <a:r>
              <a:rPr lang="es-419" sz="1825" dirty="0">
                <a:solidFill>
                  <a:schemeClr val="tx2"/>
                </a:solidFill>
                <a:latin typeface="Aharoni" panose="02010803020104030203" pitchFamily="2" charset="-79"/>
                <a:cs typeface="Aharoni" panose="02010803020104030203" pitchFamily="2" charset="-79"/>
              </a:rPr>
              <a:t>Información de </a:t>
            </a:r>
          </a:p>
          <a:p>
            <a:pPr algn="ctr"/>
            <a:r>
              <a:rPr lang="es-419" sz="1825" dirty="0">
                <a:solidFill>
                  <a:schemeClr val="tx2"/>
                </a:solidFill>
                <a:latin typeface="Aharoni" panose="02010803020104030203" pitchFamily="2" charset="-79"/>
                <a:cs typeface="Aharoni" panose="02010803020104030203" pitchFamily="2" charset="-79"/>
              </a:rPr>
              <a:t>Infraestructura Física</a:t>
            </a:r>
          </a:p>
        </p:txBody>
      </p:sp>
      <p:sp>
        <p:nvSpPr>
          <p:cNvPr id="126" name="Google Shape;446;p22">
            <a:extLst>
              <a:ext uri="{FF2B5EF4-FFF2-40B4-BE49-F238E27FC236}">
                <a16:creationId xmlns:a16="http://schemas.microsoft.com/office/drawing/2014/main" xmlns="" id="{7FDB90DB-B657-4948-B97E-04010D95410C}"/>
              </a:ext>
            </a:extLst>
          </p:cNvPr>
          <p:cNvSpPr txBox="1"/>
          <p:nvPr/>
        </p:nvSpPr>
        <p:spPr>
          <a:xfrm>
            <a:off x="1041843" y="3573016"/>
            <a:ext cx="1158552" cy="494761"/>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a:ea typeface="Roboto"/>
                <a:cs typeface="Roboto"/>
                <a:sym typeface="Roboto"/>
              </a:rPr>
              <a:t>Existencia de variaciones en la información, por retiro o ampliación de infraestructura física</a:t>
            </a:r>
          </a:p>
        </p:txBody>
      </p:sp>
      <p:sp>
        <p:nvSpPr>
          <p:cNvPr id="128" name="Google Shape;446;p22">
            <a:extLst>
              <a:ext uri="{FF2B5EF4-FFF2-40B4-BE49-F238E27FC236}">
                <a16:creationId xmlns:a16="http://schemas.microsoft.com/office/drawing/2014/main" xmlns="" id="{EAF77FC9-5950-4109-898D-4BB9D6950046}"/>
              </a:ext>
            </a:extLst>
          </p:cNvPr>
          <p:cNvSpPr txBox="1"/>
          <p:nvPr/>
        </p:nvSpPr>
        <p:spPr>
          <a:xfrm>
            <a:off x="7452320" y="5814592"/>
            <a:ext cx="1449004" cy="782760"/>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a:ea typeface="Roboto"/>
                <a:cs typeface="Roboto"/>
                <a:sym typeface="Roboto"/>
              </a:rPr>
              <a:t>Vigencia de la LMU indeterminada mientras se pague los valores de regalía</a:t>
            </a:r>
          </a:p>
          <a:p>
            <a:pPr algn="ctr" defTabSz="695310">
              <a:buClr>
                <a:srgbClr val="000000"/>
              </a:buClr>
              <a:defRPr/>
            </a:pPr>
            <a:endParaRPr lang="en-US" sz="1100" kern="0" dirty="0">
              <a:ea typeface="Roboto"/>
              <a:cs typeface="Roboto"/>
              <a:sym typeface="Roboto"/>
            </a:endParaRPr>
          </a:p>
        </p:txBody>
      </p:sp>
      <p:grpSp>
        <p:nvGrpSpPr>
          <p:cNvPr id="2" name="Grupo 1">
            <a:extLst>
              <a:ext uri="{FF2B5EF4-FFF2-40B4-BE49-F238E27FC236}">
                <a16:creationId xmlns:a16="http://schemas.microsoft.com/office/drawing/2014/main" xmlns="" id="{5EB60526-768A-4DE8-9DF4-2E4083064AB3}"/>
              </a:ext>
            </a:extLst>
          </p:cNvPr>
          <p:cNvGrpSpPr/>
          <p:nvPr/>
        </p:nvGrpSpPr>
        <p:grpSpPr>
          <a:xfrm>
            <a:off x="4002863" y="1304106"/>
            <a:ext cx="1136100" cy="1136100"/>
            <a:chOff x="3134977" y="1461574"/>
            <a:chExt cx="1494024" cy="1494024"/>
          </a:xfrm>
        </p:grpSpPr>
        <p:sp>
          <p:nvSpPr>
            <p:cNvPr id="119" name="Elipse 118">
              <a:extLst>
                <a:ext uri="{FF2B5EF4-FFF2-40B4-BE49-F238E27FC236}">
                  <a16:creationId xmlns:a16="http://schemas.microsoft.com/office/drawing/2014/main" xmlns="" id="{D9F00595-6F23-4C3E-9A2F-7F5026FD227E}"/>
                </a:ext>
              </a:extLst>
            </p:cNvPr>
            <p:cNvSpPr/>
            <p:nvPr/>
          </p:nvSpPr>
          <p:spPr>
            <a:xfrm>
              <a:off x="3134977" y="1461574"/>
              <a:ext cx="1494024" cy="1494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6" name="Elipse 5">
              <a:extLst>
                <a:ext uri="{FF2B5EF4-FFF2-40B4-BE49-F238E27FC236}">
                  <a16:creationId xmlns:a16="http://schemas.microsoft.com/office/drawing/2014/main" xmlns="" id="{04C3D7F2-8A42-42C0-94F5-62FE63885C99}"/>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20" name="Elipse 119">
              <a:extLst>
                <a:ext uri="{FF2B5EF4-FFF2-40B4-BE49-F238E27FC236}">
                  <a16:creationId xmlns:a16="http://schemas.microsoft.com/office/drawing/2014/main" xmlns="" id="{6E8A88CB-5081-4DB9-8543-1DEAF41C7580}"/>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grpSp>
        <p:nvGrpSpPr>
          <p:cNvPr id="121" name="Grupo 120">
            <a:extLst>
              <a:ext uri="{FF2B5EF4-FFF2-40B4-BE49-F238E27FC236}">
                <a16:creationId xmlns:a16="http://schemas.microsoft.com/office/drawing/2014/main" xmlns="" id="{765391B3-9D3A-4D0F-AE74-2B4CBAB0DF5D}"/>
              </a:ext>
            </a:extLst>
          </p:cNvPr>
          <p:cNvGrpSpPr/>
          <p:nvPr/>
        </p:nvGrpSpPr>
        <p:grpSpPr>
          <a:xfrm>
            <a:off x="5611249" y="2562387"/>
            <a:ext cx="1136100" cy="1136100"/>
            <a:chOff x="3134977" y="1461574"/>
            <a:chExt cx="1494024" cy="1494024"/>
          </a:xfrm>
        </p:grpSpPr>
        <p:sp>
          <p:nvSpPr>
            <p:cNvPr id="122" name="Elipse 121">
              <a:extLst>
                <a:ext uri="{FF2B5EF4-FFF2-40B4-BE49-F238E27FC236}">
                  <a16:creationId xmlns:a16="http://schemas.microsoft.com/office/drawing/2014/main" xmlns="" id="{6BD95E66-1BCD-411B-B77D-E395AC676DB3}"/>
                </a:ext>
              </a:extLst>
            </p:cNvPr>
            <p:cNvSpPr/>
            <p:nvPr/>
          </p:nvSpPr>
          <p:spPr>
            <a:xfrm>
              <a:off x="3134977" y="1461574"/>
              <a:ext cx="1494024" cy="14940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23" name="Elipse 122">
              <a:extLst>
                <a:ext uri="{FF2B5EF4-FFF2-40B4-BE49-F238E27FC236}">
                  <a16:creationId xmlns:a16="http://schemas.microsoft.com/office/drawing/2014/main" xmlns="" id="{DFFA0D36-40C7-4A38-9B5F-282D7168A368}"/>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40" name="Elipse 139">
              <a:extLst>
                <a:ext uri="{FF2B5EF4-FFF2-40B4-BE49-F238E27FC236}">
                  <a16:creationId xmlns:a16="http://schemas.microsoft.com/office/drawing/2014/main" xmlns="" id="{A28657CA-E136-4709-B208-BB4DBD16A8C9}"/>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sp>
        <p:nvSpPr>
          <p:cNvPr id="163" name="Forma libre: forma 162">
            <a:extLst>
              <a:ext uri="{FF2B5EF4-FFF2-40B4-BE49-F238E27FC236}">
                <a16:creationId xmlns:a16="http://schemas.microsoft.com/office/drawing/2014/main" xmlns="" id="{7E411DAA-AF1D-4593-AD22-131B09A0B415}"/>
              </a:ext>
            </a:extLst>
          </p:cNvPr>
          <p:cNvSpPr/>
          <p:nvPr/>
        </p:nvSpPr>
        <p:spPr>
          <a:xfrm rot="16200000" flipH="1">
            <a:off x="2555293" y="4095072"/>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sp>
        <p:nvSpPr>
          <p:cNvPr id="166" name="Forma libre: forma 165">
            <a:extLst>
              <a:ext uri="{FF2B5EF4-FFF2-40B4-BE49-F238E27FC236}">
                <a16:creationId xmlns:a16="http://schemas.microsoft.com/office/drawing/2014/main" xmlns="" id="{8C175E14-E46C-425E-9A1C-3F3CBE9B65CE}"/>
              </a:ext>
            </a:extLst>
          </p:cNvPr>
          <p:cNvSpPr/>
          <p:nvPr/>
        </p:nvSpPr>
        <p:spPr>
          <a:xfrm rot="5400000">
            <a:off x="4226253" y="4756376"/>
            <a:ext cx="2206122"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grpSp>
        <p:nvGrpSpPr>
          <p:cNvPr id="156" name="Grupo 155">
            <a:extLst>
              <a:ext uri="{FF2B5EF4-FFF2-40B4-BE49-F238E27FC236}">
                <a16:creationId xmlns:a16="http://schemas.microsoft.com/office/drawing/2014/main" xmlns="" id="{16DA363C-5355-4A18-8135-411AE5AACB74}"/>
              </a:ext>
            </a:extLst>
          </p:cNvPr>
          <p:cNvGrpSpPr/>
          <p:nvPr/>
        </p:nvGrpSpPr>
        <p:grpSpPr>
          <a:xfrm>
            <a:off x="2421740" y="3217262"/>
            <a:ext cx="1136100" cy="1136100"/>
            <a:chOff x="3134977" y="1461574"/>
            <a:chExt cx="1494024" cy="1494024"/>
          </a:xfrm>
        </p:grpSpPr>
        <p:sp>
          <p:nvSpPr>
            <p:cNvPr id="157" name="Elipse 156">
              <a:extLst>
                <a:ext uri="{FF2B5EF4-FFF2-40B4-BE49-F238E27FC236}">
                  <a16:creationId xmlns:a16="http://schemas.microsoft.com/office/drawing/2014/main" xmlns="" id="{A7C724E1-30E7-46C5-8162-9F492BA264BE}"/>
                </a:ext>
              </a:extLst>
            </p:cNvPr>
            <p:cNvSpPr/>
            <p:nvPr/>
          </p:nvSpPr>
          <p:spPr>
            <a:xfrm>
              <a:off x="3134977" y="1461574"/>
              <a:ext cx="1494024" cy="1494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8" name="Elipse 157">
              <a:extLst>
                <a:ext uri="{FF2B5EF4-FFF2-40B4-BE49-F238E27FC236}">
                  <a16:creationId xmlns:a16="http://schemas.microsoft.com/office/drawing/2014/main" xmlns="" id="{366C902A-80B9-4930-AAC6-3C358ACCFD2B}"/>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9" name="Elipse 158">
              <a:extLst>
                <a:ext uri="{FF2B5EF4-FFF2-40B4-BE49-F238E27FC236}">
                  <a16:creationId xmlns:a16="http://schemas.microsoft.com/office/drawing/2014/main" xmlns="" id="{12090A46-03D6-488C-94C1-8C3B539AC4B4}"/>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sp>
        <p:nvSpPr>
          <p:cNvPr id="164" name="Forma libre: forma 163">
            <a:extLst>
              <a:ext uri="{FF2B5EF4-FFF2-40B4-BE49-F238E27FC236}">
                <a16:creationId xmlns:a16="http://schemas.microsoft.com/office/drawing/2014/main" xmlns="" id="{3706E88D-3BC4-4E49-998E-3DD835B26ED2}"/>
              </a:ext>
            </a:extLst>
          </p:cNvPr>
          <p:cNvSpPr/>
          <p:nvPr/>
        </p:nvSpPr>
        <p:spPr>
          <a:xfrm rot="10800000">
            <a:off x="2102983" y="5084184"/>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grpSp>
        <p:nvGrpSpPr>
          <p:cNvPr id="152" name="Grupo 151">
            <a:extLst>
              <a:ext uri="{FF2B5EF4-FFF2-40B4-BE49-F238E27FC236}">
                <a16:creationId xmlns:a16="http://schemas.microsoft.com/office/drawing/2014/main" xmlns="" id="{02AE9E15-E251-4C1D-93DD-36F3D0D68DE8}"/>
              </a:ext>
            </a:extLst>
          </p:cNvPr>
          <p:cNvGrpSpPr/>
          <p:nvPr/>
        </p:nvGrpSpPr>
        <p:grpSpPr>
          <a:xfrm>
            <a:off x="1935084" y="4614840"/>
            <a:ext cx="1136100" cy="1136100"/>
            <a:chOff x="3134977" y="1461574"/>
            <a:chExt cx="1494024" cy="1494024"/>
          </a:xfrm>
        </p:grpSpPr>
        <p:sp>
          <p:nvSpPr>
            <p:cNvPr id="153" name="Elipse 152">
              <a:extLst>
                <a:ext uri="{FF2B5EF4-FFF2-40B4-BE49-F238E27FC236}">
                  <a16:creationId xmlns:a16="http://schemas.microsoft.com/office/drawing/2014/main" xmlns="" id="{3FE21ABC-4AB5-4103-9400-EACEBEB0BCCC}"/>
                </a:ext>
              </a:extLst>
            </p:cNvPr>
            <p:cNvSpPr/>
            <p:nvPr/>
          </p:nvSpPr>
          <p:spPr>
            <a:xfrm>
              <a:off x="3134977" y="1461574"/>
              <a:ext cx="1494024" cy="14940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4" name="Elipse 153">
              <a:extLst>
                <a:ext uri="{FF2B5EF4-FFF2-40B4-BE49-F238E27FC236}">
                  <a16:creationId xmlns:a16="http://schemas.microsoft.com/office/drawing/2014/main" xmlns="" id="{D1A413FA-8C05-4598-B7D9-A416DCC22774}"/>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5" name="Elipse 154">
              <a:extLst>
                <a:ext uri="{FF2B5EF4-FFF2-40B4-BE49-F238E27FC236}">
                  <a16:creationId xmlns:a16="http://schemas.microsoft.com/office/drawing/2014/main" xmlns="" id="{B0A86632-6469-4821-968F-43D3744BBF80}"/>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grpSp>
        <p:nvGrpSpPr>
          <p:cNvPr id="147" name="Grupo 146">
            <a:extLst>
              <a:ext uri="{FF2B5EF4-FFF2-40B4-BE49-F238E27FC236}">
                <a16:creationId xmlns:a16="http://schemas.microsoft.com/office/drawing/2014/main" xmlns="" id="{4D08EA0C-B35F-46CB-9E53-3FF534D4530B}"/>
              </a:ext>
            </a:extLst>
          </p:cNvPr>
          <p:cNvGrpSpPr/>
          <p:nvPr/>
        </p:nvGrpSpPr>
        <p:grpSpPr>
          <a:xfrm>
            <a:off x="5918014" y="4009012"/>
            <a:ext cx="1136100" cy="1136100"/>
            <a:chOff x="3134977" y="1461574"/>
            <a:chExt cx="1494024" cy="1494024"/>
          </a:xfrm>
        </p:grpSpPr>
        <p:sp>
          <p:nvSpPr>
            <p:cNvPr id="149" name="Elipse 148">
              <a:extLst>
                <a:ext uri="{FF2B5EF4-FFF2-40B4-BE49-F238E27FC236}">
                  <a16:creationId xmlns:a16="http://schemas.microsoft.com/office/drawing/2014/main" xmlns="" id="{A9DE4B86-80AB-41D9-BE6E-05D0E7217ABA}"/>
                </a:ext>
              </a:extLst>
            </p:cNvPr>
            <p:cNvSpPr/>
            <p:nvPr/>
          </p:nvSpPr>
          <p:spPr>
            <a:xfrm>
              <a:off x="3134977" y="1461574"/>
              <a:ext cx="1494024" cy="1494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0" name="Elipse 149">
              <a:extLst>
                <a:ext uri="{FF2B5EF4-FFF2-40B4-BE49-F238E27FC236}">
                  <a16:creationId xmlns:a16="http://schemas.microsoft.com/office/drawing/2014/main" xmlns="" id="{9CBE92AF-8254-4FE9-86C4-C22FA594034D}"/>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1" name="Elipse 150">
              <a:extLst>
                <a:ext uri="{FF2B5EF4-FFF2-40B4-BE49-F238E27FC236}">
                  <a16:creationId xmlns:a16="http://schemas.microsoft.com/office/drawing/2014/main" xmlns="" id="{5B575F5E-6B03-4F6C-B3F9-415AE242E4A8}"/>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sp>
        <p:nvSpPr>
          <p:cNvPr id="24" name="Llaves 23">
            <a:extLst>
              <a:ext uri="{FF2B5EF4-FFF2-40B4-BE49-F238E27FC236}">
                <a16:creationId xmlns:a16="http://schemas.microsoft.com/office/drawing/2014/main" xmlns="" id="{FF1C9AAE-769F-4AD8-9CE9-09ADD3C9F08C}"/>
              </a:ext>
            </a:extLst>
          </p:cNvPr>
          <p:cNvSpPr/>
          <p:nvPr/>
        </p:nvSpPr>
        <p:spPr>
          <a:xfrm>
            <a:off x="6825529" y="2722435"/>
            <a:ext cx="1395176"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69" name="Google Shape;446;p22">
            <a:extLst>
              <a:ext uri="{FF2B5EF4-FFF2-40B4-BE49-F238E27FC236}">
                <a16:creationId xmlns:a16="http://schemas.microsoft.com/office/drawing/2014/main" xmlns="" id="{2FB24C44-2EB5-4E80-8864-922E5BA38C82}"/>
              </a:ext>
            </a:extLst>
          </p:cNvPr>
          <p:cNvSpPr txBox="1"/>
          <p:nvPr/>
        </p:nvSpPr>
        <p:spPr>
          <a:xfrm>
            <a:off x="6933420" y="2836073"/>
            <a:ext cx="1158552" cy="494761"/>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a:ea typeface="Roboto"/>
                <a:cs typeface="Roboto"/>
                <a:sym typeface="Roboto"/>
              </a:rPr>
              <a:t>Formulario Normalizado de los elementos instalados en bienes de uso público</a:t>
            </a:r>
          </a:p>
        </p:txBody>
      </p:sp>
      <p:sp>
        <p:nvSpPr>
          <p:cNvPr id="170" name="Llaves 169">
            <a:extLst>
              <a:ext uri="{FF2B5EF4-FFF2-40B4-BE49-F238E27FC236}">
                <a16:creationId xmlns:a16="http://schemas.microsoft.com/office/drawing/2014/main" xmlns="" id="{AD672ABB-CC62-44E1-89C0-049372352CFE}"/>
              </a:ext>
            </a:extLst>
          </p:cNvPr>
          <p:cNvSpPr/>
          <p:nvPr/>
        </p:nvSpPr>
        <p:spPr>
          <a:xfrm>
            <a:off x="923241" y="3385729"/>
            <a:ext cx="1395176"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72" name="Google Shape;446;p22">
            <a:extLst>
              <a:ext uri="{FF2B5EF4-FFF2-40B4-BE49-F238E27FC236}">
                <a16:creationId xmlns:a16="http://schemas.microsoft.com/office/drawing/2014/main" xmlns="" id="{5F35C05A-2FDB-4811-8EA7-42749B497393}"/>
              </a:ext>
            </a:extLst>
          </p:cNvPr>
          <p:cNvSpPr txBox="1"/>
          <p:nvPr/>
        </p:nvSpPr>
        <p:spPr>
          <a:xfrm>
            <a:off x="2657096" y="1566087"/>
            <a:ext cx="1158552" cy="494761"/>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a:ea typeface="Roboto"/>
                <a:cs typeface="Roboto"/>
                <a:sym typeface="Roboto"/>
              </a:rPr>
              <a:t>Prestadores de Servicio y Proveedores de Infraestructura que ocupen bienes de dominio público</a:t>
            </a:r>
          </a:p>
        </p:txBody>
      </p:sp>
      <p:sp>
        <p:nvSpPr>
          <p:cNvPr id="173" name="Llaves 172">
            <a:extLst>
              <a:ext uri="{FF2B5EF4-FFF2-40B4-BE49-F238E27FC236}">
                <a16:creationId xmlns:a16="http://schemas.microsoft.com/office/drawing/2014/main" xmlns="" id="{D6992B2D-9757-45F0-AE13-05730A86D193}"/>
              </a:ext>
            </a:extLst>
          </p:cNvPr>
          <p:cNvSpPr/>
          <p:nvPr/>
        </p:nvSpPr>
        <p:spPr>
          <a:xfrm>
            <a:off x="2515251" y="1456395"/>
            <a:ext cx="1395176"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75" name="Google Shape;446;p22">
            <a:extLst>
              <a:ext uri="{FF2B5EF4-FFF2-40B4-BE49-F238E27FC236}">
                <a16:creationId xmlns:a16="http://schemas.microsoft.com/office/drawing/2014/main" xmlns="" id="{78CA8B76-5032-40AF-B9E8-AEEF0D4C6D3F}"/>
              </a:ext>
            </a:extLst>
          </p:cNvPr>
          <p:cNvSpPr txBox="1"/>
          <p:nvPr/>
        </p:nvSpPr>
        <p:spPr>
          <a:xfrm>
            <a:off x="7272739" y="4293096"/>
            <a:ext cx="1158552" cy="494761"/>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a:ea typeface="Roboto"/>
                <a:cs typeface="Roboto"/>
                <a:sym typeface="Roboto"/>
              </a:rPr>
              <a:t>Adeudar pago de regalia, cese de actividades o por no cumplir los requisitos de las normas </a:t>
            </a:r>
          </a:p>
        </p:txBody>
      </p:sp>
      <p:sp>
        <p:nvSpPr>
          <p:cNvPr id="176" name="Llaves 175">
            <a:extLst>
              <a:ext uri="{FF2B5EF4-FFF2-40B4-BE49-F238E27FC236}">
                <a16:creationId xmlns:a16="http://schemas.microsoft.com/office/drawing/2014/main" xmlns="" id="{6C84FDEC-61F3-429E-97AF-23E85701682A}"/>
              </a:ext>
            </a:extLst>
          </p:cNvPr>
          <p:cNvSpPr/>
          <p:nvPr/>
        </p:nvSpPr>
        <p:spPr>
          <a:xfrm>
            <a:off x="7130895" y="4166582"/>
            <a:ext cx="1395176"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78" name="Google Shape;446;p22">
            <a:extLst>
              <a:ext uri="{FF2B5EF4-FFF2-40B4-BE49-F238E27FC236}">
                <a16:creationId xmlns:a16="http://schemas.microsoft.com/office/drawing/2014/main" xmlns="" id="{29638053-8CE5-4384-A032-B124EA89DE3B}"/>
              </a:ext>
            </a:extLst>
          </p:cNvPr>
          <p:cNvSpPr txBox="1"/>
          <p:nvPr/>
        </p:nvSpPr>
        <p:spPr>
          <a:xfrm>
            <a:off x="467544" y="4950463"/>
            <a:ext cx="1385332" cy="494761"/>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a:ea typeface="Roboto"/>
                <a:cs typeface="Roboto"/>
                <a:sym typeface="Roboto"/>
              </a:rPr>
              <a:t>Por cese de </a:t>
            </a:r>
            <a:r>
              <a:rPr lang="en-US" sz="1100" kern="0" dirty="0" smtClean="0">
                <a:ea typeface="Roboto"/>
                <a:cs typeface="Roboto"/>
                <a:sym typeface="Roboto"/>
              </a:rPr>
              <a:t>actividad </a:t>
            </a:r>
            <a:r>
              <a:rPr lang="en-US" sz="1100" kern="0" dirty="0">
                <a:ea typeface="Roboto"/>
                <a:cs typeface="Roboto"/>
                <a:sym typeface="Roboto"/>
              </a:rPr>
              <a:t>la Autoridad Administrativa Otorgante dispondrá la pérdida de los efectos de la LMU</a:t>
            </a:r>
          </a:p>
        </p:txBody>
      </p:sp>
      <p:sp>
        <p:nvSpPr>
          <p:cNvPr id="179" name="Llaves 178">
            <a:extLst>
              <a:ext uri="{FF2B5EF4-FFF2-40B4-BE49-F238E27FC236}">
                <a16:creationId xmlns:a16="http://schemas.microsoft.com/office/drawing/2014/main" xmlns="" id="{12E8A268-AA8D-4E8E-8616-73694B98C041}"/>
              </a:ext>
            </a:extLst>
          </p:cNvPr>
          <p:cNvSpPr/>
          <p:nvPr/>
        </p:nvSpPr>
        <p:spPr>
          <a:xfrm>
            <a:off x="308556" y="4801117"/>
            <a:ext cx="1561479"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66" name="Rectángulo 65">
            <a:extLst>
              <a:ext uri="{FF2B5EF4-FFF2-40B4-BE49-F238E27FC236}">
                <a16:creationId xmlns:a16="http://schemas.microsoft.com/office/drawing/2014/main" xmlns="" id="{0CD0BE03-177F-9743-B9D1-ED2EB8FFDE43}"/>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sz="1600" b="1" dirty="0" smtClean="0">
                <a:solidFill>
                  <a:schemeClr val="tx2"/>
                </a:solidFill>
              </a:rPr>
              <a:t>CAPÍTULO </a:t>
            </a:r>
            <a:r>
              <a:rPr lang="es-EC" sz="1600" b="1" dirty="0">
                <a:solidFill>
                  <a:schemeClr val="tx2"/>
                </a:solidFill>
              </a:rPr>
              <a:t>V </a:t>
            </a:r>
            <a:r>
              <a:rPr lang="es-ES" sz="1600" b="1" dirty="0">
                <a:solidFill>
                  <a:schemeClr val="tx2"/>
                </a:solidFill>
              </a:rPr>
              <a:t>DE LAS LICENCIAS METROPOLITANAS URBANÍSTICAS PARA EL USO Y OCUPACIÓN DE SUELO EN BIENES DE USO PÚBLICO LMU 40 B”</a:t>
            </a:r>
            <a:endParaRPr lang="es-EC" sz="1600" b="1" dirty="0">
              <a:latin typeface="Times New Roman" panose="02020603050405020304" pitchFamily="18" charset="0"/>
            </a:endParaRPr>
          </a:p>
          <a:p>
            <a:pPr algn="ctr"/>
            <a:endParaRPr lang="es-EC" b="1" dirty="0">
              <a:solidFill>
                <a:schemeClr val="tx2"/>
              </a:solidFill>
            </a:endParaRPr>
          </a:p>
        </p:txBody>
      </p:sp>
      <p:sp>
        <p:nvSpPr>
          <p:cNvPr id="67" name="Rectángulo 66">
            <a:extLst>
              <a:ext uri="{FF2B5EF4-FFF2-40B4-BE49-F238E27FC236}">
                <a16:creationId xmlns:a16="http://schemas.microsoft.com/office/drawing/2014/main" xmlns="" id="{D87771ED-2C78-8F4C-846A-28185B8452C5}"/>
              </a:ext>
            </a:extLst>
          </p:cNvPr>
          <p:cNvSpPr/>
          <p:nvPr/>
        </p:nvSpPr>
        <p:spPr>
          <a:xfrm>
            <a:off x="1043608" y="717412"/>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III: De la Licencia Metropolitana Urbanística para el Uso y Ocupación del Suelo en Bienes de Uso Público – LMU 40-B</a:t>
            </a:r>
          </a:p>
        </p:txBody>
      </p:sp>
      <p:pic>
        <p:nvPicPr>
          <p:cNvPr id="68" name="Imagen 67">
            <a:extLst>
              <a:ext uri="{FF2B5EF4-FFF2-40B4-BE49-F238E27FC236}">
                <a16:creationId xmlns:a16="http://schemas.microsoft.com/office/drawing/2014/main" xmlns="" id="{18DA49EB-9C8B-334D-8295-B60270C7A12F}"/>
              </a:ext>
            </a:extLst>
          </p:cNvPr>
          <p:cNvPicPr>
            <a:picLocks noChangeAspect="1"/>
          </p:cNvPicPr>
          <p:nvPr/>
        </p:nvPicPr>
        <p:blipFill rotWithShape="1">
          <a:blip r:embed="rId2"/>
          <a:srcRect t="8729" b="9955"/>
          <a:stretch/>
        </p:blipFill>
        <p:spPr>
          <a:xfrm>
            <a:off x="5490854" y="1174694"/>
            <a:ext cx="1330643" cy="715308"/>
          </a:xfrm>
          <a:prstGeom prst="rect">
            <a:avLst/>
          </a:prstGeom>
        </p:spPr>
      </p:pic>
      <p:pic>
        <p:nvPicPr>
          <p:cNvPr id="70" name="Picture 2" descr="Empresa Eléctrica Quito added a... - Empresa Eléctrica Quito">
            <a:extLst>
              <a:ext uri="{FF2B5EF4-FFF2-40B4-BE49-F238E27FC236}">
                <a16:creationId xmlns:a16="http://schemas.microsoft.com/office/drawing/2014/main" xmlns="" id="{2335BEDD-9F80-224B-AF86-25E89B67F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334" y="1544571"/>
            <a:ext cx="359690" cy="37226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Noticias – ASETEL Asociación de Empresas de Telecomunicaciones">
            <a:extLst>
              <a:ext uri="{FF2B5EF4-FFF2-40B4-BE49-F238E27FC236}">
                <a16:creationId xmlns:a16="http://schemas.microsoft.com/office/drawing/2014/main" xmlns="" id="{3DA920CA-6C6E-854B-BB8F-75DEADD9C0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87" t="-24059" r="13127" b="-3536"/>
          <a:stretch/>
        </p:blipFill>
        <p:spPr bwMode="auto">
          <a:xfrm>
            <a:off x="4355976" y="1878148"/>
            <a:ext cx="504056" cy="28919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2" descr="1.4 Etapa IV - Portafolio Digital de Edili">
            <a:extLst>
              <a:ext uri="{FF2B5EF4-FFF2-40B4-BE49-F238E27FC236}">
                <a16:creationId xmlns:a16="http://schemas.microsoft.com/office/drawing/2014/main" xmlns="" id="{C2707DE3-3F7D-6D40-A3CE-3656C507D6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5862" y="2678409"/>
            <a:ext cx="885087" cy="8671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Actualización De Carácter Laptop Significado Actualización Modificación O  Mejora De Fotos, Retratos, Imágenes Y Fotografía De Archivo Libres De  Derecho. Image 26063614.">
            <a:extLst>
              <a:ext uri="{FF2B5EF4-FFF2-40B4-BE49-F238E27FC236}">
                <a16:creationId xmlns:a16="http://schemas.microsoft.com/office/drawing/2014/main" xmlns="" id="{243D45B7-625B-7141-A88D-02988CA232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9035" y="3540918"/>
            <a:ext cx="671671" cy="5037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lustración de Documento Rechazado Rechazo El Empresario Sostiene En La  Mano Un Documento Inoperante Y Atrasado Comprobación De Una Hoja Rechazada  Página Con Negación Y Resultado Negativo Los Datos Financieros Fueron  Rechazados">
            <a:extLst>
              <a:ext uri="{FF2B5EF4-FFF2-40B4-BE49-F238E27FC236}">
                <a16:creationId xmlns:a16="http://schemas.microsoft.com/office/drawing/2014/main" xmlns="" id="{E05E88C7-A573-C147-BC77-0C41AC7615A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965" t="8679" r="23423" b="14636"/>
          <a:stretch/>
        </p:blipFill>
        <p:spPr bwMode="auto">
          <a:xfrm>
            <a:off x="6156176" y="4221088"/>
            <a:ext cx="659272" cy="596605"/>
          </a:xfrm>
          <a:prstGeom prst="rect">
            <a:avLst/>
          </a:prstGeom>
          <a:noFill/>
          <a:extLst>
            <a:ext uri="{909E8E84-426E-40DD-AFC4-6F175D3DCCD1}">
              <a14:hiddenFill xmlns:a14="http://schemas.microsoft.com/office/drawing/2010/main">
                <a:solidFill>
                  <a:srgbClr val="FFFFFF"/>
                </a:solidFill>
              </a14:hiddenFill>
            </a:ext>
          </a:extLst>
        </p:spPr>
      </p:pic>
      <p:sp>
        <p:nvSpPr>
          <p:cNvPr id="80" name="Llaves 79">
            <a:extLst>
              <a:ext uri="{FF2B5EF4-FFF2-40B4-BE49-F238E27FC236}">
                <a16:creationId xmlns:a16="http://schemas.microsoft.com/office/drawing/2014/main" xmlns="" id="{CCB03A66-2594-9B47-AC2C-AEC4D0B2900C}"/>
              </a:ext>
            </a:extLst>
          </p:cNvPr>
          <p:cNvSpPr/>
          <p:nvPr/>
        </p:nvSpPr>
        <p:spPr>
          <a:xfrm>
            <a:off x="7395590" y="5733091"/>
            <a:ext cx="1563717"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81" name="Forma libre: forma 165">
            <a:extLst>
              <a:ext uri="{FF2B5EF4-FFF2-40B4-BE49-F238E27FC236}">
                <a16:creationId xmlns:a16="http://schemas.microsoft.com/office/drawing/2014/main" xmlns="" id="{F615CFFE-8480-534C-9FC2-36E0CD147726}"/>
              </a:ext>
            </a:extLst>
          </p:cNvPr>
          <p:cNvSpPr/>
          <p:nvPr/>
        </p:nvSpPr>
        <p:spPr>
          <a:xfrm rot="5400000">
            <a:off x="4230623" y="6086444"/>
            <a:ext cx="2206122"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grpSp>
        <p:nvGrpSpPr>
          <p:cNvPr id="82" name="Grupo 81">
            <a:extLst>
              <a:ext uri="{FF2B5EF4-FFF2-40B4-BE49-F238E27FC236}">
                <a16:creationId xmlns:a16="http://schemas.microsoft.com/office/drawing/2014/main" xmlns="" id="{31684FB1-077F-454A-87B4-58CC028A6C1A}"/>
              </a:ext>
            </a:extLst>
          </p:cNvPr>
          <p:cNvGrpSpPr/>
          <p:nvPr/>
        </p:nvGrpSpPr>
        <p:grpSpPr>
          <a:xfrm>
            <a:off x="6012160" y="5517232"/>
            <a:ext cx="1136100" cy="1136100"/>
            <a:chOff x="3134977" y="1461574"/>
            <a:chExt cx="1494024" cy="1494024"/>
          </a:xfrm>
        </p:grpSpPr>
        <p:sp>
          <p:nvSpPr>
            <p:cNvPr id="83" name="Elipse 82">
              <a:extLst>
                <a:ext uri="{FF2B5EF4-FFF2-40B4-BE49-F238E27FC236}">
                  <a16:creationId xmlns:a16="http://schemas.microsoft.com/office/drawing/2014/main" xmlns="" id="{BEE4A421-10D9-2E4F-8E5F-BFEA5A422ED1}"/>
                </a:ext>
              </a:extLst>
            </p:cNvPr>
            <p:cNvSpPr/>
            <p:nvPr/>
          </p:nvSpPr>
          <p:spPr>
            <a:xfrm>
              <a:off x="3134977" y="1461574"/>
              <a:ext cx="1494024" cy="14940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84" name="Elipse 83">
              <a:extLst>
                <a:ext uri="{FF2B5EF4-FFF2-40B4-BE49-F238E27FC236}">
                  <a16:creationId xmlns:a16="http://schemas.microsoft.com/office/drawing/2014/main" xmlns="" id="{DE709B8F-EF68-9144-AC5E-B74D245186E4}"/>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85" name="Elipse 84">
              <a:extLst>
                <a:ext uri="{FF2B5EF4-FFF2-40B4-BE49-F238E27FC236}">
                  <a16:creationId xmlns:a16="http://schemas.microsoft.com/office/drawing/2014/main" xmlns="" id="{DF3DCF81-CB69-A24C-AA1D-9472107606F9}"/>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pic>
        <p:nvPicPr>
          <p:cNvPr id="2052" name="Picture 4" descr="Quiebra de la empresa ¿qué es? - Gestion.Org">
            <a:extLst>
              <a:ext uri="{FF2B5EF4-FFF2-40B4-BE49-F238E27FC236}">
                <a16:creationId xmlns:a16="http://schemas.microsoft.com/office/drawing/2014/main" xmlns="" id="{D679BE36-5028-BF48-ACAC-EA7B0FF0B2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3853" y="4789625"/>
            <a:ext cx="562795" cy="7503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cumento legal con vigencia - Iconos gratis de">
            <a:extLst>
              <a:ext uri="{FF2B5EF4-FFF2-40B4-BE49-F238E27FC236}">
                <a16:creationId xmlns:a16="http://schemas.microsoft.com/office/drawing/2014/main" xmlns="" id="{A0764248-40B7-494E-810F-964965284F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1388" y="5674160"/>
            <a:ext cx="747457" cy="747457"/>
          </a:xfrm>
          <a:prstGeom prst="rect">
            <a:avLst/>
          </a:prstGeom>
          <a:noFill/>
          <a:extLst>
            <a:ext uri="{909E8E84-426E-40DD-AFC4-6F175D3DCCD1}">
              <a14:hiddenFill xmlns:a14="http://schemas.microsoft.com/office/drawing/2010/main">
                <a:solidFill>
                  <a:srgbClr val="FFFFFF"/>
                </a:solidFill>
              </a14:hiddenFill>
            </a:ext>
          </a:extLst>
        </p:spPr>
      </p:pic>
      <p:sp>
        <p:nvSpPr>
          <p:cNvPr id="64" name="Rectángulo 63">
            <a:extLst>
              <a:ext uri="{FF2B5EF4-FFF2-40B4-BE49-F238E27FC236}">
                <a16:creationId xmlns="" xmlns:a16="http://schemas.microsoft.com/office/drawing/2014/main" id="{3AE2B5BA-D153-4EAD-8326-D339D2D167DE}"/>
              </a:ext>
            </a:extLst>
          </p:cNvPr>
          <p:cNvSpPr/>
          <p:nvPr/>
        </p:nvSpPr>
        <p:spPr>
          <a:xfrm>
            <a:off x="6988845" y="1300694"/>
            <a:ext cx="2051820" cy="48972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dirty="0" smtClean="0"/>
          </a:p>
          <a:p>
            <a:pPr algn="ctr"/>
            <a:r>
              <a:rPr lang="es-EC" sz="1100" dirty="0" smtClean="0"/>
              <a:t>Regulada </a:t>
            </a:r>
            <a:r>
              <a:rPr lang="es-EC" sz="1100" dirty="0"/>
              <a:t>Bajo Procedimiento Simplificado</a:t>
            </a:r>
          </a:p>
          <a:p>
            <a:pPr algn="ctr"/>
            <a:endParaRPr lang="es-EC" sz="1100" dirty="0"/>
          </a:p>
        </p:txBody>
      </p:sp>
    </p:spTree>
    <p:extLst>
      <p:ext uri="{BB962C8B-B14F-4D97-AF65-F5344CB8AC3E}">
        <p14:creationId xmlns:p14="http://schemas.microsoft.com/office/powerpoint/2010/main" val="2132312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373667"/>
            <a:ext cx="2628900" cy="484333"/>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a:t>
            </a:r>
            <a:r>
              <a:rPr lang="es-ES" sz="1600" b="1" dirty="0" smtClean="0">
                <a:solidFill>
                  <a:schemeClr val="tx2"/>
                </a:solidFill>
              </a:rPr>
              <a:t>V - DE </a:t>
            </a:r>
            <a:r>
              <a:rPr lang="es-ES" sz="1600" b="1" dirty="0">
                <a:solidFill>
                  <a:schemeClr val="tx2"/>
                </a:solidFill>
              </a:rPr>
              <a:t>LAS LICENCIAS METROPOLITANAS URBANÍSTICAS PARA LA CONSTRUCCIÓN DE INFRAESTRUCTURA FÍSICA, Y PARA EL USO Y OCUPACIÓN DE SUELO EN BIENES DE USO PÚBLICO</a:t>
            </a:r>
          </a:p>
          <a:p>
            <a:pPr algn="ctr"/>
            <a:endParaRPr lang="es-EC" b="1" dirty="0">
              <a:solidFill>
                <a:schemeClr val="tx2"/>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022" y="1574296"/>
            <a:ext cx="1552387" cy="104411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621701"/>
            <a:ext cx="1653438" cy="1048547"/>
          </a:xfrm>
          <a:prstGeom prst="rect">
            <a:avLst/>
          </a:prstGeom>
        </p:spPr>
      </p:pic>
      <p:pic>
        <p:nvPicPr>
          <p:cNvPr id="28" name="Imagen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407" y="3429601"/>
            <a:ext cx="1686212" cy="911466"/>
          </a:xfrm>
          <a:prstGeom prst="rect">
            <a:avLst/>
          </a:prstGeom>
        </p:spPr>
      </p:pic>
      <p:pic>
        <p:nvPicPr>
          <p:cNvPr id="30" name="Imagen 29"/>
          <p:cNvPicPr>
            <a:picLocks noChangeAspect="1"/>
          </p:cNvPicPr>
          <p:nvPr/>
        </p:nvPicPr>
        <p:blipFill>
          <a:blip r:embed="rId6"/>
          <a:stretch>
            <a:fillRect/>
          </a:stretch>
        </p:blipFill>
        <p:spPr>
          <a:xfrm>
            <a:off x="6558420" y="5356798"/>
            <a:ext cx="1330643" cy="997982"/>
          </a:xfrm>
          <a:prstGeom prst="rect">
            <a:avLst/>
          </a:prstGeom>
        </p:spPr>
      </p:pic>
      <p:pic>
        <p:nvPicPr>
          <p:cNvPr id="34" name="Imagen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8869" y="3147741"/>
            <a:ext cx="1239150" cy="1239150"/>
          </a:xfrm>
          <a:prstGeom prst="rect">
            <a:avLst/>
          </a:prstGeom>
        </p:spPr>
      </p:pic>
      <p:pic>
        <p:nvPicPr>
          <p:cNvPr id="47" name="Imagen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1735" y="5963824"/>
            <a:ext cx="1099079" cy="781911"/>
          </a:xfrm>
          <a:prstGeom prst="rect">
            <a:avLst/>
          </a:prstGeom>
        </p:spPr>
      </p:pic>
      <p:graphicFrame>
        <p:nvGraphicFramePr>
          <p:cNvPr id="52" name="Diagrama 51"/>
          <p:cNvGraphicFramePr/>
          <p:nvPr>
            <p:extLst>
              <p:ext uri="{D42A27DB-BD31-4B8C-83A1-F6EECF244321}">
                <p14:modId xmlns:p14="http://schemas.microsoft.com/office/powerpoint/2010/main" val="3232830551"/>
              </p:ext>
            </p:extLst>
          </p:nvPr>
        </p:nvGraphicFramePr>
        <p:xfrm>
          <a:off x="1810334" y="1929166"/>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6" name="CuadroTexto 55"/>
          <p:cNvSpPr txBox="1"/>
          <p:nvPr/>
        </p:nvSpPr>
        <p:spPr>
          <a:xfrm>
            <a:off x="4354278" y="3025062"/>
            <a:ext cx="1143741" cy="261610"/>
          </a:xfrm>
          <a:prstGeom prst="rect">
            <a:avLst/>
          </a:prstGeom>
          <a:noFill/>
        </p:spPr>
        <p:txBody>
          <a:bodyPr wrap="square" rtlCol="0">
            <a:spAutoFit/>
          </a:bodyPr>
          <a:lstStyle/>
          <a:p>
            <a:pPr algn="ctr"/>
            <a:r>
              <a:rPr lang="es-EC" sz="1100" dirty="0"/>
              <a:t>Subsanar</a:t>
            </a:r>
          </a:p>
        </p:txBody>
      </p:sp>
      <p:cxnSp>
        <p:nvCxnSpPr>
          <p:cNvPr id="58" name="Conector recto de flecha 57"/>
          <p:cNvCxnSpPr/>
          <p:nvPr/>
        </p:nvCxnSpPr>
        <p:spPr>
          <a:xfrm flipV="1">
            <a:off x="4898432" y="2444029"/>
            <a:ext cx="495519" cy="61300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5101661" y="4417500"/>
            <a:ext cx="792715" cy="57916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50180" y="1486235"/>
            <a:ext cx="2080494" cy="523220"/>
          </a:xfrm>
          <a:prstGeom prst="rect">
            <a:avLst/>
          </a:prstGeom>
          <a:noFill/>
        </p:spPr>
        <p:txBody>
          <a:bodyPr wrap="square" rtlCol="0">
            <a:spAutoFit/>
          </a:bodyPr>
          <a:lstStyle/>
          <a:p>
            <a:pPr algn="ctr"/>
            <a:r>
              <a:rPr lang="es-EC" sz="1400" b="1" dirty="0" smtClean="0"/>
              <a:t>Autoridad Administrativa Otorgante</a:t>
            </a:r>
            <a:endParaRPr lang="es-EC" sz="1400" b="1" dirty="0"/>
          </a:p>
        </p:txBody>
      </p:sp>
      <p:sp>
        <p:nvSpPr>
          <p:cNvPr id="24" name="Flecha abajo 23"/>
          <p:cNvSpPr/>
          <p:nvPr/>
        </p:nvSpPr>
        <p:spPr>
          <a:xfrm>
            <a:off x="1295164" y="2050160"/>
            <a:ext cx="195263" cy="301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CuadroTexto 5"/>
          <p:cNvSpPr txBox="1"/>
          <p:nvPr/>
        </p:nvSpPr>
        <p:spPr>
          <a:xfrm>
            <a:off x="5130995" y="2670192"/>
            <a:ext cx="1072477" cy="246221"/>
          </a:xfrm>
          <a:prstGeom prst="rect">
            <a:avLst/>
          </a:prstGeom>
          <a:noFill/>
        </p:spPr>
        <p:txBody>
          <a:bodyPr wrap="square" rtlCol="0">
            <a:spAutoFit/>
          </a:bodyPr>
          <a:lstStyle/>
          <a:p>
            <a:r>
              <a:rPr lang="es-EC" sz="1000" dirty="0"/>
              <a:t>15 días</a:t>
            </a:r>
          </a:p>
        </p:txBody>
      </p:sp>
      <p:sp>
        <p:nvSpPr>
          <p:cNvPr id="21" name="CuadroTexto 20"/>
          <p:cNvSpPr txBox="1"/>
          <p:nvPr/>
        </p:nvSpPr>
        <p:spPr>
          <a:xfrm>
            <a:off x="6298530" y="3565535"/>
            <a:ext cx="1072477" cy="246221"/>
          </a:xfrm>
          <a:prstGeom prst="rect">
            <a:avLst/>
          </a:prstGeom>
          <a:noFill/>
        </p:spPr>
        <p:txBody>
          <a:bodyPr wrap="square" rtlCol="0">
            <a:spAutoFit/>
          </a:bodyPr>
          <a:lstStyle/>
          <a:p>
            <a:r>
              <a:rPr lang="es-EC" sz="1000" dirty="0" smtClean="0"/>
              <a:t>10 </a:t>
            </a:r>
            <a:r>
              <a:rPr lang="es-EC" sz="1000" dirty="0"/>
              <a:t>días</a:t>
            </a:r>
          </a:p>
        </p:txBody>
      </p:sp>
      <p:sp>
        <p:nvSpPr>
          <p:cNvPr id="22" name="CuadroTexto 21"/>
          <p:cNvSpPr txBox="1"/>
          <p:nvPr/>
        </p:nvSpPr>
        <p:spPr>
          <a:xfrm>
            <a:off x="5440477" y="4441215"/>
            <a:ext cx="1072477" cy="246221"/>
          </a:xfrm>
          <a:prstGeom prst="rect">
            <a:avLst/>
          </a:prstGeom>
          <a:noFill/>
        </p:spPr>
        <p:txBody>
          <a:bodyPr wrap="square" rtlCol="0">
            <a:spAutoFit/>
          </a:bodyPr>
          <a:lstStyle/>
          <a:p>
            <a:r>
              <a:rPr lang="es-EC" sz="1000" dirty="0" smtClean="0"/>
              <a:t>5 </a:t>
            </a:r>
            <a:r>
              <a:rPr lang="es-EC" sz="1000" dirty="0"/>
              <a:t>días</a:t>
            </a:r>
          </a:p>
        </p:txBody>
      </p:sp>
      <p:sp>
        <p:nvSpPr>
          <p:cNvPr id="27" name="Rectángulo 26">
            <a:extLst>
              <a:ext uri="{FF2B5EF4-FFF2-40B4-BE49-F238E27FC236}">
                <a16:creationId xmlns:a16="http://schemas.microsoft.com/office/drawing/2014/main" xmlns="" id="{D87771ED-2C78-8F4C-846A-28185B8452C5}"/>
              </a:ext>
            </a:extLst>
          </p:cNvPr>
          <p:cNvSpPr/>
          <p:nvPr/>
        </p:nvSpPr>
        <p:spPr>
          <a:xfrm>
            <a:off x="1043608" y="717412"/>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a:t>
            </a:r>
            <a:r>
              <a:rPr lang="es-EC" sz="1100" dirty="0" smtClean="0"/>
              <a:t>IV: Del procedimiento digital administrativo para la obtención </a:t>
            </a:r>
            <a:r>
              <a:rPr lang="es-EC" sz="1100" dirty="0"/>
              <a:t>de la </a:t>
            </a:r>
            <a:r>
              <a:rPr lang="es-EC" sz="1100" dirty="0" smtClean="0"/>
              <a:t>Licencia </a:t>
            </a:r>
            <a:r>
              <a:rPr lang="es-EC" sz="1100" dirty="0"/>
              <a:t>Metropolitana Urbanística para la Construcción de Infraestructura Física – LMU 40-A</a:t>
            </a:r>
          </a:p>
        </p:txBody>
      </p:sp>
      <p:pic>
        <p:nvPicPr>
          <p:cNvPr id="12" name="Imagen 11"/>
          <p:cNvPicPr>
            <a:picLocks noChangeAspect="1"/>
          </p:cNvPicPr>
          <p:nvPr/>
        </p:nvPicPr>
        <p:blipFill>
          <a:blip r:embed="rId14"/>
          <a:stretch>
            <a:fillRect/>
          </a:stretch>
        </p:blipFill>
        <p:spPr>
          <a:xfrm>
            <a:off x="2017809" y="5230880"/>
            <a:ext cx="1249818" cy="1249818"/>
          </a:xfrm>
          <a:prstGeom prst="rect">
            <a:avLst/>
          </a:prstGeom>
        </p:spPr>
      </p:pic>
      <p:pic>
        <p:nvPicPr>
          <p:cNvPr id="14" name="Imagen 13"/>
          <p:cNvPicPr>
            <a:picLocks noChangeAspect="1"/>
          </p:cNvPicPr>
          <p:nvPr/>
        </p:nvPicPr>
        <p:blipFill>
          <a:blip r:embed="rId15"/>
          <a:stretch>
            <a:fillRect/>
          </a:stretch>
        </p:blipFill>
        <p:spPr>
          <a:xfrm>
            <a:off x="1274893" y="3184535"/>
            <a:ext cx="1219890" cy="1219890"/>
          </a:xfrm>
          <a:prstGeom prst="rect">
            <a:avLst/>
          </a:prstGeom>
        </p:spPr>
      </p:pic>
      <p:pic>
        <p:nvPicPr>
          <p:cNvPr id="32" name="Imagen 31"/>
          <p:cNvPicPr>
            <a:picLocks noChangeAspect="1"/>
          </p:cNvPicPr>
          <p:nvPr/>
        </p:nvPicPr>
        <p:blipFill>
          <a:blip r:embed="rId16"/>
          <a:stretch>
            <a:fillRect/>
          </a:stretch>
        </p:blipFill>
        <p:spPr>
          <a:xfrm>
            <a:off x="570652" y="2444029"/>
            <a:ext cx="1598587" cy="536787"/>
          </a:xfrm>
          <a:prstGeom prst="rect">
            <a:avLst/>
          </a:prstGeom>
        </p:spPr>
      </p:pic>
    </p:spTree>
    <p:extLst>
      <p:ext uri="{BB962C8B-B14F-4D97-AF65-F5344CB8AC3E}">
        <p14:creationId xmlns:p14="http://schemas.microsoft.com/office/powerpoint/2010/main" val="1963585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510" y="1226009"/>
            <a:ext cx="1552387" cy="1044116"/>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369" y="2131682"/>
            <a:ext cx="1653438" cy="1048547"/>
          </a:xfrm>
          <a:prstGeom prst="rect">
            <a:avLst/>
          </a:prstGeom>
        </p:spPr>
      </p:pic>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959" y="3800291"/>
            <a:ext cx="1239150" cy="1239150"/>
          </a:xfrm>
          <a:prstGeom prst="rect">
            <a:avLst/>
          </a:prstGeom>
        </p:spPr>
      </p:pic>
      <p:sp>
        <p:nvSpPr>
          <p:cNvPr id="56" name="CuadroTexto 55"/>
          <p:cNvSpPr txBox="1"/>
          <p:nvPr/>
        </p:nvSpPr>
        <p:spPr>
          <a:xfrm>
            <a:off x="4222573" y="3622242"/>
            <a:ext cx="1143741" cy="261610"/>
          </a:xfrm>
          <a:prstGeom prst="rect">
            <a:avLst/>
          </a:prstGeom>
          <a:noFill/>
        </p:spPr>
        <p:txBody>
          <a:bodyPr wrap="square" rtlCol="0">
            <a:spAutoFit/>
          </a:bodyPr>
          <a:lstStyle/>
          <a:p>
            <a:pPr algn="ctr"/>
            <a:r>
              <a:rPr lang="es-EC" sz="1100" dirty="0"/>
              <a:t>Subsanar</a:t>
            </a:r>
          </a:p>
        </p:txBody>
      </p:sp>
      <p:graphicFrame>
        <p:nvGraphicFramePr>
          <p:cNvPr id="6" name="Diagrama 5"/>
          <p:cNvGraphicFramePr/>
          <p:nvPr>
            <p:extLst>
              <p:ext uri="{D42A27DB-BD31-4B8C-83A1-F6EECF244321}">
                <p14:modId xmlns:p14="http://schemas.microsoft.com/office/powerpoint/2010/main" val="782658078"/>
              </p:ext>
            </p:extLst>
          </p:nvPr>
        </p:nvGraphicFramePr>
        <p:xfrm>
          <a:off x="1848645" y="224532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CuadroTexto 14"/>
          <p:cNvSpPr txBox="1"/>
          <p:nvPr/>
        </p:nvSpPr>
        <p:spPr>
          <a:xfrm>
            <a:off x="402772" y="1507011"/>
            <a:ext cx="2330017" cy="523220"/>
          </a:xfrm>
          <a:prstGeom prst="rect">
            <a:avLst/>
          </a:prstGeom>
          <a:noFill/>
        </p:spPr>
        <p:txBody>
          <a:bodyPr wrap="square" rtlCol="0">
            <a:spAutoFit/>
          </a:bodyPr>
          <a:lstStyle/>
          <a:p>
            <a:pPr algn="ctr"/>
            <a:r>
              <a:rPr lang="es-EC" sz="1400" b="1" dirty="0" smtClean="0"/>
              <a:t>Autoridad Administrativa Otorgante</a:t>
            </a:r>
            <a:endParaRPr lang="es-EC" sz="1400" b="1" dirty="0"/>
          </a:p>
        </p:txBody>
      </p:sp>
      <p:sp>
        <p:nvSpPr>
          <p:cNvPr id="16" name="Flecha abajo 15"/>
          <p:cNvSpPr/>
          <p:nvPr/>
        </p:nvSpPr>
        <p:spPr>
          <a:xfrm>
            <a:off x="1372518" y="2158849"/>
            <a:ext cx="195263" cy="301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17" name="Conector recto de flecha 16"/>
          <p:cNvCxnSpPr/>
          <p:nvPr/>
        </p:nvCxnSpPr>
        <p:spPr>
          <a:xfrm flipV="1">
            <a:off x="4989177" y="3080898"/>
            <a:ext cx="495519" cy="613007"/>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5221740" y="3307061"/>
            <a:ext cx="1072477" cy="246221"/>
          </a:xfrm>
          <a:prstGeom prst="rect">
            <a:avLst/>
          </a:prstGeom>
          <a:noFill/>
        </p:spPr>
        <p:txBody>
          <a:bodyPr wrap="square" rtlCol="0">
            <a:spAutoFit/>
          </a:bodyPr>
          <a:lstStyle/>
          <a:p>
            <a:r>
              <a:rPr lang="es-EC" sz="1000" dirty="0"/>
              <a:t>15 días</a:t>
            </a:r>
          </a:p>
        </p:txBody>
      </p:sp>
      <p:sp>
        <p:nvSpPr>
          <p:cNvPr id="19" name="CuadroTexto 18"/>
          <p:cNvSpPr txBox="1"/>
          <p:nvPr/>
        </p:nvSpPr>
        <p:spPr>
          <a:xfrm>
            <a:off x="5593184" y="5608768"/>
            <a:ext cx="1072477" cy="246221"/>
          </a:xfrm>
          <a:prstGeom prst="rect">
            <a:avLst/>
          </a:prstGeom>
          <a:noFill/>
        </p:spPr>
        <p:txBody>
          <a:bodyPr wrap="square" rtlCol="0">
            <a:spAutoFit/>
          </a:bodyPr>
          <a:lstStyle/>
          <a:p>
            <a:r>
              <a:rPr lang="es-EC" sz="1000" dirty="0" smtClean="0"/>
              <a:t>      2 </a:t>
            </a:r>
            <a:r>
              <a:rPr lang="es-EC" sz="1000" dirty="0"/>
              <a:t>días</a:t>
            </a:r>
          </a:p>
        </p:txBody>
      </p:sp>
      <p:pic>
        <p:nvPicPr>
          <p:cNvPr id="20" name="Imagen 19"/>
          <p:cNvPicPr>
            <a:picLocks noChangeAspect="1"/>
          </p:cNvPicPr>
          <p:nvPr/>
        </p:nvPicPr>
        <p:blipFill>
          <a:blip r:embed="rId10"/>
          <a:stretch>
            <a:fillRect/>
          </a:stretch>
        </p:blipFill>
        <p:spPr>
          <a:xfrm>
            <a:off x="6974658" y="5021563"/>
            <a:ext cx="905549" cy="905549"/>
          </a:xfrm>
          <a:prstGeom prst="rect">
            <a:avLst/>
          </a:prstGeom>
        </p:spPr>
      </p:pic>
      <p:sp>
        <p:nvSpPr>
          <p:cNvPr id="21" name="Rectángulo 20">
            <a:extLst>
              <a:ext uri="{FF2B5EF4-FFF2-40B4-BE49-F238E27FC236}">
                <a16:creationId xmlns:a16="http://schemas.microsoft.com/office/drawing/2014/main" xmlns="" id="{D87771ED-2C78-8F4C-846A-28185B8452C5}"/>
              </a:ext>
            </a:extLst>
          </p:cNvPr>
          <p:cNvSpPr/>
          <p:nvPr/>
        </p:nvSpPr>
        <p:spPr>
          <a:xfrm>
            <a:off x="1043608" y="717412"/>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a:t>
            </a:r>
            <a:r>
              <a:rPr lang="es-EC" sz="1100" dirty="0" smtClean="0"/>
              <a:t>V: Del procedimiento digital administrativo para la obtención </a:t>
            </a:r>
            <a:r>
              <a:rPr lang="es-EC" sz="1100" dirty="0"/>
              <a:t>de la </a:t>
            </a:r>
            <a:r>
              <a:rPr lang="es-EC" sz="1100" dirty="0" smtClean="0"/>
              <a:t>Licencia </a:t>
            </a:r>
            <a:r>
              <a:rPr lang="es-EC" sz="1100" dirty="0"/>
              <a:t>Metropolitana Urbanística para el Uso y Ocupación del Suelo en Bienes de Uso Público – LMU 40-B</a:t>
            </a:r>
          </a:p>
        </p:txBody>
      </p:sp>
      <p:pic>
        <p:nvPicPr>
          <p:cNvPr id="22" name="Imagen 21"/>
          <p:cNvPicPr>
            <a:picLocks noChangeAspect="1"/>
          </p:cNvPicPr>
          <p:nvPr/>
        </p:nvPicPr>
        <p:blipFill>
          <a:blip r:embed="rId11"/>
          <a:stretch>
            <a:fillRect/>
          </a:stretch>
        </p:blipFill>
        <p:spPr>
          <a:xfrm>
            <a:off x="621520" y="2567007"/>
            <a:ext cx="1598587" cy="536787"/>
          </a:xfrm>
          <a:prstGeom prst="rect">
            <a:avLst/>
          </a:prstGeom>
        </p:spPr>
      </p:pic>
      <p:pic>
        <p:nvPicPr>
          <p:cNvPr id="23" name="Imagen 22"/>
          <p:cNvPicPr>
            <a:picLocks noChangeAspect="1"/>
          </p:cNvPicPr>
          <p:nvPr/>
        </p:nvPicPr>
        <p:blipFill>
          <a:blip r:embed="rId12"/>
          <a:stretch>
            <a:fillRect/>
          </a:stretch>
        </p:blipFill>
        <p:spPr>
          <a:xfrm>
            <a:off x="1610162" y="5196521"/>
            <a:ext cx="1219890" cy="1219890"/>
          </a:xfrm>
          <a:prstGeom prst="rect">
            <a:avLst/>
          </a:prstGeom>
        </p:spPr>
      </p:pic>
      <p:pic>
        <p:nvPicPr>
          <p:cNvPr id="24" name="Imagen 23"/>
          <p:cNvPicPr>
            <a:picLocks noChangeAspect="1"/>
          </p:cNvPicPr>
          <p:nvPr/>
        </p:nvPicPr>
        <p:blipFill>
          <a:blip r:embed="rId13"/>
          <a:stretch>
            <a:fillRect/>
          </a:stretch>
        </p:blipFill>
        <p:spPr>
          <a:xfrm>
            <a:off x="6514922" y="6373667"/>
            <a:ext cx="2628900" cy="484333"/>
          </a:xfrm>
          <a:prstGeom prst="rect">
            <a:avLst/>
          </a:prstGeom>
        </p:spPr>
      </p:pic>
    </p:spTree>
    <p:extLst>
      <p:ext uri="{BB962C8B-B14F-4D97-AF65-F5344CB8AC3E}">
        <p14:creationId xmlns:p14="http://schemas.microsoft.com/office/powerpoint/2010/main" val="1698019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xmlns="" id="{C78E9316-3326-4A21-9E07-4030427353DF}"/>
              </a:ext>
            </a:extLst>
          </p:cNvPr>
          <p:cNvSpPr/>
          <p:nvPr/>
        </p:nvSpPr>
        <p:spPr>
          <a:xfrm>
            <a:off x="4562017" y="2350405"/>
            <a:ext cx="172556" cy="296362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369" dirty="0"/>
          </a:p>
        </p:txBody>
      </p:sp>
      <p:sp>
        <p:nvSpPr>
          <p:cNvPr id="165" name="Forma libre: forma 164">
            <a:extLst>
              <a:ext uri="{FF2B5EF4-FFF2-40B4-BE49-F238E27FC236}">
                <a16:creationId xmlns:a16="http://schemas.microsoft.com/office/drawing/2014/main" xmlns="" id="{15965E2E-E28B-4B42-BAA4-CF4C6E343ABD}"/>
              </a:ext>
            </a:extLst>
          </p:cNvPr>
          <p:cNvSpPr/>
          <p:nvPr/>
        </p:nvSpPr>
        <p:spPr>
          <a:xfrm rot="5400000">
            <a:off x="4108058" y="3478959"/>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sp>
        <p:nvSpPr>
          <p:cNvPr id="7" name="Elipse 6">
            <a:extLst>
              <a:ext uri="{FF2B5EF4-FFF2-40B4-BE49-F238E27FC236}">
                <a16:creationId xmlns:a16="http://schemas.microsoft.com/office/drawing/2014/main" xmlns="" id="{EDFC17D1-3C61-4BF0-AC56-6A9D07BDA9A8}"/>
              </a:ext>
            </a:extLst>
          </p:cNvPr>
          <p:cNvSpPr/>
          <p:nvPr/>
        </p:nvSpPr>
        <p:spPr>
          <a:xfrm>
            <a:off x="3957357" y="5946294"/>
            <a:ext cx="1246926" cy="621013"/>
          </a:xfrm>
          <a:prstGeom prst="ellipse">
            <a:avLst/>
          </a:prstGeom>
          <a:gradFill>
            <a:gsLst>
              <a:gs pos="0">
                <a:schemeClr val="tx1"/>
              </a:gs>
              <a:gs pos="100000">
                <a:schemeClr val="tx1">
                  <a:lumMod val="75000"/>
                  <a:lumOff val="25000"/>
                  <a:alpha val="42000"/>
                </a:schemeClr>
              </a:gs>
            </a:gsLst>
            <a:lin ang="135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04" name="CuadroTexto 103">
            <a:extLst>
              <a:ext uri="{FF2B5EF4-FFF2-40B4-BE49-F238E27FC236}">
                <a16:creationId xmlns:a16="http://schemas.microsoft.com/office/drawing/2014/main" xmlns="" id="{3F169209-E6A0-454C-84EC-993FA2F90132}"/>
              </a:ext>
            </a:extLst>
          </p:cNvPr>
          <p:cNvSpPr txBox="1"/>
          <p:nvPr/>
        </p:nvSpPr>
        <p:spPr>
          <a:xfrm>
            <a:off x="6691795" y="4293564"/>
            <a:ext cx="286938" cy="702052"/>
          </a:xfrm>
          <a:prstGeom prst="rect">
            <a:avLst/>
          </a:prstGeom>
          <a:noFill/>
        </p:spPr>
        <p:txBody>
          <a:bodyPr wrap="none" lIns="0" tIns="0" rIns="0" bIns="0" rtlCol="0">
            <a:spAutoFit/>
          </a:bodyPr>
          <a:lstStyle/>
          <a:p>
            <a:r>
              <a:rPr lang="es-419" sz="4562" dirty="0">
                <a:solidFill>
                  <a:srgbClr val="FFFF00"/>
                </a:solidFill>
                <a:latin typeface="Aharoni" panose="02010803020104030203" pitchFamily="2" charset="-79"/>
                <a:cs typeface="Aharoni" panose="02010803020104030203" pitchFamily="2" charset="-79"/>
              </a:rPr>
              <a:t>3</a:t>
            </a:r>
          </a:p>
        </p:txBody>
      </p:sp>
      <p:grpSp>
        <p:nvGrpSpPr>
          <p:cNvPr id="2" name="Grupo 1">
            <a:extLst>
              <a:ext uri="{FF2B5EF4-FFF2-40B4-BE49-F238E27FC236}">
                <a16:creationId xmlns:a16="http://schemas.microsoft.com/office/drawing/2014/main" xmlns="" id="{5EB60526-768A-4DE8-9DF4-2E4083064AB3}"/>
              </a:ext>
            </a:extLst>
          </p:cNvPr>
          <p:cNvGrpSpPr/>
          <p:nvPr/>
        </p:nvGrpSpPr>
        <p:grpSpPr>
          <a:xfrm>
            <a:off x="4068183" y="1251533"/>
            <a:ext cx="1136100" cy="1136100"/>
            <a:chOff x="3134977" y="1461574"/>
            <a:chExt cx="1494024" cy="1494024"/>
          </a:xfrm>
        </p:grpSpPr>
        <p:sp>
          <p:nvSpPr>
            <p:cNvPr id="119" name="Elipse 118">
              <a:extLst>
                <a:ext uri="{FF2B5EF4-FFF2-40B4-BE49-F238E27FC236}">
                  <a16:creationId xmlns:a16="http://schemas.microsoft.com/office/drawing/2014/main" xmlns="" id="{D9F00595-6F23-4C3E-9A2F-7F5026FD227E}"/>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6" name="Elipse 5">
              <a:extLst>
                <a:ext uri="{FF2B5EF4-FFF2-40B4-BE49-F238E27FC236}">
                  <a16:creationId xmlns:a16="http://schemas.microsoft.com/office/drawing/2014/main" xmlns="" id="{04C3D7F2-8A42-42C0-94F5-62FE63885C99}"/>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20" name="Elipse 119">
              <a:extLst>
                <a:ext uri="{FF2B5EF4-FFF2-40B4-BE49-F238E27FC236}">
                  <a16:creationId xmlns:a16="http://schemas.microsoft.com/office/drawing/2014/main" xmlns="" id="{6E8A88CB-5081-4DB9-8543-1DEAF41C7580}"/>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grpSp>
        <p:nvGrpSpPr>
          <p:cNvPr id="121" name="Grupo 120">
            <a:extLst>
              <a:ext uri="{FF2B5EF4-FFF2-40B4-BE49-F238E27FC236}">
                <a16:creationId xmlns:a16="http://schemas.microsoft.com/office/drawing/2014/main" xmlns="" id="{765391B3-9D3A-4D0F-AE74-2B4CBAB0DF5D}"/>
              </a:ext>
            </a:extLst>
          </p:cNvPr>
          <p:cNvGrpSpPr/>
          <p:nvPr/>
        </p:nvGrpSpPr>
        <p:grpSpPr>
          <a:xfrm>
            <a:off x="5906555" y="2599795"/>
            <a:ext cx="1136100" cy="1136100"/>
            <a:chOff x="3134977" y="1461574"/>
            <a:chExt cx="1494024" cy="1494024"/>
          </a:xfrm>
        </p:grpSpPr>
        <p:sp>
          <p:nvSpPr>
            <p:cNvPr id="122" name="Elipse 121">
              <a:extLst>
                <a:ext uri="{FF2B5EF4-FFF2-40B4-BE49-F238E27FC236}">
                  <a16:creationId xmlns:a16="http://schemas.microsoft.com/office/drawing/2014/main" xmlns="" id="{6BD95E66-1BCD-411B-B77D-E395AC676DB3}"/>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23" name="Elipse 122">
              <a:extLst>
                <a:ext uri="{FF2B5EF4-FFF2-40B4-BE49-F238E27FC236}">
                  <a16:creationId xmlns:a16="http://schemas.microsoft.com/office/drawing/2014/main" xmlns="" id="{DFFA0D36-40C7-4A38-9B5F-282D7168A368}"/>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40" name="Elipse 139">
              <a:extLst>
                <a:ext uri="{FF2B5EF4-FFF2-40B4-BE49-F238E27FC236}">
                  <a16:creationId xmlns:a16="http://schemas.microsoft.com/office/drawing/2014/main" xmlns="" id="{A28657CA-E136-4709-B208-BB4DBD16A8C9}"/>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sp>
        <p:nvSpPr>
          <p:cNvPr id="163" name="Forma libre: forma 162">
            <a:extLst>
              <a:ext uri="{FF2B5EF4-FFF2-40B4-BE49-F238E27FC236}">
                <a16:creationId xmlns:a16="http://schemas.microsoft.com/office/drawing/2014/main" xmlns="" id="{7E411DAA-AF1D-4593-AD22-131B09A0B415}"/>
              </a:ext>
            </a:extLst>
          </p:cNvPr>
          <p:cNvSpPr/>
          <p:nvPr/>
        </p:nvSpPr>
        <p:spPr>
          <a:xfrm rot="16200000" flipH="1">
            <a:off x="2620613" y="4096881"/>
            <a:ext cx="2566927" cy="1691709"/>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sp>
        <p:nvSpPr>
          <p:cNvPr id="166" name="Forma libre: forma 165">
            <a:extLst>
              <a:ext uri="{FF2B5EF4-FFF2-40B4-BE49-F238E27FC236}">
                <a16:creationId xmlns:a16="http://schemas.microsoft.com/office/drawing/2014/main" xmlns="" id="{8C175E14-E46C-425E-9A1C-3F3CBE9B65CE}"/>
              </a:ext>
            </a:extLst>
          </p:cNvPr>
          <p:cNvSpPr/>
          <p:nvPr/>
        </p:nvSpPr>
        <p:spPr>
          <a:xfrm rot="5400000">
            <a:off x="4294689" y="4714216"/>
            <a:ext cx="2206122" cy="1704166"/>
          </a:xfrm>
          <a:custGeom>
            <a:avLst/>
            <a:gdLst>
              <a:gd name="connsiteX0" fmla="*/ 0 w 3375628"/>
              <a:gd name="connsiteY0" fmla="*/ 0 h 2224675"/>
              <a:gd name="connsiteX1" fmla="*/ 114964 w 3375628"/>
              <a:gd name="connsiteY1" fmla="*/ 0 h 2224675"/>
              <a:gd name="connsiteX2" fmla="*/ 229926 w 3375628"/>
              <a:gd name="connsiteY2" fmla="*/ 0 h 2224675"/>
              <a:gd name="connsiteX3" fmla="*/ 229926 w 3375628"/>
              <a:gd name="connsiteY3" fmla="*/ 1243630 h 2224675"/>
              <a:gd name="connsiteX4" fmla="*/ 989669 w 3375628"/>
              <a:gd name="connsiteY4" fmla="*/ 1978126 h 2224675"/>
              <a:gd name="connsiteX5" fmla="*/ 2122660 w 3375628"/>
              <a:gd name="connsiteY5" fmla="*/ 1978126 h 2224675"/>
              <a:gd name="connsiteX6" fmla="*/ 2122660 w 3375628"/>
              <a:gd name="connsiteY6" fmla="*/ 1979106 h 2224675"/>
              <a:gd name="connsiteX7" fmla="*/ 3194656 w 3375628"/>
              <a:gd name="connsiteY7" fmla="*/ 1979106 h 2224675"/>
              <a:gd name="connsiteX8" fmla="*/ 3295843 w 3375628"/>
              <a:gd name="connsiteY8" fmla="*/ 1984046 h 2224675"/>
              <a:gd name="connsiteX9" fmla="*/ 3375628 w 3375628"/>
              <a:gd name="connsiteY9" fmla="*/ 1995818 h 2224675"/>
              <a:gd name="connsiteX10" fmla="*/ 3375628 w 3375628"/>
              <a:gd name="connsiteY10" fmla="*/ 2224675 h 2224675"/>
              <a:gd name="connsiteX11" fmla="*/ 3347770 w 3375628"/>
              <a:gd name="connsiteY11" fmla="*/ 2216315 h 2224675"/>
              <a:gd name="connsiteX12" fmla="*/ 3194656 w 3375628"/>
              <a:gd name="connsiteY12" fmla="*/ 2201392 h 2224675"/>
              <a:gd name="connsiteX13" fmla="*/ 2061664 w 3375628"/>
              <a:gd name="connsiteY13" fmla="*/ 2201392 h 2224675"/>
              <a:gd name="connsiteX14" fmla="*/ 2061664 w 3375628"/>
              <a:gd name="connsiteY14" fmla="*/ 2200412 h 2224675"/>
              <a:gd name="connsiteX15" fmla="*/ 989669 w 3375628"/>
              <a:gd name="connsiteY15" fmla="*/ 2200412 h 2224675"/>
              <a:gd name="connsiteX16" fmla="*/ 0 w 3375628"/>
              <a:gd name="connsiteY16" fmla="*/ 1243630 h 222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75628" h="2224675">
                <a:moveTo>
                  <a:pt x="0" y="0"/>
                </a:moveTo>
                <a:lnTo>
                  <a:pt x="114964" y="0"/>
                </a:lnTo>
                <a:lnTo>
                  <a:pt x="229926" y="0"/>
                </a:lnTo>
                <a:lnTo>
                  <a:pt x="229926" y="1243630"/>
                </a:lnTo>
                <a:cubicBezTo>
                  <a:pt x="229926" y="1649281"/>
                  <a:pt x="570074" y="1978126"/>
                  <a:pt x="989669" y="1978126"/>
                </a:cubicBezTo>
                <a:lnTo>
                  <a:pt x="2122660" y="1978126"/>
                </a:lnTo>
                <a:lnTo>
                  <a:pt x="2122660" y="1979106"/>
                </a:lnTo>
                <a:lnTo>
                  <a:pt x="3194656" y="1979106"/>
                </a:lnTo>
                <a:cubicBezTo>
                  <a:pt x="3228817" y="1979106"/>
                  <a:pt x="3262574" y="1980780"/>
                  <a:pt x="3295843" y="1984046"/>
                </a:cubicBezTo>
                <a:lnTo>
                  <a:pt x="3375628" y="1995818"/>
                </a:lnTo>
                <a:lnTo>
                  <a:pt x="3375628" y="2224675"/>
                </a:lnTo>
                <a:lnTo>
                  <a:pt x="3347770" y="2216315"/>
                </a:lnTo>
                <a:cubicBezTo>
                  <a:pt x="3298313" y="2206530"/>
                  <a:pt x="3247105" y="2201392"/>
                  <a:pt x="3194656" y="2201392"/>
                </a:cubicBezTo>
                <a:lnTo>
                  <a:pt x="2061664" y="2201392"/>
                </a:lnTo>
                <a:lnTo>
                  <a:pt x="2061664" y="2200412"/>
                </a:lnTo>
                <a:lnTo>
                  <a:pt x="989669" y="2200412"/>
                </a:lnTo>
                <a:cubicBezTo>
                  <a:pt x="443090" y="2200412"/>
                  <a:pt x="0" y="1772046"/>
                  <a:pt x="0" y="1243630"/>
                </a:cubicBezTo>
                <a:close/>
              </a:path>
            </a:pathLst>
          </a:cu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sz="1369" dirty="0"/>
          </a:p>
        </p:txBody>
      </p:sp>
      <p:grpSp>
        <p:nvGrpSpPr>
          <p:cNvPr id="156" name="Grupo 155">
            <a:extLst>
              <a:ext uri="{FF2B5EF4-FFF2-40B4-BE49-F238E27FC236}">
                <a16:creationId xmlns:a16="http://schemas.microsoft.com/office/drawing/2014/main" xmlns="" id="{16DA363C-5355-4A18-8135-411AE5AACB74}"/>
              </a:ext>
            </a:extLst>
          </p:cNvPr>
          <p:cNvGrpSpPr/>
          <p:nvPr/>
        </p:nvGrpSpPr>
        <p:grpSpPr>
          <a:xfrm>
            <a:off x="2269191" y="3182087"/>
            <a:ext cx="1136100" cy="1136100"/>
            <a:chOff x="3134977" y="1461574"/>
            <a:chExt cx="1494024" cy="1494024"/>
          </a:xfrm>
        </p:grpSpPr>
        <p:sp>
          <p:nvSpPr>
            <p:cNvPr id="157" name="Elipse 156">
              <a:extLst>
                <a:ext uri="{FF2B5EF4-FFF2-40B4-BE49-F238E27FC236}">
                  <a16:creationId xmlns:a16="http://schemas.microsoft.com/office/drawing/2014/main" xmlns="" id="{A7C724E1-30E7-46C5-8162-9F492BA264BE}"/>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8" name="Elipse 157">
              <a:extLst>
                <a:ext uri="{FF2B5EF4-FFF2-40B4-BE49-F238E27FC236}">
                  <a16:creationId xmlns:a16="http://schemas.microsoft.com/office/drawing/2014/main" xmlns="" id="{366C902A-80B9-4930-AAC6-3C358ACCFD2B}"/>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9" name="Elipse 158">
              <a:extLst>
                <a:ext uri="{FF2B5EF4-FFF2-40B4-BE49-F238E27FC236}">
                  <a16:creationId xmlns:a16="http://schemas.microsoft.com/office/drawing/2014/main" xmlns="" id="{12090A46-03D6-488C-94C1-8C3B539AC4B4}"/>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grpSp>
        <p:nvGrpSpPr>
          <p:cNvPr id="147" name="Grupo 146">
            <a:extLst>
              <a:ext uri="{FF2B5EF4-FFF2-40B4-BE49-F238E27FC236}">
                <a16:creationId xmlns:a16="http://schemas.microsoft.com/office/drawing/2014/main" xmlns="" id="{4D08EA0C-B35F-46CB-9E53-3FF534D4530B}"/>
              </a:ext>
            </a:extLst>
          </p:cNvPr>
          <p:cNvGrpSpPr/>
          <p:nvPr/>
        </p:nvGrpSpPr>
        <p:grpSpPr>
          <a:xfrm>
            <a:off x="5983334" y="4010821"/>
            <a:ext cx="1136100" cy="1136100"/>
            <a:chOff x="3134977" y="1461574"/>
            <a:chExt cx="1494024" cy="1494024"/>
          </a:xfrm>
        </p:grpSpPr>
        <p:sp>
          <p:nvSpPr>
            <p:cNvPr id="149" name="Elipse 148">
              <a:extLst>
                <a:ext uri="{FF2B5EF4-FFF2-40B4-BE49-F238E27FC236}">
                  <a16:creationId xmlns:a16="http://schemas.microsoft.com/office/drawing/2014/main" xmlns="" id="{A9DE4B86-80AB-41D9-BE6E-05D0E7217ABA}"/>
                </a:ext>
              </a:extLst>
            </p:cNvPr>
            <p:cNvSpPr/>
            <p:nvPr/>
          </p:nvSpPr>
          <p:spPr>
            <a:xfrm>
              <a:off x="3134977" y="1461574"/>
              <a:ext cx="1494024" cy="149402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0" name="Elipse 149">
              <a:extLst>
                <a:ext uri="{FF2B5EF4-FFF2-40B4-BE49-F238E27FC236}">
                  <a16:creationId xmlns:a16="http://schemas.microsoft.com/office/drawing/2014/main" xmlns="" id="{9CBE92AF-8254-4FE9-86C4-C22FA594034D}"/>
                </a:ext>
              </a:extLst>
            </p:cNvPr>
            <p:cNvSpPr/>
            <p:nvPr/>
          </p:nvSpPr>
          <p:spPr>
            <a:xfrm>
              <a:off x="3235946" y="1562543"/>
              <a:ext cx="1292087" cy="1292087"/>
            </a:xfrm>
            <a:prstGeom prst="ellipse">
              <a:avLst/>
            </a:prstGeom>
            <a:gradFill flip="none" rotWithShape="1">
              <a:gsLst>
                <a:gs pos="100000">
                  <a:schemeClr val="bg1"/>
                </a:gs>
                <a:gs pos="0">
                  <a:srgbClr val="ABB8BA"/>
                </a:gs>
                <a:gs pos="55000">
                  <a:srgbClr val="EAEEE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sp>
          <p:nvSpPr>
            <p:cNvPr id="151" name="Elipse 150">
              <a:extLst>
                <a:ext uri="{FF2B5EF4-FFF2-40B4-BE49-F238E27FC236}">
                  <a16:creationId xmlns:a16="http://schemas.microsoft.com/office/drawing/2014/main" xmlns="" id="{5B575F5E-6B03-4F6C-B3F9-415AE242E4A8}"/>
                </a:ext>
              </a:extLst>
            </p:cNvPr>
            <p:cNvSpPr/>
            <p:nvPr/>
          </p:nvSpPr>
          <p:spPr>
            <a:xfrm>
              <a:off x="3342189" y="1668786"/>
              <a:ext cx="1079601" cy="107960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sz="1027" dirty="0"/>
            </a:p>
          </p:txBody>
        </p:sp>
      </p:grpSp>
      <p:pic>
        <p:nvPicPr>
          <p:cNvPr id="64" name="Imagen 63"/>
          <p:cNvPicPr>
            <a:picLocks noChangeAspect="1"/>
          </p:cNvPicPr>
          <p:nvPr/>
        </p:nvPicPr>
        <p:blipFill>
          <a:blip r:embed="rId2"/>
          <a:stretch>
            <a:fillRect/>
          </a:stretch>
        </p:blipFill>
        <p:spPr>
          <a:xfrm>
            <a:off x="6506815" y="6373667"/>
            <a:ext cx="2628900" cy="484333"/>
          </a:xfrm>
          <a:prstGeom prst="rect">
            <a:avLst/>
          </a:prstGeom>
        </p:spPr>
      </p:pic>
      <p:sp>
        <p:nvSpPr>
          <p:cNvPr id="65" name="Rectángulo 64">
            <a:extLst>
              <a:ext uri="{FF2B5EF4-FFF2-40B4-BE49-F238E27FC236}">
                <a16:creationId xmlns="" xmlns:a16="http://schemas.microsoft.com/office/drawing/2014/main" id="{F73AF54A-2710-4E7D-985E-13E68CF3756F}"/>
              </a:ext>
            </a:extLst>
          </p:cNvPr>
          <p:cNvSpPr/>
          <p:nvPr/>
        </p:nvSpPr>
        <p:spPr>
          <a:xfrm>
            <a:off x="17748" y="-27160"/>
            <a:ext cx="9108504" cy="52014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p:txBody>
      </p:sp>
      <p:pic>
        <p:nvPicPr>
          <p:cNvPr id="4" name="Imagen 3"/>
          <p:cNvPicPr>
            <a:picLocks noChangeAspect="1"/>
          </p:cNvPicPr>
          <p:nvPr/>
        </p:nvPicPr>
        <p:blipFill>
          <a:blip r:embed="rId3"/>
          <a:stretch>
            <a:fillRect/>
          </a:stretch>
        </p:blipFill>
        <p:spPr>
          <a:xfrm>
            <a:off x="2499452" y="3495499"/>
            <a:ext cx="637048" cy="464249"/>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8203" t="14308" r="6385" b="17707"/>
          <a:stretch/>
        </p:blipFill>
        <p:spPr>
          <a:xfrm>
            <a:off x="4355976" y="1598337"/>
            <a:ext cx="601256" cy="511707"/>
          </a:xfrm>
          <a:prstGeom prst="rect">
            <a:avLst/>
          </a:prstGeom>
        </p:spPr>
      </p:pic>
      <p:pic>
        <p:nvPicPr>
          <p:cNvPr id="10" name="Imagen 9"/>
          <p:cNvPicPr>
            <a:picLocks noChangeAspect="1"/>
          </p:cNvPicPr>
          <p:nvPr/>
        </p:nvPicPr>
        <p:blipFill>
          <a:blip r:embed="rId5"/>
          <a:stretch>
            <a:fillRect/>
          </a:stretch>
        </p:blipFill>
        <p:spPr>
          <a:xfrm rot="177260">
            <a:off x="6239409" y="2874048"/>
            <a:ext cx="497792" cy="616079"/>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1528" y="4293564"/>
            <a:ext cx="510354" cy="510354"/>
          </a:xfrm>
          <a:prstGeom prst="rect">
            <a:avLst/>
          </a:prstGeom>
        </p:spPr>
      </p:pic>
      <p:sp>
        <p:nvSpPr>
          <p:cNvPr id="39" name="Rectángulo 38">
            <a:extLst>
              <a:ext uri="{FF2B5EF4-FFF2-40B4-BE49-F238E27FC236}">
                <a16:creationId xmlns="" xmlns:a16="http://schemas.microsoft.com/office/drawing/2014/main" id="{3740A79C-5E24-4E76-855A-FF7B9CC9A8CD}"/>
              </a:ext>
            </a:extLst>
          </p:cNvPr>
          <p:cNvSpPr/>
          <p:nvPr/>
        </p:nvSpPr>
        <p:spPr>
          <a:xfrm>
            <a:off x="1860977" y="4344011"/>
            <a:ext cx="1728192" cy="8636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a:cs typeface="Aharoni" panose="02010803020104030203" pitchFamily="2" charset="-79"/>
              </a:rPr>
              <a:t>De la </a:t>
            </a:r>
            <a:r>
              <a:rPr lang="es-419" sz="1100" dirty="0" smtClean="0">
                <a:cs typeface="Aharoni" panose="02010803020104030203" pitchFamily="2" charset="-79"/>
              </a:rPr>
              <a:t>autorización </a:t>
            </a:r>
            <a:r>
              <a:rPr lang="es-419" sz="1100" dirty="0">
                <a:cs typeface="Aharoni" panose="02010803020104030203" pitchFamily="2" charset="-79"/>
              </a:rPr>
              <a:t>para construcción de acometida subterránea en los proyectos arquitectónicos</a:t>
            </a:r>
            <a:endParaRPr lang="es-419" sz="1600" dirty="0">
              <a:cs typeface="Aharoni" panose="02010803020104030203" pitchFamily="2" charset="-79"/>
            </a:endParaRPr>
          </a:p>
        </p:txBody>
      </p:sp>
      <p:sp>
        <p:nvSpPr>
          <p:cNvPr id="40" name="Rectángulo 39">
            <a:extLst>
              <a:ext uri="{FF2B5EF4-FFF2-40B4-BE49-F238E27FC236}">
                <a16:creationId xmlns="" xmlns:a16="http://schemas.microsoft.com/office/drawing/2014/main" id="{3740A79C-5E24-4E76-855A-FF7B9CC9A8CD}"/>
              </a:ext>
            </a:extLst>
          </p:cNvPr>
          <p:cNvSpPr/>
          <p:nvPr/>
        </p:nvSpPr>
        <p:spPr>
          <a:xfrm>
            <a:off x="2304090" y="1198096"/>
            <a:ext cx="1628556" cy="8636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a:cs typeface="Aharoni" panose="02010803020104030203" pitchFamily="2" charset="-79"/>
              </a:rPr>
              <a:t>De la o</a:t>
            </a:r>
            <a:r>
              <a:rPr lang="es-419" sz="1100" dirty="0" smtClean="0">
                <a:cs typeface="Aharoni" panose="02010803020104030203" pitchFamily="2" charset="-79"/>
              </a:rPr>
              <a:t>bligatoriedad </a:t>
            </a:r>
            <a:r>
              <a:rPr lang="es-419" sz="1100" dirty="0">
                <a:cs typeface="Aharoni" panose="02010803020104030203" pitchFamily="2" charset="-79"/>
              </a:rPr>
              <a:t>de construcción de infraestructura soterrada para proyectos arquitectónicos</a:t>
            </a:r>
          </a:p>
        </p:txBody>
      </p:sp>
      <p:sp>
        <p:nvSpPr>
          <p:cNvPr id="41" name="Rectángulo 40">
            <a:extLst>
              <a:ext uri="{FF2B5EF4-FFF2-40B4-BE49-F238E27FC236}">
                <a16:creationId xmlns="" xmlns:a16="http://schemas.microsoft.com/office/drawing/2014/main" id="{3740A79C-5E24-4E76-855A-FF7B9CC9A8CD}"/>
              </a:ext>
            </a:extLst>
          </p:cNvPr>
          <p:cNvSpPr/>
          <p:nvPr/>
        </p:nvSpPr>
        <p:spPr>
          <a:xfrm>
            <a:off x="6712606" y="1610783"/>
            <a:ext cx="1728192" cy="8636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a:cs typeface="Aharoni" panose="02010803020104030203" pitchFamily="2" charset="-79"/>
              </a:rPr>
              <a:t>Requisitos para la autorización para construcción de acometida subterránea para los proyectos arquitectónicos</a:t>
            </a:r>
          </a:p>
        </p:txBody>
      </p:sp>
      <p:sp>
        <p:nvSpPr>
          <p:cNvPr id="42" name="Rectángulo 41">
            <a:extLst>
              <a:ext uri="{FF2B5EF4-FFF2-40B4-BE49-F238E27FC236}">
                <a16:creationId xmlns="" xmlns:a16="http://schemas.microsoft.com/office/drawing/2014/main" id="{3740A79C-5E24-4E76-855A-FF7B9CC9A8CD}"/>
              </a:ext>
            </a:extLst>
          </p:cNvPr>
          <p:cNvSpPr/>
          <p:nvPr/>
        </p:nvSpPr>
        <p:spPr>
          <a:xfrm>
            <a:off x="7201224" y="4045215"/>
            <a:ext cx="1133936" cy="30738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100" dirty="0" smtClean="0">
                <a:cs typeface="Aharoni" panose="02010803020104030203" pitchFamily="2" charset="-79"/>
              </a:rPr>
              <a:t>Procedimiento</a:t>
            </a:r>
            <a:endParaRPr lang="es-419" sz="1600" dirty="0">
              <a:cs typeface="Aharoni" panose="02010803020104030203" pitchFamily="2" charset="-79"/>
            </a:endParaRPr>
          </a:p>
        </p:txBody>
      </p:sp>
      <p:sp>
        <p:nvSpPr>
          <p:cNvPr id="35" name="Rectángulo 34">
            <a:extLst>
              <a:ext uri="{FF2B5EF4-FFF2-40B4-BE49-F238E27FC236}">
                <a16:creationId xmlns:a16="http://schemas.microsoft.com/office/drawing/2014/main" xmlns="" id="{D87771ED-2C78-8F4C-846A-28185B8452C5}"/>
              </a:ext>
            </a:extLst>
          </p:cNvPr>
          <p:cNvSpPr/>
          <p:nvPr/>
        </p:nvSpPr>
        <p:spPr>
          <a:xfrm>
            <a:off x="1187624" y="620761"/>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a:t>
            </a:r>
            <a:r>
              <a:rPr lang="es-EC" sz="1100" dirty="0" smtClean="0"/>
              <a:t>VI: De la autorización para construir infraestructura subterránea en proyectos arquitectónicos</a:t>
            </a:r>
            <a:endParaRPr lang="es-EC" sz="1100" dirty="0"/>
          </a:p>
        </p:txBody>
      </p:sp>
      <p:sp>
        <p:nvSpPr>
          <p:cNvPr id="38" name="Llaves 37">
            <a:extLst>
              <a:ext uri="{FF2B5EF4-FFF2-40B4-BE49-F238E27FC236}">
                <a16:creationId xmlns:a16="http://schemas.microsoft.com/office/drawing/2014/main" xmlns="" id="{AD672ABB-CC62-44E1-89C0-049372352CFE}"/>
              </a:ext>
            </a:extLst>
          </p:cNvPr>
          <p:cNvSpPr/>
          <p:nvPr/>
        </p:nvSpPr>
        <p:spPr>
          <a:xfrm>
            <a:off x="7033371" y="2785960"/>
            <a:ext cx="1859109" cy="79225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9" name="Rectángulo 8"/>
          <p:cNvSpPr/>
          <p:nvPr/>
        </p:nvSpPr>
        <p:spPr>
          <a:xfrm>
            <a:off x="7119434" y="2713147"/>
            <a:ext cx="1876554" cy="938719"/>
          </a:xfrm>
          <a:prstGeom prst="rect">
            <a:avLst/>
          </a:prstGeom>
        </p:spPr>
        <p:txBody>
          <a:bodyPr wrap="square">
            <a:spAutoFit/>
          </a:bodyPr>
          <a:lstStyle/>
          <a:p>
            <a:r>
              <a:rPr lang="es-EC" sz="1100" dirty="0"/>
              <a:t>a) Formulario normalizado.</a:t>
            </a:r>
          </a:p>
          <a:p>
            <a:r>
              <a:rPr lang="es-EC" sz="1100" dirty="0" smtClean="0"/>
              <a:t>b) Oficio de la Empresa Eléctrica Quito. </a:t>
            </a:r>
          </a:p>
          <a:p>
            <a:r>
              <a:rPr lang="es-EC" sz="1100" dirty="0" smtClean="0"/>
              <a:t>c</a:t>
            </a:r>
            <a:r>
              <a:rPr lang="es-EC" sz="1100" dirty="0"/>
              <a:t>) Memoria Técnica.</a:t>
            </a:r>
          </a:p>
          <a:p>
            <a:r>
              <a:rPr lang="es-EC" sz="1100" dirty="0"/>
              <a:t>d) Planos de la acometida. </a:t>
            </a:r>
          </a:p>
        </p:txBody>
      </p:sp>
      <p:sp>
        <p:nvSpPr>
          <p:cNvPr id="43" name="Rectángulo 42"/>
          <p:cNvSpPr/>
          <p:nvPr/>
        </p:nvSpPr>
        <p:spPr>
          <a:xfrm>
            <a:off x="7156195" y="4508284"/>
            <a:ext cx="1876554" cy="1277273"/>
          </a:xfrm>
          <a:prstGeom prst="rect">
            <a:avLst/>
          </a:prstGeom>
        </p:spPr>
        <p:txBody>
          <a:bodyPr wrap="square">
            <a:spAutoFit/>
          </a:bodyPr>
          <a:lstStyle/>
          <a:p>
            <a:r>
              <a:rPr lang="es-EC" sz="1100" dirty="0"/>
              <a:t>a) </a:t>
            </a:r>
            <a:r>
              <a:rPr lang="es-EC" sz="1100" dirty="0" smtClean="0"/>
              <a:t>AAO revisará la documentación.</a:t>
            </a:r>
            <a:endParaRPr lang="es-EC" sz="1100" dirty="0"/>
          </a:p>
          <a:p>
            <a:r>
              <a:rPr lang="es-EC" sz="1100" dirty="0" smtClean="0"/>
              <a:t>b) Administrado Subsana observaciones (15 días). </a:t>
            </a:r>
          </a:p>
          <a:p>
            <a:r>
              <a:rPr lang="es-EC" sz="1100" dirty="0" smtClean="0"/>
              <a:t>c</a:t>
            </a:r>
            <a:r>
              <a:rPr lang="es-EC" sz="1100" dirty="0"/>
              <a:t>) </a:t>
            </a:r>
            <a:r>
              <a:rPr lang="es-EC" sz="1100" dirty="0" smtClean="0"/>
              <a:t>Acuerdo de Intervención.</a:t>
            </a:r>
            <a:endParaRPr lang="es-EC" sz="1100" dirty="0"/>
          </a:p>
          <a:p>
            <a:r>
              <a:rPr lang="es-EC" sz="1100" dirty="0"/>
              <a:t>d) </a:t>
            </a:r>
            <a:r>
              <a:rPr lang="es-EC" sz="1100" dirty="0" smtClean="0"/>
              <a:t>Emisión Autorización de la AAO. </a:t>
            </a:r>
            <a:endParaRPr lang="es-EC" sz="1100" dirty="0"/>
          </a:p>
        </p:txBody>
      </p:sp>
      <p:sp>
        <p:nvSpPr>
          <p:cNvPr id="44" name="Llaves 43">
            <a:extLst>
              <a:ext uri="{FF2B5EF4-FFF2-40B4-BE49-F238E27FC236}">
                <a16:creationId xmlns:a16="http://schemas.microsoft.com/office/drawing/2014/main" xmlns="" id="{AD672ABB-CC62-44E1-89C0-049372352CFE}"/>
              </a:ext>
            </a:extLst>
          </p:cNvPr>
          <p:cNvSpPr/>
          <p:nvPr/>
        </p:nvSpPr>
        <p:spPr>
          <a:xfrm>
            <a:off x="7044284" y="4516252"/>
            <a:ext cx="1988465" cy="1161086"/>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2" name="Rectángulo 11"/>
          <p:cNvSpPr/>
          <p:nvPr/>
        </p:nvSpPr>
        <p:spPr>
          <a:xfrm>
            <a:off x="413517" y="1816595"/>
            <a:ext cx="1855674" cy="1107996"/>
          </a:xfrm>
          <a:prstGeom prst="rect">
            <a:avLst/>
          </a:prstGeom>
        </p:spPr>
        <p:txBody>
          <a:bodyPr wrap="square">
            <a:spAutoFit/>
          </a:bodyPr>
          <a:lstStyle/>
          <a:p>
            <a:pPr algn="ctr"/>
            <a:r>
              <a:rPr lang="es-ES" sz="1100" dirty="0"/>
              <a:t>Los proyectos de habilitación del suelo o nueva edificación, como lotizaciones, urbanizaciones, proyectos bajo régimen de propiedad horizontal y </a:t>
            </a:r>
            <a:r>
              <a:rPr lang="es-ES" sz="1100" dirty="0" smtClean="0"/>
              <a:t>similares.</a:t>
            </a:r>
            <a:endParaRPr lang="es-EC" sz="1100" dirty="0"/>
          </a:p>
        </p:txBody>
      </p:sp>
      <p:sp>
        <p:nvSpPr>
          <p:cNvPr id="45" name="Llaves 44">
            <a:extLst>
              <a:ext uri="{FF2B5EF4-FFF2-40B4-BE49-F238E27FC236}">
                <a16:creationId xmlns:a16="http://schemas.microsoft.com/office/drawing/2014/main" xmlns="" id="{AD672ABB-CC62-44E1-89C0-049372352CFE}"/>
              </a:ext>
            </a:extLst>
          </p:cNvPr>
          <p:cNvSpPr/>
          <p:nvPr/>
        </p:nvSpPr>
        <p:spPr>
          <a:xfrm>
            <a:off x="242336" y="1854190"/>
            <a:ext cx="2118485" cy="1161086"/>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
        <p:nvSpPr>
          <p:cNvPr id="13" name="Rectángulo 12"/>
          <p:cNvSpPr/>
          <p:nvPr/>
        </p:nvSpPr>
        <p:spPr>
          <a:xfrm>
            <a:off x="389640" y="5457750"/>
            <a:ext cx="2389197" cy="938719"/>
          </a:xfrm>
          <a:prstGeom prst="rect">
            <a:avLst/>
          </a:prstGeom>
        </p:spPr>
        <p:txBody>
          <a:bodyPr wrap="square">
            <a:spAutoFit/>
          </a:bodyPr>
          <a:lstStyle/>
          <a:p>
            <a:r>
              <a:rPr lang="es-ES" sz="1100" dirty="0" smtClean="0"/>
              <a:t>La </a:t>
            </a:r>
            <a:r>
              <a:rPr lang="es-ES" sz="1100" dirty="0"/>
              <a:t>autorización para la construcción de acometidas de los servicios de energía eléctrica y telecomunicaciones en cumplimiento de las Reglas Técnicas y la normativa nacional y local </a:t>
            </a:r>
            <a:r>
              <a:rPr lang="es-ES" sz="1100" dirty="0" smtClean="0"/>
              <a:t>vigentes.</a:t>
            </a:r>
            <a:endParaRPr lang="es-EC" sz="1100" dirty="0"/>
          </a:p>
        </p:txBody>
      </p:sp>
      <p:sp>
        <p:nvSpPr>
          <p:cNvPr id="46" name="Llaves 45">
            <a:extLst>
              <a:ext uri="{FF2B5EF4-FFF2-40B4-BE49-F238E27FC236}">
                <a16:creationId xmlns:a16="http://schemas.microsoft.com/office/drawing/2014/main" xmlns="" id="{AD672ABB-CC62-44E1-89C0-049372352CFE}"/>
              </a:ext>
            </a:extLst>
          </p:cNvPr>
          <p:cNvSpPr/>
          <p:nvPr/>
        </p:nvSpPr>
        <p:spPr>
          <a:xfrm>
            <a:off x="213041" y="5431926"/>
            <a:ext cx="2679144" cy="964543"/>
          </a:xfrm>
          <a:prstGeom prst="bracePair">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s-419" sz="1369" dirty="0"/>
          </a:p>
        </p:txBody>
      </p:sp>
    </p:spTree>
    <p:extLst>
      <p:ext uri="{BB962C8B-B14F-4D97-AF65-F5344CB8AC3E}">
        <p14:creationId xmlns:p14="http://schemas.microsoft.com/office/powerpoint/2010/main" val="1721932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2" name="Rectángulo 1">
            <a:extLst>
              <a:ext uri="{FF2B5EF4-FFF2-40B4-BE49-F238E27FC236}">
                <a16:creationId xmlns="" xmlns:a16="http://schemas.microsoft.com/office/drawing/2014/main" id="{B39DECD9-332A-4540-970C-B8E951BA7769}"/>
              </a:ext>
            </a:extLst>
          </p:cNvPr>
          <p:cNvSpPr/>
          <p:nvPr/>
        </p:nvSpPr>
        <p:spPr>
          <a:xfrm>
            <a:off x="539551" y="3212976"/>
            <a:ext cx="2367179"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a:extLst>
              <a:ext uri="{FF2B5EF4-FFF2-40B4-BE49-F238E27FC236}">
                <a16:creationId xmlns="" xmlns:a16="http://schemas.microsoft.com/office/drawing/2014/main" id="{A0C6CEA5-649C-469D-915C-49B20F59CB84}"/>
              </a:ext>
            </a:extLst>
          </p:cNvPr>
          <p:cNvSpPr txBox="1"/>
          <p:nvPr/>
        </p:nvSpPr>
        <p:spPr>
          <a:xfrm>
            <a:off x="584778" y="3462958"/>
            <a:ext cx="2448272" cy="646331"/>
          </a:xfrm>
          <a:prstGeom prst="rect">
            <a:avLst/>
          </a:prstGeom>
          <a:noFill/>
        </p:spPr>
        <p:txBody>
          <a:bodyPr wrap="square" rtlCol="0">
            <a:spAutoFit/>
          </a:bodyPr>
          <a:lstStyle/>
          <a:p>
            <a:pPr algn="ctr"/>
            <a:r>
              <a:rPr lang="es-EC" dirty="0"/>
              <a:t>Órgano Encargado de Control</a:t>
            </a:r>
          </a:p>
        </p:txBody>
      </p:sp>
      <p:sp>
        <p:nvSpPr>
          <p:cNvPr id="6" name="Rectángulo 5">
            <a:extLst>
              <a:ext uri="{FF2B5EF4-FFF2-40B4-BE49-F238E27FC236}">
                <a16:creationId xmlns="" xmlns:a16="http://schemas.microsoft.com/office/drawing/2014/main" id="{75921682-D746-44E1-95C9-A2D798A88D1C}"/>
              </a:ext>
            </a:extLst>
          </p:cNvPr>
          <p:cNvSpPr/>
          <p:nvPr/>
        </p:nvSpPr>
        <p:spPr>
          <a:xfrm>
            <a:off x="3365178" y="1340768"/>
            <a:ext cx="792088" cy="4896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CuadroTexto 13">
            <a:extLst>
              <a:ext uri="{FF2B5EF4-FFF2-40B4-BE49-F238E27FC236}">
                <a16:creationId xmlns="" xmlns:a16="http://schemas.microsoft.com/office/drawing/2014/main" id="{BE356A20-9190-4F47-AFEC-DF42BFA4798D}"/>
              </a:ext>
            </a:extLst>
          </p:cNvPr>
          <p:cNvSpPr txBox="1"/>
          <p:nvPr/>
        </p:nvSpPr>
        <p:spPr>
          <a:xfrm rot="10800000">
            <a:off x="3495761" y="1534865"/>
            <a:ext cx="461665" cy="3970318"/>
          </a:xfrm>
          <a:prstGeom prst="rect">
            <a:avLst/>
          </a:prstGeom>
          <a:noFill/>
        </p:spPr>
        <p:txBody>
          <a:bodyPr vert="vert" wrap="square" rtlCol="0">
            <a:spAutoFit/>
          </a:bodyPr>
          <a:lstStyle/>
          <a:p>
            <a:pPr algn="ctr"/>
            <a:r>
              <a:rPr lang="es-EC" dirty="0"/>
              <a:t>Procedimiento Administrativo</a:t>
            </a:r>
          </a:p>
        </p:txBody>
      </p:sp>
      <p:sp>
        <p:nvSpPr>
          <p:cNvPr id="20" name="Rectángulo 19">
            <a:extLst>
              <a:ext uri="{FF2B5EF4-FFF2-40B4-BE49-F238E27FC236}">
                <a16:creationId xmlns="" xmlns:a16="http://schemas.microsoft.com/office/drawing/2014/main" id="{CBF621BF-87B1-4171-AE79-CF81E49CC4AD}"/>
              </a:ext>
            </a:extLst>
          </p:cNvPr>
          <p:cNvSpPr/>
          <p:nvPr/>
        </p:nvSpPr>
        <p:spPr>
          <a:xfrm>
            <a:off x="5076056" y="1412776"/>
            <a:ext cx="3312368" cy="1152128"/>
          </a:xfrm>
          <a:prstGeom prst="rect">
            <a:avLst/>
          </a:prstGeom>
          <a:gradFill>
            <a:gsLst>
              <a:gs pos="3000">
                <a:srgbClr val="92D050"/>
              </a:gs>
              <a:gs pos="74000">
                <a:schemeClr val="accent3">
                  <a:lumMod val="40000"/>
                  <a:lumOff val="6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Rectángulo 20">
            <a:extLst>
              <a:ext uri="{FF2B5EF4-FFF2-40B4-BE49-F238E27FC236}">
                <a16:creationId xmlns="" xmlns:a16="http://schemas.microsoft.com/office/drawing/2014/main" id="{3BAF6DE4-9338-4CBE-B15A-FF904D7D9527}"/>
              </a:ext>
            </a:extLst>
          </p:cNvPr>
          <p:cNvSpPr/>
          <p:nvPr/>
        </p:nvSpPr>
        <p:spPr>
          <a:xfrm>
            <a:off x="5076056" y="3049124"/>
            <a:ext cx="3312368" cy="1152128"/>
          </a:xfrm>
          <a:prstGeom prst="rect">
            <a:avLst/>
          </a:prstGeom>
          <a:gradFill>
            <a:gsLst>
              <a:gs pos="3000">
                <a:srgbClr val="FFC000"/>
              </a:gs>
              <a:gs pos="74000">
                <a:schemeClr val="accent3">
                  <a:lumMod val="40000"/>
                  <a:lumOff val="6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2" name="Rectángulo 21">
            <a:extLst>
              <a:ext uri="{FF2B5EF4-FFF2-40B4-BE49-F238E27FC236}">
                <a16:creationId xmlns="" xmlns:a16="http://schemas.microsoft.com/office/drawing/2014/main" id="{8D91B334-DDB1-439F-9804-3F21422F9DB9}"/>
              </a:ext>
            </a:extLst>
          </p:cNvPr>
          <p:cNvSpPr/>
          <p:nvPr/>
        </p:nvSpPr>
        <p:spPr>
          <a:xfrm>
            <a:off x="5076056" y="4869160"/>
            <a:ext cx="3312368" cy="1008112"/>
          </a:xfrm>
          <a:prstGeom prst="rect">
            <a:avLst/>
          </a:prstGeom>
          <a:gradFill>
            <a:gsLst>
              <a:gs pos="3000">
                <a:srgbClr val="FF0000"/>
              </a:gs>
              <a:gs pos="74000">
                <a:schemeClr val="accent3">
                  <a:lumMod val="40000"/>
                  <a:lumOff val="60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 xmlns:a16="http://schemas.microsoft.com/office/drawing/2014/main" id="{622E3BDA-4C66-419A-BF79-793C7CA7B20B}"/>
              </a:ext>
            </a:extLst>
          </p:cNvPr>
          <p:cNvSpPr txBox="1"/>
          <p:nvPr/>
        </p:nvSpPr>
        <p:spPr>
          <a:xfrm>
            <a:off x="5118410" y="1405753"/>
            <a:ext cx="3227660" cy="1087143"/>
          </a:xfrm>
          <a:prstGeom prst="rect">
            <a:avLst/>
          </a:prstGeom>
          <a:noFill/>
        </p:spPr>
        <p:txBody>
          <a:bodyPr wrap="square" rtlCol="0">
            <a:spAutoFit/>
          </a:bodyPr>
          <a:lstStyle/>
          <a:p>
            <a:pPr algn="just"/>
            <a:r>
              <a:rPr lang="es-EC" sz="1050" u="sng" dirty="0"/>
              <a:t>Infracciones Leves</a:t>
            </a:r>
            <a:r>
              <a:rPr lang="es-EC" sz="1050" u="sng" dirty="0" smtClean="0"/>
              <a:t>: </a:t>
            </a:r>
            <a:r>
              <a:rPr lang="es-EC" sz="1050" dirty="0" smtClean="0"/>
              <a:t>Proporcionar información inexacta, incompleta o notificar extemporáneamente la información proporcionada para la LMU 40B, Construir infraestructura física subterránea en proyectos arquitectónicos incumpliendo lo aprobado</a:t>
            </a:r>
          </a:p>
          <a:p>
            <a:pPr algn="just"/>
            <a:r>
              <a:rPr lang="es-EC" sz="1050" dirty="0" smtClean="0"/>
              <a:t>Multa: 4 SBU</a:t>
            </a:r>
            <a:endParaRPr lang="es-EC" sz="1050" dirty="0"/>
          </a:p>
        </p:txBody>
      </p:sp>
      <p:sp>
        <p:nvSpPr>
          <p:cNvPr id="23" name="CuadroTexto 22">
            <a:extLst>
              <a:ext uri="{FF2B5EF4-FFF2-40B4-BE49-F238E27FC236}">
                <a16:creationId xmlns="" xmlns:a16="http://schemas.microsoft.com/office/drawing/2014/main" id="{C370EBCA-7B36-42D8-94E9-0A042AEF7D78}"/>
              </a:ext>
            </a:extLst>
          </p:cNvPr>
          <p:cNvSpPr txBox="1"/>
          <p:nvPr/>
        </p:nvSpPr>
        <p:spPr>
          <a:xfrm>
            <a:off x="5166066" y="3068274"/>
            <a:ext cx="3042338" cy="1107996"/>
          </a:xfrm>
          <a:prstGeom prst="rect">
            <a:avLst/>
          </a:prstGeom>
          <a:noFill/>
        </p:spPr>
        <p:txBody>
          <a:bodyPr wrap="square">
            <a:spAutoFit/>
          </a:bodyPr>
          <a:lstStyle/>
          <a:p>
            <a:pPr algn="just"/>
            <a:r>
              <a:rPr lang="es-EC" sz="1100" u="sng" dirty="0"/>
              <a:t>Infracciones Graves: </a:t>
            </a:r>
            <a:r>
              <a:rPr lang="es-EC" sz="1100" dirty="0"/>
              <a:t>Entre otras incumplimientos en procedimientos, no retiro de infraestructura, causar daños a bienes de servicios </a:t>
            </a:r>
            <a:r>
              <a:rPr lang="es-EC" sz="1100" dirty="0" smtClean="0"/>
              <a:t>público, residencia en la comisión de cualquier infracción leve, no respetar lo establecido en el acuerdo de intervención suscrito Multa</a:t>
            </a:r>
            <a:r>
              <a:rPr lang="es-EC" sz="1100" dirty="0"/>
              <a:t>: 30 SBU</a:t>
            </a:r>
          </a:p>
        </p:txBody>
      </p:sp>
      <p:sp>
        <p:nvSpPr>
          <p:cNvPr id="25" name="CuadroTexto 24">
            <a:extLst>
              <a:ext uri="{FF2B5EF4-FFF2-40B4-BE49-F238E27FC236}">
                <a16:creationId xmlns="" xmlns:a16="http://schemas.microsoft.com/office/drawing/2014/main" id="{95160396-7D83-45AA-A52B-FE2275785FE4}"/>
              </a:ext>
            </a:extLst>
          </p:cNvPr>
          <p:cNvSpPr txBox="1"/>
          <p:nvPr/>
        </p:nvSpPr>
        <p:spPr>
          <a:xfrm>
            <a:off x="5118410" y="4908817"/>
            <a:ext cx="3227660" cy="938719"/>
          </a:xfrm>
          <a:prstGeom prst="rect">
            <a:avLst/>
          </a:prstGeom>
          <a:gradFill>
            <a:gsLst>
              <a:gs pos="3000">
                <a:srgbClr val="FF0000"/>
              </a:gs>
              <a:gs pos="74000">
                <a:schemeClr val="accent3">
                  <a:lumMod val="40000"/>
                  <a:lumOff val="60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C" sz="1100" u="sng" dirty="0"/>
              <a:t>Infracciones Muy Graves: </a:t>
            </a:r>
            <a:r>
              <a:rPr lang="es-EC" sz="1100" dirty="0"/>
              <a:t>Entre otras construir el proyecto incumpliendo </a:t>
            </a:r>
            <a:r>
              <a:rPr lang="es-EC" sz="1100" dirty="0" smtClean="0"/>
              <a:t>el proyecto técnico aprobado, reincidencia en faltas graves, colocar infraestructura en los bienes de uso público sin contar con los debidos permisos Multa</a:t>
            </a:r>
            <a:r>
              <a:rPr lang="es-EC" sz="1100" dirty="0"/>
              <a:t>: 50 SBU</a:t>
            </a:r>
          </a:p>
        </p:txBody>
      </p:sp>
      <p:cxnSp>
        <p:nvCxnSpPr>
          <p:cNvPr id="27" name="Conector recto 26">
            <a:extLst>
              <a:ext uri="{FF2B5EF4-FFF2-40B4-BE49-F238E27FC236}">
                <a16:creationId xmlns="" xmlns:a16="http://schemas.microsoft.com/office/drawing/2014/main" id="{BFE8FE79-FF5E-4DC3-B6EC-E10F09F07270}"/>
              </a:ext>
            </a:extLst>
          </p:cNvPr>
          <p:cNvCxnSpPr>
            <a:cxnSpLocks/>
            <a:stCxn id="2" idx="3"/>
          </p:cNvCxnSpPr>
          <p:nvPr/>
        </p:nvCxnSpPr>
        <p:spPr>
          <a:xfrm>
            <a:off x="2906730" y="3789040"/>
            <a:ext cx="44936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 xmlns:a16="http://schemas.microsoft.com/office/drawing/2014/main" id="{6B1EDFF0-E018-4B6B-B941-7E51FB42F5BB}"/>
              </a:ext>
            </a:extLst>
          </p:cNvPr>
          <p:cNvCxnSpPr>
            <a:stCxn id="20" idx="1"/>
            <a:endCxn id="25" idx="1"/>
          </p:cNvCxnSpPr>
          <p:nvPr/>
        </p:nvCxnSpPr>
        <p:spPr>
          <a:xfrm rot="10800000" flipH="1" flipV="1">
            <a:off x="5076056" y="1988839"/>
            <a:ext cx="42354" cy="3389337"/>
          </a:xfrm>
          <a:prstGeom prst="bentConnector3">
            <a:avLst>
              <a:gd name="adj1" fmla="val -539737"/>
            </a:avLst>
          </a:prstGeom>
          <a:ln w="28575"/>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 xmlns:a16="http://schemas.microsoft.com/office/drawing/2014/main" id="{6338F989-B2A4-4D07-A74B-D65C2422EFF7}"/>
              </a:ext>
            </a:extLst>
          </p:cNvPr>
          <p:cNvCxnSpPr>
            <a:stCxn id="6" idx="3"/>
          </p:cNvCxnSpPr>
          <p:nvPr/>
        </p:nvCxnSpPr>
        <p:spPr>
          <a:xfrm flipV="1">
            <a:off x="4157266" y="3786124"/>
            <a:ext cx="702766" cy="29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xmlns="" id="{D87771ED-2C78-8F4C-846A-28185B8452C5}"/>
              </a:ext>
            </a:extLst>
          </p:cNvPr>
          <p:cNvSpPr/>
          <p:nvPr/>
        </p:nvSpPr>
        <p:spPr>
          <a:xfrm>
            <a:off x="1043608" y="887784"/>
            <a:ext cx="7272808"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t>Sección </a:t>
            </a:r>
            <a:r>
              <a:rPr lang="es-EC" sz="1100" dirty="0" smtClean="0"/>
              <a:t>VII: Del Control y las Sanciones</a:t>
            </a:r>
            <a:endParaRPr lang="es-EC" sz="1100" dirty="0"/>
          </a:p>
        </p:txBody>
      </p:sp>
      <p:pic>
        <p:nvPicPr>
          <p:cNvPr id="4" name="Imagen 3"/>
          <p:cNvPicPr>
            <a:picLocks noChangeAspect="1"/>
          </p:cNvPicPr>
          <p:nvPr/>
        </p:nvPicPr>
        <p:blipFill>
          <a:blip r:embed="rId3"/>
          <a:stretch>
            <a:fillRect/>
          </a:stretch>
        </p:blipFill>
        <p:spPr>
          <a:xfrm>
            <a:off x="373244" y="4908817"/>
            <a:ext cx="2699792" cy="1113150"/>
          </a:xfrm>
          <a:prstGeom prst="rect">
            <a:avLst/>
          </a:prstGeom>
        </p:spPr>
      </p:pic>
      <p:sp>
        <p:nvSpPr>
          <p:cNvPr id="26" name="Flecha abajo 25"/>
          <p:cNvSpPr/>
          <p:nvPr/>
        </p:nvSpPr>
        <p:spPr>
          <a:xfrm>
            <a:off x="1597268" y="4568093"/>
            <a:ext cx="195263" cy="301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Rectángulo 23">
            <a:extLst>
              <a:ext uri="{FF2B5EF4-FFF2-40B4-BE49-F238E27FC236}">
                <a16:creationId xmlns="" xmlns:a16="http://schemas.microsoft.com/office/drawing/2014/main" id="{E45788C1-AD64-4717-96CE-B06B362AB7B1}"/>
              </a:ext>
            </a:extLst>
          </p:cNvPr>
          <p:cNvSpPr/>
          <p:nvPr/>
        </p:nvSpPr>
        <p:spPr>
          <a:xfrm>
            <a:off x="27006" y="836712"/>
            <a:ext cx="9009490" cy="547260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89529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a:t>
            </a:r>
            <a:r>
              <a:rPr lang="es-ES" sz="1600" b="1" dirty="0" smtClean="0">
                <a:solidFill>
                  <a:schemeClr val="tx2"/>
                </a:solidFill>
              </a:rPr>
              <a:t>XXI - DE </a:t>
            </a:r>
            <a:r>
              <a:rPr lang="es-ES" sz="1600" b="1" dirty="0">
                <a:solidFill>
                  <a:schemeClr val="tx2"/>
                </a:solidFill>
              </a:rPr>
              <a:t>LAS TASAS  PARA LA CONSTRUCCIÓN DE INFRAESTRUCTURA FÍSICA, Y PARA EL USO Y OCUPACIÓN DE SUELO EN BIENES DE USO PÚBLICO</a:t>
            </a:r>
          </a:p>
          <a:p>
            <a:pPr algn="ctr"/>
            <a:endParaRPr lang="es-EC" b="1" dirty="0">
              <a:solidFill>
                <a:schemeClr val="tx2"/>
              </a:solidFill>
            </a:endParaRPr>
          </a:p>
        </p:txBody>
      </p:sp>
      <p:sp>
        <p:nvSpPr>
          <p:cNvPr id="4" name="Rectángulo 3"/>
          <p:cNvSpPr/>
          <p:nvPr/>
        </p:nvSpPr>
        <p:spPr>
          <a:xfrm>
            <a:off x="323528" y="1412775"/>
            <a:ext cx="3168352" cy="5040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4355976" y="1412775"/>
            <a:ext cx="4464496" cy="4814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mc:AlternateContent xmlns:mc="http://schemas.openxmlformats.org/markup-compatibility/2006" xmlns:a14="http://schemas.microsoft.com/office/drawing/2010/main">
        <mc:Choice Requires="a14">
          <p:sp>
            <p:nvSpPr>
              <p:cNvPr id="9" name="CuadroTexto 8"/>
              <p:cNvSpPr txBox="1"/>
              <p:nvPr/>
            </p:nvSpPr>
            <p:spPr>
              <a:xfrm>
                <a:off x="431540" y="1652517"/>
                <a:ext cx="2808312" cy="4732642"/>
              </a:xfrm>
              <a:prstGeom prst="rect">
                <a:avLst/>
              </a:prstGeom>
              <a:noFill/>
            </p:spPr>
            <p:txBody>
              <a:bodyPr wrap="square" rtlCol="0">
                <a:spAutoFit/>
              </a:bodyPr>
              <a:lstStyle/>
              <a:p>
                <a:pPr algn="just"/>
                <a:r>
                  <a:rPr lang="es-EC" sz="1400" dirty="0" smtClean="0"/>
                  <a:t>Conforme el Art.1 </a:t>
                </a:r>
                <a:r>
                  <a:rPr lang="es-EC" sz="1400" dirty="0"/>
                  <a:t>del Acuerdo Ministerial No.041 del 2015.</a:t>
                </a:r>
              </a:p>
              <a:p>
                <a:pPr algn="just"/>
                <a:endParaRPr lang="es-EC" sz="1400" dirty="0"/>
              </a:p>
              <a:p>
                <a:pPr algn="just"/>
                <a:r>
                  <a:rPr lang="es-EC" sz="1400" dirty="0"/>
                  <a:t>Función lineal creciente directamente proporcional al costo de la infraestructura física hasta llegar al tope máximo de 10 SBU.</a:t>
                </a:r>
              </a:p>
              <a:p>
                <a:pPr algn="just"/>
                <a:r>
                  <a:rPr lang="es-EC" sz="1400" dirty="0"/>
                  <a:t>Función Lineal:</a:t>
                </a:r>
              </a:p>
              <a:p>
                <a:pPr algn="just"/>
                <a:endParaRPr lang="es-EC" sz="1400" dirty="0"/>
              </a:p>
              <a:p>
                <a:pPr/>
                <a14:m>
                  <m:oMathPara xmlns:m="http://schemas.openxmlformats.org/officeDocument/2006/math">
                    <m:oMathParaPr>
                      <m:jc m:val="centerGroup"/>
                    </m:oMathParaPr>
                    <m:oMath xmlns:m="http://schemas.openxmlformats.org/officeDocument/2006/math">
                      <m:r>
                        <a:rPr lang="es-ES" sz="1400" b="1" i="1">
                          <a:latin typeface="Cambria Math" panose="02040503050406030204" pitchFamily="18" charset="0"/>
                        </a:rPr>
                        <m:t>𝒀</m:t>
                      </m:r>
                      <m:r>
                        <a:rPr lang="es-ES" sz="1400" b="1" i="1">
                          <a:latin typeface="Cambria Math" panose="02040503050406030204" pitchFamily="18" charset="0"/>
                        </a:rPr>
                        <m:t>=</m:t>
                      </m:r>
                      <m:r>
                        <a:rPr lang="es-ES" sz="1400" b="1" i="1">
                          <a:latin typeface="Cambria Math" panose="02040503050406030204" pitchFamily="18" charset="0"/>
                        </a:rPr>
                        <m:t>𝒎</m:t>
                      </m:r>
                      <m:r>
                        <a:rPr lang="es-ES" sz="1400" b="1" i="1">
                          <a:latin typeface="Cambria Math" panose="02040503050406030204" pitchFamily="18" charset="0"/>
                        </a:rPr>
                        <m:t>∗</m:t>
                      </m:r>
                      <m:r>
                        <a:rPr lang="es-ES" sz="1400" b="1" i="1">
                          <a:latin typeface="Cambria Math" panose="02040503050406030204" pitchFamily="18" charset="0"/>
                        </a:rPr>
                        <m:t>𝑿</m:t>
                      </m:r>
                    </m:oMath>
                  </m:oMathPara>
                </a14:m>
                <a:endParaRPr lang="es-EC" sz="1400" dirty="0"/>
              </a:p>
              <a:p>
                <a:endParaRPr lang="es-EC" sz="1400" dirty="0"/>
              </a:p>
              <a:p>
                <a:r>
                  <a:rPr lang="es-EC" sz="1400" dirty="0"/>
                  <a:t>Factor m= </a:t>
                </a:r>
                <a:r>
                  <a:rPr lang="es-ES" sz="1400" b="1" dirty="0"/>
                  <a:t>2 SBU / 42 SBU</a:t>
                </a:r>
                <a:r>
                  <a:rPr lang="es-ES" sz="1400" dirty="0"/>
                  <a:t> = 2/42 = </a:t>
                </a:r>
                <a:r>
                  <a:rPr lang="es-ES" sz="1400" b="1" u="sng" dirty="0"/>
                  <a:t>0,0476</a:t>
                </a:r>
              </a:p>
              <a:p>
                <a:endParaRPr lang="es-ES" sz="1400" b="1" u="sng" dirty="0"/>
              </a:p>
              <a:p>
                <a:pPr algn="ctr"/>
                <a:r>
                  <a:rPr lang="es-ES" sz="1400" b="1" dirty="0"/>
                  <a:t>        Y = 0.04761*X	</a:t>
                </a:r>
              </a:p>
              <a:p>
                <a:pPr algn="ctr"/>
                <a:endParaRPr lang="es-ES" sz="1400" b="1" u="sng" dirty="0"/>
              </a:p>
              <a:p>
                <a:pPr algn="ctr"/>
                <a:endParaRPr lang="es-ES" sz="1400" b="1" u="sng" dirty="0"/>
              </a:p>
              <a:p>
                <a:pPr/>
                <a14:m>
                  <m:oMathPara xmlns:m="http://schemas.openxmlformats.org/officeDocument/2006/math">
                    <m:oMathParaPr>
                      <m:jc m:val="centerGroup"/>
                    </m:oMathParaPr>
                    <m:oMath xmlns:m="http://schemas.openxmlformats.org/officeDocument/2006/math">
                      <m:d>
                        <m:dPr>
                          <m:begChr m:val="{"/>
                          <m:endChr m:val=""/>
                          <m:ctrlPr>
                            <a:rPr lang="es-EC" sz="1100" b="1" i="1">
                              <a:latin typeface="Cambria Math"/>
                            </a:rPr>
                          </m:ctrlPr>
                        </m:dPr>
                        <m:e>
                          <m:m>
                            <m:mPr>
                              <m:mcs>
                                <m:mc>
                                  <m:mcPr>
                                    <m:count m:val="1"/>
                                    <m:mcJc m:val="center"/>
                                  </m:mcPr>
                                </m:mc>
                              </m:mcs>
                              <m:ctrlPr>
                                <a:rPr lang="es-EC" sz="1100" b="1" i="1">
                                  <a:latin typeface="Cambria Math"/>
                                </a:rPr>
                              </m:ctrlPr>
                            </m:mPr>
                            <m:mr>
                              <m:e>
                                <m:r>
                                  <a:rPr lang="es-ES" sz="1100" b="1" i="1">
                                    <a:latin typeface="Cambria Math" panose="02040503050406030204" pitchFamily="18" charset="0"/>
                                  </a:rPr>
                                  <m:t>𝒀</m:t>
                                </m:r>
                                <m:r>
                                  <a:rPr lang="es-ES" sz="1100" b="1" i="1">
                                    <a:latin typeface="Cambria Math" panose="02040503050406030204" pitchFamily="18" charset="0"/>
                                  </a:rPr>
                                  <m:t>=</m:t>
                                </m:r>
                                <m:r>
                                  <a:rPr lang="es-ES" sz="1100" b="1" i="1">
                                    <a:latin typeface="Cambria Math" panose="02040503050406030204" pitchFamily="18" charset="0"/>
                                  </a:rPr>
                                  <m:t>𝟎</m:t>
                                </m:r>
                                <m:r>
                                  <a:rPr lang="es-ES" sz="1100" b="1" i="1">
                                    <a:latin typeface="Cambria Math" panose="02040503050406030204" pitchFamily="18" charset="0"/>
                                  </a:rPr>
                                  <m:t>.</m:t>
                                </m:r>
                                <m:r>
                                  <a:rPr lang="es-ES" sz="1100" b="1" i="1">
                                    <a:latin typeface="Cambria Math" panose="02040503050406030204" pitchFamily="18" charset="0"/>
                                  </a:rPr>
                                  <m:t>𝟎𝟒𝟕𝟔𝟏</m:t>
                                </m:r>
                                <m:r>
                                  <a:rPr lang="es-ES" sz="1100" b="1" i="1">
                                    <a:latin typeface="Cambria Math" panose="02040503050406030204" pitchFamily="18" charset="0"/>
                                  </a:rPr>
                                  <m:t>∗</m:t>
                                </m:r>
                                <m:r>
                                  <a:rPr lang="es-ES" sz="1100" b="1" i="1">
                                    <a:latin typeface="Cambria Math" panose="02040503050406030204" pitchFamily="18" charset="0"/>
                                  </a:rPr>
                                  <m:t>𝑿</m:t>
                                </m:r>
                                <m:r>
                                  <a:rPr lang="es-ES" sz="1100" b="1" i="1">
                                    <a:latin typeface="Cambria Math" panose="02040503050406030204" pitchFamily="18" charset="0"/>
                                  </a:rPr>
                                  <m:t> </m:t>
                                </m:r>
                                <m:d>
                                  <m:dPr>
                                    <m:begChr m:val="["/>
                                    <m:endChr m:val="]"/>
                                    <m:ctrlPr>
                                      <a:rPr lang="es-EC" sz="1100" b="1" i="1">
                                        <a:latin typeface="Cambria Math"/>
                                      </a:rPr>
                                    </m:ctrlPr>
                                  </m:dPr>
                                  <m:e>
                                    <m:r>
                                      <a:rPr lang="es-ES" sz="1100" b="1" i="1">
                                        <a:latin typeface="Cambria Math" panose="02040503050406030204" pitchFamily="18" charset="0"/>
                                      </a:rPr>
                                      <m:t>$</m:t>
                                    </m:r>
                                  </m:e>
                                </m:d>
                              </m:e>
                            </m:mr>
                            <m:mr>
                              <m:e>
                                <m:r>
                                  <a:rPr lang="es-ES" sz="1100" b="1" i="1">
                                    <a:latin typeface="Cambria Math" panose="02040503050406030204" pitchFamily="18" charset="0"/>
                                  </a:rPr>
                                  <m:t>𝒀</m:t>
                                </m:r>
                                <m:r>
                                  <a:rPr lang="es-ES" sz="1100" b="1" i="1">
                                    <a:latin typeface="Cambria Math" panose="02040503050406030204" pitchFamily="18" charset="0"/>
                                  </a:rPr>
                                  <m:t>=</m:t>
                                </m:r>
                                <m:r>
                                  <a:rPr lang="es-ES" sz="1100" b="1" i="1">
                                    <a:latin typeface="Cambria Math" panose="02040503050406030204" pitchFamily="18" charset="0"/>
                                  </a:rPr>
                                  <m:t>𝟏𝟎</m:t>
                                </m:r>
                                <m:r>
                                  <a:rPr lang="es-ES" sz="1100" b="1" i="1">
                                    <a:latin typeface="Cambria Math" panose="02040503050406030204" pitchFamily="18" charset="0"/>
                                  </a:rPr>
                                  <m:t>∗</m:t>
                                </m:r>
                                <m:r>
                                  <a:rPr lang="es-ES" sz="1100" b="1" i="1">
                                    <a:latin typeface="Cambria Math" panose="02040503050406030204" pitchFamily="18" charset="0"/>
                                  </a:rPr>
                                  <m:t>𝑺𝑩𝑼</m:t>
                                </m:r>
                                <m:r>
                                  <a:rPr lang="es-ES" sz="1100" b="1" i="1">
                                    <a:latin typeface="Cambria Math" panose="02040503050406030204" pitchFamily="18" charset="0"/>
                                  </a:rPr>
                                  <m:t> </m:t>
                                </m:r>
                                <m:d>
                                  <m:dPr>
                                    <m:begChr m:val="["/>
                                    <m:endChr m:val="]"/>
                                    <m:ctrlPr>
                                      <a:rPr lang="es-EC" sz="1100" b="1" i="1">
                                        <a:latin typeface="Cambria Math"/>
                                      </a:rPr>
                                    </m:ctrlPr>
                                  </m:dPr>
                                  <m:e>
                                    <m:r>
                                      <a:rPr lang="es-ES" sz="1100" b="1" i="1">
                                        <a:latin typeface="Cambria Math" panose="02040503050406030204" pitchFamily="18" charset="0"/>
                                      </a:rPr>
                                      <m:t>$</m:t>
                                    </m:r>
                                  </m:e>
                                </m:d>
                              </m:e>
                            </m:mr>
                          </m:m>
                        </m:e>
                      </m:d>
                      <m:m>
                        <m:mPr>
                          <m:mcs>
                            <m:mc>
                              <m:mcPr>
                                <m:count m:val="1"/>
                                <m:mcJc m:val="center"/>
                              </m:mcPr>
                            </m:mc>
                          </m:mcs>
                          <m:ctrlPr>
                            <a:rPr lang="es-EC" sz="1100" b="1" i="1">
                              <a:latin typeface="Cambria Math"/>
                            </a:rPr>
                          </m:ctrlPr>
                        </m:mPr>
                        <m:mr>
                          <m:e>
                            <m:r>
                              <a:rPr lang="es-ES" sz="1100" b="1" i="1">
                                <a:latin typeface="Cambria Math" panose="02040503050406030204" pitchFamily="18" charset="0"/>
                              </a:rPr>
                              <m:t>→</m:t>
                            </m:r>
                            <m:r>
                              <a:rPr lang="es-ES" sz="1100" b="1" i="1">
                                <a:latin typeface="Cambria Math" panose="02040503050406030204" pitchFamily="18" charset="0"/>
                              </a:rPr>
                              <m:t>𝑿</m:t>
                            </m:r>
                            <m:r>
                              <a:rPr lang="es-ES" sz="1100" b="1" i="1">
                                <a:latin typeface="Cambria Math" panose="02040503050406030204" pitchFamily="18" charset="0"/>
                              </a:rPr>
                              <m:t>&lt;</m:t>
                            </m:r>
                            <m:r>
                              <a:rPr lang="es-ES" sz="1100" b="1" i="1">
                                <a:latin typeface="Cambria Math" panose="02040503050406030204" pitchFamily="18" charset="0"/>
                              </a:rPr>
                              <m:t>𝟐𝟏𝟎</m:t>
                            </m:r>
                            <m:r>
                              <a:rPr lang="es-ES" sz="1100" b="1" i="1" smtClean="0">
                                <a:latin typeface="Cambria Math" panose="02040503050406030204" pitchFamily="18" charset="0"/>
                              </a:rPr>
                              <m:t>∗ (</m:t>
                            </m:r>
                            <m:r>
                              <a:rPr lang="es-ES" sz="1100" b="1" i="1">
                                <a:latin typeface="Cambria Math" panose="02040503050406030204" pitchFamily="18" charset="0"/>
                              </a:rPr>
                              <m:t>𝑺𝑩𝑼</m:t>
                            </m:r>
                            <m:r>
                              <a:rPr lang="es-ES" sz="1100" b="1" i="1" smtClean="0">
                                <a:latin typeface="Cambria Math" panose="02040503050406030204" pitchFamily="18" charset="0"/>
                              </a:rPr>
                              <m:t>)</m:t>
                            </m:r>
                            <m:r>
                              <a:rPr lang="es-ES" sz="1100" b="1" i="1">
                                <a:latin typeface="Cambria Math" panose="02040503050406030204" pitchFamily="18" charset="0"/>
                              </a:rPr>
                              <m:t> </m:t>
                            </m:r>
                            <m:d>
                              <m:dPr>
                                <m:begChr m:val="["/>
                                <m:endChr m:val="]"/>
                                <m:ctrlPr>
                                  <a:rPr lang="es-EC" sz="1100" b="1" i="1">
                                    <a:latin typeface="Cambria Math"/>
                                  </a:rPr>
                                </m:ctrlPr>
                              </m:dPr>
                              <m:e>
                                <m:r>
                                  <a:rPr lang="es-ES" sz="1100" b="1" i="1">
                                    <a:latin typeface="Cambria Math" panose="02040503050406030204" pitchFamily="18" charset="0"/>
                                  </a:rPr>
                                  <m:t>$</m:t>
                                </m:r>
                              </m:e>
                            </m:d>
                          </m:e>
                        </m:mr>
                        <m:mr>
                          <m:e>
                            <m:r>
                              <a:rPr lang="es-ES" sz="1100" b="1" i="1">
                                <a:latin typeface="Cambria Math" panose="02040503050406030204" pitchFamily="18" charset="0"/>
                              </a:rPr>
                              <m:t>→</m:t>
                            </m:r>
                            <m:r>
                              <a:rPr lang="es-ES" sz="1100" b="1" i="1">
                                <a:latin typeface="Cambria Math" panose="02040503050406030204" pitchFamily="18" charset="0"/>
                              </a:rPr>
                              <m:t>𝑿</m:t>
                            </m:r>
                            <m:r>
                              <a:rPr lang="es-ES" sz="1100" b="1" i="1">
                                <a:latin typeface="Cambria Math" panose="02040503050406030204" pitchFamily="18" charset="0"/>
                              </a:rPr>
                              <m:t>≥</m:t>
                            </m:r>
                            <m:r>
                              <a:rPr lang="es-ES" sz="1100" b="1" i="1">
                                <a:latin typeface="Cambria Math" panose="02040503050406030204" pitchFamily="18" charset="0"/>
                              </a:rPr>
                              <m:t>𝟐𝟏𝟎</m:t>
                            </m:r>
                            <m:r>
                              <a:rPr lang="es-ES" sz="1100" b="1" i="1" smtClean="0">
                                <a:latin typeface="Cambria Math" panose="02040503050406030204" pitchFamily="18" charset="0"/>
                              </a:rPr>
                              <m:t>∗(</m:t>
                            </m:r>
                            <m:r>
                              <a:rPr lang="es-ES" sz="1100" b="1" i="1">
                                <a:latin typeface="Cambria Math" panose="02040503050406030204" pitchFamily="18" charset="0"/>
                              </a:rPr>
                              <m:t>𝑺𝑩𝑼</m:t>
                            </m:r>
                            <m:r>
                              <a:rPr lang="es-ES" sz="1100" b="1" i="1" smtClean="0">
                                <a:latin typeface="Cambria Math" panose="02040503050406030204" pitchFamily="18" charset="0"/>
                              </a:rPr>
                              <m:t>)</m:t>
                            </m:r>
                            <m:r>
                              <a:rPr lang="es-ES" sz="1100" b="1" i="1">
                                <a:latin typeface="Cambria Math" panose="02040503050406030204" pitchFamily="18" charset="0"/>
                              </a:rPr>
                              <m:t> </m:t>
                            </m:r>
                            <m:d>
                              <m:dPr>
                                <m:begChr m:val="["/>
                                <m:endChr m:val="]"/>
                                <m:ctrlPr>
                                  <a:rPr lang="es-EC" sz="1100" b="1" i="1">
                                    <a:latin typeface="Cambria Math"/>
                                  </a:rPr>
                                </m:ctrlPr>
                              </m:dPr>
                              <m:e>
                                <m:r>
                                  <a:rPr lang="es-ES" sz="1100" b="1" i="1">
                                    <a:latin typeface="Cambria Math" panose="02040503050406030204" pitchFamily="18" charset="0"/>
                                  </a:rPr>
                                  <m:t>$</m:t>
                                </m:r>
                              </m:e>
                            </m:d>
                          </m:e>
                        </m:mr>
                      </m:m>
                    </m:oMath>
                  </m:oMathPara>
                </a14:m>
                <a:endParaRPr lang="es-EC" sz="1100" b="1" dirty="0"/>
              </a:p>
              <a:p>
                <a:r>
                  <a:rPr lang="es-ES" sz="1400" b="1" dirty="0"/>
                  <a:t> </a:t>
                </a:r>
                <a:r>
                  <a:rPr lang="es-ES" sz="1100" b="1" i="1" dirty="0">
                    <a:latin typeface="Cambria Math" panose="02040503050406030204" pitchFamily="18" charset="0"/>
                  </a:rPr>
                  <a:t>                         </a:t>
                </a:r>
                <a:r>
                  <a:rPr lang="es-ES" sz="1100" b="1" i="1" dirty="0" smtClean="0">
                    <a:latin typeface="Cambria Math" panose="02040503050406030204" pitchFamily="18" charset="0"/>
                  </a:rPr>
                  <a:t>                 </a:t>
                </a:r>
              </a:p>
              <a:p>
                <a:r>
                  <a:rPr lang="es-ES" sz="1100" b="1" i="1" dirty="0">
                    <a:latin typeface="Cambria Math" panose="02040503050406030204" pitchFamily="18" charset="0"/>
                  </a:rPr>
                  <a:t> </a:t>
                </a:r>
                <a:r>
                  <a:rPr lang="es-ES" sz="1100" b="1" i="1" dirty="0" smtClean="0">
                    <a:latin typeface="Cambria Math" panose="02040503050406030204" pitchFamily="18" charset="0"/>
                  </a:rPr>
                  <a:t>                             </a:t>
                </a:r>
                <a:r>
                  <a:rPr lang="es-ES" sz="1100" b="1" i="1" dirty="0">
                    <a:latin typeface="Cambria Math" panose="02040503050406030204" pitchFamily="18" charset="0"/>
                  </a:rPr>
                  <a:t>210* (SBU)=$ 89250</a:t>
                </a:r>
                <a:endParaRPr lang="es-EC" sz="1100" b="1" i="1" dirty="0">
                  <a:latin typeface="Cambria Math" panose="02040503050406030204" pitchFamily="18" charset="0"/>
                </a:endParaRPr>
              </a:p>
              <a:p>
                <a:pPr algn="ctr"/>
                <a:endParaRPr lang="es-EC" sz="1400" b="1" u="sng"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31540" y="1652517"/>
                <a:ext cx="2808312" cy="4732642"/>
              </a:xfrm>
              <a:prstGeom prst="rect">
                <a:avLst/>
              </a:prstGeom>
              <a:blipFill rotWithShape="0">
                <a:blip r:embed="rId3"/>
                <a:stretch>
                  <a:fillRect l="-22609" t="-258" r="-3478" b="-12371"/>
                </a:stretch>
              </a:blipFill>
            </p:spPr>
            <p:txBody>
              <a:bodyPr/>
              <a:lstStyle/>
              <a:p>
                <a:r>
                  <a:rPr lang="es-EC">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3422434222"/>
              </p:ext>
            </p:extLst>
          </p:nvPr>
        </p:nvGraphicFramePr>
        <p:xfrm>
          <a:off x="4515775" y="1949593"/>
          <a:ext cx="4117340" cy="936625"/>
        </p:xfrm>
        <a:graphic>
          <a:graphicData uri="http://schemas.openxmlformats.org/drawingml/2006/table">
            <a:tbl>
              <a:tblPr firstRow="1" firstCol="1" bandRow="1">
                <a:tableStyleId>{5C22544A-7EE6-4342-B048-85BDC9FD1C3A}</a:tableStyleId>
              </a:tblPr>
              <a:tblGrid>
                <a:gridCol w="1686268">
                  <a:extLst>
                    <a:ext uri="{9D8B030D-6E8A-4147-A177-3AD203B41FA5}">
                      <a16:colId xmlns="" xmlns:a16="http://schemas.microsoft.com/office/drawing/2014/main" val="20000"/>
                    </a:ext>
                  </a:extLst>
                </a:gridCol>
                <a:gridCol w="1215536">
                  <a:extLst>
                    <a:ext uri="{9D8B030D-6E8A-4147-A177-3AD203B41FA5}">
                      <a16:colId xmlns="" xmlns:a16="http://schemas.microsoft.com/office/drawing/2014/main" val="20001"/>
                    </a:ext>
                  </a:extLst>
                </a:gridCol>
                <a:gridCol w="1215536">
                  <a:extLst>
                    <a:ext uri="{9D8B030D-6E8A-4147-A177-3AD203B41FA5}">
                      <a16:colId xmlns="" xmlns:a16="http://schemas.microsoft.com/office/drawing/2014/main" val="20002"/>
                    </a:ext>
                  </a:extLst>
                </a:gridCol>
              </a:tblGrid>
              <a:tr h="187325">
                <a:tc rowSpan="2">
                  <a:txBody>
                    <a:bodyPr/>
                    <a:lstStyle/>
                    <a:p>
                      <a:pPr algn="ctr">
                        <a:lnSpc>
                          <a:spcPct val="107000"/>
                        </a:lnSpc>
                        <a:spcAft>
                          <a:spcPts val="0"/>
                        </a:spcAft>
                      </a:pPr>
                      <a:r>
                        <a:rPr lang="en-US" sz="1100" dirty="0">
                          <a:effectLst/>
                        </a:rPr>
                        <a:t>ELEMENTOS DE LA ECUACIÓN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CASO 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CASO 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187325">
                <a:tc vMerge="1">
                  <a:txBody>
                    <a:bodyPr/>
                    <a:lstStyle/>
                    <a:p>
                      <a:endParaRPr lang="es-EC"/>
                    </a:p>
                  </a:txBody>
                  <a:tcPr/>
                </a:tc>
                <a:tc>
                  <a:txBody>
                    <a:bodyPr/>
                    <a:lstStyle/>
                    <a:p>
                      <a:pPr algn="ctr">
                        <a:lnSpc>
                          <a:spcPct val="107000"/>
                        </a:lnSpc>
                        <a:spcAft>
                          <a:spcPts val="0"/>
                        </a:spcAft>
                      </a:pPr>
                      <a:r>
                        <a:rPr lang="en-US" sz="1100" dirty="0">
                          <a:effectLst/>
                        </a:rPr>
                        <a:t>&lt; 42 SBU</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dirty="0">
                          <a:effectLst/>
                        </a:rPr>
                        <a:t>&gt;= 42 SBU</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 xmlns:a16="http://schemas.microsoft.com/office/drawing/2014/main" val="10001"/>
                  </a:ext>
                </a:extLst>
              </a:tr>
              <a:tr h="187325">
                <a:tc>
                  <a:txBody>
                    <a:bodyPr/>
                    <a:lstStyle/>
                    <a:p>
                      <a:pPr algn="ctr">
                        <a:lnSpc>
                          <a:spcPct val="107000"/>
                        </a:lnSpc>
                        <a:spcAft>
                          <a:spcPts val="0"/>
                        </a:spcAft>
                      </a:pPr>
                      <a:r>
                        <a:rPr lang="en-US" sz="1100" dirty="0">
                          <a:effectLst/>
                        </a:rPr>
                        <a:t>X</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1" dirty="0">
                          <a:effectLst/>
                        </a:rPr>
                        <a:t>$4.000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b="1" dirty="0">
                          <a:effectLst/>
                        </a:rPr>
                        <a:t>$90.000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 xmlns:a16="http://schemas.microsoft.com/office/drawing/2014/main" val="10002"/>
                  </a:ext>
                </a:extLst>
              </a:tr>
              <a:tr h="187325">
                <a:tc>
                  <a:txBody>
                    <a:bodyPr/>
                    <a:lstStyle/>
                    <a:p>
                      <a:pPr algn="ctr">
                        <a:lnSpc>
                          <a:spcPct val="107000"/>
                        </a:lnSpc>
                        <a:spcAft>
                          <a:spcPts val="0"/>
                        </a:spcAft>
                      </a:pPr>
                      <a:r>
                        <a:rPr lang="en-US" sz="1100" dirty="0">
                          <a:effectLst/>
                        </a:rPr>
                        <a:t>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dirty="0">
                          <a:effectLst/>
                        </a:rPr>
                        <a:t>0,0476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 xmlns:a16="http://schemas.microsoft.com/office/drawing/2014/main" val="10003"/>
                  </a:ext>
                </a:extLst>
              </a:tr>
              <a:tr h="187325">
                <a:tc>
                  <a:txBody>
                    <a:bodyPr/>
                    <a:lstStyle/>
                    <a:p>
                      <a:pPr algn="ctr">
                        <a:lnSpc>
                          <a:spcPct val="107000"/>
                        </a:lnSpc>
                        <a:spcAft>
                          <a:spcPts val="0"/>
                        </a:spcAft>
                      </a:pPr>
                      <a:r>
                        <a:rPr lang="en-US" sz="1100" dirty="0">
                          <a:effectLst/>
                        </a:rPr>
                        <a:t>Y</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100" b="1" dirty="0">
                          <a:effectLst/>
                        </a:rPr>
                        <a:t>$190,44</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algn="ctr">
                        <a:lnSpc>
                          <a:spcPct val="107000"/>
                        </a:lnSpc>
                        <a:spcAft>
                          <a:spcPts val="0"/>
                        </a:spcAft>
                      </a:pPr>
                      <a:r>
                        <a:rPr lang="en-US" sz="1100" b="1" dirty="0">
                          <a:effectLst/>
                        </a:rPr>
                        <a:t>$4.250</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extLst>
                  <a:ext uri="{0D108BD9-81ED-4DB2-BD59-A6C34878D82A}">
                    <a16:rowId xmlns="" xmlns:a16="http://schemas.microsoft.com/office/drawing/2014/main" val="10004"/>
                  </a:ext>
                </a:extLst>
              </a:tr>
            </a:tbl>
          </a:graphicData>
        </a:graphic>
      </p:graphicFrame>
      <p:graphicFrame>
        <p:nvGraphicFramePr>
          <p:cNvPr id="16" name="Gráfico 15"/>
          <p:cNvGraphicFramePr/>
          <p:nvPr>
            <p:extLst>
              <p:ext uri="{D42A27DB-BD31-4B8C-83A1-F6EECF244321}">
                <p14:modId xmlns:p14="http://schemas.microsoft.com/office/powerpoint/2010/main" val="3540081518"/>
              </p:ext>
            </p:extLst>
          </p:nvPr>
        </p:nvGraphicFramePr>
        <p:xfrm>
          <a:off x="4368816" y="3139670"/>
          <a:ext cx="4292212" cy="2450093"/>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1239758" y="3608180"/>
            <a:ext cx="12601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Rectángulo 17"/>
          <p:cNvSpPr/>
          <p:nvPr/>
        </p:nvSpPr>
        <p:spPr>
          <a:xfrm>
            <a:off x="1179741" y="4649533"/>
            <a:ext cx="126014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Rectángulo 18"/>
          <p:cNvSpPr/>
          <p:nvPr/>
        </p:nvSpPr>
        <p:spPr>
          <a:xfrm>
            <a:off x="483330" y="5281166"/>
            <a:ext cx="2914964" cy="8121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Flecha derecha 11"/>
          <p:cNvSpPr/>
          <p:nvPr/>
        </p:nvSpPr>
        <p:spPr>
          <a:xfrm>
            <a:off x="3599892" y="3556645"/>
            <a:ext cx="647425" cy="4376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3">
            <a:extLst>
              <a:ext uri="{FF2B5EF4-FFF2-40B4-BE49-F238E27FC236}">
                <a16:creationId xmlns:a16="http://schemas.microsoft.com/office/drawing/2014/main" xmlns="" id="{D87771ED-2C78-8F4C-846A-28185B8452C5}"/>
              </a:ext>
            </a:extLst>
          </p:cNvPr>
          <p:cNvSpPr/>
          <p:nvPr/>
        </p:nvSpPr>
        <p:spPr>
          <a:xfrm>
            <a:off x="1198322" y="774939"/>
            <a:ext cx="7272808" cy="407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t>Parágrafo I: De la tasa por construcción de la infraestructura física</a:t>
            </a:r>
            <a:endParaRPr lang="es-EC" sz="1100" dirty="0"/>
          </a:p>
        </p:txBody>
      </p:sp>
      <p:sp>
        <p:nvSpPr>
          <p:cNvPr id="2" name="Conector 1"/>
          <p:cNvSpPr/>
          <p:nvPr/>
        </p:nvSpPr>
        <p:spPr>
          <a:xfrm>
            <a:off x="8172400" y="3645024"/>
            <a:ext cx="72008" cy="127695"/>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15" name="Rectángulo 14"/>
          <p:cNvSpPr/>
          <p:nvPr/>
        </p:nvSpPr>
        <p:spPr>
          <a:xfrm>
            <a:off x="6300192" y="1368923"/>
            <a:ext cx="1219479" cy="338554"/>
          </a:xfrm>
          <a:prstGeom prst="rect">
            <a:avLst/>
          </a:prstGeom>
        </p:spPr>
        <p:txBody>
          <a:bodyPr wrap="square">
            <a:spAutoFit/>
          </a:bodyPr>
          <a:lstStyle/>
          <a:p>
            <a:pPr algn="just"/>
            <a:r>
              <a:rPr lang="es-ES" sz="1600" b="1" u="sng" dirty="0" smtClean="0"/>
              <a:t>Aplicación</a:t>
            </a:r>
            <a:endParaRPr lang="es-EC" sz="1600" b="1" u="sng" dirty="0"/>
          </a:p>
        </p:txBody>
      </p:sp>
      <p:sp>
        <p:nvSpPr>
          <p:cNvPr id="20" name="Rectángulo 19"/>
          <p:cNvSpPr/>
          <p:nvPr/>
        </p:nvSpPr>
        <p:spPr>
          <a:xfrm>
            <a:off x="1432785" y="1412775"/>
            <a:ext cx="1219479" cy="338554"/>
          </a:xfrm>
          <a:prstGeom prst="rect">
            <a:avLst/>
          </a:prstGeom>
        </p:spPr>
        <p:txBody>
          <a:bodyPr wrap="square">
            <a:spAutoFit/>
          </a:bodyPr>
          <a:lstStyle/>
          <a:p>
            <a:pPr algn="just"/>
            <a:r>
              <a:rPr lang="es-ES" sz="1600" b="1" u="sng" dirty="0" smtClean="0"/>
              <a:t>Análisis</a:t>
            </a:r>
            <a:endParaRPr lang="es-EC" sz="1600" b="1" u="sng" dirty="0"/>
          </a:p>
        </p:txBody>
      </p:sp>
      <p:sp>
        <p:nvSpPr>
          <p:cNvPr id="22" name="CuadroTexto 21"/>
          <p:cNvSpPr txBox="1"/>
          <p:nvPr/>
        </p:nvSpPr>
        <p:spPr>
          <a:xfrm>
            <a:off x="7891276" y="3462650"/>
            <a:ext cx="597549" cy="246221"/>
          </a:xfrm>
          <a:prstGeom prst="rect">
            <a:avLst/>
          </a:prstGeom>
          <a:noFill/>
        </p:spPr>
        <p:txBody>
          <a:bodyPr wrap="square" rtlCol="0">
            <a:spAutoFit/>
          </a:bodyPr>
          <a:lstStyle/>
          <a:p>
            <a:r>
              <a:rPr lang="es-EC" sz="1000" b="1" dirty="0" smtClean="0"/>
              <a:t>$ 4250</a:t>
            </a:r>
            <a:endParaRPr lang="es-EC" sz="1000" b="1" dirty="0"/>
          </a:p>
        </p:txBody>
      </p:sp>
    </p:spTree>
    <p:extLst>
      <p:ext uri="{BB962C8B-B14F-4D97-AF65-F5344CB8AC3E}">
        <p14:creationId xmlns:p14="http://schemas.microsoft.com/office/powerpoint/2010/main" val="2651177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xmlns="" id="{D87771ED-2C78-8F4C-846A-28185B8452C5}"/>
              </a:ext>
            </a:extLst>
          </p:cNvPr>
          <p:cNvSpPr/>
          <p:nvPr/>
        </p:nvSpPr>
        <p:spPr>
          <a:xfrm>
            <a:off x="1331640" y="1029812"/>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smtClean="0">
                <a:ea typeface="Times New Roman" panose="02020603050405020304" pitchFamily="18" charset="0"/>
              </a:rPr>
              <a:t>DISPOSICIONES </a:t>
            </a:r>
            <a:r>
              <a:rPr lang="es-ES" sz="1400" b="1" dirty="0">
                <a:ea typeface="Times New Roman" panose="02020603050405020304" pitchFamily="18" charset="0"/>
              </a:rPr>
              <a:t>GENERALES</a:t>
            </a:r>
            <a:endParaRPr lang="es-EC" sz="1400" dirty="0">
              <a:ea typeface="Times New Roman" panose="02020603050405020304" pitchFamily="18" charset="0"/>
            </a:endParaRPr>
          </a:p>
        </p:txBody>
      </p:sp>
      <p:sp>
        <p:nvSpPr>
          <p:cNvPr id="7" name="Rectángulo 6"/>
          <p:cNvSpPr/>
          <p:nvPr/>
        </p:nvSpPr>
        <p:spPr>
          <a:xfrm>
            <a:off x="240332" y="1880462"/>
            <a:ext cx="10081260" cy="1169551"/>
          </a:xfrm>
          <a:prstGeom prst="rect">
            <a:avLst/>
          </a:prstGeom>
        </p:spPr>
        <p:txBody>
          <a:bodyPr wrap="square">
            <a:spAutoFit/>
          </a:bodyPr>
          <a:lstStyle/>
          <a:p>
            <a:pPr marR="1439545" algn="just">
              <a:spcAft>
                <a:spcPts val="0"/>
              </a:spcAft>
            </a:pPr>
            <a:r>
              <a:rPr lang="es-ES" sz="1400" b="1" dirty="0" smtClean="0">
                <a:ea typeface="Times New Roman" panose="02020603050405020304" pitchFamily="18" charset="0"/>
              </a:rPr>
              <a:t>PRIMERA</a:t>
            </a:r>
            <a:r>
              <a:rPr lang="es-ES" sz="1400" b="1" dirty="0">
                <a:ea typeface="Times New Roman" panose="02020603050405020304" pitchFamily="18" charset="0"/>
              </a:rPr>
              <a:t>.- </a:t>
            </a:r>
            <a:r>
              <a:rPr lang="es-ES" sz="1400" dirty="0">
                <a:ea typeface="Times New Roman" panose="02020603050405020304" pitchFamily="18" charset="0"/>
              </a:rPr>
              <a:t>El Alcalde Metropolitano, en cumplimiento del artículo 417 del Código Orgánico </a:t>
            </a:r>
            <a:r>
              <a:rPr lang="es-ES" sz="1400" dirty="0" smtClean="0">
                <a:ea typeface="Times New Roman" panose="02020603050405020304" pitchFamily="18" charset="0"/>
              </a:rPr>
              <a:t>de Organización </a:t>
            </a:r>
            <a:r>
              <a:rPr lang="es-ES" sz="1400" dirty="0">
                <a:ea typeface="Times New Roman" panose="02020603050405020304" pitchFamily="18" charset="0"/>
              </a:rPr>
              <a:t>Territorial, Autonomía y Descentralización podrá expedir, </a:t>
            </a:r>
            <a:r>
              <a:rPr lang="es-ES" sz="1400" b="1" dirty="0">
                <a:ea typeface="Times New Roman" panose="02020603050405020304" pitchFamily="18" charset="0"/>
              </a:rPr>
              <a:t>mediante resolución de alcaldía, la normativa para la Licencia Metropolitana Urbanística (LMU 40-B), por el cobro de regalías por la ocupación temporal y exclusiva de elementos de infraestructura física en los bienes de dominio público y de uso público</a:t>
            </a:r>
            <a:r>
              <a:rPr lang="es-ES" sz="1400" dirty="0">
                <a:ea typeface="Times New Roman" panose="02020603050405020304" pitchFamily="18" charset="0"/>
              </a:rPr>
              <a:t>, para las redes de telecomunicaciones y energía eléctrica.</a:t>
            </a:r>
            <a:endParaRPr lang="es-EC" sz="1400" dirty="0">
              <a:effectLst/>
              <a:ea typeface="Times New Roman" panose="02020603050405020304" pitchFamily="18" charset="0"/>
            </a:endParaRPr>
          </a:p>
        </p:txBody>
      </p:sp>
      <p:sp>
        <p:nvSpPr>
          <p:cNvPr id="9" name="Rectángulo 8"/>
          <p:cNvSpPr/>
          <p:nvPr/>
        </p:nvSpPr>
        <p:spPr>
          <a:xfrm>
            <a:off x="253070" y="3123276"/>
            <a:ext cx="10081260" cy="1169551"/>
          </a:xfrm>
          <a:prstGeom prst="rect">
            <a:avLst/>
          </a:prstGeom>
        </p:spPr>
        <p:txBody>
          <a:bodyPr wrap="square">
            <a:spAutoFit/>
          </a:bodyPr>
          <a:lstStyle/>
          <a:p>
            <a:pPr marR="1439545" algn="just">
              <a:spcAft>
                <a:spcPts val="0"/>
              </a:spcAft>
            </a:pPr>
            <a:r>
              <a:rPr lang="es-ES" sz="1400" b="1" dirty="0" smtClean="0">
                <a:ea typeface="Times New Roman" panose="02020603050405020304" pitchFamily="18" charset="0"/>
              </a:rPr>
              <a:t>SEGUNDA.- </a:t>
            </a:r>
            <a:r>
              <a:rPr lang="es-ES" sz="1400" dirty="0" smtClean="0">
                <a:ea typeface="Times New Roman" panose="02020603050405020304" pitchFamily="18" charset="0"/>
              </a:rPr>
              <a:t>Todos los </a:t>
            </a:r>
            <a:r>
              <a:rPr lang="es-ES" sz="1400" b="1" dirty="0" smtClean="0">
                <a:ea typeface="Times New Roman" panose="02020603050405020304" pitchFamily="18" charset="0"/>
              </a:rPr>
              <a:t>proyectos de habilitación de suelo</a:t>
            </a:r>
            <a:r>
              <a:rPr lang="es-ES" sz="1400" dirty="0" smtClean="0">
                <a:ea typeface="Times New Roman" panose="02020603050405020304" pitchFamily="18" charset="0"/>
              </a:rPr>
              <a:t>, que hayan ejecutados acometidas subterráneas de telecomunicaciones, </a:t>
            </a:r>
            <a:r>
              <a:rPr lang="es-ES" sz="1400" b="1" dirty="0" smtClean="0">
                <a:ea typeface="Times New Roman" panose="02020603050405020304" pitchFamily="18" charset="0"/>
              </a:rPr>
              <a:t>pasarán</a:t>
            </a:r>
            <a:r>
              <a:rPr lang="es-ES" sz="1400" dirty="0" smtClean="0">
                <a:ea typeface="Times New Roman" panose="02020603050405020304" pitchFamily="18" charset="0"/>
              </a:rPr>
              <a:t> a ser parte del </a:t>
            </a:r>
            <a:r>
              <a:rPr lang="es-ES" sz="1400" b="1" dirty="0" smtClean="0">
                <a:ea typeface="Times New Roman" panose="02020603050405020304" pitchFamily="18" charset="0"/>
              </a:rPr>
              <a:t>Sistema Metropolitano de Canalización Subterránea</a:t>
            </a:r>
            <a:r>
              <a:rPr lang="es-ES" sz="1400" dirty="0" smtClean="0">
                <a:ea typeface="Times New Roman" panose="02020603050405020304" pitchFamily="18" charset="0"/>
              </a:rPr>
              <a:t> a cargo de la </a:t>
            </a:r>
            <a:r>
              <a:rPr lang="es-ES" sz="1400" dirty="0" smtClean="0"/>
              <a:t>Empresa Pública Metropolitana de Movilidad y Obras Públicas.</a:t>
            </a:r>
          </a:p>
          <a:p>
            <a:pPr marR="1439545" algn="just">
              <a:spcAft>
                <a:spcPts val="0"/>
              </a:spcAft>
            </a:pPr>
            <a:endParaRPr lang="es-ES" sz="1400" dirty="0">
              <a:ea typeface="Times New Roman" panose="02020603050405020304" pitchFamily="18" charset="0"/>
            </a:endParaRPr>
          </a:p>
          <a:p>
            <a:pPr marR="1439545" algn="just">
              <a:spcAft>
                <a:spcPts val="0"/>
              </a:spcAft>
            </a:pPr>
            <a:endParaRPr lang="es-EC" sz="1400" dirty="0">
              <a:ea typeface="Times New Roman" panose="02020603050405020304" pitchFamily="18" charset="0"/>
            </a:endParaRPr>
          </a:p>
        </p:txBody>
      </p:sp>
      <p:sp>
        <p:nvSpPr>
          <p:cNvPr id="24" name="Rectángulo 23">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 name="Rectángulo 1"/>
          <p:cNvSpPr/>
          <p:nvPr/>
        </p:nvSpPr>
        <p:spPr>
          <a:xfrm>
            <a:off x="323528" y="4404539"/>
            <a:ext cx="9073008" cy="1231106"/>
          </a:xfrm>
          <a:prstGeom prst="rect">
            <a:avLst/>
          </a:prstGeom>
        </p:spPr>
        <p:txBody>
          <a:bodyPr wrap="square">
            <a:spAutoFit/>
          </a:bodyPr>
          <a:lstStyle/>
          <a:p>
            <a:pPr>
              <a:spcAft>
                <a:spcPts val="0"/>
              </a:spcAft>
            </a:pPr>
            <a:r>
              <a:rPr lang="es-ES" b="1" dirty="0">
                <a:solidFill>
                  <a:srgbClr val="000000"/>
                </a:solidFill>
                <a:latin typeface="Times New Roman" panose="02020603050405020304" pitchFamily="18" charset="0"/>
                <a:ea typeface="Times New Roman" panose="02020603050405020304" pitchFamily="18" charset="0"/>
              </a:rPr>
              <a:t> </a:t>
            </a:r>
            <a:endParaRPr lang="es-EC" dirty="0">
              <a:latin typeface="Times New Roman" panose="02020603050405020304" pitchFamily="18" charset="0"/>
              <a:ea typeface="Times New Roman" panose="02020603050405020304" pitchFamily="18" charset="0"/>
            </a:endParaRPr>
          </a:p>
          <a:p>
            <a:pPr>
              <a:spcAft>
                <a:spcPts val="0"/>
              </a:spcAft>
            </a:pPr>
            <a:r>
              <a:rPr lang="es-ES" sz="1400" b="1" dirty="0"/>
              <a:t>PRIMERA</a:t>
            </a:r>
            <a:r>
              <a:rPr lang="es-ES" sz="1400" dirty="0"/>
              <a:t>.- Agréguese la siguiente letra al art. 189 del Código Municipal: </a:t>
            </a:r>
            <a:endParaRPr lang="es-EC" sz="1400" dirty="0"/>
          </a:p>
          <a:p>
            <a:pPr>
              <a:spcAft>
                <a:spcPts val="0"/>
              </a:spcAft>
            </a:pPr>
            <a:r>
              <a:rPr lang="es-ES" sz="1400" dirty="0"/>
              <a:t> </a:t>
            </a:r>
            <a:endParaRPr lang="es-EC" sz="1400" dirty="0"/>
          </a:p>
          <a:p>
            <a:pPr marR="449580">
              <a:spcAft>
                <a:spcPts val="0"/>
              </a:spcAft>
            </a:pPr>
            <a:r>
              <a:rPr lang="es-ES" sz="1400" dirty="0"/>
              <a:t>«g.- Diseñar, construir, administrar, operar y mantener la infraestructura física para el despliegue de las redes de servicio de propiedad del Gobierno Autónomo Descentralizado del Distrito Metropolitano de Quito».</a:t>
            </a:r>
            <a:endParaRPr lang="es-EC" sz="1400" dirty="0"/>
          </a:p>
        </p:txBody>
      </p:sp>
      <p:sp>
        <p:nvSpPr>
          <p:cNvPr id="10" name="Rectángulo 9">
            <a:extLst>
              <a:ext uri="{FF2B5EF4-FFF2-40B4-BE49-F238E27FC236}">
                <a16:creationId xmlns:a16="http://schemas.microsoft.com/office/drawing/2014/main" xmlns="" id="{D87771ED-2C78-8F4C-846A-28185B8452C5}"/>
              </a:ext>
            </a:extLst>
          </p:cNvPr>
          <p:cNvSpPr/>
          <p:nvPr/>
        </p:nvSpPr>
        <p:spPr>
          <a:xfrm>
            <a:off x="1429198" y="3983859"/>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a:ea typeface="Times New Roman" panose="02020603050405020304" pitchFamily="18" charset="0"/>
              </a:rPr>
              <a:t>DISPOSICIONES REFORMATORIAS</a:t>
            </a:r>
            <a:endParaRPr lang="es-EC" sz="1400" dirty="0">
              <a:ea typeface="Times New Roman" panose="02020603050405020304" pitchFamily="18" charset="0"/>
            </a:endParaRPr>
          </a:p>
        </p:txBody>
      </p:sp>
    </p:spTree>
    <p:extLst>
      <p:ext uri="{BB962C8B-B14F-4D97-AF65-F5344CB8AC3E}">
        <p14:creationId xmlns:p14="http://schemas.microsoft.com/office/powerpoint/2010/main" val="2273734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xmlns="" id="{D87771ED-2C78-8F4C-846A-28185B8452C5}"/>
              </a:ext>
            </a:extLst>
          </p:cNvPr>
          <p:cNvSpPr/>
          <p:nvPr/>
        </p:nvSpPr>
        <p:spPr>
          <a:xfrm>
            <a:off x="1331640" y="887784"/>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smtClean="0">
                <a:ea typeface="Times New Roman" panose="02020603050405020304" pitchFamily="18" charset="0"/>
              </a:rPr>
              <a:t>DISPOSICIONES TRANSITORIAS</a:t>
            </a:r>
            <a:endParaRPr lang="es-EC" sz="1400" dirty="0">
              <a:ea typeface="Times New Roman" panose="02020603050405020304" pitchFamily="18" charset="0"/>
            </a:endParaRPr>
          </a:p>
        </p:txBody>
      </p:sp>
      <p:sp>
        <p:nvSpPr>
          <p:cNvPr id="4" name="Rectángulo 3"/>
          <p:cNvSpPr/>
          <p:nvPr/>
        </p:nvSpPr>
        <p:spPr>
          <a:xfrm>
            <a:off x="190946" y="1455742"/>
            <a:ext cx="8910736" cy="4493538"/>
          </a:xfrm>
          <a:prstGeom prst="rect">
            <a:avLst/>
          </a:prstGeom>
        </p:spPr>
        <p:txBody>
          <a:bodyPr wrap="square">
            <a:spAutoFit/>
          </a:bodyPr>
          <a:lstStyle/>
          <a:p>
            <a:pPr algn="just"/>
            <a:r>
              <a:rPr lang="es-ES" sz="1200" b="1" dirty="0"/>
              <a:t>PRIMERA</a:t>
            </a:r>
            <a:r>
              <a:rPr lang="es-ES" sz="1200" dirty="0"/>
              <a:t>. - En el término de noventa (90) días contados a partir de la sanción de la presente ordenanza, el Secretario de Territorio, Hábitat y Vivienda deberá expedir una resolución administrativa, en la que establezca las </a:t>
            </a:r>
            <a:r>
              <a:rPr lang="es-ES" sz="1200" b="1" dirty="0"/>
              <a:t>Reglas Técnicas </a:t>
            </a:r>
            <a:r>
              <a:rPr lang="es-ES" sz="1200" dirty="0"/>
              <a:t>para instalación de infraestructura física y el despliegue de redes eléctricas y de telecomunicaciones en el Distrito Metropolitano de Quito.</a:t>
            </a:r>
          </a:p>
          <a:p>
            <a:pPr algn="just"/>
            <a:endParaRPr lang="es-ES" sz="1200" dirty="0"/>
          </a:p>
          <a:p>
            <a:pPr algn="just"/>
            <a:r>
              <a:rPr lang="es-ES" sz="1200" b="1" dirty="0"/>
              <a:t>SEGUNDA</a:t>
            </a:r>
            <a:r>
              <a:rPr lang="es-ES" sz="1200" dirty="0"/>
              <a:t>. - En el término de treinta (30) días contados a partir de la sanción de la presente ordenanza, el Secretario de Territorio, Hábitat y Vivienda, deberá expedir mediante resolución administrativa el </a:t>
            </a:r>
            <a:r>
              <a:rPr lang="es-ES" sz="1200" b="1" dirty="0"/>
              <a:t>Plan Metropolitano de </a:t>
            </a:r>
            <a:r>
              <a:rPr lang="es-ES" sz="1200" b="1" dirty="0" smtClean="0"/>
              <a:t>Intervención (PMI)</a:t>
            </a:r>
            <a:r>
              <a:rPr lang="es-ES" sz="1200" dirty="0" smtClean="0"/>
              <a:t>.</a:t>
            </a:r>
            <a:endParaRPr lang="es-ES" sz="1200" dirty="0"/>
          </a:p>
          <a:p>
            <a:pPr algn="just"/>
            <a:endParaRPr lang="es-ES" sz="1200" dirty="0"/>
          </a:p>
          <a:p>
            <a:pPr algn="just"/>
            <a:r>
              <a:rPr lang="es-ES" sz="1200" b="1" dirty="0"/>
              <a:t>TERCERA</a:t>
            </a:r>
            <a:r>
              <a:rPr lang="es-ES" sz="1200" dirty="0"/>
              <a:t>. - En el término de noventa (90) días contados a partir de la sanción de la presente ordenanza, la Administración General, a través de la Dirección Metropolitana de Informática, desarrollará la </a:t>
            </a:r>
            <a:r>
              <a:rPr lang="es-ES" sz="1200" b="1" dirty="0"/>
              <a:t>P</a:t>
            </a:r>
            <a:r>
              <a:rPr lang="es-ES" sz="1200" b="1" dirty="0" smtClean="0"/>
              <a:t>lataforma Digital </a:t>
            </a:r>
            <a:r>
              <a:rPr lang="es-ES" sz="1200" dirty="0"/>
              <a:t>que permita </a:t>
            </a:r>
            <a:r>
              <a:rPr lang="es-ES" sz="1200" b="1" dirty="0"/>
              <a:t>otorgar en línea las Licencias Metropolitanas Urbanísticas</a:t>
            </a:r>
            <a:r>
              <a:rPr lang="es-ES" sz="1200" dirty="0"/>
              <a:t> LMU 40-A, LMU 40-B, y las autorizaciones para construcción de acometidas subterráneas en los proyectos arquitectónicos.</a:t>
            </a:r>
          </a:p>
          <a:p>
            <a:pPr algn="just"/>
            <a:endParaRPr lang="es-ES" sz="1200" dirty="0"/>
          </a:p>
          <a:p>
            <a:pPr algn="just"/>
            <a:r>
              <a:rPr lang="es-ES" sz="1200" dirty="0"/>
              <a:t>Previo a la implementación de la plataforma tecnológica antes referida, la Secretaría de Territorio, Hábitat y Vivienda receptará documentalmente la información y requisitos correspondientes para el otorgamiento de la LMU 40-A, LMU 40-B y las autorizaciones para construcción de acometidas subterráneas en los proyectos arquitectónicos.</a:t>
            </a:r>
          </a:p>
          <a:p>
            <a:pPr algn="just"/>
            <a:endParaRPr lang="es-ES" sz="1200" dirty="0"/>
          </a:p>
          <a:p>
            <a:pPr algn="just"/>
            <a:r>
              <a:rPr lang="es-ES" sz="1200" b="1" dirty="0"/>
              <a:t>CUARTA</a:t>
            </a:r>
            <a:r>
              <a:rPr lang="es-ES" sz="1200" dirty="0"/>
              <a:t>. - En el término de noventa (90) días contados a partir de la sanción de la presente ordenanza, la secretaría de territorio, hábitat y vivienda, deberá consolidar la </a:t>
            </a:r>
            <a:r>
              <a:rPr lang="es-ES" sz="1200" b="1" dirty="0"/>
              <a:t>plataforma digital </a:t>
            </a:r>
            <a:r>
              <a:rPr lang="es-ES" sz="1200" dirty="0"/>
              <a:t>pública en la que conste registrado toda la información con relación a las redes de servicio e </a:t>
            </a:r>
            <a:r>
              <a:rPr lang="es-ES" sz="1200" b="1" dirty="0"/>
              <a:t>infraestructura física </a:t>
            </a:r>
            <a:r>
              <a:rPr lang="es-ES" sz="1200" dirty="0"/>
              <a:t>en el Distrito Metropolitano de Quito.</a:t>
            </a:r>
          </a:p>
          <a:p>
            <a:pPr algn="just"/>
            <a:endParaRPr lang="es-ES" sz="1200" dirty="0"/>
          </a:p>
          <a:p>
            <a:pPr algn="just"/>
            <a:r>
              <a:rPr lang="es-ES" sz="1200" b="1" dirty="0"/>
              <a:t>QUINTA</a:t>
            </a:r>
            <a:r>
              <a:rPr lang="es-ES" sz="1200" dirty="0"/>
              <a:t>.  - En el término de treinta (30) días contados a partir de la sanción de la presente ordenanza, la Empresa Pública Metropolitana de Movilidad y Obras Públicas deberá calificarse como </a:t>
            </a:r>
            <a:r>
              <a:rPr lang="es-ES" sz="1200" b="1" dirty="0"/>
              <a:t>proveedor de infraestructura </a:t>
            </a:r>
            <a:r>
              <a:rPr lang="es-ES" sz="1200" dirty="0"/>
              <a:t>en la Agencia de Regulación y Control de las Telecomunicaciones.</a:t>
            </a:r>
          </a:p>
          <a:p>
            <a:pPr algn="just"/>
            <a:endParaRPr lang="es-ES" sz="1200" dirty="0"/>
          </a:p>
          <a:p>
            <a:pPr algn="just"/>
            <a:endParaRPr lang="es-ES" sz="1000" dirty="0"/>
          </a:p>
        </p:txBody>
      </p:sp>
      <p:sp>
        <p:nvSpPr>
          <p:cNvPr id="6" name="Rectángulo 5">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2320031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xmlns="" id="{D87771ED-2C78-8F4C-846A-28185B8452C5}"/>
              </a:ext>
            </a:extLst>
          </p:cNvPr>
          <p:cNvSpPr/>
          <p:nvPr/>
        </p:nvSpPr>
        <p:spPr>
          <a:xfrm>
            <a:off x="1331640" y="887784"/>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smtClean="0">
                <a:ea typeface="Times New Roman" panose="02020603050405020304" pitchFamily="18" charset="0"/>
              </a:rPr>
              <a:t>DISPOSICIONES TRANSITORIAS</a:t>
            </a:r>
            <a:endParaRPr lang="es-EC" sz="1400" dirty="0">
              <a:ea typeface="Times New Roman" panose="02020603050405020304" pitchFamily="18" charset="0"/>
            </a:endParaRPr>
          </a:p>
        </p:txBody>
      </p:sp>
      <p:sp>
        <p:nvSpPr>
          <p:cNvPr id="4" name="Rectángulo 3"/>
          <p:cNvSpPr/>
          <p:nvPr/>
        </p:nvSpPr>
        <p:spPr>
          <a:xfrm>
            <a:off x="116632" y="1556792"/>
            <a:ext cx="8910736" cy="3600986"/>
          </a:xfrm>
          <a:prstGeom prst="rect">
            <a:avLst/>
          </a:prstGeom>
        </p:spPr>
        <p:txBody>
          <a:bodyPr wrap="square">
            <a:spAutoFit/>
          </a:bodyPr>
          <a:lstStyle/>
          <a:p>
            <a:pPr algn="just"/>
            <a:r>
              <a:rPr lang="es-ES" sz="1200" b="1" dirty="0"/>
              <a:t>SEXTA</a:t>
            </a:r>
            <a:r>
              <a:rPr lang="es-ES" sz="1200" dirty="0"/>
              <a:t>. </a:t>
            </a:r>
            <a:r>
              <a:rPr lang="es-ES" sz="1200" dirty="0" smtClean="0"/>
              <a:t>– En el </a:t>
            </a:r>
            <a:r>
              <a:rPr lang="es-ES" sz="1200" dirty="0"/>
              <a:t>término de sesenta (60) días contados a partir de la sanción de la presente ordenanza, la </a:t>
            </a:r>
            <a:r>
              <a:rPr lang="es-ES" sz="1200" b="1" dirty="0"/>
              <a:t>Empresa Pública Metropolitana de Movilidad y Obras Públicas </a:t>
            </a:r>
            <a:r>
              <a:rPr lang="es-ES" sz="1200" dirty="0"/>
              <a:t>deberá </a:t>
            </a:r>
            <a:r>
              <a:rPr lang="es-ES" sz="1200" b="1" dirty="0"/>
              <a:t>coordinar</a:t>
            </a:r>
            <a:r>
              <a:rPr lang="es-ES" sz="1200" dirty="0"/>
              <a:t> con la </a:t>
            </a:r>
            <a:r>
              <a:rPr lang="es-ES" sz="1200" b="1" dirty="0"/>
              <a:t>Secretaría de Territorio, Hábitat y Vivienda</a:t>
            </a:r>
            <a:r>
              <a:rPr lang="es-ES" sz="1200" dirty="0"/>
              <a:t>, un</a:t>
            </a:r>
            <a:r>
              <a:rPr lang="es-ES" sz="1200" b="1" dirty="0"/>
              <a:t> levantamiento de toda la infraestructura física de canalización subterránea </a:t>
            </a:r>
            <a:r>
              <a:rPr lang="es-ES" sz="1200" dirty="0"/>
              <a:t>para el servicio del sector de telecomunicaciones que haya construido cualquier entidad u órgano perteneciente al Gobierno Autónomo Descentralizado del Distrito Metropolitano de Quito, o un sujeto de derecho privado que haya cedido en forma gratuita la infraestructura física, previo a la sanción de la presente ordenanza. </a:t>
            </a:r>
            <a:endParaRPr lang="es-ES" sz="1200" dirty="0" smtClean="0"/>
          </a:p>
          <a:p>
            <a:pPr algn="just"/>
            <a:endParaRPr lang="es-ES" sz="1200" b="1" dirty="0" smtClean="0"/>
          </a:p>
          <a:p>
            <a:pPr algn="just"/>
            <a:r>
              <a:rPr lang="es-ES" sz="1200" b="1" dirty="0" smtClean="0"/>
              <a:t>SÉPTIMA</a:t>
            </a:r>
            <a:r>
              <a:rPr lang="es-ES" sz="1200" dirty="0"/>
              <a:t>. - En el término de </a:t>
            </a:r>
            <a:r>
              <a:rPr lang="es-ES" sz="1200" dirty="0" smtClean="0"/>
              <a:t>noventa (90) </a:t>
            </a:r>
            <a:r>
              <a:rPr lang="es-ES" sz="1200" dirty="0"/>
              <a:t>días contados a partir de la sanción de la presente ordenanza, la Empresa Pública Metropolitana de Movilidad y Obras Públicas, deberá registrar como </a:t>
            </a:r>
            <a:r>
              <a:rPr lang="es-ES" sz="1200" b="1" dirty="0"/>
              <a:t>activos</a:t>
            </a:r>
            <a:r>
              <a:rPr lang="es-ES" sz="1200" dirty="0"/>
              <a:t> la infraestructura física de canalización subterránea, en su registro de bienes.</a:t>
            </a:r>
          </a:p>
          <a:p>
            <a:pPr algn="just"/>
            <a:endParaRPr lang="es-ES" sz="1200" dirty="0"/>
          </a:p>
          <a:p>
            <a:pPr algn="just"/>
            <a:r>
              <a:rPr lang="es-ES" sz="1200" b="1" dirty="0"/>
              <a:t>OCTAVA</a:t>
            </a:r>
            <a:r>
              <a:rPr lang="es-ES" sz="1200" dirty="0"/>
              <a:t>. - En el término de </a:t>
            </a:r>
            <a:r>
              <a:rPr lang="es-ES" sz="1200" dirty="0" smtClean="0"/>
              <a:t>treinta (30) </a:t>
            </a:r>
            <a:r>
              <a:rPr lang="es-ES" sz="1200" dirty="0"/>
              <a:t>días contados a partir de la sanción de la presente ordenanza, la Empresa Pública Metropolitana de Movilidad y Obras Públicas deberá </a:t>
            </a:r>
            <a:r>
              <a:rPr lang="es-ES" sz="1200" b="1" dirty="0"/>
              <a:t>suscribir los contratos de provisión de infraestructura </a:t>
            </a:r>
            <a:r>
              <a:rPr lang="es-ES" sz="1200" b="1" dirty="0" smtClean="0"/>
              <a:t>física de soterramiento </a:t>
            </a:r>
            <a:r>
              <a:rPr lang="es-ES" sz="1200" dirty="0"/>
              <a:t>con los prestadores de servicio de telecomunicaciones que estén ocupando el sistema metropolitano de canalización subterránea.</a:t>
            </a:r>
          </a:p>
          <a:p>
            <a:pPr algn="just"/>
            <a:endParaRPr lang="es-ES" sz="1200" dirty="0"/>
          </a:p>
          <a:p>
            <a:pPr algn="just"/>
            <a:r>
              <a:rPr lang="es-ES" sz="1200" b="1" dirty="0"/>
              <a:t>NOVENA</a:t>
            </a:r>
            <a:r>
              <a:rPr lang="es-ES" sz="1200" dirty="0"/>
              <a:t>. - En el término de </a:t>
            </a:r>
            <a:r>
              <a:rPr lang="es-ES" sz="1200" dirty="0" smtClean="0"/>
              <a:t>noventa (90) </a:t>
            </a:r>
            <a:r>
              <a:rPr lang="es-ES" sz="1200" dirty="0"/>
              <a:t>días contados a partir de la sanción de la presente ordenanza, la Empresa Pública Metropolitana de Movilidad y Obras Públicas deberá </a:t>
            </a:r>
            <a:r>
              <a:rPr lang="es-ES" sz="1200" b="1" dirty="0"/>
              <a:t>regularizar el cobro de los valores no pagados </a:t>
            </a:r>
            <a:r>
              <a:rPr lang="es-ES" sz="1200" dirty="0"/>
              <a:t>por los prestadores de servicio de telecomunicaciones que hayan ocupado la infraestructura de canalización subterránea construida por cualquier entidad u órgano perteneciente al Gobierno Autónomo Descentralizado del Distrito Metropolitano de Quito, desde la expedición del Acuerdo Ministerial Nro. 017 suscrito por el Ministro de Telecomunicaciones y de la Sociedad de la Información, y expedido en el Registro Oficial Nro. Registro Oficial Nro. 93 de 4 de octubre de 2017.</a:t>
            </a:r>
          </a:p>
        </p:txBody>
      </p:sp>
      <p:sp>
        <p:nvSpPr>
          <p:cNvPr id="10" name="Rectángulo 9">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4105436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6514922" y="6220353"/>
            <a:ext cx="2628900" cy="637648"/>
          </a:xfrm>
          <a:prstGeom prst="rect">
            <a:avLst/>
          </a:prstGeom>
        </p:spPr>
      </p:pic>
      <p:sp>
        <p:nvSpPr>
          <p:cNvPr id="17" name="Rectángulo 16">
            <a:extLst>
              <a:ext uri="{FF2B5EF4-FFF2-40B4-BE49-F238E27FC236}">
                <a16:creationId xmlns="" xmlns:a16="http://schemas.microsoft.com/office/drawing/2014/main" id="{AB0402E4-A745-460B-945C-4161013C5D56}"/>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2"/>
                </a:solidFill>
              </a:rPr>
              <a:t>INFRAESTRUCTURA FÍSICA</a:t>
            </a:r>
          </a:p>
        </p:txBody>
      </p:sp>
      <p:sp>
        <p:nvSpPr>
          <p:cNvPr id="20" name="Rectángulo 19">
            <a:extLst>
              <a:ext uri="{FF2B5EF4-FFF2-40B4-BE49-F238E27FC236}">
                <a16:creationId xmlns="" xmlns:a16="http://schemas.microsoft.com/office/drawing/2014/main" id="{7B0F15F1-FF15-4BBA-8EB5-CD6D51B3A28E}"/>
              </a:ext>
            </a:extLst>
          </p:cNvPr>
          <p:cNvSpPr/>
          <p:nvPr/>
        </p:nvSpPr>
        <p:spPr>
          <a:xfrm>
            <a:off x="323528" y="692696"/>
            <a:ext cx="3384376" cy="552765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2" name="CuadroTexto 21">
            <a:extLst>
              <a:ext uri="{FF2B5EF4-FFF2-40B4-BE49-F238E27FC236}">
                <a16:creationId xmlns="" xmlns:a16="http://schemas.microsoft.com/office/drawing/2014/main" id="{D8C44684-2F5A-4611-97B1-582E02E88A2C}"/>
              </a:ext>
            </a:extLst>
          </p:cNvPr>
          <p:cNvSpPr txBox="1"/>
          <p:nvPr/>
        </p:nvSpPr>
        <p:spPr>
          <a:xfrm>
            <a:off x="431540" y="1043732"/>
            <a:ext cx="3168352" cy="4524315"/>
          </a:xfrm>
          <a:prstGeom prst="rect">
            <a:avLst/>
          </a:prstGeom>
          <a:noFill/>
        </p:spPr>
        <p:txBody>
          <a:bodyPr wrap="square">
            <a:spAutoFit/>
          </a:bodyPr>
          <a:lstStyle/>
          <a:p>
            <a:pPr algn="just"/>
            <a:r>
              <a:rPr lang="es-ES" sz="1600" dirty="0">
                <a:effectLst/>
                <a:latin typeface="Times New Roman" panose="02020603050405020304" pitchFamily="18" charset="0"/>
                <a:ea typeface="Garamond" panose="02020404030301010803" pitchFamily="18" charset="0"/>
              </a:rPr>
              <a:t>Es toda construcción u obra civil, equipos y elementos pasivos instalados en los bienes de dominio público necesarios para la prestación del servicio de energía eléctrica y de telecomunicaciones, destinados al tendido, </a:t>
            </a:r>
            <a:r>
              <a:rPr lang="es-ES" sz="1600" dirty="0" smtClean="0">
                <a:effectLst/>
                <a:latin typeface="Times New Roman" panose="02020603050405020304" pitchFamily="18" charset="0"/>
                <a:ea typeface="Garamond" panose="02020404030301010803" pitchFamily="18" charset="0"/>
              </a:rPr>
              <a:t>despliegue de red, </a:t>
            </a:r>
            <a:r>
              <a:rPr lang="es-ES" sz="1600" dirty="0">
                <a:effectLst/>
                <a:latin typeface="Times New Roman" panose="02020603050405020304" pitchFamily="18" charset="0"/>
                <a:ea typeface="Garamond" panose="02020404030301010803" pitchFamily="18" charset="0"/>
              </a:rPr>
              <a:t>instalación, soporte y complemento de equipos, elementos de </a:t>
            </a:r>
            <a:r>
              <a:rPr lang="es-ES" sz="1600" dirty="0" smtClean="0">
                <a:effectLst/>
                <a:latin typeface="Times New Roman" panose="02020603050405020304" pitchFamily="18" charset="0"/>
                <a:ea typeface="Garamond" panose="02020404030301010803" pitchFamily="18" charset="0"/>
              </a:rPr>
              <a:t>red y sistemas, </a:t>
            </a:r>
            <a:r>
              <a:rPr lang="es-ES" sz="1600" dirty="0">
                <a:effectLst/>
                <a:latin typeface="Times New Roman" panose="02020603050405020304" pitchFamily="18" charset="0"/>
                <a:ea typeface="Garamond" panose="02020404030301010803" pitchFamily="18" charset="0"/>
              </a:rPr>
              <a:t>tales como</a:t>
            </a:r>
            <a:r>
              <a:rPr lang="es-ES" sz="1600" b="1" dirty="0">
                <a:effectLst/>
                <a:latin typeface="Times New Roman" panose="02020603050405020304" pitchFamily="18" charset="0"/>
                <a:ea typeface="Garamond" panose="02020404030301010803" pitchFamily="18" charset="0"/>
              </a:rPr>
              <a:t>, </a:t>
            </a:r>
            <a:r>
              <a:rPr lang="es-ES" sz="1600" dirty="0">
                <a:effectLst/>
                <a:latin typeface="Times New Roman" panose="02020603050405020304" pitchFamily="18" charset="0"/>
                <a:ea typeface="Garamond" panose="02020404030301010803" pitchFamily="18" charset="0"/>
              </a:rPr>
              <a:t>postes, torres, estructura y soporte de antenas, estructuras, sistemas de transmisión de telecomunicaciones, equipos, sala de equipos, sistemas anexos, canalización, ductos, cámaras y elementos de red, conforme lo establezcan las Reglas Técnicas.</a:t>
            </a:r>
            <a:endParaRPr lang="es-EC" sz="1600" dirty="0"/>
          </a:p>
        </p:txBody>
      </p:sp>
      <p:graphicFrame>
        <p:nvGraphicFramePr>
          <p:cNvPr id="23" name="Diagrama 22">
            <a:extLst>
              <a:ext uri="{FF2B5EF4-FFF2-40B4-BE49-F238E27FC236}">
                <a16:creationId xmlns="" xmlns:a16="http://schemas.microsoft.com/office/drawing/2014/main" id="{429A1A19-1FB7-4EC3-8119-C00213F46C77}"/>
              </a:ext>
            </a:extLst>
          </p:cNvPr>
          <p:cNvGraphicFramePr/>
          <p:nvPr>
            <p:extLst>
              <p:ext uri="{D42A27DB-BD31-4B8C-83A1-F6EECF244321}">
                <p14:modId xmlns:p14="http://schemas.microsoft.com/office/powerpoint/2010/main" val="3116265282"/>
              </p:ext>
            </p:extLst>
          </p:nvPr>
        </p:nvGraphicFramePr>
        <p:xfrm>
          <a:off x="3945182" y="257665"/>
          <a:ext cx="4680520" cy="361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Imagen 25">
            <a:extLst>
              <a:ext uri="{FF2B5EF4-FFF2-40B4-BE49-F238E27FC236}">
                <a16:creationId xmlns="" xmlns:a16="http://schemas.microsoft.com/office/drawing/2014/main" id="{359A8355-A6B2-48C5-BEAD-1CDD74B761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294" r="22755"/>
          <a:stretch/>
        </p:blipFill>
        <p:spPr>
          <a:xfrm>
            <a:off x="7406164" y="1274996"/>
            <a:ext cx="1183534" cy="1708118"/>
          </a:xfrm>
          <a:prstGeom prst="rect">
            <a:avLst/>
          </a:prstGeom>
        </p:spPr>
      </p:pic>
      <p:graphicFrame>
        <p:nvGraphicFramePr>
          <p:cNvPr id="28" name="Diagrama 27">
            <a:extLst>
              <a:ext uri="{FF2B5EF4-FFF2-40B4-BE49-F238E27FC236}">
                <a16:creationId xmlns="" xmlns:a16="http://schemas.microsoft.com/office/drawing/2014/main" id="{7A050B34-2A8F-4AD7-BE8D-2027B56EFF72}"/>
              </a:ext>
            </a:extLst>
          </p:cNvPr>
          <p:cNvGraphicFramePr/>
          <p:nvPr>
            <p:extLst>
              <p:ext uri="{D42A27DB-BD31-4B8C-83A1-F6EECF244321}">
                <p14:modId xmlns:p14="http://schemas.microsoft.com/office/powerpoint/2010/main" val="2393095043"/>
              </p:ext>
            </p:extLst>
          </p:nvPr>
        </p:nvGraphicFramePr>
        <p:xfrm>
          <a:off x="3981186" y="3354262"/>
          <a:ext cx="4608512" cy="22412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Rectángulo 14">
            <a:extLst>
              <a:ext uri="{FF2B5EF4-FFF2-40B4-BE49-F238E27FC236}">
                <a16:creationId xmlns="" xmlns:a16="http://schemas.microsoft.com/office/drawing/2014/main" id="{7B0F15F1-FF15-4BBA-8EB5-CD6D51B3A28E}"/>
              </a:ext>
            </a:extLst>
          </p:cNvPr>
          <p:cNvSpPr/>
          <p:nvPr/>
        </p:nvSpPr>
        <p:spPr>
          <a:xfrm>
            <a:off x="3815916" y="692696"/>
            <a:ext cx="5148572" cy="552765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pic>
        <p:nvPicPr>
          <p:cNvPr id="16" name="Imagen 15"/>
          <p:cNvPicPr>
            <a:picLocks noChangeAspect="1"/>
          </p:cNvPicPr>
          <p:nvPr/>
        </p:nvPicPr>
        <p:blipFill>
          <a:blip r:embed="rId14"/>
          <a:stretch>
            <a:fillRect/>
          </a:stretch>
        </p:blipFill>
        <p:spPr>
          <a:xfrm>
            <a:off x="4139952" y="2017007"/>
            <a:ext cx="1195071" cy="966107"/>
          </a:xfrm>
          <a:prstGeom prst="rect">
            <a:avLst/>
          </a:prstGeom>
        </p:spPr>
      </p:pic>
      <p:pic>
        <p:nvPicPr>
          <p:cNvPr id="1026" name="Picture 2" descr="Poste De Electricidad, Electricidad, Línea Eléctrica Aérea imagen png -  imagen transparente descarga gratuit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5042" y="1639947"/>
            <a:ext cx="1265832" cy="134316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p:nvPr/>
        </p:nvPicPr>
        <p:blipFill>
          <a:blip r:embed="rId16" cstate="print">
            <a:extLst>
              <a:ext uri="{28A0092B-C50C-407E-A947-70E740481C1C}">
                <a14:useLocalDpi xmlns:a14="http://schemas.microsoft.com/office/drawing/2010/main" val="0"/>
              </a:ext>
            </a:extLst>
          </a:blip>
          <a:stretch>
            <a:fillRect/>
          </a:stretch>
        </p:blipFill>
        <p:spPr>
          <a:xfrm>
            <a:off x="5781952" y="4040139"/>
            <a:ext cx="1226581" cy="1181798"/>
          </a:xfrm>
          <a:prstGeom prst="rect">
            <a:avLst/>
          </a:prstGeom>
        </p:spPr>
      </p:pic>
      <p:pic>
        <p:nvPicPr>
          <p:cNvPr id="21" name="Imagen 20"/>
          <p:cNvPicPr/>
          <p:nvPr/>
        </p:nvPicPr>
        <p:blipFill rotWithShape="1">
          <a:blip r:embed="rId17" cstate="print">
            <a:extLst>
              <a:ext uri="{28A0092B-C50C-407E-A947-70E740481C1C}">
                <a14:useLocalDpi xmlns:a14="http://schemas.microsoft.com/office/drawing/2010/main" val="0"/>
              </a:ext>
            </a:extLst>
          </a:blip>
          <a:srcRect b="14463"/>
          <a:stretch/>
        </p:blipFill>
        <p:spPr>
          <a:xfrm>
            <a:off x="7406164" y="3735585"/>
            <a:ext cx="1291546" cy="1490980"/>
          </a:xfrm>
          <a:prstGeom prst="rect">
            <a:avLst/>
          </a:prstGeom>
        </p:spPr>
      </p:pic>
      <p:pic>
        <p:nvPicPr>
          <p:cNvPr id="25" name="Imagen 24"/>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03186" y="4424135"/>
            <a:ext cx="1184914" cy="797802"/>
          </a:xfrm>
          <a:prstGeom prst="rect">
            <a:avLst/>
          </a:prstGeom>
          <a:noFill/>
          <a:ln>
            <a:noFill/>
          </a:ln>
        </p:spPr>
      </p:pic>
      <p:sp>
        <p:nvSpPr>
          <p:cNvPr id="31" name="CuadroTexto 30"/>
          <p:cNvSpPr txBox="1"/>
          <p:nvPr/>
        </p:nvSpPr>
        <p:spPr>
          <a:xfrm>
            <a:off x="3864851" y="839519"/>
            <a:ext cx="2088232" cy="338554"/>
          </a:xfrm>
          <a:prstGeom prst="rect">
            <a:avLst/>
          </a:prstGeom>
          <a:noFill/>
          <a:ln w="25400">
            <a:solidFill>
              <a:schemeClr val="accent2">
                <a:lumMod val="40000"/>
                <a:lumOff val="60000"/>
              </a:schemeClr>
            </a:solidFill>
          </a:ln>
        </p:spPr>
        <p:txBody>
          <a:bodyPr wrap="square" rtlCol="0">
            <a:spAutoFit/>
          </a:bodyPr>
          <a:lstStyle/>
          <a:p>
            <a:pPr algn="ctr"/>
            <a:r>
              <a:rPr lang="es-ES" sz="1600" dirty="0" smtClean="0"/>
              <a:t>Energía Eléctrica</a:t>
            </a:r>
            <a:endParaRPr lang="es-EC" sz="1600" dirty="0"/>
          </a:p>
        </p:txBody>
      </p:sp>
      <p:sp>
        <p:nvSpPr>
          <p:cNvPr id="33" name="CuadroTexto 32"/>
          <p:cNvSpPr txBox="1"/>
          <p:nvPr/>
        </p:nvSpPr>
        <p:spPr>
          <a:xfrm>
            <a:off x="6785256" y="5807576"/>
            <a:ext cx="2088232" cy="338554"/>
          </a:xfrm>
          <a:prstGeom prst="rect">
            <a:avLst/>
          </a:prstGeom>
          <a:noFill/>
          <a:ln w="25400">
            <a:solidFill>
              <a:schemeClr val="accent1">
                <a:lumMod val="60000"/>
                <a:lumOff val="40000"/>
              </a:schemeClr>
            </a:solidFill>
          </a:ln>
        </p:spPr>
        <p:txBody>
          <a:bodyPr wrap="square" rtlCol="0">
            <a:spAutoFit/>
          </a:bodyPr>
          <a:lstStyle/>
          <a:p>
            <a:pPr algn="ctr"/>
            <a:r>
              <a:rPr lang="es-ES" sz="1600" dirty="0" smtClean="0"/>
              <a:t>Telecomunicaciones</a:t>
            </a:r>
            <a:endParaRPr lang="es-EC" sz="1600" dirty="0"/>
          </a:p>
        </p:txBody>
      </p:sp>
      <p:sp>
        <p:nvSpPr>
          <p:cNvPr id="24" name="CuadroTexto 23"/>
          <p:cNvSpPr txBox="1"/>
          <p:nvPr/>
        </p:nvSpPr>
        <p:spPr>
          <a:xfrm>
            <a:off x="4160116" y="3066608"/>
            <a:ext cx="1227984" cy="523220"/>
          </a:xfrm>
          <a:prstGeom prst="rect">
            <a:avLst/>
          </a:prstGeom>
          <a:noFill/>
          <a:ln>
            <a:solidFill>
              <a:srgbClr val="A50021"/>
            </a:solidFill>
          </a:ln>
        </p:spPr>
        <p:txBody>
          <a:bodyPr wrap="square" rtlCol="0">
            <a:spAutoFit/>
          </a:bodyPr>
          <a:lstStyle/>
          <a:p>
            <a:pPr algn="ctr"/>
            <a:r>
              <a:rPr lang="es-ES" sz="1400" dirty="0" smtClean="0"/>
              <a:t>Canalización Eléctrica</a:t>
            </a:r>
            <a:endParaRPr lang="es-EC" sz="1400" dirty="0"/>
          </a:p>
        </p:txBody>
      </p:sp>
      <p:sp>
        <p:nvSpPr>
          <p:cNvPr id="27" name="CuadroTexto 26"/>
          <p:cNvSpPr txBox="1"/>
          <p:nvPr/>
        </p:nvSpPr>
        <p:spPr>
          <a:xfrm>
            <a:off x="5832890" y="3079054"/>
            <a:ext cx="1227984" cy="307777"/>
          </a:xfrm>
          <a:prstGeom prst="rect">
            <a:avLst/>
          </a:prstGeom>
          <a:noFill/>
          <a:ln>
            <a:solidFill>
              <a:srgbClr val="A50021"/>
            </a:solidFill>
          </a:ln>
        </p:spPr>
        <p:txBody>
          <a:bodyPr wrap="square" rtlCol="0">
            <a:spAutoFit/>
          </a:bodyPr>
          <a:lstStyle/>
          <a:p>
            <a:pPr algn="ctr"/>
            <a:r>
              <a:rPr lang="es-ES" sz="1400" dirty="0" smtClean="0"/>
              <a:t>Postes</a:t>
            </a:r>
            <a:endParaRPr lang="es-EC" sz="1400" dirty="0"/>
          </a:p>
        </p:txBody>
      </p:sp>
      <p:sp>
        <p:nvSpPr>
          <p:cNvPr id="29" name="CuadroTexto 28"/>
          <p:cNvSpPr txBox="1"/>
          <p:nvPr/>
        </p:nvSpPr>
        <p:spPr>
          <a:xfrm>
            <a:off x="7433722" y="3068960"/>
            <a:ext cx="1227984" cy="307777"/>
          </a:xfrm>
          <a:prstGeom prst="rect">
            <a:avLst/>
          </a:prstGeom>
          <a:noFill/>
          <a:ln>
            <a:solidFill>
              <a:srgbClr val="A50021"/>
            </a:solidFill>
          </a:ln>
        </p:spPr>
        <p:txBody>
          <a:bodyPr wrap="square" rtlCol="0">
            <a:spAutoFit/>
          </a:bodyPr>
          <a:lstStyle/>
          <a:p>
            <a:pPr algn="ctr"/>
            <a:r>
              <a:rPr lang="es-ES" sz="1400" dirty="0" smtClean="0"/>
              <a:t>Torres</a:t>
            </a:r>
            <a:endParaRPr lang="es-EC" sz="1400" dirty="0"/>
          </a:p>
        </p:txBody>
      </p:sp>
      <p:sp>
        <p:nvSpPr>
          <p:cNvPr id="30" name="CuadroTexto 29"/>
          <p:cNvSpPr txBox="1"/>
          <p:nvPr/>
        </p:nvSpPr>
        <p:spPr>
          <a:xfrm>
            <a:off x="3936731" y="5305288"/>
            <a:ext cx="1651239" cy="523220"/>
          </a:xfrm>
          <a:prstGeom prst="rect">
            <a:avLst/>
          </a:prstGeom>
          <a:noFill/>
          <a:ln>
            <a:solidFill>
              <a:schemeClr val="tx2"/>
            </a:solidFill>
          </a:ln>
        </p:spPr>
        <p:txBody>
          <a:bodyPr wrap="square" rtlCol="0">
            <a:spAutoFit/>
          </a:bodyPr>
          <a:lstStyle/>
          <a:p>
            <a:pPr algn="ctr"/>
            <a:r>
              <a:rPr lang="es-ES" sz="1400" dirty="0" smtClean="0"/>
              <a:t>Canalización Telecomunicaciones</a:t>
            </a:r>
            <a:endParaRPr lang="es-EC" sz="1400" dirty="0"/>
          </a:p>
        </p:txBody>
      </p:sp>
      <p:sp>
        <p:nvSpPr>
          <p:cNvPr id="32" name="CuadroTexto 31"/>
          <p:cNvSpPr txBox="1"/>
          <p:nvPr/>
        </p:nvSpPr>
        <p:spPr>
          <a:xfrm>
            <a:off x="5796136" y="5301208"/>
            <a:ext cx="1291465" cy="307777"/>
          </a:xfrm>
          <a:prstGeom prst="rect">
            <a:avLst/>
          </a:prstGeom>
          <a:noFill/>
          <a:ln>
            <a:solidFill>
              <a:schemeClr val="tx2"/>
            </a:solidFill>
          </a:ln>
        </p:spPr>
        <p:txBody>
          <a:bodyPr wrap="square" rtlCol="0">
            <a:spAutoFit/>
          </a:bodyPr>
          <a:lstStyle/>
          <a:p>
            <a:pPr algn="ctr"/>
            <a:r>
              <a:rPr lang="es-ES" sz="1400" dirty="0" smtClean="0"/>
              <a:t>Pedestales</a:t>
            </a:r>
            <a:endParaRPr lang="es-EC" sz="1400" dirty="0"/>
          </a:p>
        </p:txBody>
      </p:sp>
      <p:sp>
        <p:nvSpPr>
          <p:cNvPr id="34" name="CuadroTexto 33"/>
          <p:cNvSpPr txBox="1"/>
          <p:nvPr/>
        </p:nvSpPr>
        <p:spPr>
          <a:xfrm>
            <a:off x="7236296" y="5305836"/>
            <a:ext cx="1621800" cy="307777"/>
          </a:xfrm>
          <a:prstGeom prst="rect">
            <a:avLst/>
          </a:prstGeom>
          <a:noFill/>
          <a:ln>
            <a:solidFill>
              <a:schemeClr val="tx2"/>
            </a:solidFill>
          </a:ln>
        </p:spPr>
        <p:txBody>
          <a:bodyPr wrap="square" rtlCol="0">
            <a:spAutoFit/>
          </a:bodyPr>
          <a:lstStyle/>
          <a:p>
            <a:pPr algn="ctr"/>
            <a:r>
              <a:rPr lang="es-ES" sz="1400" dirty="0" smtClean="0"/>
              <a:t>Soporte de Antenas</a:t>
            </a:r>
            <a:endParaRPr lang="es-EC" sz="1400" dirty="0"/>
          </a:p>
        </p:txBody>
      </p:sp>
    </p:spTree>
    <p:extLst>
      <p:ext uri="{BB962C8B-B14F-4D97-AF65-F5344CB8AC3E}">
        <p14:creationId xmlns:p14="http://schemas.microsoft.com/office/powerpoint/2010/main" val="69494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lvl="0" algn="ctr" defTabSz="311150">
              <a:lnSpc>
                <a:spcPct val="90000"/>
              </a:lnSpc>
              <a:spcBef>
                <a:spcPct val="0"/>
              </a:spcBef>
              <a:spcAft>
                <a:spcPct val="35000"/>
              </a:spcAft>
            </a:pPr>
            <a:r>
              <a:rPr lang="es-ES" sz="1600" b="1" dirty="0">
                <a:solidFill>
                  <a:schemeClr val="tx2"/>
                </a:solidFill>
              </a:rPr>
              <a:t>CAPÍTULO V - DE LAS LICENCIAS METROPOLITANAS URBANÍSTICAS PARA LA CONSTRUCCIÓN DE INFRAESTRUCTURA FÍSICA, Y PARA EL USO Y OCUPACIÓN DE SUELO EN BIENES DE USO PÚBLICO</a:t>
            </a:r>
          </a:p>
          <a:p>
            <a:pPr algn="ctr"/>
            <a:endParaRPr lang="es-EC" b="1" dirty="0">
              <a:solidFill>
                <a:schemeClr val="tx2"/>
              </a:solidFill>
            </a:endParaRPr>
          </a:p>
        </p:txBody>
      </p:sp>
      <p:sp>
        <p:nvSpPr>
          <p:cNvPr id="18" name="Rectángulo 17">
            <a:extLst>
              <a:ext uri="{FF2B5EF4-FFF2-40B4-BE49-F238E27FC236}">
                <a16:creationId xmlns:a16="http://schemas.microsoft.com/office/drawing/2014/main" xmlns="" id="{D87771ED-2C78-8F4C-846A-28185B8452C5}"/>
              </a:ext>
            </a:extLst>
          </p:cNvPr>
          <p:cNvSpPr/>
          <p:nvPr/>
        </p:nvSpPr>
        <p:spPr>
          <a:xfrm>
            <a:off x="1363399" y="1033069"/>
            <a:ext cx="6336704" cy="308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439545" algn="ctr">
              <a:spcAft>
                <a:spcPts val="0"/>
              </a:spcAft>
            </a:pPr>
            <a:r>
              <a:rPr lang="es-ES" sz="1100" b="1" dirty="0" smtClean="0">
                <a:ea typeface="Times New Roman" panose="02020603050405020304" pitchFamily="18" charset="0"/>
              </a:rPr>
              <a:t>                                         </a:t>
            </a:r>
            <a:r>
              <a:rPr lang="es-ES" sz="1400" b="1" dirty="0">
                <a:ea typeface="Times New Roman" panose="02020603050405020304" pitchFamily="18" charset="0"/>
              </a:rPr>
              <a:t>DISPOSICIONES DEROGATORIAS</a:t>
            </a:r>
          </a:p>
        </p:txBody>
      </p:sp>
      <p:sp>
        <p:nvSpPr>
          <p:cNvPr id="4" name="Rectángulo 3"/>
          <p:cNvSpPr/>
          <p:nvPr/>
        </p:nvSpPr>
        <p:spPr>
          <a:xfrm>
            <a:off x="125760" y="1859340"/>
            <a:ext cx="8910736" cy="1569660"/>
          </a:xfrm>
          <a:prstGeom prst="rect">
            <a:avLst/>
          </a:prstGeom>
        </p:spPr>
        <p:txBody>
          <a:bodyPr wrap="square">
            <a:spAutoFit/>
          </a:bodyPr>
          <a:lstStyle/>
          <a:p>
            <a:r>
              <a:rPr lang="es-ES" sz="1200" dirty="0"/>
              <a:t> </a:t>
            </a:r>
            <a:endParaRPr lang="es-EC" sz="1200" dirty="0"/>
          </a:p>
          <a:p>
            <a:pPr algn="just"/>
            <a:r>
              <a:rPr lang="es-ES" sz="1200" b="1" dirty="0"/>
              <a:t>PRIMERA.- </a:t>
            </a:r>
            <a:r>
              <a:rPr lang="es-ES" sz="1200" dirty="0"/>
              <a:t>Deróguense los artículos del 2009 al 2039, del Capítulo VI del Título VI, del Libro III.6 de la Ordenanza Metropolitana Nro. 001, sancionada el 28 de marzo de 2019, que contiene el Código Municipal para el Distrito Metropolitano de Quito</a:t>
            </a:r>
            <a:r>
              <a:rPr lang="es-ES" sz="1200" dirty="0" smtClean="0"/>
              <a:t>.</a:t>
            </a:r>
          </a:p>
          <a:p>
            <a:pPr algn="just"/>
            <a:r>
              <a:rPr lang="es-ES" sz="1200" dirty="0"/>
              <a:t> </a:t>
            </a:r>
            <a:endParaRPr lang="es-EC" sz="1200" dirty="0"/>
          </a:p>
          <a:p>
            <a:pPr algn="just"/>
            <a:r>
              <a:rPr lang="es-ES" sz="1200" b="1" dirty="0"/>
              <a:t>SEGUNDA.- </a:t>
            </a:r>
            <a:r>
              <a:rPr lang="es-ES" sz="1200" dirty="0"/>
              <a:t>Deróguense los artículos del 1621 al 1626, del Capítulo XXI del Título V, del Libro III.5 de la Ordenanza Metropolitana Nro. 001, sancionada el 28 de marzo de 2019, que contiene el Código Municipal para el Distrito Metropolitano de Quito.</a:t>
            </a:r>
            <a:endParaRPr lang="es-EC" sz="1200" dirty="0"/>
          </a:p>
          <a:p>
            <a:pPr algn="just"/>
            <a:r>
              <a:rPr lang="es-ES" sz="1200" dirty="0"/>
              <a:t> </a:t>
            </a:r>
            <a:endParaRPr lang="es-EC" sz="1200" dirty="0"/>
          </a:p>
          <a:p>
            <a:pPr algn="just"/>
            <a:r>
              <a:rPr lang="es-ES" sz="1200" b="1" dirty="0"/>
              <a:t>TERCERA.-</a:t>
            </a:r>
            <a:r>
              <a:rPr lang="es-ES" sz="1200" dirty="0"/>
              <a:t> Deróguese todas las disposiciones de igual o menor jerarquía que se opongan en las ordenanzas metropolitanas.</a:t>
            </a:r>
            <a:endParaRPr lang="es-EC" sz="1200" dirty="0"/>
          </a:p>
        </p:txBody>
      </p:sp>
      <p:sp>
        <p:nvSpPr>
          <p:cNvPr id="10" name="Rectángulo 9">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18931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475656" y="1628800"/>
            <a:ext cx="6084168" cy="3136682"/>
          </a:xfrm>
          <a:prstGeom prst="rect">
            <a:avLst/>
          </a:prstGeom>
        </p:spPr>
      </p:pic>
      <p:pic>
        <p:nvPicPr>
          <p:cNvPr id="5" name="Imagen 4"/>
          <p:cNvPicPr>
            <a:picLocks noChangeAspect="1"/>
          </p:cNvPicPr>
          <p:nvPr/>
        </p:nvPicPr>
        <p:blipFill>
          <a:blip r:embed="rId4"/>
          <a:stretch>
            <a:fillRect/>
          </a:stretch>
        </p:blipFill>
        <p:spPr>
          <a:xfrm>
            <a:off x="6514922" y="6220353"/>
            <a:ext cx="2628900" cy="637648"/>
          </a:xfrm>
          <a:prstGeom prst="rect">
            <a:avLst/>
          </a:prstGeom>
        </p:spPr>
      </p:pic>
    </p:spTree>
    <p:extLst>
      <p:ext uri="{BB962C8B-B14F-4D97-AF65-F5344CB8AC3E}">
        <p14:creationId xmlns:p14="http://schemas.microsoft.com/office/powerpoint/2010/main" val="249306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AB0402E4-A745-460B-945C-4161013C5D56}"/>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2"/>
                </a:solidFill>
              </a:rPr>
              <a:t>CAMBIOS EN LA ESTRUCTURA DEL CÓDIGO </a:t>
            </a:r>
            <a:r>
              <a:rPr lang="es-EC" b="1" dirty="0" smtClean="0">
                <a:solidFill>
                  <a:schemeClr val="tx2"/>
                </a:solidFill>
              </a:rPr>
              <a:t>MUNICIPAL PARA EL DMQ </a:t>
            </a:r>
            <a:endParaRPr lang="es-EC" b="1" dirty="0">
              <a:solidFill>
                <a:schemeClr val="tx2"/>
              </a:solidFill>
            </a:endParaRPr>
          </a:p>
        </p:txBody>
      </p:sp>
      <p:sp>
        <p:nvSpPr>
          <p:cNvPr id="14" name="Rectángulo 13">
            <a:extLst>
              <a:ext uri="{FF2B5EF4-FFF2-40B4-BE49-F238E27FC236}">
                <a16:creationId xmlns="" xmlns:a16="http://schemas.microsoft.com/office/drawing/2014/main" id="{88E0E1EC-88FD-4313-8A26-7BA3535DE6A7}"/>
              </a:ext>
            </a:extLst>
          </p:cNvPr>
          <p:cNvSpPr/>
          <p:nvPr/>
        </p:nvSpPr>
        <p:spPr>
          <a:xfrm>
            <a:off x="251520" y="3598457"/>
            <a:ext cx="2090065" cy="2295775"/>
          </a:xfrm>
          <a:prstGeom prst="rect">
            <a:avLst/>
          </a:prstGeom>
          <a:solidFill>
            <a:schemeClr val="accent1">
              <a:lumMod val="40000"/>
              <a:lumOff val="6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200" b="1" dirty="0">
              <a:latin typeface="Times New Roman" panose="02020603050405020304" pitchFamily="18" charset="0"/>
              <a:ea typeface="Times New Roman" panose="02020603050405020304" pitchFamily="18" charset="0"/>
            </a:endParaRPr>
          </a:p>
          <a:p>
            <a:pPr algn="just"/>
            <a:r>
              <a:rPr lang="es-ES" sz="1200" b="1" dirty="0">
                <a:solidFill>
                  <a:schemeClr val="tx1"/>
                </a:solidFill>
                <a:effectLst/>
                <a:latin typeface="Times New Roman" panose="02020603050405020304" pitchFamily="18" charset="0"/>
                <a:ea typeface="Times New Roman" panose="02020603050405020304" pitchFamily="18" charset="0"/>
              </a:rPr>
              <a:t>DEL SOTERRAMIENTO DE REDES DE SERVICIO DE TELECOMUNICACIONES Y ENERGÍA ELÉCTRICA EN EL DISTRITO METROPOLITANO DE QUITO</a:t>
            </a:r>
            <a:endParaRPr lang="es-EC" sz="1200" dirty="0">
              <a:solidFill>
                <a:schemeClr val="tx1"/>
              </a:solidFill>
              <a:effectLst/>
              <a:latin typeface="Times New Roman" panose="02020603050405020304" pitchFamily="18" charset="0"/>
              <a:ea typeface="Times New Roman" panose="02020603050405020304" pitchFamily="18" charset="0"/>
            </a:endParaRPr>
          </a:p>
          <a:p>
            <a:pPr algn="ctr"/>
            <a:endParaRPr lang="es-EC" dirty="0"/>
          </a:p>
        </p:txBody>
      </p:sp>
      <p:sp>
        <p:nvSpPr>
          <p:cNvPr id="21" name="Rectángulo 20">
            <a:extLst>
              <a:ext uri="{FF2B5EF4-FFF2-40B4-BE49-F238E27FC236}">
                <a16:creationId xmlns="" xmlns:a16="http://schemas.microsoft.com/office/drawing/2014/main" id="{CE55B4EF-FDE1-45F7-9A3A-260955E3BB0A}"/>
              </a:ext>
            </a:extLst>
          </p:cNvPr>
          <p:cNvSpPr/>
          <p:nvPr/>
        </p:nvSpPr>
        <p:spPr>
          <a:xfrm>
            <a:off x="251520" y="1484784"/>
            <a:ext cx="2090065" cy="1368152"/>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chemeClr val="tx1"/>
                </a:solidFill>
                <a:latin typeface="Times New Roman" panose="02020603050405020304" pitchFamily="18" charset="0"/>
                <a:ea typeface="Times New Roman" panose="02020603050405020304" pitchFamily="18" charset="0"/>
              </a:rPr>
              <a:t>Agregar</a:t>
            </a:r>
            <a:r>
              <a:rPr lang="es-ES" sz="1200" dirty="0">
                <a:solidFill>
                  <a:schemeClr val="tx1"/>
                </a:solidFill>
                <a:effectLst/>
                <a:latin typeface="Times New Roman" panose="02020603050405020304" pitchFamily="18" charset="0"/>
                <a:ea typeface="Times New Roman" panose="02020603050405020304" pitchFamily="18" charset="0"/>
              </a:rPr>
              <a:t> un Título en el libro III Del Eje Económico luego del Título IV del Libro III.2 que es De la Conectividad del Código Municipal para el Distrito Metropolitano de Quito.</a:t>
            </a:r>
            <a:endParaRPr lang="es-EC" sz="1200" dirty="0">
              <a:solidFill>
                <a:schemeClr val="tx1"/>
              </a:solidFill>
              <a:effectLst/>
              <a:latin typeface="Times New Roman" panose="02020603050405020304" pitchFamily="18" charset="0"/>
              <a:ea typeface="Times New Roman" panose="02020603050405020304" pitchFamily="18" charset="0"/>
            </a:endParaRPr>
          </a:p>
        </p:txBody>
      </p:sp>
      <p:sp>
        <p:nvSpPr>
          <p:cNvPr id="15" name="Flecha: hacia abajo 14">
            <a:extLst>
              <a:ext uri="{FF2B5EF4-FFF2-40B4-BE49-F238E27FC236}">
                <a16:creationId xmlns="" xmlns:a16="http://schemas.microsoft.com/office/drawing/2014/main" id="{350C9196-5773-46AD-AAC8-560ECC2A0E16}"/>
              </a:ext>
            </a:extLst>
          </p:cNvPr>
          <p:cNvSpPr/>
          <p:nvPr/>
        </p:nvSpPr>
        <p:spPr>
          <a:xfrm>
            <a:off x="1116532" y="2933424"/>
            <a:ext cx="360040" cy="557160"/>
          </a:xfrm>
          <a:prstGeom prst="downArrow">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Rectángulo 22">
            <a:extLst>
              <a:ext uri="{FF2B5EF4-FFF2-40B4-BE49-F238E27FC236}">
                <a16:creationId xmlns="" xmlns:a16="http://schemas.microsoft.com/office/drawing/2014/main" id="{B97F00AF-BA51-43B6-BCE3-EE95AE920E9E}"/>
              </a:ext>
            </a:extLst>
          </p:cNvPr>
          <p:cNvSpPr/>
          <p:nvPr/>
        </p:nvSpPr>
        <p:spPr>
          <a:xfrm>
            <a:off x="3526968" y="3598457"/>
            <a:ext cx="2090065" cy="2223767"/>
          </a:xfrm>
          <a:prstGeom prst="rect">
            <a:avLst/>
          </a:prstGeom>
          <a:solidFill>
            <a:schemeClr val="accent1">
              <a:lumMod val="40000"/>
              <a:lumOff val="6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b="1" dirty="0">
              <a:latin typeface="Times New Roman" panose="02020603050405020304" pitchFamily="18" charset="0"/>
            </a:endParaRPr>
          </a:p>
          <a:p>
            <a:pPr algn="just"/>
            <a:r>
              <a:rPr lang="es-ES" sz="1200" b="1" dirty="0">
                <a:solidFill>
                  <a:schemeClr val="tx1"/>
                </a:solidFill>
                <a:latin typeface="Times New Roman" panose="02020603050405020304" pitchFamily="18" charset="0"/>
              </a:rPr>
              <a:t>DE LAS LICENCIAS METROPOLITANAS URBANÍSTICAS PARA LA CONSTRUCCIÓN DE INFRAESTRUCTURA FÍSICA, Y PARA EL USO Y OCUPACIÓN DE SUELO EN BIENES DE USO </a:t>
            </a:r>
            <a:r>
              <a:rPr lang="es-ES" sz="1200" b="1" dirty="0" smtClean="0">
                <a:solidFill>
                  <a:schemeClr val="tx1"/>
                </a:solidFill>
                <a:latin typeface="Times New Roman" panose="02020603050405020304" pitchFamily="18" charset="0"/>
              </a:rPr>
              <a:t>PÚBLICO</a:t>
            </a:r>
            <a:endParaRPr lang="es-EC" sz="1200" b="1" dirty="0">
              <a:solidFill>
                <a:schemeClr val="tx1"/>
              </a:solidFill>
              <a:latin typeface="Times New Roman" panose="02020603050405020304" pitchFamily="18" charset="0"/>
            </a:endParaRPr>
          </a:p>
        </p:txBody>
      </p:sp>
      <p:sp>
        <p:nvSpPr>
          <p:cNvPr id="24" name="Rectángulo 23">
            <a:extLst>
              <a:ext uri="{FF2B5EF4-FFF2-40B4-BE49-F238E27FC236}">
                <a16:creationId xmlns="" xmlns:a16="http://schemas.microsoft.com/office/drawing/2014/main" id="{027C84F0-B706-48FE-9876-9EFE00883D5C}"/>
              </a:ext>
            </a:extLst>
          </p:cNvPr>
          <p:cNvSpPr/>
          <p:nvPr/>
        </p:nvSpPr>
        <p:spPr>
          <a:xfrm>
            <a:off x="3526968" y="1484784"/>
            <a:ext cx="2090065" cy="1368152"/>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chemeClr val="tx1"/>
                </a:solidFill>
                <a:effectLst/>
                <a:latin typeface="Times New Roman" panose="02020603050405020304" pitchFamily="18" charset="0"/>
                <a:ea typeface="Times New Roman" panose="02020603050405020304" pitchFamily="18" charset="0"/>
              </a:rPr>
              <a:t>Sustituir</a:t>
            </a:r>
            <a:r>
              <a:rPr lang="es-ES" sz="1200" dirty="0">
                <a:solidFill>
                  <a:schemeClr val="tx1"/>
                </a:solidFill>
                <a:effectLst/>
                <a:latin typeface="Times New Roman" panose="02020603050405020304" pitchFamily="18" charset="0"/>
                <a:ea typeface="Times New Roman" panose="02020603050405020304" pitchFamily="18" charset="0"/>
              </a:rPr>
              <a:t> el Capítulo V del Título VI  del libro III.6 De las Licencias Metropolitanas del Código Municipal para el Distrito Metropolitano de Quito.</a:t>
            </a:r>
            <a:endParaRPr lang="es-EC" sz="1200" dirty="0">
              <a:solidFill>
                <a:schemeClr val="tx1"/>
              </a:solidFill>
              <a:effectLst/>
              <a:latin typeface="Times New Roman" panose="02020603050405020304" pitchFamily="18" charset="0"/>
              <a:ea typeface="Times New Roman" panose="02020603050405020304" pitchFamily="18" charset="0"/>
            </a:endParaRPr>
          </a:p>
        </p:txBody>
      </p:sp>
      <p:sp>
        <p:nvSpPr>
          <p:cNvPr id="25" name="Flecha: hacia abajo 24">
            <a:extLst>
              <a:ext uri="{FF2B5EF4-FFF2-40B4-BE49-F238E27FC236}">
                <a16:creationId xmlns="" xmlns:a16="http://schemas.microsoft.com/office/drawing/2014/main" id="{F9E887D0-6038-4130-9CED-54D234A2617C}"/>
              </a:ext>
            </a:extLst>
          </p:cNvPr>
          <p:cNvSpPr/>
          <p:nvPr/>
        </p:nvSpPr>
        <p:spPr>
          <a:xfrm>
            <a:off x="4391980" y="2933424"/>
            <a:ext cx="360040" cy="557160"/>
          </a:xfrm>
          <a:prstGeom prst="downArrow">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9" name="Rectángulo 28">
            <a:extLst>
              <a:ext uri="{FF2B5EF4-FFF2-40B4-BE49-F238E27FC236}">
                <a16:creationId xmlns="" xmlns:a16="http://schemas.microsoft.com/office/drawing/2014/main" id="{EC480D6D-B7C2-4B7C-9201-C828F78D3273}"/>
              </a:ext>
            </a:extLst>
          </p:cNvPr>
          <p:cNvSpPr/>
          <p:nvPr/>
        </p:nvSpPr>
        <p:spPr>
          <a:xfrm>
            <a:off x="6765492" y="3611345"/>
            <a:ext cx="2090065" cy="2210879"/>
          </a:xfrm>
          <a:prstGeom prst="rect">
            <a:avLst/>
          </a:prstGeom>
          <a:solidFill>
            <a:schemeClr val="accent1">
              <a:lumMod val="40000"/>
              <a:lumOff val="6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chemeClr val="tx1"/>
                </a:solidFill>
                <a:latin typeface="Times New Roman" panose="02020603050405020304" pitchFamily="18" charset="0"/>
              </a:rPr>
              <a:t>DE LAS TASAS  PARA LA CONSTRUCCIÓN DE INFRAESTRUCTURA FÍSICA, Y PARA EL USO Y OCUPACIÓN DE SUELO EN BIENES DE USO PÚBLICO</a:t>
            </a:r>
            <a:endParaRPr lang="es-EC" sz="1200" b="1" dirty="0">
              <a:solidFill>
                <a:schemeClr val="tx1"/>
              </a:solidFill>
              <a:latin typeface="Times New Roman" panose="02020603050405020304" pitchFamily="18" charset="0"/>
            </a:endParaRPr>
          </a:p>
          <a:p>
            <a:pPr algn="ctr"/>
            <a:endParaRPr lang="es-EC" sz="1200" b="1" dirty="0">
              <a:latin typeface="Times New Roman" panose="02020603050405020304" pitchFamily="18" charset="0"/>
            </a:endParaRPr>
          </a:p>
        </p:txBody>
      </p:sp>
      <p:sp>
        <p:nvSpPr>
          <p:cNvPr id="30" name="Rectángulo 29">
            <a:extLst>
              <a:ext uri="{FF2B5EF4-FFF2-40B4-BE49-F238E27FC236}">
                <a16:creationId xmlns="" xmlns:a16="http://schemas.microsoft.com/office/drawing/2014/main" id="{C5091B89-07DD-4F9D-8838-129E53278313}"/>
              </a:ext>
            </a:extLst>
          </p:cNvPr>
          <p:cNvSpPr/>
          <p:nvPr/>
        </p:nvSpPr>
        <p:spPr>
          <a:xfrm>
            <a:off x="6765492" y="1484784"/>
            <a:ext cx="2090065" cy="1381040"/>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b="1" dirty="0">
                <a:solidFill>
                  <a:schemeClr val="tx1"/>
                </a:solidFill>
                <a:effectLst/>
                <a:latin typeface="Times New Roman" panose="02020603050405020304" pitchFamily="18" charset="0"/>
                <a:ea typeface="Times New Roman" panose="02020603050405020304" pitchFamily="18" charset="0"/>
              </a:rPr>
              <a:t>Sustituir</a:t>
            </a:r>
            <a:r>
              <a:rPr lang="es-ES" sz="1200" dirty="0">
                <a:solidFill>
                  <a:schemeClr val="tx1"/>
                </a:solidFill>
                <a:effectLst/>
                <a:latin typeface="Times New Roman" panose="02020603050405020304" pitchFamily="18" charset="0"/>
                <a:ea typeface="Times New Roman" panose="02020603050405020304" pitchFamily="18" charset="0"/>
              </a:rPr>
              <a:t> el Capítulo XXI del Título IV del libro III.5 de Presupuesto, Finanzas y Tributación del Código Municipal para el Distrito Metropolitano de Quito.</a:t>
            </a:r>
            <a:endParaRPr lang="es-EC" sz="1200" dirty="0">
              <a:solidFill>
                <a:schemeClr val="tx1"/>
              </a:solidFill>
              <a:effectLst/>
              <a:latin typeface="Times New Roman" panose="02020603050405020304" pitchFamily="18" charset="0"/>
              <a:ea typeface="Times New Roman" panose="02020603050405020304" pitchFamily="18" charset="0"/>
            </a:endParaRPr>
          </a:p>
        </p:txBody>
      </p:sp>
      <p:sp>
        <p:nvSpPr>
          <p:cNvPr id="31" name="Flecha: hacia abajo 30">
            <a:extLst>
              <a:ext uri="{FF2B5EF4-FFF2-40B4-BE49-F238E27FC236}">
                <a16:creationId xmlns="" xmlns:a16="http://schemas.microsoft.com/office/drawing/2014/main" id="{29DEA362-64DB-429A-86E0-E61DFA97C96B}"/>
              </a:ext>
            </a:extLst>
          </p:cNvPr>
          <p:cNvSpPr/>
          <p:nvPr/>
        </p:nvSpPr>
        <p:spPr>
          <a:xfrm>
            <a:off x="7630504" y="2946312"/>
            <a:ext cx="360040" cy="557160"/>
          </a:xfrm>
          <a:prstGeom prst="downArrow">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2" name="Rectángulo 1"/>
          <p:cNvSpPr/>
          <p:nvPr/>
        </p:nvSpPr>
        <p:spPr>
          <a:xfrm>
            <a:off x="2232159" y="962554"/>
            <a:ext cx="4572000" cy="338554"/>
          </a:xfrm>
          <a:prstGeom prst="rect">
            <a:avLst/>
          </a:prstGeom>
        </p:spPr>
        <p:txBody>
          <a:bodyPr>
            <a:spAutoFit/>
          </a:bodyPr>
          <a:lstStyle/>
          <a:p>
            <a:pPr algn="ctr"/>
            <a:r>
              <a:rPr lang="es-EC" sz="1600" b="1" dirty="0" smtClean="0">
                <a:solidFill>
                  <a:schemeClr val="tx2">
                    <a:lumMod val="75000"/>
                  </a:schemeClr>
                </a:solidFill>
              </a:rPr>
              <a:t>MODIFICACIONES A LA NORMATIVA DEL DMQ</a:t>
            </a:r>
            <a:endParaRPr lang="es-EC" sz="1600" b="1" dirty="0">
              <a:solidFill>
                <a:schemeClr val="tx2">
                  <a:lumMod val="75000"/>
                </a:schemeClr>
              </a:solidFill>
            </a:endParaRPr>
          </a:p>
        </p:txBody>
      </p:sp>
    </p:spTree>
    <p:extLst>
      <p:ext uri="{BB962C8B-B14F-4D97-AF65-F5344CB8AC3E}">
        <p14:creationId xmlns:p14="http://schemas.microsoft.com/office/powerpoint/2010/main" val="3157066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b="1" dirty="0">
                <a:solidFill>
                  <a:schemeClr val="tx2"/>
                </a:solidFill>
              </a:rPr>
              <a:t>ESTRUCTURA DEL TÍTULO – “</a:t>
            </a:r>
            <a:r>
              <a:rPr lang="es-MX"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9" name="Rectángulo 8">
            <a:extLst>
              <a:ext uri="{FF2B5EF4-FFF2-40B4-BE49-F238E27FC236}">
                <a16:creationId xmlns="" xmlns:a16="http://schemas.microsoft.com/office/drawing/2014/main" id="{AECA644C-1B40-45C9-B571-820D3E10D09B}"/>
              </a:ext>
            </a:extLst>
          </p:cNvPr>
          <p:cNvSpPr/>
          <p:nvPr/>
        </p:nvSpPr>
        <p:spPr>
          <a:xfrm>
            <a:off x="27006" y="692695"/>
            <a:ext cx="8963670" cy="5527657"/>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C" b="1" dirty="0" smtClean="0">
                <a:solidFill>
                  <a:schemeClr val="tx2">
                    <a:lumMod val="75000"/>
                  </a:schemeClr>
                </a:solidFill>
              </a:rPr>
              <a:t>  </a:t>
            </a:r>
            <a:endParaRPr lang="es-EC" b="1" dirty="0">
              <a:solidFill>
                <a:schemeClr val="tx2">
                  <a:lumMod val="75000"/>
                </a:schemeClr>
              </a:solidFill>
            </a:endParaRPr>
          </a:p>
        </p:txBody>
      </p:sp>
      <p:sp>
        <p:nvSpPr>
          <p:cNvPr id="10" name="Rectángulo 9">
            <a:extLst>
              <a:ext uri="{FF2B5EF4-FFF2-40B4-BE49-F238E27FC236}">
                <a16:creationId xmlns="" xmlns:a16="http://schemas.microsoft.com/office/drawing/2014/main" id="{3740A79C-5E24-4E76-855A-FF7B9CC9A8CD}"/>
              </a:ext>
            </a:extLst>
          </p:cNvPr>
          <p:cNvSpPr/>
          <p:nvPr/>
        </p:nvSpPr>
        <p:spPr>
          <a:xfrm>
            <a:off x="531729" y="1938320"/>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Objetivo y Ámbito</a:t>
            </a:r>
            <a:endParaRPr lang="es-EC" dirty="0"/>
          </a:p>
        </p:txBody>
      </p:sp>
      <p:sp>
        <p:nvSpPr>
          <p:cNvPr id="12" name="Rectángulo 11">
            <a:extLst>
              <a:ext uri="{FF2B5EF4-FFF2-40B4-BE49-F238E27FC236}">
                <a16:creationId xmlns="" xmlns:a16="http://schemas.microsoft.com/office/drawing/2014/main" id="{3740A79C-5E24-4E76-855A-FF7B9CC9A8CD}"/>
              </a:ext>
            </a:extLst>
          </p:cNvPr>
          <p:cNvSpPr/>
          <p:nvPr/>
        </p:nvSpPr>
        <p:spPr>
          <a:xfrm>
            <a:off x="534037" y="5000226"/>
            <a:ext cx="1725884" cy="58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Principios</a:t>
            </a:r>
            <a:endParaRPr lang="es-EC" dirty="0"/>
          </a:p>
        </p:txBody>
      </p:sp>
      <p:pic>
        <p:nvPicPr>
          <p:cNvPr id="4" name="Imagen 3"/>
          <p:cNvPicPr>
            <a:picLocks noChangeAspect="1"/>
          </p:cNvPicPr>
          <p:nvPr/>
        </p:nvPicPr>
        <p:blipFill>
          <a:blip r:embed="rId3"/>
          <a:stretch>
            <a:fillRect/>
          </a:stretch>
        </p:blipFill>
        <p:spPr>
          <a:xfrm>
            <a:off x="3006185" y="1670839"/>
            <a:ext cx="1088974" cy="875184"/>
          </a:xfrm>
          <a:prstGeom prst="rect">
            <a:avLst/>
          </a:prstGeom>
        </p:spPr>
      </p:pic>
      <p:sp>
        <p:nvSpPr>
          <p:cNvPr id="6" name="CuadroTexto 5"/>
          <p:cNvSpPr txBox="1"/>
          <p:nvPr/>
        </p:nvSpPr>
        <p:spPr>
          <a:xfrm>
            <a:off x="3389652" y="2727064"/>
            <a:ext cx="5142788" cy="584775"/>
          </a:xfrm>
          <a:prstGeom prst="rect">
            <a:avLst/>
          </a:prstGeom>
          <a:noFill/>
          <a:ln w="38100">
            <a:solidFill>
              <a:schemeClr val="bg1">
                <a:lumMod val="50000"/>
              </a:schemeClr>
            </a:solidFill>
          </a:ln>
        </p:spPr>
        <p:txBody>
          <a:bodyPr wrap="square" rtlCol="0">
            <a:spAutoFit/>
          </a:bodyPr>
          <a:lstStyle/>
          <a:p>
            <a:pPr algn="ctr"/>
            <a:r>
              <a:rPr lang="es-EC" sz="1600" dirty="0"/>
              <a:t>Regular </a:t>
            </a:r>
            <a:r>
              <a:rPr lang="es-EC" sz="1600" dirty="0" smtClean="0"/>
              <a:t>la Planificación </a:t>
            </a:r>
            <a:r>
              <a:rPr lang="es-EC" sz="1600" dirty="0"/>
              <a:t>y </a:t>
            </a:r>
            <a:r>
              <a:rPr lang="es-EC" sz="1600" dirty="0" smtClean="0"/>
              <a:t>Gestión del Soterramiento de las Redes de Telecomunicaciones y Energía Eléctrica</a:t>
            </a:r>
            <a:endParaRPr lang="es-EC" sz="1600" dirty="0"/>
          </a:p>
        </p:txBody>
      </p:sp>
      <p:sp>
        <p:nvSpPr>
          <p:cNvPr id="20" name="Flecha derecha 19"/>
          <p:cNvSpPr/>
          <p:nvPr/>
        </p:nvSpPr>
        <p:spPr>
          <a:xfrm>
            <a:off x="4095159" y="2078773"/>
            <a:ext cx="592575" cy="26300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1" name="Flecha derecha 20"/>
          <p:cNvSpPr/>
          <p:nvPr/>
        </p:nvSpPr>
        <p:spPr>
          <a:xfrm>
            <a:off x="6527046" y="2078773"/>
            <a:ext cx="592575" cy="271512"/>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28" name="Conector recto 27"/>
          <p:cNvCxnSpPr>
            <a:stCxn id="10" idx="2"/>
            <a:endCxn id="12" idx="0"/>
          </p:cNvCxnSpPr>
          <p:nvPr/>
        </p:nvCxnSpPr>
        <p:spPr>
          <a:xfrm>
            <a:off x="1395825" y="2442376"/>
            <a:ext cx="1154" cy="255785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 name="Imagen 29"/>
          <p:cNvPicPr>
            <a:picLocks noChangeAspect="1"/>
          </p:cNvPicPr>
          <p:nvPr/>
        </p:nvPicPr>
        <p:blipFill>
          <a:blip r:embed="rId4"/>
          <a:stretch>
            <a:fillRect/>
          </a:stretch>
        </p:blipFill>
        <p:spPr>
          <a:xfrm>
            <a:off x="5943711" y="4752346"/>
            <a:ext cx="2588729" cy="1318475"/>
          </a:xfrm>
          <a:prstGeom prst="rect">
            <a:avLst/>
          </a:prstGeom>
        </p:spPr>
      </p:pic>
      <p:sp>
        <p:nvSpPr>
          <p:cNvPr id="33" name="Flecha derecha 32"/>
          <p:cNvSpPr/>
          <p:nvPr/>
        </p:nvSpPr>
        <p:spPr>
          <a:xfrm>
            <a:off x="4973527" y="5220739"/>
            <a:ext cx="592575" cy="277124"/>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4" name="CuadroTexto 33"/>
          <p:cNvSpPr txBox="1"/>
          <p:nvPr/>
        </p:nvSpPr>
        <p:spPr>
          <a:xfrm>
            <a:off x="3389652" y="4085389"/>
            <a:ext cx="1359150" cy="584775"/>
          </a:xfrm>
          <a:prstGeom prst="rect">
            <a:avLst/>
          </a:prstGeom>
          <a:noFill/>
          <a:ln w="38100">
            <a:solidFill>
              <a:schemeClr val="bg1">
                <a:lumMod val="50000"/>
              </a:schemeClr>
            </a:solidFill>
          </a:ln>
        </p:spPr>
        <p:txBody>
          <a:bodyPr wrap="square" rtlCol="0">
            <a:spAutoFit/>
          </a:bodyPr>
          <a:lstStyle/>
          <a:p>
            <a:pPr algn="ctr"/>
            <a:r>
              <a:rPr lang="es-EC" sz="1600" dirty="0" smtClean="0"/>
              <a:t>Sostenibilidad Ambiental</a:t>
            </a:r>
            <a:endParaRPr lang="es-EC" sz="1600" dirty="0"/>
          </a:p>
        </p:txBody>
      </p:sp>
      <p:sp>
        <p:nvSpPr>
          <p:cNvPr id="35" name="CuadroTexto 34"/>
          <p:cNvSpPr txBox="1"/>
          <p:nvPr/>
        </p:nvSpPr>
        <p:spPr>
          <a:xfrm>
            <a:off x="5943711" y="4079849"/>
            <a:ext cx="2588730" cy="584775"/>
          </a:xfrm>
          <a:prstGeom prst="rect">
            <a:avLst/>
          </a:prstGeom>
          <a:noFill/>
          <a:ln w="38100">
            <a:solidFill>
              <a:schemeClr val="bg1">
                <a:lumMod val="50000"/>
              </a:schemeClr>
            </a:solidFill>
          </a:ln>
        </p:spPr>
        <p:txBody>
          <a:bodyPr wrap="square" rtlCol="0">
            <a:spAutoFit/>
          </a:bodyPr>
          <a:lstStyle/>
          <a:p>
            <a:pPr algn="ctr"/>
            <a:r>
              <a:rPr lang="es-EC" sz="1600" dirty="0" smtClean="0"/>
              <a:t>Mejoramiento continuo del Espacio Público</a:t>
            </a:r>
            <a:endParaRPr lang="es-EC" sz="1600" dirty="0"/>
          </a:p>
        </p:txBody>
      </p:sp>
      <p:pic>
        <p:nvPicPr>
          <p:cNvPr id="7" name="Imagen 6"/>
          <p:cNvPicPr>
            <a:picLocks noChangeAspect="1"/>
          </p:cNvPicPr>
          <p:nvPr/>
        </p:nvPicPr>
        <p:blipFill>
          <a:blip r:embed="rId5"/>
          <a:stretch>
            <a:fillRect/>
          </a:stretch>
        </p:blipFill>
        <p:spPr>
          <a:xfrm>
            <a:off x="4773750" y="1556792"/>
            <a:ext cx="1693389" cy="1106756"/>
          </a:xfrm>
          <a:prstGeom prst="rect">
            <a:avLst/>
          </a:prstGeom>
        </p:spPr>
      </p:pic>
      <p:pic>
        <p:nvPicPr>
          <p:cNvPr id="13" name="Imagen 12"/>
          <p:cNvPicPr>
            <a:picLocks noChangeAspect="1"/>
          </p:cNvPicPr>
          <p:nvPr/>
        </p:nvPicPr>
        <p:blipFill>
          <a:blip r:embed="rId6"/>
          <a:stretch>
            <a:fillRect/>
          </a:stretch>
        </p:blipFill>
        <p:spPr>
          <a:xfrm>
            <a:off x="7213403" y="1556792"/>
            <a:ext cx="1684643" cy="1050981"/>
          </a:xfrm>
          <a:prstGeom prst="rect">
            <a:avLst/>
          </a:prstGeom>
        </p:spPr>
      </p:pic>
      <p:sp>
        <p:nvSpPr>
          <p:cNvPr id="71" name="Flecha derecha 70"/>
          <p:cNvSpPr/>
          <p:nvPr/>
        </p:nvSpPr>
        <p:spPr>
          <a:xfrm>
            <a:off x="2577580" y="5234654"/>
            <a:ext cx="592575" cy="277124"/>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2" name="Flecha derecha 71"/>
          <p:cNvSpPr/>
          <p:nvPr/>
        </p:nvSpPr>
        <p:spPr>
          <a:xfrm>
            <a:off x="2413610" y="2064649"/>
            <a:ext cx="592575" cy="277124"/>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3" name="Rectángulo 72"/>
          <p:cNvSpPr/>
          <p:nvPr/>
        </p:nvSpPr>
        <p:spPr>
          <a:xfrm>
            <a:off x="2441629" y="874917"/>
            <a:ext cx="4805804" cy="369332"/>
          </a:xfrm>
          <a:prstGeom prst="rect">
            <a:avLst/>
          </a:prstGeom>
        </p:spPr>
        <p:txBody>
          <a:bodyPr wrap="none">
            <a:spAutoFit/>
          </a:bodyPr>
          <a:lstStyle/>
          <a:p>
            <a:pPr algn="ctr"/>
            <a:r>
              <a:rPr lang="es-EC" b="1" dirty="0">
                <a:solidFill>
                  <a:schemeClr val="tx2">
                    <a:lumMod val="75000"/>
                  </a:schemeClr>
                </a:solidFill>
              </a:rPr>
              <a:t>CAPÍTULO I – OBJETIVO , ÁMBITO Y PRINCIPIOS  </a:t>
            </a:r>
          </a:p>
        </p:txBody>
      </p:sp>
      <p:sp>
        <p:nvSpPr>
          <p:cNvPr id="24" name="CuadroTexto 23">
            <a:extLst>
              <a:ext uri="{FF2B5EF4-FFF2-40B4-BE49-F238E27FC236}">
                <a16:creationId xmlns="" xmlns:a16="http://schemas.microsoft.com/office/drawing/2014/main" id="{B95FE63A-D93E-49BE-AB3D-1B95DCDFEC41}"/>
              </a:ext>
            </a:extLst>
          </p:cNvPr>
          <p:cNvSpPr txBox="1"/>
          <p:nvPr/>
        </p:nvSpPr>
        <p:spPr>
          <a:xfrm>
            <a:off x="5041512" y="1311892"/>
            <a:ext cx="1049180" cy="246221"/>
          </a:xfrm>
          <a:prstGeom prst="rect">
            <a:avLst/>
          </a:prstGeom>
          <a:noFill/>
        </p:spPr>
        <p:txBody>
          <a:bodyPr wrap="square">
            <a:spAutoFit/>
          </a:bodyPr>
          <a:lstStyle/>
          <a:p>
            <a:pPr algn="ctr"/>
            <a:r>
              <a:rPr lang="es-EC" sz="1000" b="1" dirty="0" smtClean="0">
                <a:solidFill>
                  <a:schemeClr val="tx2"/>
                </a:solidFill>
              </a:rPr>
              <a:t>REDES AÉREAS</a:t>
            </a:r>
            <a:endParaRPr lang="es-EC" sz="1000" b="1" dirty="0">
              <a:solidFill>
                <a:schemeClr val="tx2"/>
              </a:solidFill>
            </a:endParaRPr>
          </a:p>
        </p:txBody>
      </p:sp>
      <p:sp>
        <p:nvSpPr>
          <p:cNvPr id="25" name="CuadroTexto 24">
            <a:extLst>
              <a:ext uri="{FF2B5EF4-FFF2-40B4-BE49-F238E27FC236}">
                <a16:creationId xmlns="" xmlns:a16="http://schemas.microsoft.com/office/drawing/2014/main" id="{B95FE63A-D93E-49BE-AB3D-1B95DCDFEC41}"/>
              </a:ext>
            </a:extLst>
          </p:cNvPr>
          <p:cNvSpPr txBox="1"/>
          <p:nvPr/>
        </p:nvSpPr>
        <p:spPr>
          <a:xfrm>
            <a:off x="7531133" y="1311892"/>
            <a:ext cx="1310769" cy="246221"/>
          </a:xfrm>
          <a:prstGeom prst="rect">
            <a:avLst/>
          </a:prstGeom>
          <a:noFill/>
        </p:spPr>
        <p:txBody>
          <a:bodyPr wrap="square">
            <a:spAutoFit/>
          </a:bodyPr>
          <a:lstStyle/>
          <a:p>
            <a:pPr algn="ctr"/>
            <a:r>
              <a:rPr lang="es-EC" sz="1000" b="1" dirty="0" smtClean="0">
                <a:solidFill>
                  <a:schemeClr val="tx2"/>
                </a:solidFill>
              </a:rPr>
              <a:t>REDES SOTERRADAS</a:t>
            </a:r>
            <a:endParaRPr lang="es-EC" sz="1000" b="1" dirty="0">
              <a:solidFill>
                <a:schemeClr val="tx2"/>
              </a:solidFill>
            </a:endParaRPr>
          </a:p>
        </p:txBody>
      </p:sp>
      <p:sp>
        <p:nvSpPr>
          <p:cNvPr id="26" name="CuadroTexto 25">
            <a:extLst>
              <a:ext uri="{FF2B5EF4-FFF2-40B4-BE49-F238E27FC236}">
                <a16:creationId xmlns="" xmlns:a16="http://schemas.microsoft.com/office/drawing/2014/main" id="{B95FE63A-D93E-49BE-AB3D-1B95DCDFEC41}"/>
              </a:ext>
            </a:extLst>
          </p:cNvPr>
          <p:cNvSpPr txBox="1"/>
          <p:nvPr/>
        </p:nvSpPr>
        <p:spPr>
          <a:xfrm>
            <a:off x="3192573" y="1307765"/>
            <a:ext cx="1049180" cy="246221"/>
          </a:xfrm>
          <a:prstGeom prst="rect">
            <a:avLst/>
          </a:prstGeom>
          <a:noFill/>
        </p:spPr>
        <p:txBody>
          <a:bodyPr wrap="square">
            <a:spAutoFit/>
          </a:bodyPr>
          <a:lstStyle/>
          <a:p>
            <a:pPr algn="ctr"/>
            <a:r>
              <a:rPr lang="es-EC" sz="1000" b="1" dirty="0" smtClean="0">
                <a:solidFill>
                  <a:schemeClr val="tx2"/>
                </a:solidFill>
              </a:rPr>
              <a:t>ANÁLISIS</a:t>
            </a:r>
            <a:endParaRPr lang="es-EC" sz="1000" b="1" dirty="0">
              <a:solidFill>
                <a:schemeClr val="tx2"/>
              </a:solidFill>
            </a:endParaRPr>
          </a:p>
        </p:txBody>
      </p:sp>
      <p:pic>
        <p:nvPicPr>
          <p:cNvPr id="5" name="Imagen 4"/>
          <p:cNvPicPr>
            <a:picLocks noChangeAspect="1"/>
          </p:cNvPicPr>
          <p:nvPr/>
        </p:nvPicPr>
        <p:blipFill>
          <a:blip r:embed="rId7"/>
          <a:stretch>
            <a:fillRect/>
          </a:stretch>
        </p:blipFill>
        <p:spPr>
          <a:xfrm>
            <a:off x="3489942" y="4869487"/>
            <a:ext cx="1298082" cy="1201334"/>
          </a:xfrm>
          <a:prstGeom prst="rect">
            <a:avLst/>
          </a:prstGeom>
        </p:spPr>
      </p:pic>
    </p:spTree>
    <p:extLst>
      <p:ext uri="{BB962C8B-B14F-4D97-AF65-F5344CB8AC3E}">
        <p14:creationId xmlns:p14="http://schemas.microsoft.com/office/powerpoint/2010/main" val="359850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b="1" dirty="0">
                <a:solidFill>
                  <a:schemeClr val="tx2"/>
                </a:solidFill>
              </a:rPr>
              <a:t>ESTRUCTURA DEL TÍTULO – “</a:t>
            </a:r>
            <a:r>
              <a:rPr lang="es-MX"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10" name="Rectángulo 9">
            <a:extLst>
              <a:ext uri="{FF2B5EF4-FFF2-40B4-BE49-F238E27FC236}">
                <a16:creationId xmlns="" xmlns:a16="http://schemas.microsoft.com/office/drawing/2014/main" id="{0B3413AE-7DB0-4CF6-A151-C72B66FBE625}"/>
              </a:ext>
            </a:extLst>
          </p:cNvPr>
          <p:cNvSpPr/>
          <p:nvPr/>
        </p:nvSpPr>
        <p:spPr>
          <a:xfrm>
            <a:off x="137030" y="799083"/>
            <a:ext cx="8899465" cy="5421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 xmlns:a16="http://schemas.microsoft.com/office/drawing/2014/main" id="{D644333E-04A2-4CA3-8B01-F9EFE257449C}"/>
              </a:ext>
            </a:extLst>
          </p:cNvPr>
          <p:cNvSpPr txBox="1"/>
          <p:nvPr/>
        </p:nvSpPr>
        <p:spPr>
          <a:xfrm>
            <a:off x="2158511" y="836220"/>
            <a:ext cx="5426053" cy="338554"/>
          </a:xfrm>
          <a:prstGeom prst="rect">
            <a:avLst/>
          </a:prstGeom>
          <a:noFill/>
        </p:spPr>
        <p:txBody>
          <a:bodyPr wrap="square">
            <a:spAutoFit/>
          </a:bodyPr>
          <a:lstStyle/>
          <a:p>
            <a:pPr algn="ctr"/>
            <a:r>
              <a:rPr lang="es-EC" sz="1600" b="1" dirty="0" smtClean="0">
                <a:solidFill>
                  <a:schemeClr val="tx2">
                    <a:lumMod val="75000"/>
                  </a:schemeClr>
                </a:solidFill>
              </a:rPr>
              <a:t>CAPÍTULO II - </a:t>
            </a:r>
            <a:r>
              <a:rPr lang="es-ES" sz="1600" b="1" dirty="0" smtClean="0">
                <a:solidFill>
                  <a:schemeClr val="tx2">
                    <a:lumMod val="75000"/>
                  </a:schemeClr>
                </a:solidFill>
              </a:rPr>
              <a:t>DE </a:t>
            </a:r>
            <a:r>
              <a:rPr lang="es-ES" sz="1600" b="1" dirty="0">
                <a:solidFill>
                  <a:schemeClr val="tx2">
                    <a:lumMod val="75000"/>
                  </a:schemeClr>
                </a:solidFill>
              </a:rPr>
              <a:t>LA PLANIFICACIÓN DEL SOTERRAMIENTO</a:t>
            </a:r>
            <a:endParaRPr lang="es-EC" sz="1600" b="1" dirty="0">
              <a:solidFill>
                <a:schemeClr val="tx2">
                  <a:lumMod val="75000"/>
                </a:schemeClr>
              </a:solidFill>
            </a:endParaRPr>
          </a:p>
        </p:txBody>
      </p:sp>
      <p:sp>
        <p:nvSpPr>
          <p:cNvPr id="2" name="Rectángulo 1">
            <a:extLst>
              <a:ext uri="{FF2B5EF4-FFF2-40B4-BE49-F238E27FC236}">
                <a16:creationId xmlns="" xmlns:a16="http://schemas.microsoft.com/office/drawing/2014/main" id="{6B90CDB4-7DE2-4008-BD41-19848AFEA241}"/>
              </a:ext>
            </a:extLst>
          </p:cNvPr>
          <p:cNvSpPr/>
          <p:nvPr/>
        </p:nvSpPr>
        <p:spPr>
          <a:xfrm>
            <a:off x="623650" y="3078017"/>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De la Propiedad </a:t>
            </a:r>
            <a:r>
              <a:rPr lang="es-EC" sz="1200" dirty="0"/>
              <a:t>de los Sistemas de Canalización</a:t>
            </a:r>
          </a:p>
        </p:txBody>
      </p:sp>
      <p:sp>
        <p:nvSpPr>
          <p:cNvPr id="17" name="Rectángulo 16">
            <a:extLst>
              <a:ext uri="{FF2B5EF4-FFF2-40B4-BE49-F238E27FC236}">
                <a16:creationId xmlns="" xmlns:a16="http://schemas.microsoft.com/office/drawing/2014/main" id="{13AB2EB8-9A5C-4272-A167-39E79DB624AC}"/>
              </a:ext>
            </a:extLst>
          </p:cNvPr>
          <p:cNvSpPr/>
          <p:nvPr/>
        </p:nvSpPr>
        <p:spPr>
          <a:xfrm>
            <a:off x="623650" y="4941168"/>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De la Información </a:t>
            </a:r>
            <a:r>
              <a:rPr lang="es-EC" sz="1200" dirty="0"/>
              <a:t>de Infraestructura Física</a:t>
            </a:r>
          </a:p>
        </p:txBody>
      </p:sp>
      <p:sp>
        <p:nvSpPr>
          <p:cNvPr id="22" name="Rectángulo 21">
            <a:extLst>
              <a:ext uri="{FF2B5EF4-FFF2-40B4-BE49-F238E27FC236}">
                <a16:creationId xmlns="" xmlns:a16="http://schemas.microsoft.com/office/drawing/2014/main" id="{3740A79C-5E24-4E76-855A-FF7B9CC9A8CD}"/>
              </a:ext>
            </a:extLst>
          </p:cNvPr>
          <p:cNvSpPr/>
          <p:nvPr/>
        </p:nvSpPr>
        <p:spPr>
          <a:xfrm>
            <a:off x="623650" y="1556792"/>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Órgano encargado de la Planificación </a:t>
            </a:r>
            <a:r>
              <a:rPr lang="es-EC" sz="1200" dirty="0"/>
              <a:t>de Soterramiento</a:t>
            </a:r>
          </a:p>
        </p:txBody>
      </p:sp>
      <p:cxnSp>
        <p:nvCxnSpPr>
          <p:cNvPr id="24" name="Conector: angular 23">
            <a:extLst>
              <a:ext uri="{FF2B5EF4-FFF2-40B4-BE49-F238E27FC236}">
                <a16:creationId xmlns="" xmlns:a16="http://schemas.microsoft.com/office/drawing/2014/main" id="{68A128C8-9046-4B31-92C1-123754B6457A}"/>
              </a:ext>
            </a:extLst>
          </p:cNvPr>
          <p:cNvCxnSpPr>
            <a:stCxn id="22" idx="1"/>
            <a:endCxn id="17" idx="1"/>
          </p:cNvCxnSpPr>
          <p:nvPr/>
        </p:nvCxnSpPr>
        <p:spPr>
          <a:xfrm rot="10800000" flipV="1">
            <a:off x="623650" y="1808820"/>
            <a:ext cx="12700" cy="3384376"/>
          </a:xfrm>
          <a:prstGeom prst="bentConnector3">
            <a:avLst>
              <a:gd name="adj1" fmla="val 1800000"/>
            </a:avLst>
          </a:prstGeom>
          <a:ln w="28575"/>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 xmlns:a16="http://schemas.microsoft.com/office/drawing/2014/main" id="{90F42E3A-488F-4807-A182-6431281988D8}"/>
              </a:ext>
            </a:extLst>
          </p:cNvPr>
          <p:cNvCxnSpPr>
            <a:stCxn id="2" idx="1"/>
          </p:cNvCxnSpPr>
          <p:nvPr/>
        </p:nvCxnSpPr>
        <p:spPr>
          <a:xfrm flipH="1">
            <a:off x="407626" y="3330045"/>
            <a:ext cx="216024" cy="221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6" name="Imagen 55"/>
          <p:cNvPicPr>
            <a:picLocks noChangeAspect="1"/>
          </p:cNvPicPr>
          <p:nvPr/>
        </p:nvPicPr>
        <p:blipFill rotWithShape="1">
          <a:blip r:embed="rId2"/>
          <a:srcRect l="24525" r="53255"/>
          <a:stretch/>
        </p:blipFill>
        <p:spPr>
          <a:xfrm>
            <a:off x="3722331" y="2906774"/>
            <a:ext cx="423941" cy="271859"/>
          </a:xfrm>
          <a:prstGeom prst="rect">
            <a:avLst/>
          </a:prstGeom>
        </p:spPr>
      </p:pic>
      <p:pic>
        <p:nvPicPr>
          <p:cNvPr id="13" name="Imagen 12"/>
          <p:cNvPicPr>
            <a:picLocks noChangeAspect="1"/>
          </p:cNvPicPr>
          <p:nvPr/>
        </p:nvPicPr>
        <p:blipFill>
          <a:blip r:embed="rId3"/>
          <a:stretch>
            <a:fillRect/>
          </a:stretch>
        </p:blipFill>
        <p:spPr>
          <a:xfrm>
            <a:off x="4742788" y="3282501"/>
            <a:ext cx="301760" cy="287017"/>
          </a:xfrm>
          <a:prstGeom prst="rect">
            <a:avLst/>
          </a:prstGeom>
        </p:spPr>
      </p:pic>
      <p:pic>
        <p:nvPicPr>
          <p:cNvPr id="18" name="Imagen 17"/>
          <p:cNvPicPr>
            <a:picLocks noChangeAspect="1"/>
          </p:cNvPicPr>
          <p:nvPr/>
        </p:nvPicPr>
        <p:blipFill>
          <a:blip r:embed="rId4"/>
          <a:stretch>
            <a:fillRect/>
          </a:stretch>
        </p:blipFill>
        <p:spPr>
          <a:xfrm>
            <a:off x="3857954" y="3274726"/>
            <a:ext cx="274831" cy="345326"/>
          </a:xfrm>
          <a:prstGeom prst="rect">
            <a:avLst/>
          </a:prstGeom>
        </p:spPr>
      </p:pic>
      <p:pic>
        <p:nvPicPr>
          <p:cNvPr id="34" name="Imagen 33"/>
          <p:cNvPicPr>
            <a:picLocks noChangeAspect="1"/>
          </p:cNvPicPr>
          <p:nvPr/>
        </p:nvPicPr>
        <p:blipFill rotWithShape="1">
          <a:blip r:embed="rId5"/>
          <a:srcRect l="18080" t="26900" r="50774" b="37253"/>
          <a:stretch/>
        </p:blipFill>
        <p:spPr>
          <a:xfrm>
            <a:off x="4247834" y="3278357"/>
            <a:ext cx="374820" cy="311099"/>
          </a:xfrm>
          <a:prstGeom prst="rect">
            <a:avLst/>
          </a:prstGeom>
        </p:spPr>
      </p:pic>
      <p:pic>
        <p:nvPicPr>
          <p:cNvPr id="63" name="Imagen 62"/>
          <p:cNvPicPr>
            <a:picLocks noChangeAspect="1"/>
          </p:cNvPicPr>
          <p:nvPr/>
        </p:nvPicPr>
        <p:blipFill rotWithShape="1">
          <a:blip r:embed="rId6" cstate="print">
            <a:extLst>
              <a:ext uri="{28A0092B-C50C-407E-A947-70E740481C1C}">
                <a14:useLocalDpi xmlns:a14="http://schemas.microsoft.com/office/drawing/2010/main" val="0"/>
              </a:ext>
            </a:extLst>
          </a:blip>
          <a:srcRect l="17451" t="14300" r="16636" b="11151"/>
          <a:stretch/>
        </p:blipFill>
        <p:spPr>
          <a:xfrm>
            <a:off x="7635608" y="1445717"/>
            <a:ext cx="545607" cy="478248"/>
          </a:xfrm>
          <a:prstGeom prst="rect">
            <a:avLst/>
          </a:prstGeom>
        </p:spPr>
      </p:pic>
      <p:pic>
        <p:nvPicPr>
          <p:cNvPr id="64" name="Imagen 63"/>
          <p:cNvPicPr>
            <a:picLocks noChangeAspect="1"/>
          </p:cNvPicPr>
          <p:nvPr/>
        </p:nvPicPr>
        <p:blipFill rotWithShape="1">
          <a:blip r:embed="rId7"/>
          <a:srcRect l="14721" r="18079"/>
          <a:stretch/>
        </p:blipFill>
        <p:spPr>
          <a:xfrm>
            <a:off x="7635608" y="1967433"/>
            <a:ext cx="545607" cy="393005"/>
          </a:xfrm>
          <a:prstGeom prst="rect">
            <a:avLst/>
          </a:prstGeom>
        </p:spPr>
      </p:pic>
      <p:sp>
        <p:nvSpPr>
          <p:cNvPr id="65" name="Flecha derecha 64"/>
          <p:cNvSpPr/>
          <p:nvPr/>
        </p:nvSpPr>
        <p:spPr>
          <a:xfrm>
            <a:off x="5390119" y="5059675"/>
            <a:ext cx="641485"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4" name="Imagen 3"/>
          <p:cNvPicPr>
            <a:picLocks noChangeAspect="1"/>
          </p:cNvPicPr>
          <p:nvPr/>
        </p:nvPicPr>
        <p:blipFill>
          <a:blip r:embed="rId8"/>
          <a:stretch>
            <a:fillRect/>
          </a:stretch>
        </p:blipFill>
        <p:spPr>
          <a:xfrm>
            <a:off x="4284876" y="1496688"/>
            <a:ext cx="1598587" cy="536787"/>
          </a:xfrm>
          <a:prstGeom prst="rect">
            <a:avLst/>
          </a:prstGeom>
        </p:spPr>
      </p:pic>
      <p:sp>
        <p:nvSpPr>
          <p:cNvPr id="49" name="Flecha derecha 48"/>
          <p:cNvSpPr/>
          <p:nvPr/>
        </p:nvSpPr>
        <p:spPr>
          <a:xfrm>
            <a:off x="2819001" y="1670093"/>
            <a:ext cx="795339"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0" name="Flecha derecha 49"/>
          <p:cNvSpPr/>
          <p:nvPr/>
        </p:nvSpPr>
        <p:spPr>
          <a:xfrm>
            <a:off x="2815608" y="5062099"/>
            <a:ext cx="788863"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2" name="Imagen 51"/>
          <p:cNvPicPr>
            <a:picLocks noChangeAspect="1"/>
          </p:cNvPicPr>
          <p:nvPr/>
        </p:nvPicPr>
        <p:blipFill>
          <a:blip r:embed="rId8"/>
          <a:stretch>
            <a:fillRect/>
          </a:stretch>
        </p:blipFill>
        <p:spPr>
          <a:xfrm>
            <a:off x="3766345" y="5020541"/>
            <a:ext cx="1288848" cy="432780"/>
          </a:xfrm>
          <a:prstGeom prst="rect">
            <a:avLst/>
          </a:prstGeom>
        </p:spPr>
      </p:pic>
      <p:pic>
        <p:nvPicPr>
          <p:cNvPr id="2050" name="Picture 2" descr="Icono De Reloj Con Signo De Configuración. Icono De Reloj Y Personalizar,  Configurar, Administrar, Procesar Símbolo. Icono Del Vector Ilustraciones  Vectoriales, Clip Art Vectorizado Libre De Derechos. Image 971479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2626" y="3156945"/>
            <a:ext cx="714305" cy="474600"/>
          </a:xfrm>
          <a:prstGeom prst="rect">
            <a:avLst/>
          </a:prstGeom>
          <a:noFill/>
          <a:extLst>
            <a:ext uri="{909E8E84-426E-40DD-AFC4-6F175D3DCCD1}">
              <a14:hiddenFill xmlns:a14="http://schemas.microsoft.com/office/drawing/2010/main">
                <a:solidFill>
                  <a:srgbClr val="FFFFFF"/>
                </a:solidFill>
              </a14:hiddenFill>
            </a:ext>
          </a:extLst>
        </p:spPr>
      </p:pic>
      <p:sp>
        <p:nvSpPr>
          <p:cNvPr id="55" name="Flecha derecha 54"/>
          <p:cNvSpPr/>
          <p:nvPr/>
        </p:nvSpPr>
        <p:spPr>
          <a:xfrm>
            <a:off x="2841132" y="3085401"/>
            <a:ext cx="788862"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6" name="Rectángulo 75">
            <a:extLst>
              <a:ext uri="{FF2B5EF4-FFF2-40B4-BE49-F238E27FC236}">
                <a16:creationId xmlns="" xmlns:a16="http://schemas.microsoft.com/office/drawing/2014/main" id="{CA9B7E0B-2210-4BB8-A51E-E9BAB3A27D9B}"/>
              </a:ext>
            </a:extLst>
          </p:cNvPr>
          <p:cNvSpPr/>
          <p:nvPr/>
        </p:nvSpPr>
        <p:spPr>
          <a:xfrm>
            <a:off x="3772956" y="3219830"/>
            <a:ext cx="1359222" cy="412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a:p>
        </p:txBody>
      </p:sp>
      <p:sp>
        <p:nvSpPr>
          <p:cNvPr id="82" name="Rectángulo 81">
            <a:extLst>
              <a:ext uri="{FF2B5EF4-FFF2-40B4-BE49-F238E27FC236}">
                <a16:creationId xmlns="" xmlns:a16="http://schemas.microsoft.com/office/drawing/2014/main" id="{CA9B7E0B-2210-4BB8-A51E-E9BAB3A27D9B}"/>
              </a:ext>
            </a:extLst>
          </p:cNvPr>
          <p:cNvSpPr/>
          <p:nvPr/>
        </p:nvSpPr>
        <p:spPr>
          <a:xfrm>
            <a:off x="7331515" y="1375707"/>
            <a:ext cx="1104287" cy="10649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a:p>
        </p:txBody>
      </p:sp>
      <p:sp>
        <p:nvSpPr>
          <p:cNvPr id="48" name="Flecha derecha 47"/>
          <p:cNvSpPr/>
          <p:nvPr/>
        </p:nvSpPr>
        <p:spPr>
          <a:xfrm>
            <a:off x="7413410" y="3262912"/>
            <a:ext cx="648635"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1" name="Imagen 50"/>
          <p:cNvPicPr>
            <a:picLocks noChangeAspect="1"/>
          </p:cNvPicPr>
          <p:nvPr/>
        </p:nvPicPr>
        <p:blipFill rotWithShape="1">
          <a:blip r:embed="rId2"/>
          <a:srcRect l="24525" r="53255"/>
          <a:stretch/>
        </p:blipFill>
        <p:spPr>
          <a:xfrm>
            <a:off x="8181215" y="3248844"/>
            <a:ext cx="509174" cy="336804"/>
          </a:xfrm>
          <a:prstGeom prst="rect">
            <a:avLst/>
          </a:prstGeom>
        </p:spPr>
      </p:pic>
      <p:sp>
        <p:nvSpPr>
          <p:cNvPr id="53" name="Flecha derecha 52"/>
          <p:cNvSpPr/>
          <p:nvPr/>
        </p:nvSpPr>
        <p:spPr>
          <a:xfrm>
            <a:off x="5412249" y="3262912"/>
            <a:ext cx="644878"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Abrir llave 5"/>
          <p:cNvSpPr/>
          <p:nvPr/>
        </p:nvSpPr>
        <p:spPr>
          <a:xfrm>
            <a:off x="3636470" y="2898990"/>
            <a:ext cx="136486" cy="840917"/>
          </a:xfrm>
          <a:prstGeom prst="leftBrace">
            <a:avLst/>
          </a:prstGeom>
          <a:no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1026" name="Picture 2" descr="Sistema - Iconos gratis de negocios y finanza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98467" y="4941168"/>
            <a:ext cx="726334" cy="499951"/>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n 56"/>
          <p:cNvPicPr>
            <a:picLocks noChangeAspect="1"/>
          </p:cNvPicPr>
          <p:nvPr/>
        </p:nvPicPr>
        <p:blipFill>
          <a:blip r:embed="rId11"/>
          <a:stretch>
            <a:fillRect/>
          </a:stretch>
        </p:blipFill>
        <p:spPr>
          <a:xfrm>
            <a:off x="4262981" y="2906560"/>
            <a:ext cx="250384" cy="250384"/>
          </a:xfrm>
          <a:prstGeom prst="rect">
            <a:avLst/>
          </a:prstGeom>
        </p:spPr>
      </p:pic>
      <p:pic>
        <p:nvPicPr>
          <p:cNvPr id="60" name="Imagen 59"/>
          <p:cNvPicPr>
            <a:picLocks noChangeAspect="1"/>
          </p:cNvPicPr>
          <p:nvPr/>
        </p:nvPicPr>
        <p:blipFill>
          <a:blip r:embed="rId11"/>
          <a:stretch>
            <a:fillRect/>
          </a:stretch>
        </p:blipFill>
        <p:spPr>
          <a:xfrm>
            <a:off x="8749315" y="3292053"/>
            <a:ext cx="250384" cy="250384"/>
          </a:xfrm>
          <a:prstGeom prst="rect">
            <a:avLst/>
          </a:prstGeom>
        </p:spPr>
      </p:pic>
      <p:sp>
        <p:nvSpPr>
          <p:cNvPr id="61" name="Flecha derecha 60"/>
          <p:cNvSpPr/>
          <p:nvPr/>
        </p:nvSpPr>
        <p:spPr>
          <a:xfrm>
            <a:off x="6423028" y="1607082"/>
            <a:ext cx="644878"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2" name="CuadroTexto 61"/>
          <p:cNvSpPr txBox="1"/>
          <p:nvPr/>
        </p:nvSpPr>
        <p:spPr>
          <a:xfrm>
            <a:off x="7381082" y="5042464"/>
            <a:ext cx="1001177" cy="369332"/>
          </a:xfrm>
          <a:prstGeom prst="rect">
            <a:avLst/>
          </a:prstGeom>
          <a:noFill/>
        </p:spPr>
        <p:txBody>
          <a:bodyPr wrap="square" rtlCol="0">
            <a:spAutoFit/>
          </a:bodyPr>
          <a:lstStyle/>
          <a:p>
            <a:r>
              <a:rPr lang="es-EC" u="sng" dirty="0" smtClean="0"/>
              <a:t>LMU 40</a:t>
            </a:r>
            <a:endParaRPr lang="es-EC" u="sng" dirty="0"/>
          </a:p>
        </p:txBody>
      </p:sp>
      <p:sp>
        <p:nvSpPr>
          <p:cNvPr id="66" name="CuadroTexto 65"/>
          <p:cNvSpPr txBox="1"/>
          <p:nvPr/>
        </p:nvSpPr>
        <p:spPr>
          <a:xfrm>
            <a:off x="6213399" y="2643629"/>
            <a:ext cx="1167683" cy="523220"/>
          </a:xfrm>
          <a:prstGeom prst="rect">
            <a:avLst/>
          </a:prstGeom>
          <a:noFill/>
        </p:spPr>
        <p:txBody>
          <a:bodyPr wrap="square" rtlCol="0">
            <a:spAutoFit/>
          </a:bodyPr>
          <a:lstStyle/>
          <a:p>
            <a:pPr algn="ctr"/>
            <a:r>
              <a:rPr lang="es-EC" sz="1400" u="sng" dirty="0" smtClean="0"/>
              <a:t>Acuerdo de Intervención</a:t>
            </a:r>
            <a:endParaRPr lang="es-EC" sz="1400" u="sng" dirty="0"/>
          </a:p>
        </p:txBody>
      </p:sp>
      <p:sp>
        <p:nvSpPr>
          <p:cNvPr id="68" name="CuadroTexto 67"/>
          <p:cNvSpPr txBox="1"/>
          <p:nvPr/>
        </p:nvSpPr>
        <p:spPr>
          <a:xfrm>
            <a:off x="6245727" y="3589456"/>
            <a:ext cx="1167683" cy="523220"/>
          </a:xfrm>
          <a:prstGeom prst="rect">
            <a:avLst/>
          </a:prstGeom>
          <a:noFill/>
        </p:spPr>
        <p:txBody>
          <a:bodyPr wrap="square" rtlCol="0">
            <a:spAutoFit/>
          </a:bodyPr>
          <a:lstStyle/>
          <a:p>
            <a:pPr algn="ctr"/>
            <a:r>
              <a:rPr lang="es-ES" sz="1400" u="sng" dirty="0" smtClean="0"/>
              <a:t>25 años máximo</a:t>
            </a:r>
            <a:endParaRPr lang="es-EC" sz="1400" u="sng" dirty="0"/>
          </a:p>
        </p:txBody>
      </p:sp>
    </p:spTree>
    <p:extLst>
      <p:ext uri="{BB962C8B-B14F-4D97-AF65-F5344CB8AC3E}">
        <p14:creationId xmlns:p14="http://schemas.microsoft.com/office/powerpoint/2010/main" val="219968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637648"/>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b="1" dirty="0">
                <a:solidFill>
                  <a:schemeClr val="tx2"/>
                </a:solidFill>
              </a:rPr>
              <a:t>ESTRUCTURA DEL TÍTULO – “</a:t>
            </a:r>
            <a:r>
              <a:rPr lang="es-MX"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10" name="Rectángulo 9">
            <a:extLst>
              <a:ext uri="{FF2B5EF4-FFF2-40B4-BE49-F238E27FC236}">
                <a16:creationId xmlns="" xmlns:a16="http://schemas.microsoft.com/office/drawing/2014/main" id="{0B3413AE-7DB0-4CF6-A151-C72B66FBE625}"/>
              </a:ext>
            </a:extLst>
          </p:cNvPr>
          <p:cNvSpPr/>
          <p:nvPr/>
        </p:nvSpPr>
        <p:spPr>
          <a:xfrm>
            <a:off x="137030" y="799083"/>
            <a:ext cx="8899465" cy="54212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 xmlns:a16="http://schemas.microsoft.com/office/drawing/2014/main" id="{D644333E-04A2-4CA3-8B01-F9EFE257449C}"/>
              </a:ext>
            </a:extLst>
          </p:cNvPr>
          <p:cNvSpPr txBox="1"/>
          <p:nvPr/>
        </p:nvSpPr>
        <p:spPr>
          <a:xfrm>
            <a:off x="2158511" y="836220"/>
            <a:ext cx="5426053" cy="338554"/>
          </a:xfrm>
          <a:prstGeom prst="rect">
            <a:avLst/>
          </a:prstGeom>
          <a:noFill/>
        </p:spPr>
        <p:txBody>
          <a:bodyPr wrap="square">
            <a:spAutoFit/>
          </a:bodyPr>
          <a:lstStyle/>
          <a:p>
            <a:pPr algn="ctr"/>
            <a:r>
              <a:rPr lang="es-EC" sz="1600" b="1" dirty="0" smtClean="0">
                <a:solidFill>
                  <a:schemeClr val="tx2">
                    <a:lumMod val="75000"/>
                  </a:schemeClr>
                </a:solidFill>
              </a:rPr>
              <a:t>CAPÍTULO II - </a:t>
            </a:r>
            <a:r>
              <a:rPr lang="es-ES" sz="1600" b="1" dirty="0" smtClean="0">
                <a:solidFill>
                  <a:schemeClr val="tx2">
                    <a:lumMod val="75000"/>
                  </a:schemeClr>
                </a:solidFill>
              </a:rPr>
              <a:t>DE </a:t>
            </a:r>
            <a:r>
              <a:rPr lang="es-ES" sz="1600" b="1" dirty="0">
                <a:solidFill>
                  <a:schemeClr val="tx2">
                    <a:lumMod val="75000"/>
                  </a:schemeClr>
                </a:solidFill>
              </a:rPr>
              <a:t>LA PLANIFICACIÓN DEL SOTERRAMIENTO</a:t>
            </a:r>
            <a:endParaRPr lang="es-EC" sz="1600" b="1" dirty="0">
              <a:solidFill>
                <a:schemeClr val="tx2">
                  <a:lumMod val="75000"/>
                </a:schemeClr>
              </a:solidFill>
            </a:endParaRPr>
          </a:p>
        </p:txBody>
      </p:sp>
      <p:sp>
        <p:nvSpPr>
          <p:cNvPr id="19" name="Rectángulo 18">
            <a:extLst>
              <a:ext uri="{FF2B5EF4-FFF2-40B4-BE49-F238E27FC236}">
                <a16:creationId xmlns="" xmlns:a16="http://schemas.microsoft.com/office/drawing/2014/main" id="{150D3E75-5771-43BC-A154-04BFA49052C5}"/>
              </a:ext>
            </a:extLst>
          </p:cNvPr>
          <p:cNvSpPr/>
          <p:nvPr/>
        </p:nvSpPr>
        <p:spPr>
          <a:xfrm>
            <a:off x="623650" y="1556792"/>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Del Plan Metropolitano de Intervención</a:t>
            </a:r>
          </a:p>
        </p:txBody>
      </p:sp>
      <p:sp>
        <p:nvSpPr>
          <p:cNvPr id="20" name="Rectángulo 19">
            <a:extLst>
              <a:ext uri="{FF2B5EF4-FFF2-40B4-BE49-F238E27FC236}">
                <a16:creationId xmlns="" xmlns:a16="http://schemas.microsoft.com/office/drawing/2014/main" id="{18B4C34C-831B-4526-BB0A-F6BC86227BA3}"/>
              </a:ext>
            </a:extLst>
          </p:cNvPr>
          <p:cNvSpPr/>
          <p:nvPr/>
        </p:nvSpPr>
        <p:spPr>
          <a:xfrm>
            <a:off x="623650" y="2924944"/>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De los Contenidos </a:t>
            </a:r>
            <a:r>
              <a:rPr lang="es-EC" sz="1200" dirty="0"/>
              <a:t>del Plan </a:t>
            </a:r>
            <a:r>
              <a:rPr lang="es-EC" sz="1200" dirty="0" smtClean="0"/>
              <a:t>Metropolitano </a:t>
            </a:r>
            <a:r>
              <a:rPr lang="es-EC" sz="1200" dirty="0"/>
              <a:t>de Intervención</a:t>
            </a:r>
          </a:p>
        </p:txBody>
      </p:sp>
      <p:sp>
        <p:nvSpPr>
          <p:cNvPr id="21" name="Rectángulo 20">
            <a:extLst>
              <a:ext uri="{FF2B5EF4-FFF2-40B4-BE49-F238E27FC236}">
                <a16:creationId xmlns="" xmlns:a16="http://schemas.microsoft.com/office/drawing/2014/main" id="{CA9B7E0B-2210-4BB8-A51E-E9BAB3A27D9B}"/>
              </a:ext>
            </a:extLst>
          </p:cNvPr>
          <p:cNvSpPr/>
          <p:nvPr/>
        </p:nvSpPr>
        <p:spPr>
          <a:xfrm>
            <a:off x="623650" y="4221088"/>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De la Obligatoriedad </a:t>
            </a:r>
            <a:r>
              <a:rPr lang="es-EC" sz="1200" dirty="0"/>
              <a:t>de construir Canalización </a:t>
            </a:r>
          </a:p>
        </p:txBody>
      </p:sp>
      <p:sp>
        <p:nvSpPr>
          <p:cNvPr id="23" name="Rectángulo 22">
            <a:extLst>
              <a:ext uri="{FF2B5EF4-FFF2-40B4-BE49-F238E27FC236}">
                <a16:creationId xmlns="" xmlns:a16="http://schemas.microsoft.com/office/drawing/2014/main" id="{40BCEEE3-5348-484C-9FA5-BE8BB257F9D4}"/>
              </a:ext>
            </a:extLst>
          </p:cNvPr>
          <p:cNvSpPr/>
          <p:nvPr/>
        </p:nvSpPr>
        <p:spPr>
          <a:xfrm>
            <a:off x="623650" y="5445224"/>
            <a:ext cx="17281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De la Articulación </a:t>
            </a:r>
            <a:r>
              <a:rPr lang="es-EC" sz="1200" dirty="0"/>
              <a:t>entre niveles de Gobierno</a:t>
            </a:r>
          </a:p>
        </p:txBody>
      </p:sp>
      <p:cxnSp>
        <p:nvCxnSpPr>
          <p:cNvPr id="24" name="Conector: angular 23">
            <a:extLst>
              <a:ext uri="{FF2B5EF4-FFF2-40B4-BE49-F238E27FC236}">
                <a16:creationId xmlns="" xmlns:a16="http://schemas.microsoft.com/office/drawing/2014/main" id="{68A128C8-9046-4B31-92C1-123754B6457A}"/>
              </a:ext>
            </a:extLst>
          </p:cNvPr>
          <p:cNvCxnSpPr>
            <a:stCxn id="19" idx="1"/>
            <a:endCxn id="23" idx="1"/>
          </p:cNvCxnSpPr>
          <p:nvPr/>
        </p:nvCxnSpPr>
        <p:spPr>
          <a:xfrm rot="10800000" flipV="1">
            <a:off x="623650" y="1808820"/>
            <a:ext cx="12700" cy="3888432"/>
          </a:xfrm>
          <a:prstGeom prst="bentConnector3">
            <a:avLst>
              <a:gd name="adj1" fmla="val 1800000"/>
            </a:avLst>
          </a:prstGeom>
          <a:ln w="28575"/>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 xmlns:a16="http://schemas.microsoft.com/office/drawing/2014/main" id="{06D41744-3FCF-48D6-8B30-104DC4305CB4}"/>
              </a:ext>
            </a:extLst>
          </p:cNvPr>
          <p:cNvCxnSpPr/>
          <p:nvPr/>
        </p:nvCxnSpPr>
        <p:spPr>
          <a:xfrm flipH="1">
            <a:off x="402542" y="3140968"/>
            <a:ext cx="216024" cy="22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 xmlns:a16="http://schemas.microsoft.com/office/drawing/2014/main" id="{43869930-DC6A-4C6A-A927-74B15B8F2AE4}"/>
              </a:ext>
            </a:extLst>
          </p:cNvPr>
          <p:cNvCxnSpPr/>
          <p:nvPr/>
        </p:nvCxnSpPr>
        <p:spPr>
          <a:xfrm flipH="1">
            <a:off x="389319" y="4453985"/>
            <a:ext cx="216024" cy="221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rotWithShape="1">
          <a:blip r:embed="rId3"/>
          <a:srcRect l="5969" t="10698" r="42295" b="3717"/>
          <a:stretch/>
        </p:blipFill>
        <p:spPr>
          <a:xfrm>
            <a:off x="6870649" y="1801836"/>
            <a:ext cx="959952" cy="1427283"/>
          </a:xfrm>
          <a:prstGeom prst="rect">
            <a:avLst/>
          </a:prstGeom>
          <a:ln w="12700">
            <a:solidFill>
              <a:schemeClr val="tx1"/>
            </a:solidFill>
          </a:ln>
        </p:spPr>
      </p:pic>
      <p:pic>
        <p:nvPicPr>
          <p:cNvPr id="59" name="Imagen 58"/>
          <p:cNvPicPr>
            <a:picLocks noChangeAspect="1"/>
          </p:cNvPicPr>
          <p:nvPr/>
        </p:nvPicPr>
        <p:blipFill>
          <a:blip r:embed="rId4"/>
          <a:stretch>
            <a:fillRect/>
          </a:stretch>
        </p:blipFill>
        <p:spPr>
          <a:xfrm>
            <a:off x="4206353" y="1575236"/>
            <a:ext cx="1702369" cy="1653883"/>
          </a:xfrm>
          <a:prstGeom prst="rect">
            <a:avLst/>
          </a:prstGeom>
        </p:spPr>
      </p:pic>
      <p:sp>
        <p:nvSpPr>
          <p:cNvPr id="71" name="CuadroTexto 70"/>
          <p:cNvSpPr txBox="1"/>
          <p:nvPr/>
        </p:nvSpPr>
        <p:spPr>
          <a:xfrm>
            <a:off x="5790529" y="1988840"/>
            <a:ext cx="1212483" cy="369332"/>
          </a:xfrm>
          <a:prstGeom prst="rect">
            <a:avLst/>
          </a:prstGeom>
          <a:noFill/>
        </p:spPr>
        <p:txBody>
          <a:bodyPr wrap="square" rtlCol="0">
            <a:spAutoFit/>
          </a:bodyPr>
          <a:lstStyle/>
          <a:p>
            <a:pPr algn="ctr"/>
            <a:r>
              <a:rPr lang="es-EC" u="sng" dirty="0" smtClean="0"/>
              <a:t>PMI</a:t>
            </a:r>
            <a:endParaRPr lang="es-EC" u="sng" dirty="0"/>
          </a:p>
        </p:txBody>
      </p:sp>
      <p:sp>
        <p:nvSpPr>
          <p:cNvPr id="75" name="CuadroTexto 74"/>
          <p:cNvSpPr txBox="1"/>
          <p:nvPr/>
        </p:nvSpPr>
        <p:spPr>
          <a:xfrm>
            <a:off x="5277243" y="4178637"/>
            <a:ext cx="1593406" cy="369332"/>
          </a:xfrm>
          <a:prstGeom prst="rect">
            <a:avLst/>
          </a:prstGeom>
          <a:noFill/>
        </p:spPr>
        <p:txBody>
          <a:bodyPr wrap="square" rtlCol="0">
            <a:spAutoFit/>
          </a:bodyPr>
          <a:lstStyle/>
          <a:p>
            <a:r>
              <a:rPr lang="es-EC" u="sng" dirty="0" smtClean="0"/>
              <a:t>Soterramiento</a:t>
            </a:r>
            <a:endParaRPr lang="es-EC" u="sng" dirty="0"/>
          </a:p>
        </p:txBody>
      </p:sp>
      <p:sp>
        <p:nvSpPr>
          <p:cNvPr id="47" name="Flecha derecha 46"/>
          <p:cNvSpPr/>
          <p:nvPr/>
        </p:nvSpPr>
        <p:spPr>
          <a:xfrm>
            <a:off x="6150569" y="2369630"/>
            <a:ext cx="627893" cy="440087"/>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Abrir llave 4"/>
          <p:cNvSpPr/>
          <p:nvPr/>
        </p:nvSpPr>
        <p:spPr>
          <a:xfrm>
            <a:off x="2616762" y="1769148"/>
            <a:ext cx="574819" cy="1581101"/>
          </a:xfrm>
          <a:prstGeom prst="leftBrace">
            <a:avLst/>
          </a:prstGeom>
          <a:solidFill>
            <a:schemeClr val="bg1"/>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79" name="Flecha derecha 78"/>
          <p:cNvSpPr/>
          <p:nvPr/>
        </p:nvSpPr>
        <p:spPr>
          <a:xfrm>
            <a:off x="2851477" y="4296613"/>
            <a:ext cx="788863"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0" name="Flecha derecha 79"/>
          <p:cNvSpPr/>
          <p:nvPr/>
        </p:nvSpPr>
        <p:spPr>
          <a:xfrm>
            <a:off x="2818157" y="5529380"/>
            <a:ext cx="788863"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81" name="Imagen 80"/>
          <p:cNvPicPr>
            <a:picLocks noChangeAspect="1"/>
          </p:cNvPicPr>
          <p:nvPr/>
        </p:nvPicPr>
        <p:blipFill>
          <a:blip r:embed="rId5"/>
          <a:stretch>
            <a:fillRect/>
          </a:stretch>
        </p:blipFill>
        <p:spPr>
          <a:xfrm>
            <a:off x="3768690" y="5467324"/>
            <a:ext cx="1288848" cy="432780"/>
          </a:xfrm>
          <a:prstGeom prst="rect">
            <a:avLst/>
          </a:prstGeom>
        </p:spPr>
      </p:pic>
      <p:pic>
        <p:nvPicPr>
          <p:cNvPr id="1028" name="Picture 4" descr="Desarrollo Espacial - REDEUSL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540" y="3978983"/>
            <a:ext cx="1097628" cy="793613"/>
          </a:xfrm>
          <a:prstGeom prst="rect">
            <a:avLst/>
          </a:prstGeom>
          <a:noFill/>
          <a:extLst>
            <a:ext uri="{909E8E84-426E-40DD-AFC4-6F175D3DCCD1}">
              <a14:hiddenFill xmlns:a14="http://schemas.microsoft.com/office/drawing/2010/main">
                <a:solidFill>
                  <a:srgbClr val="FFFFFF"/>
                </a:solidFill>
              </a14:hiddenFill>
            </a:ext>
          </a:extLst>
        </p:spPr>
      </p:pic>
      <p:sp>
        <p:nvSpPr>
          <p:cNvPr id="67" name="Rectángulo 66">
            <a:extLst>
              <a:ext uri="{FF2B5EF4-FFF2-40B4-BE49-F238E27FC236}">
                <a16:creationId xmlns="" xmlns:a16="http://schemas.microsoft.com/office/drawing/2014/main" id="{CA9B7E0B-2210-4BB8-A51E-E9BAB3A27D9B}"/>
              </a:ext>
            </a:extLst>
          </p:cNvPr>
          <p:cNvSpPr/>
          <p:nvPr/>
        </p:nvSpPr>
        <p:spPr>
          <a:xfrm>
            <a:off x="6323350" y="5157192"/>
            <a:ext cx="1038848" cy="796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a:p>
        </p:txBody>
      </p:sp>
      <p:sp>
        <p:nvSpPr>
          <p:cNvPr id="69" name="Flecha derecha 68"/>
          <p:cNvSpPr/>
          <p:nvPr/>
        </p:nvSpPr>
        <p:spPr>
          <a:xfrm>
            <a:off x="5390119" y="5482377"/>
            <a:ext cx="644878" cy="30866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30" name="Picture 6" descr="ECUADOR: Arcotel amplía el plazo para entregar solicitudes del concurso de  frecuencias de radio FM | Grupo Radioescucha Argenti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7578" y="5192240"/>
            <a:ext cx="901229" cy="40715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8"/>
          <a:stretch>
            <a:fillRect/>
          </a:stretch>
        </p:blipFill>
        <p:spPr>
          <a:xfrm>
            <a:off x="6366976" y="5665994"/>
            <a:ext cx="901832" cy="251755"/>
          </a:xfrm>
          <a:prstGeom prst="rect">
            <a:avLst/>
          </a:prstGeom>
        </p:spPr>
      </p:pic>
      <p:pic>
        <p:nvPicPr>
          <p:cNvPr id="11" name="Imagen 10"/>
          <p:cNvPicPr>
            <a:picLocks noChangeAspect="1"/>
          </p:cNvPicPr>
          <p:nvPr/>
        </p:nvPicPr>
        <p:blipFill>
          <a:blip r:embed="rId9"/>
          <a:stretch>
            <a:fillRect/>
          </a:stretch>
        </p:blipFill>
        <p:spPr>
          <a:xfrm>
            <a:off x="3313021" y="2514513"/>
            <a:ext cx="751101" cy="872922"/>
          </a:xfrm>
          <a:prstGeom prst="rect">
            <a:avLst/>
          </a:prstGeom>
          <a:solidFill>
            <a:schemeClr val="bg1"/>
          </a:solidFill>
          <a:ln w="12700">
            <a:solidFill>
              <a:schemeClr val="accent3"/>
            </a:solidFill>
          </a:ln>
        </p:spPr>
      </p:pic>
      <p:pic>
        <p:nvPicPr>
          <p:cNvPr id="14" name="Imagen 13"/>
          <p:cNvPicPr>
            <a:picLocks noChangeAspect="1"/>
          </p:cNvPicPr>
          <p:nvPr/>
        </p:nvPicPr>
        <p:blipFill rotWithShape="1">
          <a:blip r:embed="rId10"/>
          <a:srcRect b="17432"/>
          <a:stretch/>
        </p:blipFill>
        <p:spPr>
          <a:xfrm>
            <a:off x="3313021" y="1780226"/>
            <a:ext cx="751101" cy="936934"/>
          </a:xfrm>
          <a:prstGeom prst="rect">
            <a:avLst/>
          </a:prstGeom>
          <a:ln w="12700">
            <a:solidFill>
              <a:schemeClr val="tx2"/>
            </a:solidFill>
          </a:ln>
        </p:spPr>
      </p:pic>
      <p:sp>
        <p:nvSpPr>
          <p:cNvPr id="73" name="Google Shape;446;p22">
            <a:extLst>
              <a:ext uri="{FF2B5EF4-FFF2-40B4-BE49-F238E27FC236}">
                <a16:creationId xmlns:a16="http://schemas.microsoft.com/office/drawing/2014/main" xmlns="" id="{EAF77FC9-5950-4109-898D-4BB9D6950046}"/>
              </a:ext>
            </a:extLst>
          </p:cNvPr>
          <p:cNvSpPr txBox="1"/>
          <p:nvPr/>
        </p:nvSpPr>
        <p:spPr>
          <a:xfrm>
            <a:off x="7937928" y="2142184"/>
            <a:ext cx="1015994" cy="782760"/>
          </a:xfrm>
          <a:prstGeom prst="rect">
            <a:avLst/>
          </a:prstGeom>
          <a:noFill/>
          <a:ln>
            <a:noFill/>
          </a:ln>
        </p:spPr>
        <p:txBody>
          <a:bodyPr spcFirstLastPara="1" wrap="square" lIns="69522" tIns="69522" rIns="69522" bIns="69522" anchor="ctr" anchorCtr="0">
            <a:noAutofit/>
          </a:bodyPr>
          <a:lstStyle/>
          <a:p>
            <a:pPr algn="ctr" defTabSz="695310">
              <a:buClr>
                <a:srgbClr val="000000"/>
              </a:buClr>
              <a:defRPr/>
            </a:pPr>
            <a:r>
              <a:rPr lang="en-US" sz="1100" kern="0" dirty="0" smtClean="0">
                <a:ea typeface="Roboto"/>
                <a:cs typeface="Roboto"/>
                <a:sym typeface="Roboto"/>
              </a:rPr>
              <a:t>*Parámetros y lineamientos.</a:t>
            </a:r>
          </a:p>
          <a:p>
            <a:pPr algn="ctr" defTabSz="695310">
              <a:buClr>
                <a:srgbClr val="000000"/>
              </a:buClr>
              <a:defRPr/>
            </a:pPr>
            <a:endParaRPr lang="en-US" sz="1100" kern="0" dirty="0" smtClean="0">
              <a:ea typeface="Roboto"/>
              <a:cs typeface="Roboto"/>
              <a:sym typeface="Roboto"/>
            </a:endParaRPr>
          </a:p>
          <a:p>
            <a:pPr algn="ctr" defTabSz="695310">
              <a:buClr>
                <a:srgbClr val="000000"/>
              </a:buClr>
              <a:defRPr/>
            </a:pPr>
            <a:r>
              <a:rPr lang="en-US" sz="1100" kern="0" dirty="0" smtClean="0">
                <a:ea typeface="Roboto"/>
                <a:cs typeface="Roboto"/>
                <a:sym typeface="Roboto"/>
              </a:rPr>
              <a:t>*Cronograma de Ejecución.</a:t>
            </a:r>
          </a:p>
          <a:p>
            <a:pPr algn="ctr" defTabSz="695310">
              <a:buClr>
                <a:srgbClr val="000000"/>
              </a:buClr>
              <a:defRPr/>
            </a:pPr>
            <a:endParaRPr lang="en-US" sz="1100" kern="0" dirty="0" smtClean="0">
              <a:ea typeface="Roboto"/>
              <a:cs typeface="Roboto"/>
              <a:sym typeface="Roboto"/>
            </a:endParaRPr>
          </a:p>
          <a:p>
            <a:pPr defTabSz="695310">
              <a:buClr>
                <a:srgbClr val="000000"/>
              </a:buClr>
              <a:defRPr/>
            </a:pPr>
            <a:r>
              <a:rPr lang="en-US" sz="1100" kern="0" dirty="0" smtClean="0">
                <a:ea typeface="Roboto"/>
                <a:cs typeface="Roboto"/>
                <a:sym typeface="Roboto"/>
              </a:rPr>
              <a:t>*Polígonos PMI</a:t>
            </a:r>
            <a:endParaRPr lang="en-US" sz="1100" kern="0" dirty="0">
              <a:ea typeface="Roboto"/>
              <a:cs typeface="Roboto"/>
              <a:sym typeface="Roboto"/>
            </a:endParaRPr>
          </a:p>
          <a:p>
            <a:pPr algn="ctr" defTabSz="695310">
              <a:buClr>
                <a:srgbClr val="000000"/>
              </a:buClr>
              <a:defRPr/>
            </a:pPr>
            <a:endParaRPr lang="en-US" sz="1100" kern="0" dirty="0">
              <a:ea typeface="Roboto"/>
              <a:cs typeface="Roboto"/>
              <a:sym typeface="Roboto"/>
            </a:endParaRPr>
          </a:p>
        </p:txBody>
      </p:sp>
      <p:sp>
        <p:nvSpPr>
          <p:cNvPr id="74" name="Abrir llave 73"/>
          <p:cNvSpPr/>
          <p:nvPr/>
        </p:nvSpPr>
        <p:spPr>
          <a:xfrm>
            <a:off x="7865548" y="1715068"/>
            <a:ext cx="234844" cy="1581101"/>
          </a:xfrm>
          <a:prstGeom prst="leftBrace">
            <a:avLst/>
          </a:prstGeom>
          <a:no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6" name="Explosión 1 15"/>
          <p:cNvSpPr/>
          <p:nvPr/>
        </p:nvSpPr>
        <p:spPr>
          <a:xfrm>
            <a:off x="6031915" y="2914721"/>
            <a:ext cx="779556" cy="731188"/>
          </a:xfrm>
          <a:prstGeom prst="irregularSeal1">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rPr>
              <a:t>4</a:t>
            </a:r>
            <a:r>
              <a:rPr lang="es-ES" sz="1000" dirty="0" smtClean="0">
                <a:solidFill>
                  <a:schemeClr val="tx1"/>
                </a:solidFill>
              </a:rPr>
              <a:t> años</a:t>
            </a:r>
            <a:endParaRPr lang="es-EC" sz="1000" dirty="0">
              <a:solidFill>
                <a:schemeClr val="tx1"/>
              </a:solidFill>
            </a:endParaRPr>
          </a:p>
        </p:txBody>
      </p:sp>
    </p:spTree>
    <p:extLst>
      <p:ext uri="{BB962C8B-B14F-4D97-AF65-F5344CB8AC3E}">
        <p14:creationId xmlns:p14="http://schemas.microsoft.com/office/powerpoint/2010/main" val="2564552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584150"/>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b="1" dirty="0">
                <a:solidFill>
                  <a:schemeClr val="tx2"/>
                </a:solidFill>
              </a:rPr>
              <a:t>ESTRUCTURA DEL TÍTULO – “</a:t>
            </a:r>
            <a:r>
              <a:rPr lang="es-MX"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16" name="CuadroTexto 15">
            <a:extLst>
              <a:ext uri="{FF2B5EF4-FFF2-40B4-BE49-F238E27FC236}">
                <a16:creationId xmlns="" xmlns:a16="http://schemas.microsoft.com/office/drawing/2014/main" id="{B95FE63A-D93E-49BE-AB3D-1B95DCDFEC41}"/>
              </a:ext>
            </a:extLst>
          </p:cNvPr>
          <p:cNvSpPr txBox="1"/>
          <p:nvPr/>
        </p:nvSpPr>
        <p:spPr>
          <a:xfrm>
            <a:off x="2279592" y="786190"/>
            <a:ext cx="4578772" cy="338554"/>
          </a:xfrm>
          <a:prstGeom prst="rect">
            <a:avLst/>
          </a:prstGeom>
          <a:noFill/>
        </p:spPr>
        <p:txBody>
          <a:bodyPr wrap="square">
            <a:spAutoFit/>
          </a:bodyPr>
          <a:lstStyle/>
          <a:p>
            <a:pPr algn="ctr"/>
            <a:r>
              <a:rPr lang="es-EC" sz="1600" b="1" dirty="0" smtClean="0">
                <a:solidFill>
                  <a:schemeClr val="tx2">
                    <a:lumMod val="75000"/>
                  </a:schemeClr>
                </a:solidFill>
              </a:rPr>
              <a:t>CAPÍTULO III </a:t>
            </a:r>
            <a:r>
              <a:rPr lang="es-EC" sz="1600" b="1" dirty="0">
                <a:solidFill>
                  <a:schemeClr val="tx2">
                    <a:lumMod val="75000"/>
                  </a:schemeClr>
                </a:solidFill>
              </a:rPr>
              <a:t>- DE LA GESTIÓN</a:t>
            </a:r>
          </a:p>
        </p:txBody>
      </p:sp>
      <p:pic>
        <p:nvPicPr>
          <p:cNvPr id="55" name="Imagen 54" descr="Captura de pantalla 2019-08-23 a la(s) 12.21.56.png"/>
          <p:cNvPicPr>
            <a:picLocks noChangeAspect="1"/>
          </p:cNvPicPr>
          <p:nvPr/>
        </p:nvPicPr>
        <p:blipFill rotWithShape="1">
          <a:blip r:embed="rId3" cstate="print">
            <a:extLst>
              <a:ext uri="{28A0092B-C50C-407E-A947-70E740481C1C}">
                <a14:useLocalDpi xmlns:a14="http://schemas.microsoft.com/office/drawing/2010/main" val="0"/>
              </a:ext>
            </a:extLst>
          </a:blip>
          <a:srcRect b="27953"/>
          <a:stretch/>
        </p:blipFill>
        <p:spPr>
          <a:xfrm>
            <a:off x="6480080" y="1119061"/>
            <a:ext cx="999717" cy="277471"/>
          </a:xfrm>
          <a:prstGeom prst="rect">
            <a:avLst/>
          </a:prstGeom>
        </p:spPr>
      </p:pic>
      <p:sp>
        <p:nvSpPr>
          <p:cNvPr id="57" name="Rectángulo 56">
            <a:extLst>
              <a:ext uri="{FF2B5EF4-FFF2-40B4-BE49-F238E27FC236}">
                <a16:creationId xmlns="" xmlns:a16="http://schemas.microsoft.com/office/drawing/2014/main" id="{3AE2B5BA-D153-4EAD-8326-D339D2D167DE}"/>
              </a:ext>
            </a:extLst>
          </p:cNvPr>
          <p:cNvSpPr/>
          <p:nvPr/>
        </p:nvSpPr>
        <p:spPr>
          <a:xfrm>
            <a:off x="318071" y="1453612"/>
            <a:ext cx="3536881" cy="63023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dirty="0" smtClean="0"/>
          </a:p>
          <a:p>
            <a:pPr algn="ctr"/>
            <a:r>
              <a:rPr lang="es-EC" sz="1200" dirty="0" smtClean="0"/>
              <a:t>Sección </a:t>
            </a:r>
            <a:r>
              <a:rPr lang="es-EC" sz="1200" dirty="0"/>
              <a:t>I: Administración de los Sistemas de Canalización Subterránea para el Despliegue de Redes de Servicios de Telecomunicaciones</a:t>
            </a:r>
          </a:p>
          <a:p>
            <a:pPr algn="ctr"/>
            <a:endParaRPr lang="es-EC" sz="1200" dirty="0"/>
          </a:p>
        </p:txBody>
      </p:sp>
      <p:sp>
        <p:nvSpPr>
          <p:cNvPr id="58" name="Rectángulo 57">
            <a:extLst>
              <a:ext uri="{FF2B5EF4-FFF2-40B4-BE49-F238E27FC236}">
                <a16:creationId xmlns="" xmlns:a16="http://schemas.microsoft.com/office/drawing/2014/main" id="{3AE2B5BA-D153-4EAD-8326-D339D2D167DE}"/>
              </a:ext>
            </a:extLst>
          </p:cNvPr>
          <p:cNvSpPr/>
          <p:nvPr/>
        </p:nvSpPr>
        <p:spPr>
          <a:xfrm>
            <a:off x="325924" y="2526627"/>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Del Sistema Metropolitano de Canalización</a:t>
            </a:r>
            <a:endParaRPr lang="es-EC" sz="1100" b="1" dirty="0"/>
          </a:p>
        </p:txBody>
      </p:sp>
      <p:sp>
        <p:nvSpPr>
          <p:cNvPr id="59" name="Rectángulo 58">
            <a:extLst>
              <a:ext uri="{FF2B5EF4-FFF2-40B4-BE49-F238E27FC236}">
                <a16:creationId xmlns="" xmlns:a16="http://schemas.microsoft.com/office/drawing/2014/main" id="{3AE2B5BA-D153-4EAD-8326-D339D2D167DE}"/>
              </a:ext>
            </a:extLst>
          </p:cNvPr>
          <p:cNvSpPr/>
          <p:nvPr/>
        </p:nvSpPr>
        <p:spPr>
          <a:xfrm>
            <a:off x="314326" y="3500120"/>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Administración de los sistemas de canalización subterránea para el despliegue de las redes de servicio de Telecomunicaciones</a:t>
            </a:r>
            <a:endParaRPr lang="es-EC" sz="1100" b="1" dirty="0"/>
          </a:p>
        </p:txBody>
      </p:sp>
      <p:sp>
        <p:nvSpPr>
          <p:cNvPr id="60" name="Rectángulo 59">
            <a:extLst>
              <a:ext uri="{FF2B5EF4-FFF2-40B4-BE49-F238E27FC236}">
                <a16:creationId xmlns="" xmlns:a16="http://schemas.microsoft.com/office/drawing/2014/main" id="{3AE2B5BA-D153-4EAD-8326-D339D2D167DE}"/>
              </a:ext>
            </a:extLst>
          </p:cNvPr>
          <p:cNvSpPr/>
          <p:nvPr/>
        </p:nvSpPr>
        <p:spPr>
          <a:xfrm>
            <a:off x="325924" y="4470825"/>
            <a:ext cx="3532734"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 la restitución de costos por la construcción de los sistemas de canalización subterránea</a:t>
            </a:r>
            <a:endParaRPr lang="es-EC" sz="1100" b="1" dirty="0"/>
          </a:p>
        </p:txBody>
      </p:sp>
      <p:sp>
        <p:nvSpPr>
          <p:cNvPr id="61" name="Rectángulo 60">
            <a:extLst>
              <a:ext uri="{FF2B5EF4-FFF2-40B4-BE49-F238E27FC236}">
                <a16:creationId xmlns="" xmlns:a16="http://schemas.microsoft.com/office/drawing/2014/main" id="{3AE2B5BA-D153-4EAD-8326-D339D2D167DE}"/>
              </a:ext>
            </a:extLst>
          </p:cNvPr>
          <p:cNvSpPr/>
          <p:nvPr/>
        </p:nvSpPr>
        <p:spPr>
          <a:xfrm>
            <a:off x="331521" y="5445224"/>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Del presupuesto para sistemas de canalización subterránea (AM / 017)</a:t>
            </a:r>
            <a:endParaRPr lang="es-EC" sz="1100" b="1" dirty="0"/>
          </a:p>
        </p:txBody>
      </p:sp>
      <p:sp>
        <p:nvSpPr>
          <p:cNvPr id="62" name="Flecha derecha 61"/>
          <p:cNvSpPr/>
          <p:nvPr/>
        </p:nvSpPr>
        <p:spPr>
          <a:xfrm rot="5400000">
            <a:off x="1942546" y="2175636"/>
            <a:ext cx="279412" cy="308668"/>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3" name="Flecha derecha 62"/>
          <p:cNvSpPr/>
          <p:nvPr/>
        </p:nvSpPr>
        <p:spPr>
          <a:xfrm rot="5400000">
            <a:off x="1882476" y="5086394"/>
            <a:ext cx="345703"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4" name="Flecha derecha 63"/>
          <p:cNvSpPr/>
          <p:nvPr/>
        </p:nvSpPr>
        <p:spPr>
          <a:xfrm rot="5400000">
            <a:off x="1893209" y="4081451"/>
            <a:ext cx="345703"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5" name="Flecha derecha 64"/>
          <p:cNvSpPr/>
          <p:nvPr/>
        </p:nvSpPr>
        <p:spPr>
          <a:xfrm rot="5400000">
            <a:off x="1893209" y="3113018"/>
            <a:ext cx="345703"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6" name="Flecha derecha 65"/>
          <p:cNvSpPr/>
          <p:nvPr/>
        </p:nvSpPr>
        <p:spPr>
          <a:xfrm>
            <a:off x="4199685" y="3440967"/>
            <a:ext cx="715885" cy="40298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34" name="Imagen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4959276"/>
            <a:ext cx="1040410" cy="969390"/>
          </a:xfrm>
          <a:prstGeom prst="rect">
            <a:avLst/>
          </a:prstGeom>
        </p:spPr>
      </p:pic>
      <p:sp>
        <p:nvSpPr>
          <p:cNvPr id="35" name="CuadroTexto 34"/>
          <p:cNvSpPr txBox="1"/>
          <p:nvPr/>
        </p:nvSpPr>
        <p:spPr>
          <a:xfrm>
            <a:off x="7483490" y="4964517"/>
            <a:ext cx="1373651" cy="1107996"/>
          </a:xfrm>
          <a:prstGeom prst="rect">
            <a:avLst/>
          </a:prstGeom>
          <a:noFill/>
        </p:spPr>
        <p:txBody>
          <a:bodyPr wrap="square" rtlCol="0">
            <a:spAutoFit/>
          </a:bodyPr>
          <a:lstStyle/>
          <a:p>
            <a:r>
              <a:rPr lang="es-EC" sz="1100" dirty="0" smtClean="0"/>
              <a:t>No podrá ser &lt; a lo que Establece el </a:t>
            </a:r>
          </a:p>
          <a:p>
            <a:endParaRPr lang="es-EC" sz="1100" dirty="0"/>
          </a:p>
          <a:p>
            <a:r>
              <a:rPr lang="es-EC" sz="1100" dirty="0" smtClean="0"/>
              <a:t>*AM/017 </a:t>
            </a:r>
          </a:p>
          <a:p>
            <a:r>
              <a:rPr lang="es-EC" sz="1100" dirty="0" smtClean="0"/>
              <a:t>(3,71; d*m, anual)</a:t>
            </a:r>
          </a:p>
          <a:p>
            <a:endParaRPr lang="es-EC" sz="1100" dirty="0"/>
          </a:p>
        </p:txBody>
      </p:sp>
      <p:pic>
        <p:nvPicPr>
          <p:cNvPr id="2" name="Imagen 1"/>
          <p:cNvPicPr>
            <a:picLocks noChangeAspect="1"/>
          </p:cNvPicPr>
          <p:nvPr/>
        </p:nvPicPr>
        <p:blipFill>
          <a:blip r:embed="rId5"/>
          <a:stretch>
            <a:fillRect/>
          </a:stretch>
        </p:blipFill>
        <p:spPr>
          <a:xfrm>
            <a:off x="5148064" y="1647564"/>
            <a:ext cx="3709078" cy="1519436"/>
          </a:xfrm>
          <a:prstGeom prst="rect">
            <a:avLst/>
          </a:prstGeom>
          <a:ln w="25400">
            <a:solidFill>
              <a:schemeClr val="bg1">
                <a:lumMod val="50000"/>
              </a:schemeClr>
            </a:solidFill>
          </a:ln>
        </p:spPr>
      </p:pic>
      <p:sp>
        <p:nvSpPr>
          <p:cNvPr id="41" name="Abrir llave 40"/>
          <p:cNvSpPr/>
          <p:nvPr/>
        </p:nvSpPr>
        <p:spPr>
          <a:xfrm>
            <a:off x="7275197" y="3505396"/>
            <a:ext cx="177123" cy="1108953"/>
          </a:xfrm>
          <a:prstGeom prst="leftBrace">
            <a:avLst/>
          </a:prstGeom>
          <a:solidFill>
            <a:schemeClr val="bg1"/>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6" name="Imagen 5"/>
          <p:cNvPicPr>
            <a:picLocks noChangeAspect="1"/>
          </p:cNvPicPr>
          <p:nvPr/>
        </p:nvPicPr>
        <p:blipFill>
          <a:blip r:embed="rId6"/>
          <a:stretch>
            <a:fillRect/>
          </a:stretch>
        </p:blipFill>
        <p:spPr>
          <a:xfrm>
            <a:off x="5148064" y="3331712"/>
            <a:ext cx="2047422" cy="1361964"/>
          </a:xfrm>
          <a:prstGeom prst="rect">
            <a:avLst/>
          </a:prstGeom>
          <a:ln w="25400">
            <a:solidFill>
              <a:srgbClr val="92D050"/>
            </a:solidFill>
          </a:ln>
        </p:spPr>
      </p:pic>
      <p:sp>
        <p:nvSpPr>
          <p:cNvPr id="7" name="AutoShape 2" descr="CNT – Actores del Desarrollo Sosteni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10" name="Imagen 9"/>
          <p:cNvPicPr>
            <a:picLocks noChangeAspect="1"/>
          </p:cNvPicPr>
          <p:nvPr/>
        </p:nvPicPr>
        <p:blipFill>
          <a:blip r:embed="rId7"/>
          <a:stretch>
            <a:fillRect/>
          </a:stretch>
        </p:blipFill>
        <p:spPr>
          <a:xfrm>
            <a:off x="7468087" y="3658456"/>
            <a:ext cx="430630" cy="267942"/>
          </a:xfrm>
          <a:prstGeom prst="rect">
            <a:avLst/>
          </a:prstGeom>
        </p:spPr>
      </p:pic>
      <p:pic>
        <p:nvPicPr>
          <p:cNvPr id="13" name="Imagen 12"/>
          <p:cNvPicPr>
            <a:picLocks noChangeAspect="1"/>
          </p:cNvPicPr>
          <p:nvPr/>
        </p:nvPicPr>
        <p:blipFill>
          <a:blip r:embed="rId8"/>
          <a:stretch>
            <a:fillRect/>
          </a:stretch>
        </p:blipFill>
        <p:spPr>
          <a:xfrm>
            <a:off x="7433267" y="3985281"/>
            <a:ext cx="483845" cy="515244"/>
          </a:xfrm>
          <a:prstGeom prst="rect">
            <a:avLst/>
          </a:prstGeom>
        </p:spPr>
      </p:pic>
      <p:pic>
        <p:nvPicPr>
          <p:cNvPr id="15" name="Imagen 14"/>
          <p:cNvPicPr>
            <a:picLocks noChangeAspect="1"/>
          </p:cNvPicPr>
          <p:nvPr/>
        </p:nvPicPr>
        <p:blipFill>
          <a:blip r:embed="rId9"/>
          <a:stretch>
            <a:fillRect/>
          </a:stretch>
        </p:blipFill>
        <p:spPr>
          <a:xfrm>
            <a:off x="8031630" y="3517231"/>
            <a:ext cx="825512" cy="1114948"/>
          </a:xfrm>
          <a:prstGeom prst="rect">
            <a:avLst/>
          </a:prstGeom>
        </p:spPr>
      </p:pic>
      <p:sp>
        <p:nvSpPr>
          <p:cNvPr id="44" name="Rectángulo 43">
            <a:extLst>
              <a:ext uri="{FF2B5EF4-FFF2-40B4-BE49-F238E27FC236}">
                <a16:creationId xmlns="" xmlns:a16="http://schemas.microsoft.com/office/drawing/2014/main" id="{F567A889-6E3F-4189-B2B2-6F9D0DEB34BF}"/>
              </a:ext>
            </a:extLst>
          </p:cNvPr>
          <p:cNvSpPr/>
          <p:nvPr/>
        </p:nvSpPr>
        <p:spPr>
          <a:xfrm>
            <a:off x="5004048" y="1469208"/>
            <a:ext cx="3940024" cy="4563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5" name="CuadroTexto 44">
            <a:extLst>
              <a:ext uri="{FF2B5EF4-FFF2-40B4-BE49-F238E27FC236}">
                <a16:creationId xmlns="" xmlns:a16="http://schemas.microsoft.com/office/drawing/2014/main" id="{B95FE63A-D93E-49BE-AB3D-1B95DCDFEC41}"/>
              </a:ext>
            </a:extLst>
          </p:cNvPr>
          <p:cNvSpPr txBox="1"/>
          <p:nvPr/>
        </p:nvSpPr>
        <p:spPr>
          <a:xfrm>
            <a:off x="7363758" y="1667072"/>
            <a:ext cx="1759287" cy="246221"/>
          </a:xfrm>
          <a:prstGeom prst="rect">
            <a:avLst/>
          </a:prstGeom>
          <a:noFill/>
        </p:spPr>
        <p:txBody>
          <a:bodyPr wrap="square">
            <a:spAutoFit/>
          </a:bodyPr>
          <a:lstStyle/>
          <a:p>
            <a:pPr algn="ctr"/>
            <a:r>
              <a:rPr lang="es-EC" sz="1000" b="1" u="sng" dirty="0" smtClean="0"/>
              <a:t>Proy. Ejecutados</a:t>
            </a:r>
            <a:endParaRPr lang="es-EC" sz="1000" b="1" u="sng" dirty="0"/>
          </a:p>
        </p:txBody>
      </p:sp>
      <p:sp>
        <p:nvSpPr>
          <p:cNvPr id="46" name="CuadroTexto 45">
            <a:extLst>
              <a:ext uri="{FF2B5EF4-FFF2-40B4-BE49-F238E27FC236}">
                <a16:creationId xmlns="" xmlns:a16="http://schemas.microsoft.com/office/drawing/2014/main" id="{B95FE63A-D93E-49BE-AB3D-1B95DCDFEC41}"/>
              </a:ext>
            </a:extLst>
          </p:cNvPr>
          <p:cNvSpPr txBox="1"/>
          <p:nvPr/>
        </p:nvSpPr>
        <p:spPr>
          <a:xfrm>
            <a:off x="5127568" y="3340429"/>
            <a:ext cx="486164" cy="246221"/>
          </a:xfrm>
          <a:prstGeom prst="rect">
            <a:avLst/>
          </a:prstGeom>
          <a:noFill/>
        </p:spPr>
        <p:txBody>
          <a:bodyPr wrap="square">
            <a:spAutoFit/>
          </a:bodyPr>
          <a:lstStyle/>
          <a:p>
            <a:pPr algn="ctr"/>
            <a:r>
              <a:rPr lang="es-EC" sz="1000" b="1" u="sng" dirty="0" smtClean="0"/>
              <a:t>PMI</a:t>
            </a:r>
            <a:endParaRPr lang="es-EC" sz="1000" b="1" u="sng" dirty="0"/>
          </a:p>
        </p:txBody>
      </p:sp>
      <p:pic>
        <p:nvPicPr>
          <p:cNvPr id="18" name="Imagen 17"/>
          <p:cNvPicPr>
            <a:picLocks noChangeAspect="1"/>
          </p:cNvPicPr>
          <p:nvPr/>
        </p:nvPicPr>
        <p:blipFill>
          <a:blip r:embed="rId10"/>
          <a:stretch>
            <a:fillRect/>
          </a:stretch>
        </p:blipFill>
        <p:spPr>
          <a:xfrm>
            <a:off x="6332490" y="4944708"/>
            <a:ext cx="567850" cy="407179"/>
          </a:xfrm>
          <a:prstGeom prst="rect">
            <a:avLst/>
          </a:prstGeom>
        </p:spPr>
      </p:pic>
      <p:pic>
        <p:nvPicPr>
          <p:cNvPr id="20" name="Imagen 19"/>
          <p:cNvPicPr>
            <a:picLocks noChangeAspect="1"/>
          </p:cNvPicPr>
          <p:nvPr/>
        </p:nvPicPr>
        <p:blipFill>
          <a:blip r:embed="rId11"/>
          <a:stretch>
            <a:fillRect/>
          </a:stretch>
        </p:blipFill>
        <p:spPr>
          <a:xfrm>
            <a:off x="6325661" y="5443971"/>
            <a:ext cx="621915" cy="489966"/>
          </a:xfrm>
          <a:prstGeom prst="rect">
            <a:avLst/>
          </a:prstGeom>
        </p:spPr>
      </p:pic>
      <p:sp>
        <p:nvSpPr>
          <p:cNvPr id="21" name="Flecha izquierda y derecha 20"/>
          <p:cNvSpPr/>
          <p:nvPr/>
        </p:nvSpPr>
        <p:spPr>
          <a:xfrm>
            <a:off x="7040663" y="5286755"/>
            <a:ext cx="302505" cy="206865"/>
          </a:xfrm>
          <a:prstGeom prst="lef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1" name="Rectángulo 30">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3510946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584150"/>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b="1" dirty="0">
                <a:solidFill>
                  <a:schemeClr val="tx2"/>
                </a:solidFill>
              </a:rPr>
              <a:t>ESTRUCTURA DEL TÍTULO – “</a:t>
            </a:r>
            <a:r>
              <a:rPr lang="es-MX"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11" name="Rectángulo 10">
            <a:extLst>
              <a:ext uri="{FF2B5EF4-FFF2-40B4-BE49-F238E27FC236}">
                <a16:creationId xmlns="" xmlns:a16="http://schemas.microsoft.com/office/drawing/2014/main" id="{F567A889-6E3F-4189-B2B2-6F9D0DEB34BF}"/>
              </a:ext>
            </a:extLst>
          </p:cNvPr>
          <p:cNvSpPr/>
          <p:nvPr/>
        </p:nvSpPr>
        <p:spPr>
          <a:xfrm>
            <a:off x="5004048" y="1339892"/>
            <a:ext cx="3973297" cy="4775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8" name="Rectángulo 57">
            <a:extLst>
              <a:ext uri="{FF2B5EF4-FFF2-40B4-BE49-F238E27FC236}">
                <a16:creationId xmlns="" xmlns:a16="http://schemas.microsoft.com/office/drawing/2014/main" id="{3AE2B5BA-D153-4EAD-8326-D339D2D167DE}"/>
              </a:ext>
            </a:extLst>
          </p:cNvPr>
          <p:cNvSpPr/>
          <p:nvPr/>
        </p:nvSpPr>
        <p:spPr>
          <a:xfrm>
            <a:off x="325924" y="2215446"/>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Del uso del sistema metropolitano de canalización subterránea</a:t>
            </a:r>
            <a:endParaRPr lang="es-EC" sz="1100" b="1" dirty="0"/>
          </a:p>
        </p:txBody>
      </p:sp>
      <p:sp>
        <p:nvSpPr>
          <p:cNvPr id="59" name="Rectángulo 58">
            <a:extLst>
              <a:ext uri="{FF2B5EF4-FFF2-40B4-BE49-F238E27FC236}">
                <a16:creationId xmlns="" xmlns:a16="http://schemas.microsoft.com/office/drawing/2014/main" id="{3AE2B5BA-D153-4EAD-8326-D339D2D167DE}"/>
              </a:ext>
            </a:extLst>
          </p:cNvPr>
          <p:cNvSpPr/>
          <p:nvPr/>
        </p:nvSpPr>
        <p:spPr>
          <a:xfrm>
            <a:off x="314326" y="3188939"/>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Del contrato de uso de infraestructura física de soterramiento</a:t>
            </a:r>
            <a:endParaRPr lang="es-EC" sz="1100" b="1" dirty="0"/>
          </a:p>
        </p:txBody>
      </p:sp>
      <p:sp>
        <p:nvSpPr>
          <p:cNvPr id="60" name="Rectángulo 59">
            <a:extLst>
              <a:ext uri="{FF2B5EF4-FFF2-40B4-BE49-F238E27FC236}">
                <a16:creationId xmlns="" xmlns:a16="http://schemas.microsoft.com/office/drawing/2014/main" id="{3AE2B5BA-D153-4EAD-8326-D339D2D167DE}"/>
              </a:ext>
            </a:extLst>
          </p:cNvPr>
          <p:cNvSpPr/>
          <p:nvPr/>
        </p:nvSpPr>
        <p:spPr>
          <a:xfrm>
            <a:off x="325924" y="4159644"/>
            <a:ext cx="3532734"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Registro de Contactos (Plataforma)</a:t>
            </a:r>
            <a:endParaRPr lang="es-EC" sz="1100" b="1" dirty="0"/>
          </a:p>
        </p:txBody>
      </p:sp>
      <p:sp>
        <p:nvSpPr>
          <p:cNvPr id="61" name="Rectángulo 60">
            <a:extLst>
              <a:ext uri="{FF2B5EF4-FFF2-40B4-BE49-F238E27FC236}">
                <a16:creationId xmlns="" xmlns:a16="http://schemas.microsoft.com/office/drawing/2014/main" id="{3AE2B5BA-D153-4EAD-8326-D339D2D167DE}"/>
              </a:ext>
            </a:extLst>
          </p:cNvPr>
          <p:cNvSpPr/>
          <p:nvPr/>
        </p:nvSpPr>
        <p:spPr>
          <a:xfrm>
            <a:off x="331521" y="5134043"/>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Exenciones (LOEP)</a:t>
            </a:r>
            <a:endParaRPr lang="es-EC" sz="1100" b="1" dirty="0"/>
          </a:p>
        </p:txBody>
      </p:sp>
      <p:sp>
        <p:nvSpPr>
          <p:cNvPr id="62" name="Flecha derecha 61"/>
          <p:cNvSpPr/>
          <p:nvPr/>
        </p:nvSpPr>
        <p:spPr>
          <a:xfrm rot="5400000">
            <a:off x="1926591" y="1889629"/>
            <a:ext cx="311322"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3" name="Flecha derecha 62"/>
          <p:cNvSpPr/>
          <p:nvPr/>
        </p:nvSpPr>
        <p:spPr>
          <a:xfrm rot="5400000">
            <a:off x="1882476" y="4775213"/>
            <a:ext cx="345703"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4" name="Flecha derecha 63"/>
          <p:cNvSpPr/>
          <p:nvPr/>
        </p:nvSpPr>
        <p:spPr>
          <a:xfrm rot="5400000">
            <a:off x="1893209" y="3770270"/>
            <a:ext cx="345703"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5" name="Flecha derecha 64"/>
          <p:cNvSpPr/>
          <p:nvPr/>
        </p:nvSpPr>
        <p:spPr>
          <a:xfrm rot="5400000">
            <a:off x="1893209" y="2801837"/>
            <a:ext cx="345703"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9" name="Rectángulo 28">
            <a:extLst>
              <a:ext uri="{FF2B5EF4-FFF2-40B4-BE49-F238E27FC236}">
                <a16:creationId xmlns="" xmlns:a16="http://schemas.microsoft.com/office/drawing/2014/main" id="{E9C81C7D-8D04-4F2F-B5F3-4014EBF647E7}"/>
              </a:ext>
            </a:extLst>
          </p:cNvPr>
          <p:cNvSpPr/>
          <p:nvPr/>
        </p:nvSpPr>
        <p:spPr>
          <a:xfrm>
            <a:off x="330873" y="1352188"/>
            <a:ext cx="3563888" cy="50405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Sección II: Del uso de Sistema Metropolitano de Canalización </a:t>
            </a:r>
          </a:p>
        </p:txBody>
      </p:sp>
      <p:grpSp>
        <p:nvGrpSpPr>
          <p:cNvPr id="31" name="Grupo 30"/>
          <p:cNvGrpSpPr/>
          <p:nvPr/>
        </p:nvGrpSpPr>
        <p:grpSpPr>
          <a:xfrm>
            <a:off x="5545593" y="3363071"/>
            <a:ext cx="3058643" cy="1096275"/>
            <a:chOff x="-62988" y="2162492"/>
            <a:chExt cx="9473280" cy="2833560"/>
          </a:xfrm>
        </p:grpSpPr>
        <p:grpSp>
          <p:nvGrpSpPr>
            <p:cNvPr id="32" name="Group 7">
              <a:extLst>
                <a:ext uri="{FF2B5EF4-FFF2-40B4-BE49-F238E27FC236}">
                  <a16:creationId xmlns="" xmlns:a16="http://schemas.microsoft.com/office/drawing/2014/main" id="{F5362881-0BC9-4BC1-85B6-BE862D64D8B3}"/>
                </a:ext>
              </a:extLst>
            </p:cNvPr>
            <p:cNvGrpSpPr/>
            <p:nvPr/>
          </p:nvGrpSpPr>
          <p:grpSpPr>
            <a:xfrm>
              <a:off x="3267506" y="2162492"/>
              <a:ext cx="2614612" cy="2833560"/>
              <a:chOff x="2676526" y="2041913"/>
              <a:chExt cx="3486148" cy="2833560"/>
            </a:xfrm>
          </p:grpSpPr>
          <p:grpSp>
            <p:nvGrpSpPr>
              <p:cNvPr id="45" name="Group 8">
                <a:extLst>
                  <a:ext uri="{FF2B5EF4-FFF2-40B4-BE49-F238E27FC236}">
                    <a16:creationId xmlns="" xmlns:a16="http://schemas.microsoft.com/office/drawing/2014/main" id="{72AA4103-ECAC-4AD7-91AC-F22DCF312355}"/>
                  </a:ext>
                </a:extLst>
              </p:cNvPr>
              <p:cNvGrpSpPr/>
              <p:nvPr/>
            </p:nvGrpSpPr>
            <p:grpSpPr>
              <a:xfrm>
                <a:off x="2745022" y="2041913"/>
                <a:ext cx="3417652" cy="2755290"/>
                <a:chOff x="2745022" y="2041913"/>
                <a:chExt cx="3417652" cy="2755290"/>
              </a:xfrm>
              <a:solidFill>
                <a:srgbClr val="FAB117"/>
              </a:solidFill>
            </p:grpSpPr>
            <p:sp>
              <p:nvSpPr>
                <p:cNvPr id="47" name="Freeform 3">
                  <a:extLst>
                    <a:ext uri="{FF2B5EF4-FFF2-40B4-BE49-F238E27FC236}">
                      <a16:creationId xmlns=""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Rounded Rectangle 4">
                  <a:extLst>
                    <a:ext uri="{FF2B5EF4-FFF2-40B4-BE49-F238E27FC236}">
                      <a16:creationId xmlns=""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ounded Rectangle 11">
                  <a:extLst>
                    <a:ext uri="{FF2B5EF4-FFF2-40B4-BE49-F238E27FC236}">
                      <a16:creationId xmlns=""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ounded Rectangle 12">
                  <a:extLst>
                    <a:ext uri="{FF2B5EF4-FFF2-40B4-BE49-F238E27FC236}">
                      <a16:creationId xmlns=""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ounded Rectangle 13">
                  <a:extLst>
                    <a:ext uri="{FF2B5EF4-FFF2-40B4-BE49-F238E27FC236}">
                      <a16:creationId xmlns=""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6" name="Freeform 14">
                <a:extLst>
                  <a:ext uri="{FF2B5EF4-FFF2-40B4-BE49-F238E27FC236}">
                    <a16:creationId xmlns="" xmlns:a16="http://schemas.microsoft.com/office/drawing/2014/main" id="{028E4DB3-430A-4F48-8587-1A1314F50DE8}"/>
                  </a:ext>
                </a:extLst>
              </p:cNvPr>
              <p:cNvSpPr/>
              <p:nvPr/>
            </p:nvSpPr>
            <p:spPr>
              <a:xfrm>
                <a:off x="2676526" y="2520611"/>
                <a:ext cx="3152219" cy="2354862"/>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36" name="Rectangle 15">
              <a:extLst>
                <a:ext uri="{FF2B5EF4-FFF2-40B4-BE49-F238E27FC236}">
                  <a16:creationId xmlns="" xmlns:a16="http://schemas.microsoft.com/office/drawing/2014/main" id="{F8E277DE-E7C7-4E85-808D-4D24DF307A23}"/>
                </a:ext>
              </a:extLst>
            </p:cNvPr>
            <p:cNvSpPr/>
            <p:nvPr/>
          </p:nvSpPr>
          <p:spPr>
            <a:xfrm>
              <a:off x="0" y="2685482"/>
              <a:ext cx="3168000" cy="165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16">
              <a:extLst>
                <a:ext uri="{FF2B5EF4-FFF2-40B4-BE49-F238E27FC236}">
                  <a16:creationId xmlns="" xmlns:a16="http://schemas.microsoft.com/office/drawing/2014/main" id="{C781E7EF-B292-4EBC-947B-B05F0A1E82DD}"/>
                </a:ext>
              </a:extLst>
            </p:cNvPr>
            <p:cNvSpPr/>
            <p:nvPr/>
          </p:nvSpPr>
          <p:spPr>
            <a:xfrm>
              <a:off x="5976003" y="2685482"/>
              <a:ext cx="3167999" cy="165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17">
              <a:extLst>
                <a:ext uri="{FF2B5EF4-FFF2-40B4-BE49-F238E27FC236}">
                  <a16:creationId xmlns="" xmlns:a16="http://schemas.microsoft.com/office/drawing/2014/main" id="{5860ED6E-5035-49C9-B28F-2AC4C7A48853}"/>
                </a:ext>
              </a:extLst>
            </p:cNvPr>
            <p:cNvGrpSpPr/>
            <p:nvPr/>
          </p:nvGrpSpPr>
          <p:grpSpPr>
            <a:xfrm>
              <a:off x="-62988" y="2805341"/>
              <a:ext cx="3139080" cy="1274751"/>
              <a:chOff x="-5451370" y="4191931"/>
              <a:chExt cx="15068619" cy="1274751"/>
            </a:xfrm>
          </p:grpSpPr>
          <p:sp>
            <p:nvSpPr>
              <p:cNvPr id="43" name="TextBox 18">
                <a:extLst>
                  <a:ext uri="{FF2B5EF4-FFF2-40B4-BE49-F238E27FC236}">
                    <a16:creationId xmlns="" xmlns:a16="http://schemas.microsoft.com/office/drawing/2014/main" id="{09382C0D-7285-40A4-9D9A-6736F37897A6}"/>
                  </a:ext>
                </a:extLst>
              </p:cNvPr>
              <p:cNvSpPr txBox="1"/>
              <p:nvPr/>
            </p:nvSpPr>
            <p:spPr>
              <a:xfrm>
                <a:off x="1985511" y="4560313"/>
                <a:ext cx="7456443" cy="276999"/>
              </a:xfrm>
              <a:prstGeom prst="rect">
                <a:avLst/>
              </a:prstGeom>
              <a:noFill/>
            </p:spPr>
            <p:txBody>
              <a:bodyPr wrap="square" rtlCol="0">
                <a:spAutoFit/>
              </a:bodyPr>
              <a:lstStyle/>
              <a:p>
                <a:pPr algn="r"/>
                <a:r>
                  <a:rPr lang="en-US" altLang="ko-KR" sz="1200" dirty="0">
                    <a:solidFill>
                      <a:schemeClr val="bg1"/>
                    </a:solidFill>
                    <a:latin typeface="Arial" pitchFamily="34" charset="0"/>
                    <a:cs typeface="Arial" pitchFamily="34" charset="0"/>
                  </a:rPr>
                  <a:t>  </a:t>
                </a:r>
                <a:r>
                  <a:rPr lang="ko-KR" altLang="en-US" sz="1200" dirty="0">
                    <a:solidFill>
                      <a:schemeClr val="bg1"/>
                    </a:solidFill>
                    <a:latin typeface="Arial" pitchFamily="34" charset="0"/>
                    <a:cs typeface="Arial" pitchFamily="34" charset="0"/>
                  </a:rPr>
                  <a:t>  </a:t>
                </a:r>
                <a:r>
                  <a:rPr lang="en-US" altLang="ko-KR" sz="1200" dirty="0">
                    <a:solidFill>
                      <a:schemeClr val="bg1"/>
                    </a:solidFill>
                    <a:latin typeface="Arial" pitchFamily="34" charset="0"/>
                    <a:cs typeface="Arial" pitchFamily="34" charset="0"/>
                  </a:rPr>
                  <a:t> </a:t>
                </a:r>
                <a:endParaRPr lang="ko-KR" altLang="en-US" sz="1200" dirty="0">
                  <a:solidFill>
                    <a:schemeClr val="bg1"/>
                  </a:solidFill>
                  <a:latin typeface="Arial" pitchFamily="34" charset="0"/>
                  <a:cs typeface="Arial" pitchFamily="34" charset="0"/>
                </a:endParaRPr>
              </a:p>
            </p:txBody>
          </p:sp>
          <p:sp>
            <p:nvSpPr>
              <p:cNvPr id="44" name="TextBox 19">
                <a:extLst>
                  <a:ext uri="{FF2B5EF4-FFF2-40B4-BE49-F238E27FC236}">
                    <a16:creationId xmlns="" xmlns:a16="http://schemas.microsoft.com/office/drawing/2014/main" id="{49933698-870F-44CC-A3E8-1838A4BFEDBF}"/>
                  </a:ext>
                </a:extLst>
              </p:cNvPr>
              <p:cNvSpPr txBox="1"/>
              <p:nvPr/>
            </p:nvSpPr>
            <p:spPr>
              <a:xfrm>
                <a:off x="-5451370" y="4191931"/>
                <a:ext cx="15068619" cy="1274751"/>
              </a:xfrm>
              <a:prstGeom prst="rect">
                <a:avLst/>
              </a:prstGeom>
              <a:noFill/>
            </p:spPr>
            <p:txBody>
              <a:bodyPr wrap="square" rtlCol="0">
                <a:spAutoFit/>
              </a:bodyPr>
              <a:lstStyle/>
              <a:p>
                <a:pPr algn="r"/>
                <a:r>
                  <a:rPr lang="en-US" altLang="ko-KR" sz="700" b="1" dirty="0">
                    <a:solidFill>
                      <a:schemeClr val="bg1"/>
                    </a:solidFill>
                    <a:latin typeface="Arial" pitchFamily="34" charset="0"/>
                    <a:cs typeface="Arial" pitchFamily="34" charset="0"/>
                  </a:rPr>
                  <a:t>EMPRESAS PRIVADAS PRESTADORAS DE SERVICIO</a:t>
                </a:r>
                <a:endParaRPr lang="ko-KR" altLang="en-US" sz="700" b="1" dirty="0">
                  <a:solidFill>
                    <a:schemeClr val="bg1"/>
                  </a:solidFill>
                  <a:latin typeface="Arial" pitchFamily="34" charset="0"/>
                  <a:cs typeface="Arial" pitchFamily="34" charset="0"/>
                </a:endParaRPr>
              </a:p>
            </p:txBody>
          </p:sp>
        </p:grpSp>
        <p:grpSp>
          <p:nvGrpSpPr>
            <p:cNvPr id="39" name="Group 20">
              <a:extLst>
                <a:ext uri="{FF2B5EF4-FFF2-40B4-BE49-F238E27FC236}">
                  <a16:creationId xmlns="" xmlns:a16="http://schemas.microsoft.com/office/drawing/2014/main" id="{64A0DF52-3F41-4276-8D3C-EF55CDE5D545}"/>
                </a:ext>
              </a:extLst>
            </p:cNvPr>
            <p:cNvGrpSpPr/>
            <p:nvPr/>
          </p:nvGrpSpPr>
          <p:grpSpPr>
            <a:xfrm>
              <a:off x="6016552" y="2834984"/>
              <a:ext cx="3393740" cy="1402733"/>
              <a:chOff x="1401673" y="4221574"/>
              <a:chExt cx="16291067" cy="1402733"/>
            </a:xfrm>
            <a:noFill/>
          </p:grpSpPr>
          <p:sp>
            <p:nvSpPr>
              <p:cNvPr id="40" name="TextBox 21">
                <a:extLst>
                  <a:ext uri="{FF2B5EF4-FFF2-40B4-BE49-F238E27FC236}">
                    <a16:creationId xmlns="" xmlns:a16="http://schemas.microsoft.com/office/drawing/2014/main" id="{45656A07-EF51-4936-B6C8-479C0B39E41A}"/>
                  </a:ext>
                </a:extLst>
              </p:cNvPr>
              <p:cNvSpPr txBox="1"/>
              <p:nvPr/>
            </p:nvSpPr>
            <p:spPr>
              <a:xfrm>
                <a:off x="1985511" y="4560313"/>
                <a:ext cx="7456443" cy="276999"/>
              </a:xfrm>
              <a:prstGeom prst="rect">
                <a:avLst/>
              </a:prstGeom>
              <a:grpFill/>
            </p:spPr>
            <p:txBody>
              <a:bodyPr wrap="square" rtlCol="0">
                <a:spAutoFit/>
              </a:bodyPr>
              <a:lstStyle/>
              <a:p>
                <a:r>
                  <a:rPr lang="en-US" altLang="ko-KR" sz="1200" dirty="0">
                    <a:solidFill>
                      <a:schemeClr val="bg1"/>
                    </a:solidFill>
                    <a:latin typeface="Arial" pitchFamily="34" charset="0"/>
                    <a:cs typeface="Arial" pitchFamily="34" charset="0"/>
                  </a:rPr>
                  <a:t> </a:t>
                </a:r>
                <a:r>
                  <a:rPr lang="ko-KR" altLang="en-US" sz="1200" dirty="0">
                    <a:solidFill>
                      <a:schemeClr val="bg1"/>
                    </a:solidFill>
                    <a:latin typeface="Arial" pitchFamily="34" charset="0"/>
                    <a:cs typeface="Arial" pitchFamily="34" charset="0"/>
                  </a:rPr>
                  <a:t>  </a:t>
                </a:r>
                <a:r>
                  <a:rPr lang="en-US" altLang="ko-KR" sz="1200" dirty="0">
                    <a:solidFill>
                      <a:schemeClr val="bg1"/>
                    </a:solidFill>
                    <a:latin typeface="Arial" pitchFamily="34" charset="0"/>
                    <a:cs typeface="Arial" pitchFamily="34" charset="0"/>
                  </a:rPr>
                  <a:t> </a:t>
                </a:r>
                <a:endParaRPr lang="ko-KR" altLang="en-US" sz="1200" dirty="0">
                  <a:solidFill>
                    <a:schemeClr val="bg1"/>
                  </a:solidFill>
                  <a:latin typeface="Arial" pitchFamily="34" charset="0"/>
                  <a:cs typeface="Arial" pitchFamily="34" charset="0"/>
                </a:endParaRPr>
              </a:p>
            </p:txBody>
          </p:sp>
          <p:sp>
            <p:nvSpPr>
              <p:cNvPr id="42" name="TextBox 22">
                <a:extLst>
                  <a:ext uri="{FF2B5EF4-FFF2-40B4-BE49-F238E27FC236}">
                    <a16:creationId xmlns="" xmlns:a16="http://schemas.microsoft.com/office/drawing/2014/main" id="{2A613AFE-0077-4287-B3D9-26CE8FDB3C2B}"/>
                  </a:ext>
                </a:extLst>
              </p:cNvPr>
              <p:cNvSpPr txBox="1"/>
              <p:nvPr/>
            </p:nvSpPr>
            <p:spPr>
              <a:xfrm>
                <a:off x="1401673" y="4221574"/>
                <a:ext cx="16291067" cy="1402733"/>
              </a:xfrm>
              <a:prstGeom prst="rect">
                <a:avLst/>
              </a:prstGeom>
              <a:grpFill/>
            </p:spPr>
            <p:txBody>
              <a:bodyPr wrap="square" rtlCol="0">
                <a:spAutoFit/>
              </a:bodyPr>
              <a:lstStyle/>
              <a:p>
                <a:r>
                  <a:rPr lang="en-US" altLang="ko-KR" sz="700" b="1" dirty="0">
                    <a:solidFill>
                      <a:schemeClr val="bg1"/>
                    </a:solidFill>
                    <a:latin typeface="Arial" pitchFamily="34" charset="0"/>
                    <a:cs typeface="Arial" pitchFamily="34" charset="0"/>
                  </a:rPr>
                  <a:t>EMPRESA PÚBLICA METROPOLITANA DE MOVILIDAD Y OBRAS PÚBLICAS</a:t>
                </a:r>
                <a:endParaRPr lang="ko-KR" altLang="en-US" sz="700" b="1" dirty="0">
                  <a:solidFill>
                    <a:schemeClr val="bg1"/>
                  </a:solidFill>
                  <a:latin typeface="Arial" pitchFamily="34" charset="0"/>
                  <a:cs typeface="Arial" pitchFamily="34" charset="0"/>
                </a:endParaRPr>
              </a:p>
            </p:txBody>
          </p:sp>
        </p:grpSp>
      </p:grpSp>
      <p:sp>
        <p:nvSpPr>
          <p:cNvPr id="52" name="CuadroTexto 51"/>
          <p:cNvSpPr txBox="1"/>
          <p:nvPr/>
        </p:nvSpPr>
        <p:spPr>
          <a:xfrm>
            <a:off x="5107302" y="2911046"/>
            <a:ext cx="3735737" cy="461665"/>
          </a:xfrm>
          <a:prstGeom prst="rect">
            <a:avLst/>
          </a:prstGeom>
          <a:noFill/>
        </p:spPr>
        <p:txBody>
          <a:bodyPr wrap="square" rtlCol="0">
            <a:spAutoFit/>
          </a:bodyPr>
          <a:lstStyle/>
          <a:p>
            <a:pPr algn="ctr"/>
            <a:r>
              <a:rPr lang="es-EC" sz="1200" b="1" dirty="0"/>
              <a:t>CONTRATO DE PROVISIÓN DE INFRAESTRUCTURA </a:t>
            </a:r>
            <a:r>
              <a:rPr lang="es-EC" sz="1200" b="1" dirty="0" smtClean="0"/>
              <a:t>FÍSICA DE SOTERRAMIENTO</a:t>
            </a:r>
            <a:endParaRPr lang="es-EC" sz="1200" b="1" dirty="0"/>
          </a:p>
        </p:txBody>
      </p:sp>
      <p:sp>
        <p:nvSpPr>
          <p:cNvPr id="41" name="Almacenamiento de acceso directo 40"/>
          <p:cNvSpPr/>
          <p:nvPr/>
        </p:nvSpPr>
        <p:spPr>
          <a:xfrm>
            <a:off x="8040153" y="5428774"/>
            <a:ext cx="732445" cy="218566"/>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53" name="Conector recto 52"/>
          <p:cNvCxnSpPr/>
          <p:nvPr/>
        </p:nvCxnSpPr>
        <p:spPr>
          <a:xfrm>
            <a:off x="7874370" y="5517232"/>
            <a:ext cx="1102975" cy="0"/>
          </a:xfrm>
          <a:prstGeom prst="line">
            <a:avLst/>
          </a:prstGeom>
          <a:ln w="25400"/>
        </p:spPr>
        <p:style>
          <a:lnRef idx="3">
            <a:schemeClr val="accent2"/>
          </a:lnRef>
          <a:fillRef idx="0">
            <a:schemeClr val="accent2"/>
          </a:fillRef>
          <a:effectRef idx="2">
            <a:schemeClr val="accent2"/>
          </a:effectRef>
          <a:fontRef idx="minor">
            <a:schemeClr val="tx1"/>
          </a:fontRef>
        </p:style>
      </p:cxnSp>
      <p:cxnSp>
        <p:nvCxnSpPr>
          <p:cNvPr id="54" name="Conector recto 53"/>
          <p:cNvCxnSpPr/>
          <p:nvPr/>
        </p:nvCxnSpPr>
        <p:spPr>
          <a:xfrm>
            <a:off x="7874371" y="5615839"/>
            <a:ext cx="1102975" cy="0"/>
          </a:xfrm>
          <a:prstGeom prst="line">
            <a:avLst/>
          </a:prstGeom>
          <a:ln w="254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5" name="Conector recto 54"/>
          <p:cNvCxnSpPr/>
          <p:nvPr/>
        </p:nvCxnSpPr>
        <p:spPr>
          <a:xfrm>
            <a:off x="7874370" y="5445224"/>
            <a:ext cx="1102975" cy="0"/>
          </a:xfrm>
          <a:prstGeom prst="line">
            <a:avLst/>
          </a:prstGeom>
          <a:ln w="25400">
            <a:solidFill>
              <a:srgbClr val="FFC000"/>
            </a:solidFill>
          </a:ln>
        </p:spPr>
        <p:style>
          <a:lnRef idx="3">
            <a:schemeClr val="accent2"/>
          </a:lnRef>
          <a:fillRef idx="0">
            <a:schemeClr val="accent2"/>
          </a:fillRef>
          <a:effectRef idx="2">
            <a:schemeClr val="accent2"/>
          </a:effectRef>
          <a:fontRef idx="minor">
            <a:schemeClr val="tx1"/>
          </a:fontRef>
        </p:style>
      </p:cxnSp>
      <p:sp>
        <p:nvSpPr>
          <p:cNvPr id="57" name="Rectángulo 56"/>
          <p:cNvSpPr/>
          <p:nvPr/>
        </p:nvSpPr>
        <p:spPr>
          <a:xfrm>
            <a:off x="4885298" y="5378586"/>
            <a:ext cx="3154854" cy="317833"/>
          </a:xfrm>
          <a:prstGeom prst="rect">
            <a:avLst/>
          </a:prstGeom>
        </p:spPr>
        <p:txBody>
          <a:bodyPr wrap="square">
            <a:spAutoFit/>
          </a:bodyPr>
          <a:lstStyle/>
          <a:p>
            <a:pPr algn="ctr"/>
            <a:r>
              <a:rPr lang="es-EC" sz="1400" b="1" dirty="0" smtClean="0"/>
              <a:t>1) Valor= ($ 3,71 / # Operadoras (3))</a:t>
            </a:r>
            <a:endParaRPr lang="es-EC" sz="1400" b="1" dirty="0"/>
          </a:p>
        </p:txBody>
      </p:sp>
      <p:sp>
        <p:nvSpPr>
          <p:cNvPr id="67" name="Rectángulo 66"/>
          <p:cNvSpPr/>
          <p:nvPr/>
        </p:nvSpPr>
        <p:spPr>
          <a:xfrm>
            <a:off x="5043686" y="5803287"/>
            <a:ext cx="2855077" cy="307777"/>
          </a:xfrm>
          <a:prstGeom prst="rect">
            <a:avLst/>
          </a:prstGeom>
        </p:spPr>
        <p:txBody>
          <a:bodyPr wrap="none">
            <a:spAutoFit/>
          </a:bodyPr>
          <a:lstStyle/>
          <a:p>
            <a:pPr algn="ctr"/>
            <a:r>
              <a:rPr lang="es-EC" sz="1400" b="1" dirty="0" smtClean="0"/>
              <a:t>2) Valor</a:t>
            </a:r>
            <a:r>
              <a:rPr lang="es-EC" sz="1400" b="1" dirty="0"/>
              <a:t>= ($ 3,71 / # Operadoras </a:t>
            </a:r>
            <a:r>
              <a:rPr lang="es-EC" sz="1400" b="1" dirty="0" smtClean="0"/>
              <a:t>(1))</a:t>
            </a:r>
            <a:endParaRPr lang="es-EC" sz="1400" b="1" dirty="0"/>
          </a:p>
        </p:txBody>
      </p:sp>
      <p:sp>
        <p:nvSpPr>
          <p:cNvPr id="68" name="Almacenamiento de acceso directo 67"/>
          <p:cNvSpPr/>
          <p:nvPr/>
        </p:nvSpPr>
        <p:spPr>
          <a:xfrm>
            <a:off x="8040154" y="5810106"/>
            <a:ext cx="732445" cy="223541"/>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69" name="Conector recto 68"/>
          <p:cNvCxnSpPr/>
          <p:nvPr/>
        </p:nvCxnSpPr>
        <p:spPr>
          <a:xfrm>
            <a:off x="7892641" y="5897063"/>
            <a:ext cx="951966" cy="24278"/>
          </a:xfrm>
          <a:prstGeom prst="line">
            <a:avLst/>
          </a:prstGeom>
          <a:ln w="25400">
            <a:solidFill>
              <a:srgbClr val="FFC000"/>
            </a:solidFill>
          </a:ln>
        </p:spPr>
        <p:style>
          <a:lnRef idx="3">
            <a:schemeClr val="accent2"/>
          </a:lnRef>
          <a:fillRef idx="0">
            <a:schemeClr val="accent2"/>
          </a:fillRef>
          <a:effectRef idx="2">
            <a:schemeClr val="accent2"/>
          </a:effectRef>
          <a:fontRef idx="minor">
            <a:schemeClr val="tx1"/>
          </a:fontRef>
        </p:style>
      </p:cxnSp>
      <p:sp>
        <p:nvSpPr>
          <p:cNvPr id="70" name="Flecha derecha 69"/>
          <p:cNvSpPr/>
          <p:nvPr/>
        </p:nvSpPr>
        <p:spPr>
          <a:xfrm>
            <a:off x="4139699" y="3237359"/>
            <a:ext cx="715885" cy="40298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Rectángulo 1"/>
          <p:cNvSpPr/>
          <p:nvPr/>
        </p:nvSpPr>
        <p:spPr>
          <a:xfrm>
            <a:off x="3287636" y="755412"/>
            <a:ext cx="3003836" cy="369332"/>
          </a:xfrm>
          <a:prstGeom prst="rect">
            <a:avLst/>
          </a:prstGeom>
        </p:spPr>
        <p:txBody>
          <a:bodyPr wrap="none">
            <a:spAutoFit/>
          </a:bodyPr>
          <a:lstStyle/>
          <a:p>
            <a:pPr algn="ctr"/>
            <a:r>
              <a:rPr lang="es-EC" b="1" dirty="0">
                <a:solidFill>
                  <a:schemeClr val="tx2">
                    <a:lumMod val="75000"/>
                  </a:schemeClr>
                </a:solidFill>
              </a:rPr>
              <a:t>CAPÍTULO III - DE LA GESTIÓN</a:t>
            </a:r>
          </a:p>
        </p:txBody>
      </p:sp>
      <p:sp>
        <p:nvSpPr>
          <p:cNvPr id="4" name="Rectángulo 3"/>
          <p:cNvSpPr/>
          <p:nvPr/>
        </p:nvSpPr>
        <p:spPr>
          <a:xfrm>
            <a:off x="5085977" y="4810150"/>
            <a:ext cx="3765988" cy="461665"/>
          </a:xfrm>
          <a:prstGeom prst="rect">
            <a:avLst/>
          </a:prstGeom>
        </p:spPr>
        <p:txBody>
          <a:bodyPr wrap="square">
            <a:spAutoFit/>
          </a:bodyPr>
          <a:lstStyle/>
          <a:p>
            <a:pPr algn="ctr"/>
            <a:r>
              <a:rPr lang="es-EC" sz="1200" b="1" dirty="0" smtClean="0"/>
              <a:t>NORMA DE CONTRAPRESTACIONES  POR EL USO DE DUCTOS - AM/017 </a:t>
            </a:r>
            <a:endParaRPr lang="es-EC" sz="1200" b="1" dirty="0"/>
          </a:p>
        </p:txBody>
      </p:sp>
      <p:pic>
        <p:nvPicPr>
          <p:cNvPr id="75" name="Imagen 74"/>
          <p:cNvPicPr>
            <a:picLocks noChangeAspect="1"/>
          </p:cNvPicPr>
          <p:nvPr/>
        </p:nvPicPr>
        <p:blipFill>
          <a:blip r:embed="rId3"/>
          <a:stretch>
            <a:fillRect/>
          </a:stretch>
        </p:blipFill>
        <p:spPr>
          <a:xfrm>
            <a:off x="5135108" y="1470806"/>
            <a:ext cx="1134825" cy="381061"/>
          </a:xfrm>
          <a:prstGeom prst="rect">
            <a:avLst/>
          </a:prstGeom>
        </p:spPr>
      </p:pic>
      <p:pic>
        <p:nvPicPr>
          <p:cNvPr id="5" name="Imagen 4"/>
          <p:cNvPicPr>
            <a:picLocks noChangeAspect="1"/>
          </p:cNvPicPr>
          <p:nvPr/>
        </p:nvPicPr>
        <p:blipFill>
          <a:blip r:embed="rId4"/>
          <a:stretch>
            <a:fillRect/>
          </a:stretch>
        </p:blipFill>
        <p:spPr>
          <a:xfrm>
            <a:off x="8190258" y="1436934"/>
            <a:ext cx="787087" cy="494378"/>
          </a:xfrm>
          <a:prstGeom prst="rect">
            <a:avLst/>
          </a:prstGeom>
        </p:spPr>
      </p:pic>
      <p:sp>
        <p:nvSpPr>
          <p:cNvPr id="6" name="AutoShape 2" descr="Valor - Iconos gratis de comerc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6" name="CuadroTexto 75"/>
          <p:cNvSpPr txBox="1"/>
          <p:nvPr/>
        </p:nvSpPr>
        <p:spPr>
          <a:xfrm>
            <a:off x="6471225" y="1451628"/>
            <a:ext cx="1650225" cy="461665"/>
          </a:xfrm>
          <a:prstGeom prst="rect">
            <a:avLst/>
          </a:prstGeom>
          <a:noFill/>
        </p:spPr>
        <p:txBody>
          <a:bodyPr wrap="square" rtlCol="0">
            <a:spAutoFit/>
          </a:bodyPr>
          <a:lstStyle/>
          <a:p>
            <a:pPr algn="ctr"/>
            <a:r>
              <a:rPr lang="es-EC" sz="1200" b="1" dirty="0" smtClean="0"/>
              <a:t>Resolución Administrativa</a:t>
            </a:r>
            <a:endParaRPr lang="es-EC" sz="1200" b="1" dirty="0"/>
          </a:p>
        </p:txBody>
      </p:sp>
      <p:pic>
        <p:nvPicPr>
          <p:cNvPr id="7" name="Imagen 6"/>
          <p:cNvPicPr>
            <a:picLocks noChangeAspect="1"/>
          </p:cNvPicPr>
          <p:nvPr/>
        </p:nvPicPr>
        <p:blipFill>
          <a:blip r:embed="rId5"/>
          <a:stretch>
            <a:fillRect/>
          </a:stretch>
        </p:blipFill>
        <p:spPr>
          <a:xfrm>
            <a:off x="5922960" y="1939431"/>
            <a:ext cx="1930948" cy="419100"/>
          </a:xfrm>
          <a:prstGeom prst="rect">
            <a:avLst/>
          </a:prstGeom>
        </p:spPr>
      </p:pic>
      <p:pic>
        <p:nvPicPr>
          <p:cNvPr id="18" name="Imagen 17"/>
          <p:cNvPicPr>
            <a:picLocks noChangeAspect="1"/>
          </p:cNvPicPr>
          <p:nvPr/>
        </p:nvPicPr>
        <p:blipFill>
          <a:blip r:embed="rId6"/>
          <a:stretch>
            <a:fillRect/>
          </a:stretch>
        </p:blipFill>
        <p:spPr>
          <a:xfrm>
            <a:off x="5478734" y="2381796"/>
            <a:ext cx="1409700" cy="471140"/>
          </a:xfrm>
          <a:prstGeom prst="rect">
            <a:avLst/>
          </a:prstGeom>
        </p:spPr>
      </p:pic>
      <p:pic>
        <p:nvPicPr>
          <p:cNvPr id="19" name="Imagen 18"/>
          <p:cNvPicPr>
            <a:picLocks noChangeAspect="1"/>
          </p:cNvPicPr>
          <p:nvPr/>
        </p:nvPicPr>
        <p:blipFill>
          <a:blip r:embed="rId7"/>
          <a:stretch>
            <a:fillRect/>
          </a:stretch>
        </p:blipFill>
        <p:spPr>
          <a:xfrm>
            <a:off x="7153097" y="2493256"/>
            <a:ext cx="1352550" cy="359680"/>
          </a:xfrm>
          <a:prstGeom prst="rect">
            <a:avLst/>
          </a:prstGeom>
        </p:spPr>
      </p:pic>
      <p:sp>
        <p:nvSpPr>
          <p:cNvPr id="20" name="Abrir llave 19"/>
          <p:cNvSpPr/>
          <p:nvPr/>
        </p:nvSpPr>
        <p:spPr>
          <a:xfrm rot="5400000">
            <a:off x="6854480" y="973422"/>
            <a:ext cx="245394" cy="2822493"/>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cxnSp>
        <p:nvCxnSpPr>
          <p:cNvPr id="22" name="Conector recto de flecha 21"/>
          <p:cNvCxnSpPr/>
          <p:nvPr/>
        </p:nvCxnSpPr>
        <p:spPr>
          <a:xfrm>
            <a:off x="6339513" y="1700808"/>
            <a:ext cx="24871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p:nvPr/>
        </p:nvCxnSpPr>
        <p:spPr>
          <a:xfrm>
            <a:off x="7892641" y="1700808"/>
            <a:ext cx="248711"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ángulo 55">
            <a:extLst>
              <a:ext uri="{FF2B5EF4-FFF2-40B4-BE49-F238E27FC236}">
                <a16:creationId xmlns="" xmlns:a16="http://schemas.microsoft.com/office/drawing/2014/main" id="{E45788C1-AD64-4717-96CE-B06B362AB7B1}"/>
              </a:ext>
            </a:extLst>
          </p:cNvPr>
          <p:cNvSpPr/>
          <p:nvPr/>
        </p:nvSpPr>
        <p:spPr>
          <a:xfrm>
            <a:off x="27006" y="836712"/>
            <a:ext cx="9009490"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Tree>
    <p:extLst>
      <p:ext uri="{BB962C8B-B14F-4D97-AF65-F5344CB8AC3E}">
        <p14:creationId xmlns:p14="http://schemas.microsoft.com/office/powerpoint/2010/main" val="118815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3000"/>
          </a:schemeClr>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14922" y="6220353"/>
            <a:ext cx="2628900" cy="584150"/>
          </a:xfrm>
          <a:prstGeom prst="rect">
            <a:avLst/>
          </a:prstGeom>
        </p:spPr>
      </p:pic>
      <p:sp>
        <p:nvSpPr>
          <p:cNvPr id="8" name="Rectángulo 7">
            <a:extLst>
              <a:ext uri="{FF2B5EF4-FFF2-40B4-BE49-F238E27FC236}">
                <a16:creationId xmlns="" xmlns:a16="http://schemas.microsoft.com/office/drawing/2014/main" id="{F73AF54A-2710-4E7D-985E-13E68CF3756F}"/>
              </a:ext>
            </a:extLst>
          </p:cNvPr>
          <p:cNvSpPr/>
          <p:nvPr/>
        </p:nvSpPr>
        <p:spPr>
          <a:xfrm>
            <a:off x="17748" y="0"/>
            <a:ext cx="9108504" cy="63764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2"/>
              </a:solidFill>
            </a:endParaRPr>
          </a:p>
          <a:p>
            <a:pPr algn="ctr"/>
            <a:r>
              <a:rPr lang="es-EC" b="1" dirty="0">
                <a:solidFill>
                  <a:schemeClr val="tx2"/>
                </a:solidFill>
              </a:rPr>
              <a:t>ESTRUCTURA DEL TÍTULO – “</a:t>
            </a:r>
            <a:r>
              <a:rPr lang="es-MX" b="1" dirty="0">
                <a:solidFill>
                  <a:schemeClr val="tx2"/>
                </a:solidFill>
              </a:rPr>
              <a:t>DEL SOTERRAMIENTO DE REDES DE SERVICIO DE TELECOMUNICACIONES Y ENERGÍA ELÉCTRICA EN EL DISTRITO METROPOLITANO DE QUITO”</a:t>
            </a:r>
          </a:p>
          <a:p>
            <a:pPr algn="ctr"/>
            <a:endParaRPr lang="es-EC" b="1" dirty="0">
              <a:solidFill>
                <a:schemeClr val="tx2"/>
              </a:solidFill>
            </a:endParaRPr>
          </a:p>
        </p:txBody>
      </p:sp>
      <p:sp>
        <p:nvSpPr>
          <p:cNvPr id="11" name="Rectángulo 10">
            <a:extLst>
              <a:ext uri="{FF2B5EF4-FFF2-40B4-BE49-F238E27FC236}">
                <a16:creationId xmlns="" xmlns:a16="http://schemas.microsoft.com/office/drawing/2014/main" id="{F567A889-6E3F-4189-B2B2-6F9D0DEB34BF}"/>
              </a:ext>
            </a:extLst>
          </p:cNvPr>
          <p:cNvSpPr/>
          <p:nvPr/>
        </p:nvSpPr>
        <p:spPr>
          <a:xfrm>
            <a:off x="5148064" y="1339892"/>
            <a:ext cx="3888432" cy="4775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8" name="Rectángulo 57">
            <a:extLst>
              <a:ext uri="{FF2B5EF4-FFF2-40B4-BE49-F238E27FC236}">
                <a16:creationId xmlns="" xmlns:a16="http://schemas.microsoft.com/office/drawing/2014/main" id="{3AE2B5BA-D153-4EAD-8326-D339D2D167DE}"/>
              </a:ext>
            </a:extLst>
          </p:cNvPr>
          <p:cNvSpPr/>
          <p:nvPr/>
        </p:nvSpPr>
        <p:spPr>
          <a:xfrm>
            <a:off x="331521" y="2164066"/>
            <a:ext cx="3535852" cy="5760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Modalidad general de construcción</a:t>
            </a:r>
          </a:p>
          <a:p>
            <a:pPr algn="ctr"/>
            <a:r>
              <a:rPr lang="es-ES" sz="1100" b="1" dirty="0" smtClean="0"/>
              <a:t>(Toda construcción de obras de canalización subterránea para el servicio de telecomunicaciones)</a:t>
            </a:r>
            <a:endParaRPr lang="es-EC" sz="1100" b="1" dirty="0"/>
          </a:p>
        </p:txBody>
      </p:sp>
      <p:sp>
        <p:nvSpPr>
          <p:cNvPr id="59" name="Rectángulo 58">
            <a:extLst>
              <a:ext uri="{FF2B5EF4-FFF2-40B4-BE49-F238E27FC236}">
                <a16:creationId xmlns="" xmlns:a16="http://schemas.microsoft.com/office/drawing/2014/main" id="{3AE2B5BA-D153-4EAD-8326-D339D2D167DE}"/>
              </a:ext>
            </a:extLst>
          </p:cNvPr>
          <p:cNvSpPr/>
          <p:nvPr/>
        </p:nvSpPr>
        <p:spPr>
          <a:xfrm>
            <a:off x="337017" y="3250765"/>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Del Acuerdo de Intervención</a:t>
            </a:r>
            <a:endParaRPr lang="es-EC" sz="1100" b="1" dirty="0"/>
          </a:p>
        </p:txBody>
      </p:sp>
      <p:sp>
        <p:nvSpPr>
          <p:cNvPr id="60" name="Rectángulo 59">
            <a:extLst>
              <a:ext uri="{FF2B5EF4-FFF2-40B4-BE49-F238E27FC236}">
                <a16:creationId xmlns="" xmlns:a16="http://schemas.microsoft.com/office/drawing/2014/main" id="{3AE2B5BA-D153-4EAD-8326-D339D2D167DE}"/>
              </a:ext>
            </a:extLst>
          </p:cNvPr>
          <p:cNvSpPr/>
          <p:nvPr/>
        </p:nvSpPr>
        <p:spPr>
          <a:xfrm>
            <a:off x="315711" y="4263546"/>
            <a:ext cx="3532734"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Del concurso para asignar la ejecución de polígonos de soterramiento PMI</a:t>
            </a:r>
            <a:endParaRPr lang="es-EC" sz="1100" b="1" dirty="0"/>
          </a:p>
        </p:txBody>
      </p:sp>
      <p:sp>
        <p:nvSpPr>
          <p:cNvPr id="61" name="Rectángulo 60">
            <a:extLst>
              <a:ext uri="{FF2B5EF4-FFF2-40B4-BE49-F238E27FC236}">
                <a16:creationId xmlns="" xmlns:a16="http://schemas.microsoft.com/office/drawing/2014/main" id="{3AE2B5BA-D153-4EAD-8326-D339D2D167DE}"/>
              </a:ext>
            </a:extLst>
          </p:cNvPr>
          <p:cNvSpPr/>
          <p:nvPr/>
        </p:nvSpPr>
        <p:spPr>
          <a:xfrm>
            <a:off x="337017" y="5301463"/>
            <a:ext cx="3535852" cy="5040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t>De la adjudicación de los polígonos de soterramiento del PMI / (LMU -A)</a:t>
            </a:r>
            <a:endParaRPr lang="es-EC" sz="1100" b="1" dirty="0"/>
          </a:p>
        </p:txBody>
      </p:sp>
      <p:sp>
        <p:nvSpPr>
          <p:cNvPr id="63" name="Flecha derecha 62"/>
          <p:cNvSpPr/>
          <p:nvPr/>
        </p:nvSpPr>
        <p:spPr>
          <a:xfrm rot="5400000">
            <a:off x="1836345" y="4903182"/>
            <a:ext cx="445114"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4" name="Flecha derecha 63"/>
          <p:cNvSpPr/>
          <p:nvPr/>
        </p:nvSpPr>
        <p:spPr>
          <a:xfrm rot="5400000">
            <a:off x="1848680" y="3856532"/>
            <a:ext cx="420444"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5" name="Flecha derecha 64"/>
          <p:cNvSpPr/>
          <p:nvPr/>
        </p:nvSpPr>
        <p:spPr>
          <a:xfrm rot="5400000">
            <a:off x="1851232" y="2843816"/>
            <a:ext cx="429657" cy="308668"/>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1" name="Rectángulo 80">
            <a:extLst>
              <a:ext uri="{FF2B5EF4-FFF2-40B4-BE49-F238E27FC236}">
                <a16:creationId xmlns="" xmlns:a16="http://schemas.microsoft.com/office/drawing/2014/main" id="{46F73611-3049-48C8-8724-AC117C060439}"/>
              </a:ext>
            </a:extLst>
          </p:cNvPr>
          <p:cNvSpPr/>
          <p:nvPr/>
        </p:nvSpPr>
        <p:spPr>
          <a:xfrm>
            <a:off x="317592" y="1361585"/>
            <a:ext cx="3563710" cy="63764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Sección III: De la construcción de obras de canalización para servicios de Telecomunicaciones</a:t>
            </a:r>
          </a:p>
        </p:txBody>
      </p:sp>
      <p:sp>
        <p:nvSpPr>
          <p:cNvPr id="2" name="CuadroTexto 1"/>
          <p:cNvSpPr txBox="1"/>
          <p:nvPr/>
        </p:nvSpPr>
        <p:spPr>
          <a:xfrm>
            <a:off x="6574631" y="3038966"/>
            <a:ext cx="1014597" cy="461665"/>
          </a:xfrm>
          <a:prstGeom prst="rect">
            <a:avLst/>
          </a:prstGeom>
          <a:noFill/>
        </p:spPr>
        <p:txBody>
          <a:bodyPr wrap="square" rtlCol="0">
            <a:spAutoFit/>
          </a:bodyPr>
          <a:lstStyle/>
          <a:p>
            <a:pPr algn="ctr"/>
            <a:r>
              <a:rPr lang="es-EC" sz="1200" b="1" dirty="0" smtClean="0"/>
              <a:t>Acuerdo de Intervención</a:t>
            </a:r>
            <a:endParaRPr lang="es-EC" sz="1200" b="1" dirty="0"/>
          </a:p>
        </p:txBody>
      </p:sp>
      <p:sp>
        <p:nvSpPr>
          <p:cNvPr id="4" name="Rectángulo 3"/>
          <p:cNvSpPr/>
          <p:nvPr/>
        </p:nvSpPr>
        <p:spPr>
          <a:xfrm>
            <a:off x="5331790" y="3904022"/>
            <a:ext cx="1468748" cy="4517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4" name="Rectángulo 83"/>
          <p:cNvSpPr/>
          <p:nvPr/>
        </p:nvSpPr>
        <p:spPr>
          <a:xfrm>
            <a:off x="7589228" y="3943125"/>
            <a:ext cx="1138861" cy="40298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CuadroTexto 4"/>
          <p:cNvSpPr txBox="1"/>
          <p:nvPr/>
        </p:nvSpPr>
        <p:spPr>
          <a:xfrm>
            <a:off x="7621392" y="4029006"/>
            <a:ext cx="1199080" cy="276999"/>
          </a:xfrm>
          <a:prstGeom prst="rect">
            <a:avLst/>
          </a:prstGeom>
          <a:noFill/>
        </p:spPr>
        <p:txBody>
          <a:bodyPr wrap="square" rtlCol="0">
            <a:spAutoFit/>
          </a:bodyPr>
          <a:lstStyle/>
          <a:p>
            <a:pPr algn="ctr"/>
            <a:r>
              <a:rPr lang="es-EC" sz="1200" i="1" dirty="0" smtClean="0"/>
              <a:t>Cesión Gratuita</a:t>
            </a:r>
            <a:endParaRPr lang="es-EC" sz="1200" i="1" dirty="0"/>
          </a:p>
        </p:txBody>
      </p:sp>
      <p:sp>
        <p:nvSpPr>
          <p:cNvPr id="85" name="CuadroTexto 84"/>
          <p:cNvSpPr txBox="1"/>
          <p:nvPr/>
        </p:nvSpPr>
        <p:spPr>
          <a:xfrm>
            <a:off x="5488829" y="3903439"/>
            <a:ext cx="1154343" cy="461665"/>
          </a:xfrm>
          <a:prstGeom prst="rect">
            <a:avLst/>
          </a:prstGeom>
          <a:noFill/>
        </p:spPr>
        <p:txBody>
          <a:bodyPr wrap="square" rtlCol="0">
            <a:spAutoFit/>
          </a:bodyPr>
          <a:lstStyle/>
          <a:p>
            <a:pPr algn="ctr"/>
            <a:r>
              <a:rPr lang="es-EC" sz="1200" i="1" dirty="0" smtClean="0"/>
              <a:t>Recuperación de la Inversión</a:t>
            </a:r>
            <a:endParaRPr lang="es-EC" sz="1200" i="1" dirty="0"/>
          </a:p>
        </p:txBody>
      </p:sp>
      <p:sp>
        <p:nvSpPr>
          <p:cNvPr id="86" name="Rectángulo 85"/>
          <p:cNvSpPr/>
          <p:nvPr/>
        </p:nvSpPr>
        <p:spPr>
          <a:xfrm>
            <a:off x="6482531" y="3068960"/>
            <a:ext cx="1138861" cy="402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4" name="Imagen 13"/>
          <p:cNvPicPr>
            <a:picLocks noChangeAspect="1"/>
          </p:cNvPicPr>
          <p:nvPr/>
        </p:nvPicPr>
        <p:blipFill>
          <a:blip r:embed="rId3"/>
          <a:stretch>
            <a:fillRect/>
          </a:stretch>
        </p:blipFill>
        <p:spPr>
          <a:xfrm>
            <a:off x="8097234" y="5295470"/>
            <a:ext cx="923837" cy="338702"/>
          </a:xfrm>
          <a:prstGeom prst="rect">
            <a:avLst/>
          </a:prstGeom>
        </p:spPr>
      </p:pic>
      <p:sp>
        <p:nvSpPr>
          <p:cNvPr id="6" name="Cerrar llave 5"/>
          <p:cNvSpPr/>
          <p:nvPr/>
        </p:nvSpPr>
        <p:spPr>
          <a:xfrm rot="16200000">
            <a:off x="6935235" y="3163841"/>
            <a:ext cx="330162" cy="1051367"/>
          </a:xfrm>
          <a:prstGeom prst="rightBrace">
            <a:avLst/>
          </a:prstGeom>
          <a:solidFill>
            <a:schemeClr val="bg1"/>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27" name="Rectángulo 26"/>
          <p:cNvSpPr/>
          <p:nvPr/>
        </p:nvSpPr>
        <p:spPr>
          <a:xfrm>
            <a:off x="3237827" y="827420"/>
            <a:ext cx="3003836" cy="369332"/>
          </a:xfrm>
          <a:prstGeom prst="rect">
            <a:avLst/>
          </a:prstGeom>
        </p:spPr>
        <p:txBody>
          <a:bodyPr wrap="none">
            <a:spAutoFit/>
          </a:bodyPr>
          <a:lstStyle/>
          <a:p>
            <a:pPr algn="ctr"/>
            <a:r>
              <a:rPr lang="es-EC" b="1" dirty="0">
                <a:solidFill>
                  <a:schemeClr val="tx2">
                    <a:lumMod val="75000"/>
                  </a:schemeClr>
                </a:solidFill>
              </a:rPr>
              <a:t>CAPÍTULO III - DE LA GESTIÓN</a:t>
            </a:r>
          </a:p>
        </p:txBody>
      </p:sp>
      <p:sp>
        <p:nvSpPr>
          <p:cNvPr id="28" name="Flecha derecha 27"/>
          <p:cNvSpPr/>
          <p:nvPr/>
        </p:nvSpPr>
        <p:spPr>
          <a:xfrm>
            <a:off x="4244387" y="3301299"/>
            <a:ext cx="715885" cy="402988"/>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30" name="Imagen 29" descr="ventimilla despues.jpg"/>
          <p:cNvPicPr/>
          <p:nvPr/>
        </p:nvPicPr>
        <p:blipFill>
          <a:blip r:embed="rId4" cstate="print">
            <a:extLst>
              <a:ext uri="{28A0092B-C50C-407E-A947-70E740481C1C}">
                <a14:useLocalDpi xmlns:a14="http://schemas.microsoft.com/office/drawing/2010/main" val="0"/>
              </a:ext>
            </a:extLst>
          </a:blip>
          <a:stretch>
            <a:fillRect/>
          </a:stretch>
        </p:blipFill>
        <p:spPr>
          <a:xfrm>
            <a:off x="5714721" y="1893784"/>
            <a:ext cx="2734416" cy="1103168"/>
          </a:xfrm>
          <a:prstGeom prst="rect">
            <a:avLst/>
          </a:prstGeom>
        </p:spPr>
      </p:pic>
      <p:pic>
        <p:nvPicPr>
          <p:cNvPr id="31" name="Imagen 30"/>
          <p:cNvPicPr>
            <a:picLocks noChangeAspect="1"/>
          </p:cNvPicPr>
          <p:nvPr/>
        </p:nvPicPr>
        <p:blipFill>
          <a:blip r:embed="rId5"/>
          <a:stretch>
            <a:fillRect/>
          </a:stretch>
        </p:blipFill>
        <p:spPr>
          <a:xfrm>
            <a:off x="5305672" y="4581128"/>
            <a:ext cx="2047422" cy="1142193"/>
          </a:xfrm>
          <a:prstGeom prst="rect">
            <a:avLst/>
          </a:prstGeom>
          <a:ln w="25400">
            <a:solidFill>
              <a:srgbClr val="92D050"/>
            </a:solidFill>
          </a:ln>
        </p:spPr>
      </p:pic>
      <p:sp>
        <p:nvSpPr>
          <p:cNvPr id="32" name="CuadroTexto 31">
            <a:extLst>
              <a:ext uri="{FF2B5EF4-FFF2-40B4-BE49-F238E27FC236}">
                <a16:creationId xmlns="" xmlns:a16="http://schemas.microsoft.com/office/drawing/2014/main" id="{B95FE63A-D93E-49BE-AB3D-1B95DCDFEC41}"/>
              </a:ext>
            </a:extLst>
          </p:cNvPr>
          <p:cNvSpPr txBox="1"/>
          <p:nvPr/>
        </p:nvSpPr>
        <p:spPr>
          <a:xfrm>
            <a:off x="5220072" y="4588738"/>
            <a:ext cx="486164" cy="246221"/>
          </a:xfrm>
          <a:prstGeom prst="rect">
            <a:avLst/>
          </a:prstGeom>
          <a:noFill/>
        </p:spPr>
        <p:txBody>
          <a:bodyPr wrap="square">
            <a:spAutoFit/>
          </a:bodyPr>
          <a:lstStyle/>
          <a:p>
            <a:pPr algn="ctr"/>
            <a:r>
              <a:rPr lang="es-EC" sz="1000" b="1" dirty="0" smtClean="0"/>
              <a:t>PMI</a:t>
            </a:r>
            <a:endParaRPr lang="es-EC" sz="1000" b="1" dirty="0"/>
          </a:p>
        </p:txBody>
      </p:sp>
      <p:sp>
        <p:nvSpPr>
          <p:cNvPr id="33" name="Cerrar llave 32"/>
          <p:cNvSpPr/>
          <p:nvPr/>
        </p:nvSpPr>
        <p:spPr>
          <a:xfrm rot="10800000">
            <a:off x="7424147" y="4671953"/>
            <a:ext cx="330162" cy="1051367"/>
          </a:xfrm>
          <a:prstGeom prst="rightBrace">
            <a:avLst/>
          </a:prstGeom>
          <a:solidFill>
            <a:schemeClr val="bg1"/>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pic>
        <p:nvPicPr>
          <p:cNvPr id="34" name="Imagen 33" descr="Captura de pantalla 2019-08-23 a la(s) 12.21.56.png"/>
          <p:cNvPicPr>
            <a:picLocks noChangeAspect="1"/>
          </p:cNvPicPr>
          <p:nvPr/>
        </p:nvPicPr>
        <p:blipFill rotWithShape="1">
          <a:blip r:embed="rId6" cstate="print">
            <a:extLst>
              <a:ext uri="{28A0092B-C50C-407E-A947-70E740481C1C}">
                <a14:useLocalDpi xmlns:a14="http://schemas.microsoft.com/office/drawing/2010/main" val="0"/>
              </a:ext>
            </a:extLst>
          </a:blip>
          <a:srcRect b="27953"/>
          <a:stretch/>
        </p:blipFill>
        <p:spPr>
          <a:xfrm>
            <a:off x="8021354" y="4806789"/>
            <a:ext cx="999717" cy="277471"/>
          </a:xfrm>
          <a:prstGeom prst="rect">
            <a:avLst/>
          </a:prstGeom>
        </p:spPr>
      </p:pic>
      <p:pic>
        <p:nvPicPr>
          <p:cNvPr id="9" name="Imagen 8"/>
          <p:cNvPicPr>
            <a:picLocks noChangeAspect="1"/>
          </p:cNvPicPr>
          <p:nvPr/>
        </p:nvPicPr>
        <p:blipFill>
          <a:blip r:embed="rId7"/>
          <a:stretch>
            <a:fillRect/>
          </a:stretch>
        </p:blipFill>
        <p:spPr>
          <a:xfrm>
            <a:off x="7683613" y="4805206"/>
            <a:ext cx="250384" cy="250384"/>
          </a:xfrm>
          <a:prstGeom prst="rect">
            <a:avLst/>
          </a:prstGeom>
        </p:spPr>
      </p:pic>
      <p:pic>
        <p:nvPicPr>
          <p:cNvPr id="37" name="Imagen 36"/>
          <p:cNvPicPr>
            <a:picLocks noChangeAspect="1"/>
          </p:cNvPicPr>
          <p:nvPr/>
        </p:nvPicPr>
        <p:blipFill>
          <a:blip r:embed="rId7"/>
          <a:stretch>
            <a:fillRect/>
          </a:stretch>
        </p:blipFill>
        <p:spPr>
          <a:xfrm>
            <a:off x="7691717" y="5357152"/>
            <a:ext cx="250384" cy="250384"/>
          </a:xfrm>
          <a:prstGeom prst="rect">
            <a:avLst/>
          </a:prstGeom>
        </p:spPr>
      </p:pic>
      <p:pic>
        <p:nvPicPr>
          <p:cNvPr id="4100" name="Picture 4" descr="El Icono Del Contrato. Acuerdo Y Firma, Pacto, Acuerdo, Icono De La  Convención En Estilo Plano, Ilustración Vectorial Ilustraciones  Vectoriales, Clip Art Vectorizado Libre De Derechos. Image 5470179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534749">
            <a:off x="8148195" y="3090180"/>
            <a:ext cx="590121" cy="590121"/>
          </a:xfrm>
          <a:prstGeom prst="rect">
            <a:avLst/>
          </a:prstGeom>
          <a:noFill/>
          <a:extLst>
            <a:ext uri="{909E8E84-426E-40DD-AFC4-6F175D3DCCD1}">
              <a14:hiddenFill xmlns:a14="http://schemas.microsoft.com/office/drawing/2010/main">
                <a:solidFill>
                  <a:srgbClr val="FFFFFF"/>
                </a:solidFill>
              </a14:hiddenFill>
            </a:ext>
          </a:extLst>
        </p:spPr>
      </p:pic>
      <p:sp>
        <p:nvSpPr>
          <p:cNvPr id="35" name="Rectángulo 34">
            <a:extLst>
              <a:ext uri="{FF2B5EF4-FFF2-40B4-BE49-F238E27FC236}">
                <a16:creationId xmlns="" xmlns:a16="http://schemas.microsoft.com/office/drawing/2014/main" id="{E45788C1-AD64-4717-96CE-B06B362AB7B1}"/>
              </a:ext>
            </a:extLst>
          </p:cNvPr>
          <p:cNvSpPr/>
          <p:nvPr/>
        </p:nvSpPr>
        <p:spPr>
          <a:xfrm>
            <a:off x="27006" y="836712"/>
            <a:ext cx="9099246" cy="538364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C" dirty="0">
              <a:solidFill>
                <a:schemeClr val="tx2">
                  <a:lumMod val="75000"/>
                </a:schemeClr>
              </a:solidFill>
            </a:endParaRPr>
          </a:p>
        </p:txBody>
      </p:sp>
      <p:sp>
        <p:nvSpPr>
          <p:cNvPr id="36" name="Rectángulo 35"/>
          <p:cNvSpPr/>
          <p:nvPr/>
        </p:nvSpPr>
        <p:spPr>
          <a:xfrm>
            <a:off x="5714722" y="1416791"/>
            <a:ext cx="2734416" cy="38847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6"/>
          <p:cNvSpPr/>
          <p:nvPr/>
        </p:nvSpPr>
        <p:spPr>
          <a:xfrm>
            <a:off x="5694614" y="1391678"/>
            <a:ext cx="3033475" cy="461665"/>
          </a:xfrm>
          <a:prstGeom prst="rect">
            <a:avLst/>
          </a:prstGeom>
        </p:spPr>
        <p:txBody>
          <a:bodyPr wrap="square">
            <a:spAutoFit/>
          </a:bodyPr>
          <a:lstStyle/>
          <a:p>
            <a:pPr algn="ctr"/>
            <a:r>
              <a:rPr lang="es-EC" sz="1200" b="1" dirty="0" smtClean="0"/>
              <a:t>Todas obra de soterramiento de telecomunicaciones</a:t>
            </a:r>
            <a:endParaRPr lang="es-EC" sz="1200" b="1" dirty="0"/>
          </a:p>
        </p:txBody>
      </p:sp>
      <p:cxnSp>
        <p:nvCxnSpPr>
          <p:cNvPr id="12" name="Conector recto de flecha 11"/>
          <p:cNvCxnSpPr/>
          <p:nvPr/>
        </p:nvCxnSpPr>
        <p:spPr>
          <a:xfrm>
            <a:off x="5331790" y="5949280"/>
            <a:ext cx="1040410" cy="0"/>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6154014" y="5816097"/>
            <a:ext cx="1199080" cy="276999"/>
          </a:xfrm>
          <a:prstGeom prst="rect">
            <a:avLst/>
          </a:prstGeom>
          <a:noFill/>
        </p:spPr>
        <p:txBody>
          <a:bodyPr wrap="square" rtlCol="0">
            <a:spAutoFit/>
          </a:bodyPr>
          <a:lstStyle/>
          <a:p>
            <a:pPr algn="ctr"/>
            <a:r>
              <a:rPr lang="es-EC" sz="1200" i="1" dirty="0" smtClean="0"/>
              <a:t>Ejecutar</a:t>
            </a:r>
            <a:endParaRPr lang="es-EC" sz="1200" i="1" dirty="0"/>
          </a:p>
        </p:txBody>
      </p:sp>
    </p:spTree>
    <p:extLst>
      <p:ext uri="{BB962C8B-B14F-4D97-AF65-F5344CB8AC3E}">
        <p14:creationId xmlns:p14="http://schemas.microsoft.com/office/powerpoint/2010/main" val="3324356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16918</TotalTime>
  <Words>2703</Words>
  <Application>Microsoft Office PowerPoint</Application>
  <PresentationFormat>Presentación en pantalla (4:3)</PresentationFormat>
  <Paragraphs>280</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Lucia Avila Santacruz</dc:creator>
  <cp:lastModifiedBy>Cristian Fernando Zapata Yugsi</cp:lastModifiedBy>
  <cp:revision>800</cp:revision>
  <cp:lastPrinted>2020-01-23T12:58:54Z</cp:lastPrinted>
  <dcterms:created xsi:type="dcterms:W3CDTF">2019-07-11T18:34:52Z</dcterms:created>
  <dcterms:modified xsi:type="dcterms:W3CDTF">2022-03-11T15:01:45Z</dcterms:modified>
</cp:coreProperties>
</file>