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2" r:id="rId4"/>
    <p:sldId id="270" r:id="rId5"/>
    <p:sldId id="268" r:id="rId6"/>
    <p:sldId id="269" r:id="rId7"/>
    <p:sldId id="258" r:id="rId8"/>
    <p:sldId id="273" r:id="rId9"/>
    <p:sldId id="277" r:id="rId10"/>
    <p:sldId id="271" r:id="rId11"/>
    <p:sldId id="274" r:id="rId12"/>
    <p:sldId id="261" r:id="rId13"/>
    <p:sldId id="275" r:id="rId14"/>
    <p:sldId id="276" r:id="rId1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7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229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895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6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043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73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04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910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800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397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967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573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868-C9C0-455C-8FA2-271CF1F2F910}" type="datetimeFigureOut">
              <a:rPr lang="es-EC" smtClean="0"/>
              <a:t>8/2/2021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682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83568" y="227687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70C0"/>
                </a:solidFill>
              </a:rPr>
              <a:t>VIA INTERVALLES TRAMO </a:t>
            </a:r>
            <a:r>
              <a:rPr lang="it-IT" sz="4000" b="1" dirty="0" smtClean="0">
                <a:solidFill>
                  <a:srgbClr val="0070C0"/>
                </a:solidFill>
              </a:rPr>
              <a:t>«AVENIDA INTEROCEÁNICA- AVENIDA RUTA VIVA»</a:t>
            </a:r>
            <a:endParaRPr lang="es-EC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Secretaría de Territorio, Hábitat y Vivienda Quito on Twitter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91" r="2561" b="35250"/>
          <a:stretch/>
        </p:blipFill>
        <p:spPr bwMode="auto">
          <a:xfrm>
            <a:off x="179512" y="260648"/>
            <a:ext cx="2520280" cy="9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retaria de Territorio Habitat y Vivien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5" t="87198" r="390" b="1612"/>
          <a:stretch/>
        </p:blipFill>
        <p:spPr bwMode="auto">
          <a:xfrm>
            <a:off x="5796136" y="5013176"/>
            <a:ext cx="273630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9762" t="19201" r="38188" b="17800"/>
          <a:stretch/>
        </p:blipFill>
        <p:spPr>
          <a:xfrm>
            <a:off x="251520" y="116632"/>
            <a:ext cx="4032448" cy="6480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8188" t="17801" r="37400" b="10801"/>
          <a:stretch/>
        </p:blipFill>
        <p:spPr>
          <a:xfrm>
            <a:off x="4716016" y="130403"/>
            <a:ext cx="3888432" cy="6397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9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188" t="10801" r="38188" b="17800"/>
          <a:stretch/>
        </p:blipFill>
        <p:spPr>
          <a:xfrm>
            <a:off x="395536" y="130403"/>
            <a:ext cx="3816424" cy="64879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401" t="17508" r="37400" b="12538"/>
          <a:stretch/>
        </p:blipFill>
        <p:spPr>
          <a:xfrm>
            <a:off x="4499991" y="130402"/>
            <a:ext cx="4154937" cy="64879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8188" t="14749" r="36979" b="23893"/>
          <a:stretch/>
        </p:blipFill>
        <p:spPr>
          <a:xfrm>
            <a:off x="467544" y="332656"/>
            <a:ext cx="4392488" cy="61048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7800" t="12156" r="37001" b="65597"/>
          <a:stretch/>
        </p:blipFill>
        <p:spPr>
          <a:xfrm>
            <a:off x="5076056" y="332656"/>
            <a:ext cx="3600400" cy="17879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8188" t="26200" r="37400" b="24205"/>
          <a:stretch/>
        </p:blipFill>
        <p:spPr>
          <a:xfrm>
            <a:off x="5111634" y="2348880"/>
            <a:ext cx="3564822" cy="40736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02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551" t="19201" r="40550" b="23400"/>
          <a:stretch/>
        </p:blipFill>
        <p:spPr>
          <a:xfrm>
            <a:off x="539552" y="188640"/>
            <a:ext cx="3744416" cy="6396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8586" t="19600" r="37789" b="11801"/>
          <a:stretch/>
        </p:blipFill>
        <p:spPr>
          <a:xfrm>
            <a:off x="4499992" y="188640"/>
            <a:ext cx="3888432" cy="63511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14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ecretaría de Territorio, Hábitat y Vivienda Quito on Twitter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91" r="2561" b="35250"/>
          <a:stretch/>
        </p:blipFill>
        <p:spPr bwMode="auto">
          <a:xfrm>
            <a:off x="2555776" y="2420888"/>
            <a:ext cx="360694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79712" y="188640"/>
            <a:ext cx="4639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TRAZADO ACTUAL DE LA AVENIDA INTERVALLES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739" t="16401" r="1175" b="10801"/>
          <a:stretch/>
        </p:blipFill>
        <p:spPr>
          <a:xfrm>
            <a:off x="323528" y="764704"/>
            <a:ext cx="8627112" cy="5040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42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79712" y="188640"/>
            <a:ext cx="4639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TRAZADO ACTUAL DE LA AVENIDA INTERVALLES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9418" t="16401" r="2751" b="13601"/>
          <a:stretch/>
        </p:blipFill>
        <p:spPr>
          <a:xfrm>
            <a:off x="683568" y="764704"/>
            <a:ext cx="7932036" cy="54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0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825" t="16401" r="35888" b="24801"/>
          <a:stretch/>
        </p:blipFill>
        <p:spPr>
          <a:xfrm>
            <a:off x="251520" y="764704"/>
            <a:ext cx="4320481" cy="50516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5825" t="17800" r="35038" b="22001"/>
          <a:stretch/>
        </p:blipFill>
        <p:spPr>
          <a:xfrm>
            <a:off x="4572001" y="790724"/>
            <a:ext cx="4324369" cy="502561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128481" y="225676"/>
            <a:ext cx="4639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TRAZADO ACTUAL DE LA AVENIDA INTERVALLES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9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31640" y="260648"/>
            <a:ext cx="630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TRAZADO ACTUAL DE LA AVENIDA INTERVALLES – MAPA PUOS V1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013" t="19201" r="12201" b="12200"/>
          <a:stretch/>
        </p:blipFill>
        <p:spPr>
          <a:xfrm>
            <a:off x="467544" y="980728"/>
            <a:ext cx="8213321" cy="49685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36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91680" y="188640"/>
            <a:ext cx="630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TRAZADO ACTUAL DE LA AVENIDA INTERVALLES – MAPA PUOS V2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988" t="15000" r="17712" b="6601"/>
          <a:stretch/>
        </p:blipFill>
        <p:spPr>
          <a:xfrm>
            <a:off x="755576" y="764704"/>
            <a:ext cx="7920880" cy="50405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75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462" t="22002" r="31888" b="54153"/>
          <a:stretch/>
        </p:blipFill>
        <p:spPr>
          <a:xfrm>
            <a:off x="184772" y="1844824"/>
            <a:ext cx="4092454" cy="1584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462" t="68698" r="33165" b="13599"/>
          <a:stretch/>
        </p:blipFill>
        <p:spPr>
          <a:xfrm>
            <a:off x="89701" y="3615998"/>
            <a:ext cx="4320480" cy="12891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463" t="25911" r="33462" b="8080"/>
          <a:stretch/>
        </p:blipFill>
        <p:spPr>
          <a:xfrm>
            <a:off x="4550616" y="223694"/>
            <a:ext cx="4330516" cy="48614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373979" y="1314555"/>
            <a:ext cx="4683789" cy="504056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outerShdw blurRad="50800" dist="50800" dir="5400000" algn="ctr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4909" y="195619"/>
            <a:ext cx="42318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ORDENANZA METROPOLITANA No. 210 SANCIONADA EL 12 DE ABRIL DEL 2018</a:t>
            </a:r>
            <a:r>
              <a:rPr lang="es-EC" dirty="0" smtClean="0"/>
              <a:t>.</a:t>
            </a:r>
          </a:p>
          <a:p>
            <a:pPr algn="ctr"/>
            <a:r>
              <a:rPr lang="es-EC" sz="1400" dirty="0" smtClean="0"/>
              <a:t>MODIFICATORIA DE LAS ORDENANZAS</a:t>
            </a:r>
          </a:p>
          <a:p>
            <a:pPr algn="ctr"/>
            <a:r>
              <a:rPr lang="es-EC" sz="1400" dirty="0" smtClean="0"/>
              <a:t>METROPOLITANAS Nos. 127, 192, 172, 432 y 060 DEL DISTRITO METROPOLITANO</a:t>
            </a:r>
          </a:p>
          <a:p>
            <a:pPr algn="ctr"/>
            <a:r>
              <a:rPr lang="es-EC" sz="1400" dirty="0" smtClean="0"/>
              <a:t>DE QUITO</a:t>
            </a:r>
            <a:endParaRPr lang="es-EC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4250" t="64000" r="33463" b="20600"/>
          <a:stretch/>
        </p:blipFill>
        <p:spPr>
          <a:xfrm>
            <a:off x="1576926" y="5252984"/>
            <a:ext cx="5400600" cy="14489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7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9525" t="19201" r="46850" b="6601"/>
          <a:stretch/>
        </p:blipFill>
        <p:spPr>
          <a:xfrm>
            <a:off x="395536" y="332656"/>
            <a:ext cx="3456384" cy="61062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251520" y="4005064"/>
            <a:ext cx="3744415" cy="720080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outerShdw blurRad="50800" dist="50800" dir="5400000" algn="ctr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950" t="16401" r="46063" b="8001"/>
          <a:stretch/>
        </p:blipFill>
        <p:spPr>
          <a:xfrm>
            <a:off x="4213084" y="332655"/>
            <a:ext cx="3743291" cy="61253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ángulo 7"/>
          <p:cNvSpPr/>
          <p:nvPr/>
        </p:nvSpPr>
        <p:spPr>
          <a:xfrm rot="21409979">
            <a:off x="4492080" y="3023903"/>
            <a:ext cx="3429874" cy="74288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outerShdw blurRad="50800" dist="50800" dir="5400000" algn="ctr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87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188" t="19201" r="37400" b="17800"/>
          <a:stretch/>
        </p:blipFill>
        <p:spPr>
          <a:xfrm>
            <a:off x="323528" y="404664"/>
            <a:ext cx="3947971" cy="57309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8975" t="34600" r="37400" b="20600"/>
          <a:stretch/>
        </p:blipFill>
        <p:spPr>
          <a:xfrm>
            <a:off x="4499992" y="404664"/>
            <a:ext cx="4149630" cy="44262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4378563" y="3270126"/>
            <a:ext cx="4392488" cy="1008112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outerShdw blurRad="50800" dist="50800" dir="5400000" algn="ctr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4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82</Words>
  <Application>Microsoft Office PowerPoint</Application>
  <PresentationFormat>Presentación en pantalla (4:3)</PresentationFormat>
  <Paragraphs>10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Donny Roberto Aldean Tinoco</dc:creator>
  <cp:lastModifiedBy>Secretaria de Concejo</cp:lastModifiedBy>
  <cp:revision>28</cp:revision>
  <dcterms:created xsi:type="dcterms:W3CDTF">2018-09-24T18:43:13Z</dcterms:created>
  <dcterms:modified xsi:type="dcterms:W3CDTF">2021-02-08T15:46:27Z</dcterms:modified>
</cp:coreProperties>
</file>