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revisionInfo.xml" ContentType="application/vnd.ms-powerpoint.revisioninfo+xml"/>
  <Override PartName="/ppt/changesInfos/changesInfo1.xml" ContentType="application/vnd.ms-powerpoint.changesinfo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98" r:id="rId3"/>
    <p:sldId id="399" r:id="rId4"/>
    <p:sldId id="469" r:id="rId5"/>
    <p:sldId id="472" r:id="rId6"/>
    <p:sldId id="474" r:id="rId7"/>
    <p:sldId id="350" r:id="rId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15">
          <p15:clr>
            <a:srgbClr val="A4A3A4"/>
          </p15:clr>
        </p15:guide>
        <p15:guide id="4" pos="2926">
          <p15:clr>
            <a:srgbClr val="A4A3A4"/>
          </p15:clr>
        </p15:guide>
        <p15:guide id="5" orient="horz">
          <p15:clr>
            <a:srgbClr val="A4A3A4"/>
          </p15:clr>
        </p15:guide>
        <p15:guide id="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o Jose Madera Arends" initials="RJM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FCD5B5"/>
    <a:srgbClr val="99CC00"/>
    <a:srgbClr val="0FD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FCCD1B-0E32-E545-AEB0-5AA39BF5E703}" v="18" dt="2020-11-20T23:08:43.3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7" autoAdjust="0"/>
    <p:restoredTop sz="95846" autoAdjust="0"/>
  </p:normalViewPr>
  <p:slideViewPr>
    <p:cSldViewPr>
      <p:cViewPr>
        <p:scale>
          <a:sx n="41" d="100"/>
          <a:sy n="41" d="100"/>
        </p:scale>
        <p:origin x="-750" y="-660"/>
      </p:cViewPr>
      <p:guideLst>
        <p:guide orient="horz" pos="2160"/>
        <p:guide orient="horz" pos="2115"/>
        <p:guide orient="horz"/>
        <p:guide pos="2880"/>
        <p:guide pos="2926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o Gudiño Carvajal" userId="dd57879ab337f17e" providerId="LiveId" clId="{28A585F5-A9F4-4B48-B4B2-DD2B44E1B57D}"/>
    <pc:docChg chg="undo redo custSel addSld delSld modSld">
      <pc:chgData name="Dario Gudiño Carvajal" userId="dd57879ab337f17e" providerId="LiveId" clId="{28A585F5-A9F4-4B48-B4B2-DD2B44E1B57D}" dt="2020-11-11T15:15:20.148" v="5188"/>
      <pc:docMkLst>
        <pc:docMk/>
      </pc:docMkLst>
      <pc:sldChg chg="modSp mod">
        <pc:chgData name="Dario Gudiño Carvajal" userId="dd57879ab337f17e" providerId="LiveId" clId="{28A585F5-A9F4-4B48-B4B2-DD2B44E1B57D}" dt="2020-11-11T13:31:58.227" v="2299" actId="20577"/>
        <pc:sldMkLst>
          <pc:docMk/>
          <pc:sldMk cId="2686536127" sldId="256"/>
        </pc:sldMkLst>
        <pc:spChg chg="mod">
          <ac:chgData name="Dario Gudiño Carvajal" userId="dd57879ab337f17e" providerId="LiveId" clId="{28A585F5-A9F4-4B48-B4B2-DD2B44E1B57D}" dt="2020-11-11T13:31:58.227" v="2299" actId="20577"/>
          <ac:spMkLst>
            <pc:docMk/>
            <pc:sldMk cId="2686536127" sldId="256"/>
            <ac:spMk id="8" creationId="{00000000-0000-0000-0000-000000000000}"/>
          </ac:spMkLst>
        </pc:spChg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994428345" sldId="272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698648638" sldId="273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4073560361" sldId="277"/>
        </pc:sldMkLst>
      </pc:sldChg>
      <pc:sldChg chg="addSp delSp modSp mod modTransition modAnim">
        <pc:chgData name="Dario Gudiño Carvajal" userId="dd57879ab337f17e" providerId="LiveId" clId="{28A585F5-A9F4-4B48-B4B2-DD2B44E1B57D}" dt="2020-11-11T15:10:11.176" v="5168"/>
        <pc:sldMkLst>
          <pc:docMk/>
          <pc:sldMk cId="1745230464" sldId="398"/>
        </pc:sldMkLst>
        <pc:spChg chg="mod">
          <ac:chgData name="Dario Gudiño Carvajal" userId="dd57879ab337f17e" providerId="LiveId" clId="{28A585F5-A9F4-4B48-B4B2-DD2B44E1B57D}" dt="2020-11-11T11:54:02.084" v="202" actId="20577"/>
          <ac:spMkLst>
            <pc:docMk/>
            <pc:sldMk cId="1745230464" sldId="398"/>
            <ac:spMk id="6" creationId="{EE08B766-9748-4585-A385-A88DF6A0F573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27" creationId="{D3FA883D-6823-D945-A9C5-564E6035F7C5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29" creationId="{1888F153-E65A-6B47-B5CA-C0CB0C26F2F5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30" creationId="{51C4C46E-AD3C-5941-ADBE-4555B062CC11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31" creationId="{47944379-2C67-A744-83DF-AEC12089CFA2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32" creationId="{C96025D1-B334-6F4E-8EBA-EAF7CD31E811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33" creationId="{8BD349E1-39D3-B24F-9C49-AA2081F68472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35" creationId="{D544C25A-2BB6-2846-B0D4-0F52771FFDEF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36" creationId="{DF18F514-B238-E843-A2ED-FAE9FD4E6D5E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37" creationId="{4EAEA7A7-E39B-4F49-AE8B-91907760CDF9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38" creationId="{DA6D2594-7F63-6545-B27A-B6C853043BC5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39" creationId="{4B896711-D9DA-7B48-989A-F22C3219484F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40" creationId="{B6A00532-A228-AF4A-BA7D-D53F246E6853}"/>
          </ac:spMkLst>
        </pc:spChg>
        <pc:spChg chg="mod">
          <ac:chgData name="Dario Gudiño Carvajal" userId="dd57879ab337f17e" providerId="LiveId" clId="{28A585F5-A9F4-4B48-B4B2-DD2B44E1B57D}" dt="2020-11-11T11:58:09.155" v="234" actId="790"/>
          <ac:spMkLst>
            <pc:docMk/>
            <pc:sldMk cId="1745230464" sldId="398"/>
            <ac:spMk id="41" creationId="{23CAA5C7-817D-2649-AD07-5E786467CC5C}"/>
          </ac:spMkLst>
        </pc:spChg>
        <pc:spChg chg="add mod">
          <ac:chgData name="Dario Gudiño Carvajal" userId="dd57879ab337f17e" providerId="LiveId" clId="{28A585F5-A9F4-4B48-B4B2-DD2B44E1B57D}" dt="2020-11-11T12:34:17.155" v="1663" actId="14100"/>
          <ac:spMkLst>
            <pc:docMk/>
            <pc:sldMk cId="1745230464" sldId="398"/>
            <ac:spMk id="42" creationId="{5908D3AE-9690-4F4B-BD2F-EE4FEFAD5816}"/>
          </ac:spMkLst>
        </pc:spChg>
        <pc:spChg chg="add mod">
          <ac:chgData name="Dario Gudiño Carvajal" userId="dd57879ab337f17e" providerId="LiveId" clId="{28A585F5-A9F4-4B48-B4B2-DD2B44E1B57D}" dt="2020-11-11T13:33:36.107" v="2325" actId="20577"/>
          <ac:spMkLst>
            <pc:docMk/>
            <pc:sldMk cId="1745230464" sldId="398"/>
            <ac:spMk id="43" creationId="{E890B387-1CCF-414E-997E-743524E15607}"/>
          </ac:spMkLst>
        </pc:spChg>
        <pc:spChg chg="add mod">
          <ac:chgData name="Dario Gudiño Carvajal" userId="dd57879ab337f17e" providerId="LiveId" clId="{28A585F5-A9F4-4B48-B4B2-DD2B44E1B57D}" dt="2020-11-11T12:34:10.542" v="1661" actId="14100"/>
          <ac:spMkLst>
            <pc:docMk/>
            <pc:sldMk cId="1745230464" sldId="398"/>
            <ac:spMk id="44" creationId="{E89932F7-AEFA-E646-B97E-7C5C4405A9EE}"/>
          </ac:spMkLst>
        </pc:spChg>
        <pc:spChg chg="add mod">
          <ac:chgData name="Dario Gudiño Carvajal" userId="dd57879ab337f17e" providerId="LiveId" clId="{28A585F5-A9F4-4B48-B4B2-DD2B44E1B57D}" dt="2020-11-11T12:34:07.336" v="1660" actId="14100"/>
          <ac:spMkLst>
            <pc:docMk/>
            <pc:sldMk cId="1745230464" sldId="398"/>
            <ac:spMk id="45" creationId="{B694297A-63BB-F64D-9E07-DE2ADB6545B4}"/>
          </ac:spMkLst>
        </pc:spChg>
        <pc:spChg chg="add mod">
          <ac:chgData name="Dario Gudiño Carvajal" userId="dd57879ab337f17e" providerId="LiveId" clId="{28A585F5-A9F4-4B48-B4B2-DD2B44E1B57D}" dt="2020-11-11T12:34:03.410" v="1659" actId="14100"/>
          <ac:spMkLst>
            <pc:docMk/>
            <pc:sldMk cId="1745230464" sldId="398"/>
            <ac:spMk id="46" creationId="{62D4E2EB-494C-5C49-9032-3893E9B4AE1B}"/>
          </ac:spMkLst>
        </pc:spChg>
        <pc:spChg chg="add mod">
          <ac:chgData name="Dario Gudiño Carvajal" userId="dd57879ab337f17e" providerId="LiveId" clId="{28A585F5-A9F4-4B48-B4B2-DD2B44E1B57D}" dt="2020-11-11T12:34:03.410" v="1659" actId="14100"/>
          <ac:spMkLst>
            <pc:docMk/>
            <pc:sldMk cId="1745230464" sldId="398"/>
            <ac:spMk id="47" creationId="{D9B9FCE9-3FC7-B44C-8CD8-6993E84252A8}"/>
          </ac:spMkLst>
        </pc:spChg>
        <pc:spChg chg="add mod">
          <ac:chgData name="Dario Gudiño Carvajal" userId="dd57879ab337f17e" providerId="LiveId" clId="{28A585F5-A9F4-4B48-B4B2-DD2B44E1B57D}" dt="2020-11-11T12:34:03.410" v="1659" actId="14100"/>
          <ac:spMkLst>
            <pc:docMk/>
            <pc:sldMk cId="1745230464" sldId="398"/>
            <ac:spMk id="48" creationId="{2D36CDCB-10A3-0F45-8E3E-CFE362094F1A}"/>
          </ac:spMkLst>
        </pc:spChg>
        <pc:spChg chg="add mod">
          <ac:chgData name="Dario Gudiño Carvajal" userId="dd57879ab337f17e" providerId="LiveId" clId="{28A585F5-A9F4-4B48-B4B2-DD2B44E1B57D}" dt="2020-11-11T12:34:03.410" v="1659" actId="14100"/>
          <ac:spMkLst>
            <pc:docMk/>
            <pc:sldMk cId="1745230464" sldId="398"/>
            <ac:spMk id="49" creationId="{F6984493-150D-784E-A801-933F06ED2D3C}"/>
          </ac:spMkLst>
        </pc:spChg>
        <pc:spChg chg="del">
          <ac:chgData name="Dario Gudiño Carvajal" userId="dd57879ab337f17e" providerId="LiveId" clId="{28A585F5-A9F4-4B48-B4B2-DD2B44E1B57D}" dt="2020-11-11T11:54:11.254" v="203" actId="478"/>
          <ac:spMkLst>
            <pc:docMk/>
            <pc:sldMk cId="1745230464" sldId="398"/>
            <ac:spMk id="64" creationId="{399FCD5C-7D02-4B5A-AA98-19233B3B14F5}"/>
          </ac:spMkLst>
        </pc:spChg>
        <pc:spChg chg="del">
          <ac:chgData name="Dario Gudiño Carvajal" userId="dd57879ab337f17e" providerId="LiveId" clId="{28A585F5-A9F4-4B48-B4B2-DD2B44E1B57D}" dt="2020-11-11T11:54:18.078" v="206" actId="478"/>
          <ac:spMkLst>
            <pc:docMk/>
            <pc:sldMk cId="1745230464" sldId="398"/>
            <ac:spMk id="65" creationId="{649C708E-9DDC-42D7-AA99-5FF9A8C5306A}"/>
          </ac:spMkLst>
        </pc:spChg>
        <pc:spChg chg="del">
          <ac:chgData name="Dario Gudiño Carvajal" userId="dd57879ab337f17e" providerId="LiveId" clId="{28A585F5-A9F4-4B48-B4B2-DD2B44E1B57D}" dt="2020-11-11T11:54:11.254" v="203" actId="478"/>
          <ac:spMkLst>
            <pc:docMk/>
            <pc:sldMk cId="1745230464" sldId="398"/>
            <ac:spMk id="66" creationId="{86BB113D-A9C5-4434-B4DD-33EAC203BC7D}"/>
          </ac:spMkLst>
        </pc:spChg>
        <pc:spChg chg="del">
          <ac:chgData name="Dario Gudiño Carvajal" userId="dd57879ab337f17e" providerId="LiveId" clId="{28A585F5-A9F4-4B48-B4B2-DD2B44E1B57D}" dt="2020-11-11T11:54:11.254" v="203" actId="478"/>
          <ac:spMkLst>
            <pc:docMk/>
            <pc:sldMk cId="1745230464" sldId="398"/>
            <ac:spMk id="67" creationId="{B1D09186-515B-4748-B296-50290EED5824}"/>
          </ac:spMkLst>
        </pc:spChg>
        <pc:grpChg chg="del">
          <ac:chgData name="Dario Gudiño Carvajal" userId="dd57879ab337f17e" providerId="LiveId" clId="{28A585F5-A9F4-4B48-B4B2-DD2B44E1B57D}" dt="2020-11-11T11:54:11.254" v="203" actId="478"/>
          <ac:grpSpMkLst>
            <pc:docMk/>
            <pc:sldMk cId="1745230464" sldId="398"/>
            <ac:grpSpMk id="9" creationId="{80AB2837-5F34-4A40-8CD0-48193F3B6BD6}"/>
          </ac:grpSpMkLst>
        </pc:grpChg>
        <pc:grpChg chg="add mod">
          <ac:chgData name="Dario Gudiño Carvajal" userId="dd57879ab337f17e" providerId="LiveId" clId="{28A585F5-A9F4-4B48-B4B2-DD2B44E1B57D}" dt="2020-11-11T12:34:03.410" v="1659" actId="14100"/>
          <ac:grpSpMkLst>
            <pc:docMk/>
            <pc:sldMk cId="1745230464" sldId="398"/>
            <ac:grpSpMk id="26" creationId="{65ECFB0F-7332-F641-A0A3-ECEA876C07B5}"/>
          </ac:grpSpMkLst>
        </pc:grpChg>
        <pc:grpChg chg="mod">
          <ac:chgData name="Dario Gudiño Carvajal" userId="dd57879ab337f17e" providerId="LiveId" clId="{28A585F5-A9F4-4B48-B4B2-DD2B44E1B57D}" dt="2020-11-11T11:57:10.125" v="207"/>
          <ac:grpSpMkLst>
            <pc:docMk/>
            <pc:sldMk cId="1745230464" sldId="398"/>
            <ac:grpSpMk id="28" creationId="{1D5A3E6D-EACF-F940-B41A-4D2C79C9CE90}"/>
          </ac:grpSpMkLst>
        </pc:grpChg>
        <pc:grpChg chg="del">
          <ac:chgData name="Dario Gudiño Carvajal" userId="dd57879ab337f17e" providerId="LiveId" clId="{28A585F5-A9F4-4B48-B4B2-DD2B44E1B57D}" dt="2020-11-11T11:54:11.254" v="203" actId="478"/>
          <ac:grpSpMkLst>
            <pc:docMk/>
            <pc:sldMk cId="1745230464" sldId="398"/>
            <ac:grpSpMk id="55" creationId="{E8A9871A-51E4-4B2B-BDED-CD6995AC4827}"/>
          </ac:grpSpMkLst>
        </pc:grpChg>
        <pc:grpChg chg="del">
          <ac:chgData name="Dario Gudiño Carvajal" userId="dd57879ab337f17e" providerId="LiveId" clId="{28A585F5-A9F4-4B48-B4B2-DD2B44E1B57D}" dt="2020-11-11T11:54:11.254" v="203" actId="478"/>
          <ac:grpSpMkLst>
            <pc:docMk/>
            <pc:sldMk cId="1745230464" sldId="398"/>
            <ac:grpSpMk id="58" creationId="{578527C1-F988-4070-86D0-F1F75379A12E}"/>
          </ac:grpSpMkLst>
        </pc:grpChg>
        <pc:grpChg chg="del">
          <ac:chgData name="Dario Gudiño Carvajal" userId="dd57879ab337f17e" providerId="LiveId" clId="{28A585F5-A9F4-4B48-B4B2-DD2B44E1B57D}" dt="2020-11-11T11:54:11.254" v="203" actId="478"/>
          <ac:grpSpMkLst>
            <pc:docMk/>
            <pc:sldMk cId="1745230464" sldId="398"/>
            <ac:grpSpMk id="61" creationId="{26105683-F221-433E-9939-E1E6F4EA700E}"/>
          </ac:grpSpMkLst>
        </pc:grpChg>
        <pc:picChg chg="del">
          <ac:chgData name="Dario Gudiño Carvajal" userId="dd57879ab337f17e" providerId="LiveId" clId="{28A585F5-A9F4-4B48-B4B2-DD2B44E1B57D}" dt="2020-11-11T11:54:11.254" v="203" actId="478"/>
          <ac:picMkLst>
            <pc:docMk/>
            <pc:sldMk cId="1745230464" sldId="398"/>
            <ac:picMk id="12" creationId="{51BCA8DC-90D7-43BE-90B7-F6E9713F9EA8}"/>
          </ac:picMkLst>
        </pc:picChg>
        <pc:picChg chg="del">
          <ac:chgData name="Dario Gudiño Carvajal" userId="dd57879ab337f17e" providerId="LiveId" clId="{28A585F5-A9F4-4B48-B4B2-DD2B44E1B57D}" dt="2020-11-11T11:54:11.254" v="203" actId="478"/>
          <ac:picMkLst>
            <pc:docMk/>
            <pc:sldMk cId="1745230464" sldId="398"/>
            <ac:picMk id="14" creationId="{AB415686-7CF7-42B9-86DB-42ABF3F50B53}"/>
          </ac:picMkLst>
        </pc:picChg>
        <pc:picChg chg="del">
          <ac:chgData name="Dario Gudiño Carvajal" userId="dd57879ab337f17e" providerId="LiveId" clId="{28A585F5-A9F4-4B48-B4B2-DD2B44E1B57D}" dt="2020-11-11T11:54:13.530" v="204" actId="478"/>
          <ac:picMkLst>
            <pc:docMk/>
            <pc:sldMk cId="1745230464" sldId="398"/>
            <ac:picMk id="22" creationId="{73602331-DA55-4014-AFFE-C47CCD1AFB77}"/>
          </ac:picMkLst>
        </pc:picChg>
        <pc:picChg chg="del">
          <ac:chgData name="Dario Gudiño Carvajal" userId="dd57879ab337f17e" providerId="LiveId" clId="{28A585F5-A9F4-4B48-B4B2-DD2B44E1B57D}" dt="2020-11-11T11:54:15.588" v="205" actId="478"/>
          <ac:picMkLst>
            <pc:docMk/>
            <pc:sldMk cId="1745230464" sldId="398"/>
            <ac:picMk id="34" creationId="{61C3FB28-A55B-4305-8EDF-E4DA8AD5F1D1}"/>
          </ac:picMkLst>
        </pc:picChg>
      </pc:sldChg>
      <pc:sldChg chg="addSp delSp modSp mod modAnim">
        <pc:chgData name="Dario Gudiño Carvajal" userId="dd57879ab337f17e" providerId="LiveId" clId="{28A585F5-A9F4-4B48-B4B2-DD2B44E1B57D}" dt="2020-11-11T15:11:27.367" v="5174"/>
        <pc:sldMkLst>
          <pc:docMk/>
          <pc:sldMk cId="3244091157" sldId="399"/>
        </pc:sldMkLst>
        <pc:spChg chg="mod">
          <ac:chgData name="Dario Gudiño Carvajal" userId="dd57879ab337f17e" providerId="LiveId" clId="{28A585F5-A9F4-4B48-B4B2-DD2B44E1B57D}" dt="2020-11-11T12:09:05.393" v="849" actId="20577"/>
          <ac:spMkLst>
            <pc:docMk/>
            <pc:sldMk cId="3244091157" sldId="399"/>
            <ac:spMk id="6" creationId="{EE08B766-9748-4585-A385-A88DF6A0F573}"/>
          </ac:spMkLst>
        </pc:spChg>
        <pc:spChg chg="del">
          <ac:chgData name="Dario Gudiño Carvajal" userId="dd57879ab337f17e" providerId="LiveId" clId="{28A585F5-A9F4-4B48-B4B2-DD2B44E1B57D}" dt="2020-11-11T12:07:17.767" v="836" actId="478"/>
          <ac:spMkLst>
            <pc:docMk/>
            <pc:sldMk cId="3244091157" sldId="399"/>
            <ac:spMk id="10" creationId="{6F8B7E6E-18BB-4DB6-8920-1B72D5EB02EC}"/>
          </ac:spMkLst>
        </pc:spChg>
        <pc:spChg chg="mod">
          <ac:chgData name="Dario Gudiño Carvajal" userId="dd57879ab337f17e" providerId="LiveId" clId="{28A585F5-A9F4-4B48-B4B2-DD2B44E1B57D}" dt="2020-11-11T12:30:04.959" v="1644" actId="14100"/>
          <ac:spMkLst>
            <pc:docMk/>
            <pc:sldMk cId="3244091157" sldId="399"/>
            <ac:spMk id="16" creationId="{89281244-5401-B346-9805-DC8250BF7BF5}"/>
          </ac:spMkLst>
        </pc:spChg>
        <pc:spChg chg="mod">
          <ac:chgData name="Dario Gudiño Carvajal" userId="dd57879ab337f17e" providerId="LiveId" clId="{28A585F5-A9F4-4B48-B4B2-DD2B44E1B57D}" dt="2020-11-11T12:30:08.501" v="1645" actId="1076"/>
          <ac:spMkLst>
            <pc:docMk/>
            <pc:sldMk cId="3244091157" sldId="399"/>
            <ac:spMk id="17" creationId="{AB5AD26A-C118-B048-8F07-D391B9D8A374}"/>
          </ac:spMkLst>
        </pc:spChg>
        <pc:spChg chg="mod">
          <ac:chgData name="Dario Gudiño Carvajal" userId="dd57879ab337f17e" providerId="LiveId" clId="{28A585F5-A9F4-4B48-B4B2-DD2B44E1B57D}" dt="2020-11-11T12:22:43.342" v="1243" actId="20577"/>
          <ac:spMkLst>
            <pc:docMk/>
            <pc:sldMk cId="3244091157" sldId="399"/>
            <ac:spMk id="18" creationId="{EFEA7E76-D984-BB4A-9786-515743A0120A}"/>
          </ac:spMkLst>
        </pc:spChg>
        <pc:spChg chg="mod">
          <ac:chgData name="Dario Gudiño Carvajal" userId="dd57879ab337f17e" providerId="LiveId" clId="{28A585F5-A9F4-4B48-B4B2-DD2B44E1B57D}" dt="2020-11-11T14:02:29.113" v="2436" actId="20577"/>
          <ac:spMkLst>
            <pc:docMk/>
            <pc:sldMk cId="3244091157" sldId="399"/>
            <ac:spMk id="19" creationId="{F299A310-443C-C646-8E45-5254DD20595D}"/>
          </ac:spMkLst>
        </pc:spChg>
        <pc:spChg chg="mod">
          <ac:chgData name="Dario Gudiño Carvajal" userId="dd57879ab337f17e" providerId="LiveId" clId="{28A585F5-A9F4-4B48-B4B2-DD2B44E1B57D}" dt="2020-11-11T12:29:52.750" v="1641" actId="20577"/>
          <ac:spMkLst>
            <pc:docMk/>
            <pc:sldMk cId="3244091157" sldId="399"/>
            <ac:spMk id="20" creationId="{71A3C79B-9457-2E49-AE6F-C4C4EEB6BE6E}"/>
          </ac:spMkLst>
        </pc:spChg>
        <pc:spChg chg="mod">
          <ac:chgData name="Dario Gudiño Carvajal" userId="dd57879ab337f17e" providerId="LiveId" clId="{28A585F5-A9F4-4B48-B4B2-DD2B44E1B57D}" dt="2020-11-11T13:36:22.380" v="2326" actId="20577"/>
          <ac:spMkLst>
            <pc:docMk/>
            <pc:sldMk cId="3244091157" sldId="399"/>
            <ac:spMk id="21" creationId="{A56CC0FE-1DA2-5E48-92C5-357919447C44}"/>
          </ac:spMkLst>
        </pc:spChg>
        <pc:spChg chg="del">
          <ac:chgData name="Dario Gudiño Carvajal" userId="dd57879ab337f17e" providerId="LiveId" clId="{28A585F5-A9F4-4B48-B4B2-DD2B44E1B57D}" dt="2020-11-11T12:07:17.767" v="836" actId="478"/>
          <ac:spMkLst>
            <pc:docMk/>
            <pc:sldMk cId="3244091157" sldId="399"/>
            <ac:spMk id="22" creationId="{41BC984F-93C9-43E5-89A5-978AE1A6FBA1}"/>
          </ac:spMkLst>
        </pc:spChg>
        <pc:spChg chg="del">
          <ac:chgData name="Dario Gudiño Carvajal" userId="dd57879ab337f17e" providerId="LiveId" clId="{28A585F5-A9F4-4B48-B4B2-DD2B44E1B57D}" dt="2020-11-11T12:07:17.767" v="836" actId="478"/>
          <ac:spMkLst>
            <pc:docMk/>
            <pc:sldMk cId="3244091157" sldId="399"/>
            <ac:spMk id="23" creationId="{676EFD42-71A4-4302-8DB7-641DF5EE0B30}"/>
          </ac:spMkLst>
        </pc:spChg>
        <pc:spChg chg="mod">
          <ac:chgData name="Dario Gudiño Carvajal" userId="dd57879ab337f17e" providerId="LiveId" clId="{28A585F5-A9F4-4B48-B4B2-DD2B44E1B57D}" dt="2020-11-11T12:30:17.211" v="1647" actId="14100"/>
          <ac:spMkLst>
            <pc:docMk/>
            <pc:sldMk cId="3244091157" sldId="399"/>
            <ac:spMk id="24" creationId="{B19F0909-096A-5B49-82CE-DACFEB019964}"/>
          </ac:spMkLst>
        </pc:spChg>
        <pc:spChg chg="mod">
          <ac:chgData name="Dario Gudiño Carvajal" userId="dd57879ab337f17e" providerId="LiveId" clId="{28A585F5-A9F4-4B48-B4B2-DD2B44E1B57D}" dt="2020-11-11T12:30:22.294" v="1649" actId="1076"/>
          <ac:spMkLst>
            <pc:docMk/>
            <pc:sldMk cId="3244091157" sldId="399"/>
            <ac:spMk id="25" creationId="{4D37F095-0A29-A34F-8074-1F7889B96B37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28" creationId="{87EEC2EB-CF6E-A144-B041-7008B1085D82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29" creationId="{A64A7DBA-2D7D-294C-9B93-38C40454CB98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30" creationId="{40F49136-820B-8B41-95F3-053CE4AB0157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31" creationId="{719637C5-800A-0949-B838-6AA344E1F65B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32" creationId="{51138519-CF51-1B41-AE3A-973B7A02D367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33" creationId="{1CA45226-1A23-264A-9830-548BDD321968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34" creationId="{B67F8E89-4B1E-E649-8604-5E310A13C2FE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35" creationId="{E631BD94-A525-F940-B3F5-96AA01327BF2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36" creationId="{7AB8876F-F4C2-3A41-9A6B-53BED2197BCC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37" creationId="{AFEA6E0B-3F48-C84F-A4C0-CF6F0131D41C}"/>
          </ac:spMkLst>
        </pc:spChg>
        <pc:spChg chg="mod">
          <ac:chgData name="Dario Gudiño Carvajal" userId="dd57879ab337f17e" providerId="LiveId" clId="{28A585F5-A9F4-4B48-B4B2-DD2B44E1B57D}" dt="2020-11-11T12:11:01.368" v="941" actId="790"/>
          <ac:spMkLst>
            <pc:docMk/>
            <pc:sldMk cId="3244091157" sldId="399"/>
            <ac:spMk id="38" creationId="{244DB55B-67E5-7D47-9BC9-2644831301AE}"/>
          </ac:spMkLst>
        </pc:spChg>
        <pc:spChg chg="add mod">
          <ac:chgData name="Dario Gudiño Carvajal" userId="dd57879ab337f17e" providerId="LiveId" clId="{28A585F5-A9F4-4B48-B4B2-DD2B44E1B57D}" dt="2020-11-11T12:28:03.616" v="1635" actId="1038"/>
          <ac:spMkLst>
            <pc:docMk/>
            <pc:sldMk cId="3244091157" sldId="399"/>
            <ac:spMk id="39" creationId="{722ADB16-CF2D-E04B-B0C4-5A28450BBB7F}"/>
          </ac:spMkLst>
        </pc:spChg>
        <pc:spChg chg="del">
          <ac:chgData name="Dario Gudiño Carvajal" userId="dd57879ab337f17e" providerId="LiveId" clId="{28A585F5-A9F4-4B48-B4B2-DD2B44E1B57D}" dt="2020-11-11T12:07:17.767" v="836" actId="478"/>
          <ac:spMkLst>
            <pc:docMk/>
            <pc:sldMk cId="3244091157" sldId="399"/>
            <ac:spMk id="64" creationId="{399FCD5C-7D02-4B5A-AA98-19233B3B14F5}"/>
          </ac:spMkLst>
        </pc:spChg>
        <pc:grpChg chg="add mod">
          <ac:chgData name="Dario Gudiño Carvajal" userId="dd57879ab337f17e" providerId="LiveId" clId="{28A585F5-A9F4-4B48-B4B2-DD2B44E1B57D}" dt="2020-11-11T12:27:40.452" v="1631" actId="1038"/>
          <ac:grpSpMkLst>
            <pc:docMk/>
            <pc:sldMk cId="3244091157" sldId="399"/>
            <ac:grpSpMk id="11" creationId="{33A21A15-0F53-6144-A941-E400F0AEE2B6}"/>
          </ac:grpSpMkLst>
        </pc:grpChg>
        <pc:grpChg chg="mod">
          <ac:chgData name="Dario Gudiño Carvajal" userId="dd57879ab337f17e" providerId="LiveId" clId="{28A585F5-A9F4-4B48-B4B2-DD2B44E1B57D}" dt="2020-11-11T12:08:20.374" v="837"/>
          <ac:grpSpMkLst>
            <pc:docMk/>
            <pc:sldMk cId="3244091157" sldId="399"/>
            <ac:grpSpMk id="12" creationId="{79E1DA8B-A73D-B344-8402-06A0D39FC760}"/>
          </ac:grpSpMkLst>
        </pc:grpChg>
        <pc:grpChg chg="mod">
          <ac:chgData name="Dario Gudiño Carvajal" userId="dd57879ab337f17e" providerId="LiveId" clId="{28A585F5-A9F4-4B48-B4B2-DD2B44E1B57D}" dt="2020-11-11T12:08:20.374" v="837"/>
          <ac:grpSpMkLst>
            <pc:docMk/>
            <pc:sldMk cId="3244091157" sldId="399"/>
            <ac:grpSpMk id="13" creationId="{50CB9CD3-02CF-2F4C-B53A-8F73B6FB9990}"/>
          </ac:grpSpMkLst>
        </pc:grpChg>
        <pc:grpChg chg="mod">
          <ac:chgData name="Dario Gudiño Carvajal" userId="dd57879ab337f17e" providerId="LiveId" clId="{28A585F5-A9F4-4B48-B4B2-DD2B44E1B57D}" dt="2020-11-11T12:08:20.374" v="837"/>
          <ac:grpSpMkLst>
            <pc:docMk/>
            <pc:sldMk cId="3244091157" sldId="399"/>
            <ac:grpSpMk id="14" creationId="{945BCEB6-B607-A54B-A96A-E3C4FC6F9997}"/>
          </ac:grpSpMkLst>
        </pc:grpChg>
        <pc:grpChg chg="mod">
          <ac:chgData name="Dario Gudiño Carvajal" userId="dd57879ab337f17e" providerId="LiveId" clId="{28A585F5-A9F4-4B48-B4B2-DD2B44E1B57D}" dt="2020-11-11T12:08:20.374" v="837"/>
          <ac:grpSpMkLst>
            <pc:docMk/>
            <pc:sldMk cId="3244091157" sldId="399"/>
            <ac:grpSpMk id="15" creationId="{DBAF9C25-B23A-AA44-8FB7-E343A7AE57B2}"/>
          </ac:grpSpMkLst>
        </pc:grpChg>
        <pc:grpChg chg="add mod">
          <ac:chgData name="Dario Gudiño Carvajal" userId="dd57879ab337f17e" providerId="LiveId" clId="{28A585F5-A9F4-4B48-B4B2-DD2B44E1B57D}" dt="2020-11-11T12:27:40.452" v="1631" actId="1038"/>
          <ac:grpSpMkLst>
            <pc:docMk/>
            <pc:sldMk cId="3244091157" sldId="399"/>
            <ac:grpSpMk id="26" creationId="{43F20CF3-02D6-3A45-A612-F6EEDBB0020A}"/>
          </ac:grpSpMkLst>
        </pc:grpChg>
        <pc:grpChg chg="mod">
          <ac:chgData name="Dario Gudiño Carvajal" userId="dd57879ab337f17e" providerId="LiveId" clId="{28A585F5-A9F4-4B48-B4B2-DD2B44E1B57D}" dt="2020-11-11T12:08:20.374" v="837"/>
          <ac:grpSpMkLst>
            <pc:docMk/>
            <pc:sldMk cId="3244091157" sldId="399"/>
            <ac:grpSpMk id="27" creationId="{1949EECE-1EFB-E646-B02D-DF1FD7E2C00A}"/>
          </ac:grpSpMkLst>
        </pc:grpChg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487763259" sldId="408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863841704" sldId="409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296938828" sldId="419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674567556" sldId="420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4001815030" sldId="424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772763901" sldId="425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447298394" sldId="431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4124858846" sldId="465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319653089" sldId="466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45020922" sldId="467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877616157" sldId="468"/>
        </pc:sldMkLst>
      </pc:sldChg>
      <pc:sldChg chg="addSp delSp modSp mod modAnim">
        <pc:chgData name="Dario Gudiño Carvajal" userId="dd57879ab337f17e" providerId="LiveId" clId="{28A585F5-A9F4-4B48-B4B2-DD2B44E1B57D}" dt="2020-11-11T15:11:48.015" v="5178"/>
        <pc:sldMkLst>
          <pc:docMk/>
          <pc:sldMk cId="342296021" sldId="469"/>
        </pc:sldMkLst>
        <pc:spChg chg="mod">
          <ac:chgData name="Dario Gudiño Carvajal" userId="dd57879ab337f17e" providerId="LiveId" clId="{28A585F5-A9F4-4B48-B4B2-DD2B44E1B57D}" dt="2020-11-11T13:07:29.665" v="1795" actId="20577"/>
          <ac:spMkLst>
            <pc:docMk/>
            <pc:sldMk cId="342296021" sldId="469"/>
            <ac:spMk id="6" creationId="{EE08B766-9748-4585-A385-A88DF6A0F573}"/>
          </ac:spMkLst>
        </pc:spChg>
        <pc:spChg chg="del">
          <ac:chgData name="Dario Gudiño Carvajal" userId="dd57879ab337f17e" providerId="LiveId" clId="{28A585F5-A9F4-4B48-B4B2-DD2B44E1B57D}" dt="2020-11-11T12:39:53.362" v="1677" actId="478"/>
          <ac:spMkLst>
            <pc:docMk/>
            <pc:sldMk cId="342296021" sldId="469"/>
            <ac:spMk id="10" creationId="{6F8B7E6E-18BB-4DB6-8920-1B72D5EB02EC}"/>
          </ac:spMkLst>
        </pc:spChg>
        <pc:spChg chg="del">
          <ac:chgData name="Dario Gudiño Carvajal" userId="dd57879ab337f17e" providerId="LiveId" clId="{28A585F5-A9F4-4B48-B4B2-DD2B44E1B57D}" dt="2020-11-11T12:39:53.362" v="1677" actId="478"/>
          <ac:spMkLst>
            <pc:docMk/>
            <pc:sldMk cId="342296021" sldId="469"/>
            <ac:spMk id="19" creationId="{1F622D65-6F2E-4A6E-B929-A07683E73508}"/>
          </ac:spMkLst>
        </pc:spChg>
        <pc:spChg chg="del">
          <ac:chgData name="Dario Gudiño Carvajal" userId="dd57879ab337f17e" providerId="LiveId" clId="{28A585F5-A9F4-4B48-B4B2-DD2B44E1B57D}" dt="2020-11-11T12:39:53.362" v="1677" actId="478"/>
          <ac:spMkLst>
            <pc:docMk/>
            <pc:sldMk cId="342296021" sldId="469"/>
            <ac:spMk id="22" creationId="{41BC984F-93C9-43E5-89A5-978AE1A6FBA1}"/>
          </ac:spMkLst>
        </pc:spChg>
        <pc:spChg chg="add del">
          <ac:chgData name="Dario Gudiño Carvajal" userId="dd57879ab337f17e" providerId="LiveId" clId="{28A585F5-A9F4-4B48-B4B2-DD2B44E1B57D}" dt="2020-11-11T12:41:44.502" v="1684" actId="478"/>
          <ac:spMkLst>
            <pc:docMk/>
            <pc:sldMk cId="342296021" sldId="469"/>
            <ac:spMk id="23" creationId="{676EFD42-71A4-4302-8DB7-641DF5EE0B30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25" creationId="{8FBDC2D3-6A63-F049-B0D7-D616F74D603A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29" creationId="{A3209B27-CCE7-A54F-9709-8AD9039E0CC1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30" creationId="{9E964F4D-6B67-1E43-86D1-D6E174F50CD2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31" creationId="{F13DB4E9-9212-F241-B4AF-C703498C8C99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32" creationId="{6BE04C38-FF9F-804C-974A-849D8EBB210F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33" creationId="{ECF289B5-01E9-1249-A340-7540D3CBEDCE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34" creationId="{65DDE413-696C-5447-8D94-88FC6AB092D6}"/>
          </ac:spMkLst>
        </pc:spChg>
        <pc:spChg chg="del">
          <ac:chgData name="Dario Gudiño Carvajal" userId="dd57879ab337f17e" providerId="LiveId" clId="{28A585F5-A9F4-4B48-B4B2-DD2B44E1B57D}" dt="2020-11-11T12:39:53.362" v="1677" actId="478"/>
          <ac:spMkLst>
            <pc:docMk/>
            <pc:sldMk cId="342296021" sldId="469"/>
            <ac:spMk id="35" creationId="{045FF96D-E7A9-43FB-BAD7-941B0DF0790D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36" creationId="{24FE3FB3-21FB-BC47-81C1-0E697CEF4D36}"/>
          </ac:spMkLst>
        </pc:spChg>
        <pc:spChg chg="del">
          <ac:chgData name="Dario Gudiño Carvajal" userId="dd57879ab337f17e" providerId="LiveId" clId="{28A585F5-A9F4-4B48-B4B2-DD2B44E1B57D}" dt="2020-11-11T12:39:53.362" v="1677" actId="478"/>
          <ac:spMkLst>
            <pc:docMk/>
            <pc:sldMk cId="342296021" sldId="469"/>
            <ac:spMk id="37" creationId="{B9D0A885-BC9D-4DFD-A946-34EA0B502CF9}"/>
          </ac:spMkLst>
        </pc:spChg>
        <pc:spChg chg="del">
          <ac:chgData name="Dario Gudiño Carvajal" userId="dd57879ab337f17e" providerId="LiveId" clId="{28A585F5-A9F4-4B48-B4B2-DD2B44E1B57D}" dt="2020-11-11T12:39:53.362" v="1677" actId="478"/>
          <ac:spMkLst>
            <pc:docMk/>
            <pc:sldMk cId="342296021" sldId="469"/>
            <ac:spMk id="38" creationId="{3DFEB4DD-A485-442A-8B35-6ABF7A677E3A}"/>
          </ac:spMkLst>
        </pc:spChg>
        <pc:spChg chg="del">
          <ac:chgData name="Dario Gudiño Carvajal" userId="dd57879ab337f17e" providerId="LiveId" clId="{28A585F5-A9F4-4B48-B4B2-DD2B44E1B57D}" dt="2020-11-11T12:39:53.362" v="1677" actId="478"/>
          <ac:spMkLst>
            <pc:docMk/>
            <pc:sldMk cId="342296021" sldId="469"/>
            <ac:spMk id="39" creationId="{50C590C1-9E22-4E73-8AA9-AD5D0815E92B}"/>
          </ac:spMkLst>
        </pc:spChg>
        <pc:spChg chg="del">
          <ac:chgData name="Dario Gudiño Carvajal" userId="dd57879ab337f17e" providerId="LiveId" clId="{28A585F5-A9F4-4B48-B4B2-DD2B44E1B57D}" dt="2020-11-11T12:39:53.362" v="1677" actId="478"/>
          <ac:spMkLst>
            <pc:docMk/>
            <pc:sldMk cId="342296021" sldId="469"/>
            <ac:spMk id="41" creationId="{203C043F-4539-46E8-A9C8-F761AE1C2658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42" creationId="{A3B6690D-8BCC-324B-A7C2-E2CADFA196C9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44" creationId="{D92E6645-F47C-5349-9801-B5273C40ACD4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45" creationId="{F1E66982-EE26-8744-8647-E4C12E07CD3A}"/>
          </ac:spMkLst>
        </pc:spChg>
        <pc:spChg chg="mod">
          <ac:chgData name="Dario Gudiño Carvajal" userId="dd57879ab337f17e" providerId="LiveId" clId="{28A585F5-A9F4-4B48-B4B2-DD2B44E1B57D}" dt="2020-11-11T12:40:37.582" v="1679"/>
          <ac:spMkLst>
            <pc:docMk/>
            <pc:sldMk cId="342296021" sldId="469"/>
            <ac:spMk id="46" creationId="{2826CAB1-DE9C-434D-B0D8-97A18D2F9CFE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47" creationId="{9B845D5B-FAFA-4040-B796-06ED5B7DBB2E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48" creationId="{553F7AC0-E15D-7E46-AE7E-BAD5A195FD50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49" creationId="{37890102-D43C-4E41-AC64-9B41B1C6987E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50" creationId="{E9B4915E-A07E-704D-A3C2-2F43532948D5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51" creationId="{27DE9A92-6068-1E47-9994-FBE8134D494B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52" creationId="{2EECAF2F-4BF1-524B-A192-236E7ACDAD13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53" creationId="{5BE3DE12-578E-5948-AC57-6D1065B7A1FF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54" creationId="{D65D86F6-2F64-3547-A9D5-FE55E9291198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55" creationId="{026F31C6-0BBA-9748-9789-CEA3F11441E7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56" creationId="{78F6C76A-B540-0F48-9977-E59AD7CC05DB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57" creationId="{EE62A5F3-2A28-B04B-8716-72EE8AE4E1CE}"/>
          </ac:spMkLst>
        </pc:spChg>
        <pc:spChg chg="add del mod">
          <ac:chgData name="Dario Gudiño Carvajal" userId="dd57879ab337f17e" providerId="LiveId" clId="{28A585F5-A9F4-4B48-B4B2-DD2B44E1B57D}" dt="2020-11-11T12:41:40.492" v="1682"/>
          <ac:spMkLst>
            <pc:docMk/>
            <pc:sldMk cId="342296021" sldId="469"/>
            <ac:spMk id="58" creationId="{43057A0B-DF32-CF42-A23A-874E5ACB9077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62" creationId="{1ABDD6AC-73E6-BE45-A2F2-0371175765D5}"/>
          </ac:spMkLst>
        </pc:spChg>
        <pc:spChg chg="del">
          <ac:chgData name="Dario Gudiño Carvajal" userId="dd57879ab337f17e" providerId="LiveId" clId="{28A585F5-A9F4-4B48-B4B2-DD2B44E1B57D}" dt="2020-11-11T12:39:53.362" v="1677" actId="478"/>
          <ac:spMkLst>
            <pc:docMk/>
            <pc:sldMk cId="342296021" sldId="469"/>
            <ac:spMk id="64" creationId="{399FCD5C-7D02-4B5A-AA98-19233B3B14F5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65" creationId="{46C21B7B-0C5D-FB48-A662-E9C45FD369C8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66" creationId="{40AB044F-6B8C-9245-B713-5EAF2BEFE274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67" creationId="{8FCC4348-A97C-754D-BFAC-1EDAE10FE9E8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68" creationId="{CB1EA074-79C6-574B-AB24-B7489042A132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69" creationId="{04F0AFB0-902B-A040-A88F-CD52AA5CDC54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70" creationId="{55C40DC7-FFE2-094D-BA11-079886B67CC9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71" creationId="{6B3456E2-064C-4E4B-97BF-90E3696744E8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72" creationId="{C6FF938C-0E2B-034E-88E3-BC5E2D600CEF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73" creationId="{FE6B7DB9-E5B2-DC4D-AEA3-74982DE2D659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74" creationId="{856694BA-7CEA-744B-949B-CF8924D09EB8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75" creationId="{5769E3FA-2E5D-694E-8193-F78123C9079C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76" creationId="{F3632A4C-44A4-5E4D-A26E-AE96BC72DE15}"/>
          </ac:spMkLst>
        </pc:spChg>
        <pc:spChg chg="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77" creationId="{F5275351-60A3-CC4D-BEB4-570E8358F724}"/>
          </ac:spMkLst>
        </pc:spChg>
        <pc:spChg chg="mod">
          <ac:chgData name="Dario Gudiño Carvajal" userId="dd57879ab337f17e" providerId="LiveId" clId="{28A585F5-A9F4-4B48-B4B2-DD2B44E1B57D}" dt="2020-11-11T13:22:47.290" v="2227" actId="20577"/>
          <ac:spMkLst>
            <pc:docMk/>
            <pc:sldMk cId="342296021" sldId="469"/>
            <ac:spMk id="79" creationId="{4091EB71-D9D4-FF44-987A-5E4E6E5A323A}"/>
          </ac:spMkLst>
        </pc:spChg>
        <pc:spChg chg="mod">
          <ac:chgData name="Dario Gudiño Carvajal" userId="dd57879ab337f17e" providerId="LiveId" clId="{28A585F5-A9F4-4B48-B4B2-DD2B44E1B57D}" dt="2020-11-11T13:22:44.042" v="2226" actId="20577"/>
          <ac:spMkLst>
            <pc:docMk/>
            <pc:sldMk cId="342296021" sldId="469"/>
            <ac:spMk id="80" creationId="{5F5E9B00-03FA-414A-9AA1-178EDFF71B51}"/>
          </ac:spMkLst>
        </pc:spChg>
        <pc:spChg chg="mod">
          <ac:chgData name="Dario Gudiño Carvajal" userId="dd57879ab337f17e" providerId="LiveId" clId="{28A585F5-A9F4-4B48-B4B2-DD2B44E1B57D}" dt="2020-11-11T14:07:23.712" v="2443" actId="20577"/>
          <ac:spMkLst>
            <pc:docMk/>
            <pc:sldMk cId="342296021" sldId="469"/>
            <ac:spMk id="82" creationId="{8BF0B544-9147-014F-925C-E96605258D74}"/>
          </ac:spMkLst>
        </pc:spChg>
        <pc:spChg chg="mod">
          <ac:chgData name="Dario Gudiño Carvajal" userId="dd57879ab337f17e" providerId="LiveId" clId="{28A585F5-A9F4-4B48-B4B2-DD2B44E1B57D}" dt="2020-11-11T14:07:33.997" v="2445" actId="20577"/>
          <ac:spMkLst>
            <pc:docMk/>
            <pc:sldMk cId="342296021" sldId="469"/>
            <ac:spMk id="83" creationId="{819789CE-A280-3040-A72A-DEABC7427020}"/>
          </ac:spMkLst>
        </pc:spChg>
        <pc:spChg chg="mod">
          <ac:chgData name="Dario Gudiño Carvajal" userId="dd57879ab337f17e" providerId="LiveId" clId="{28A585F5-A9F4-4B48-B4B2-DD2B44E1B57D}" dt="2020-11-11T12:41:52.021" v="1685"/>
          <ac:spMkLst>
            <pc:docMk/>
            <pc:sldMk cId="342296021" sldId="469"/>
            <ac:spMk id="85" creationId="{B135DAD0-D3FF-204A-AC1A-2EBCD1AE2C6A}"/>
          </ac:spMkLst>
        </pc:spChg>
        <pc:spChg chg="mod">
          <ac:chgData name="Dario Gudiño Carvajal" userId="dd57879ab337f17e" providerId="LiveId" clId="{28A585F5-A9F4-4B48-B4B2-DD2B44E1B57D}" dt="2020-11-11T12:41:52.021" v="1685"/>
          <ac:spMkLst>
            <pc:docMk/>
            <pc:sldMk cId="342296021" sldId="469"/>
            <ac:spMk id="86" creationId="{2BFB9E60-411A-444C-8B8A-F65BEB45BB2B}"/>
          </ac:spMkLst>
        </pc:spChg>
        <pc:spChg chg="mod">
          <ac:chgData name="Dario Gudiño Carvajal" userId="dd57879ab337f17e" providerId="LiveId" clId="{28A585F5-A9F4-4B48-B4B2-DD2B44E1B57D}" dt="2020-11-11T12:41:52.021" v="1685"/>
          <ac:spMkLst>
            <pc:docMk/>
            <pc:sldMk cId="342296021" sldId="469"/>
            <ac:spMk id="87" creationId="{B9C8B06C-5971-AC4C-97BC-F1024DCA2203}"/>
          </ac:spMkLst>
        </pc:spChg>
        <pc:spChg chg="mod">
          <ac:chgData name="Dario Gudiño Carvajal" userId="dd57879ab337f17e" providerId="LiveId" clId="{28A585F5-A9F4-4B48-B4B2-DD2B44E1B57D}" dt="2020-11-11T12:41:52.021" v="1685"/>
          <ac:spMkLst>
            <pc:docMk/>
            <pc:sldMk cId="342296021" sldId="469"/>
            <ac:spMk id="88" creationId="{416DA1C4-B487-E94F-BDF0-D54EEF574C0D}"/>
          </ac:spMkLst>
        </pc:spChg>
        <pc:spChg chg="mod">
          <ac:chgData name="Dario Gudiño Carvajal" userId="dd57879ab337f17e" providerId="LiveId" clId="{28A585F5-A9F4-4B48-B4B2-DD2B44E1B57D}" dt="2020-11-11T12:41:52.021" v="1685"/>
          <ac:spMkLst>
            <pc:docMk/>
            <pc:sldMk cId="342296021" sldId="469"/>
            <ac:spMk id="89" creationId="{6F645D4F-7897-7645-899A-241932DDC222}"/>
          </ac:spMkLst>
        </pc:spChg>
        <pc:spChg chg="add 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90" creationId="{26B8A317-F55D-ED4D-875B-CECAE98D23B7}"/>
          </ac:spMkLst>
        </pc:spChg>
        <pc:spChg chg="add 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91" creationId="{99DC7B4C-5400-2145-8034-11384EA360C3}"/>
          </ac:spMkLst>
        </pc:spChg>
        <pc:spChg chg="add mod">
          <ac:chgData name="Dario Gudiño Carvajal" userId="dd57879ab337f17e" providerId="LiveId" clId="{28A585F5-A9F4-4B48-B4B2-DD2B44E1B57D}" dt="2020-11-11T12:43:50.156" v="1698" actId="790"/>
          <ac:spMkLst>
            <pc:docMk/>
            <pc:sldMk cId="342296021" sldId="469"/>
            <ac:spMk id="92" creationId="{6B8F5056-34C4-244D-A582-1078B17E5518}"/>
          </ac:spMkLst>
        </pc:spChg>
        <pc:spChg chg="add mod">
          <ac:chgData name="Dario Gudiño Carvajal" userId="dd57879ab337f17e" providerId="LiveId" clId="{28A585F5-A9F4-4B48-B4B2-DD2B44E1B57D}" dt="2020-11-11T13:14:27.721" v="1946" actId="20577"/>
          <ac:spMkLst>
            <pc:docMk/>
            <pc:sldMk cId="342296021" sldId="469"/>
            <ac:spMk id="93" creationId="{96A29DA9-5166-304A-82C6-16C7B6641341}"/>
          </ac:spMkLst>
        </pc:spChg>
        <pc:grpChg chg="mod">
          <ac:chgData name="Dario Gudiño Carvajal" userId="dd57879ab337f17e" providerId="LiveId" clId="{28A585F5-A9F4-4B48-B4B2-DD2B44E1B57D}" dt="2020-11-11T13:07:22.476" v="1777" actId="1076"/>
          <ac:grpSpMkLst>
            <pc:docMk/>
            <pc:sldMk cId="342296021" sldId="469"/>
            <ac:grpSpMk id="4" creationId="{3DC1344B-AA6D-4A4F-8D6C-CBC96625E516}"/>
          </ac:grpSpMkLst>
        </pc:grpChg>
        <pc:grpChg chg="add del mod">
          <ac:chgData name="Dario Gudiño Carvajal" userId="dd57879ab337f17e" providerId="LiveId" clId="{28A585F5-A9F4-4B48-B4B2-DD2B44E1B57D}" dt="2020-11-11T12:41:40.492" v="1682"/>
          <ac:grpSpMkLst>
            <pc:docMk/>
            <pc:sldMk cId="342296021" sldId="469"/>
            <ac:grpSpMk id="27" creationId="{3EE62A60-877C-794D-A699-3B2EA823FC13}"/>
          </ac:grpSpMkLst>
        </pc:grpChg>
        <pc:grpChg chg="mod">
          <ac:chgData name="Dario Gudiño Carvajal" userId="dd57879ab337f17e" providerId="LiveId" clId="{28A585F5-A9F4-4B48-B4B2-DD2B44E1B57D}" dt="2020-11-11T12:40:37.582" v="1679"/>
          <ac:grpSpMkLst>
            <pc:docMk/>
            <pc:sldMk cId="342296021" sldId="469"/>
            <ac:grpSpMk id="43" creationId="{55BE0061-19DF-EA48-9BCB-5055AB3D7CA3}"/>
          </ac:grpSpMkLst>
        </pc:grpChg>
        <pc:grpChg chg="add mod">
          <ac:chgData name="Dario Gudiño Carvajal" userId="dd57879ab337f17e" providerId="LiveId" clId="{28A585F5-A9F4-4B48-B4B2-DD2B44E1B57D}" dt="2020-11-11T13:15:45.104" v="1954" actId="14100"/>
          <ac:grpSpMkLst>
            <pc:docMk/>
            <pc:sldMk cId="342296021" sldId="469"/>
            <ac:grpSpMk id="59" creationId="{DD255514-F2AC-054F-914E-9C9552FC89BA}"/>
          </ac:grpSpMkLst>
        </pc:grpChg>
        <pc:grpChg chg="mod">
          <ac:chgData name="Dario Gudiño Carvajal" userId="dd57879ab337f17e" providerId="LiveId" clId="{28A585F5-A9F4-4B48-B4B2-DD2B44E1B57D}" dt="2020-11-11T12:41:52.021" v="1685"/>
          <ac:grpSpMkLst>
            <pc:docMk/>
            <pc:sldMk cId="342296021" sldId="469"/>
            <ac:grpSpMk id="60" creationId="{0EB547F2-7EE9-784E-ACA7-18758273F330}"/>
          </ac:grpSpMkLst>
        </pc:grpChg>
        <pc:grpChg chg="mod">
          <ac:chgData name="Dario Gudiño Carvajal" userId="dd57879ab337f17e" providerId="LiveId" clId="{28A585F5-A9F4-4B48-B4B2-DD2B44E1B57D}" dt="2020-11-11T12:41:52.021" v="1685"/>
          <ac:grpSpMkLst>
            <pc:docMk/>
            <pc:sldMk cId="342296021" sldId="469"/>
            <ac:grpSpMk id="61" creationId="{79F37EB6-D7FF-084A-935D-B31CF53BCDFA}"/>
          </ac:grpSpMkLst>
        </pc:grpChg>
        <pc:grpChg chg="mod">
          <ac:chgData name="Dario Gudiño Carvajal" userId="dd57879ab337f17e" providerId="LiveId" clId="{28A585F5-A9F4-4B48-B4B2-DD2B44E1B57D}" dt="2020-11-11T12:41:52.021" v="1685"/>
          <ac:grpSpMkLst>
            <pc:docMk/>
            <pc:sldMk cId="342296021" sldId="469"/>
            <ac:grpSpMk id="63" creationId="{017601D1-E82B-F745-9FC3-F2C11407FE69}"/>
          </ac:grpSpMkLst>
        </pc:grpChg>
        <pc:grpChg chg="add mod">
          <ac:chgData name="Dario Gudiño Carvajal" userId="dd57879ab337f17e" providerId="LiveId" clId="{28A585F5-A9F4-4B48-B4B2-DD2B44E1B57D}" dt="2020-11-11T15:11:37.239" v="5176" actId="14100"/>
          <ac:grpSpMkLst>
            <pc:docMk/>
            <pc:sldMk cId="342296021" sldId="469"/>
            <ac:grpSpMk id="78" creationId="{83C9B1B6-4F46-D446-9B33-DA960E6CA594}"/>
          </ac:grpSpMkLst>
        </pc:grpChg>
        <pc:grpChg chg="add mod">
          <ac:chgData name="Dario Gudiño Carvajal" userId="dd57879ab337f17e" providerId="LiveId" clId="{28A585F5-A9F4-4B48-B4B2-DD2B44E1B57D}" dt="2020-11-11T14:07:14.606" v="2442"/>
          <ac:grpSpMkLst>
            <pc:docMk/>
            <pc:sldMk cId="342296021" sldId="469"/>
            <ac:grpSpMk id="81" creationId="{8F4FEDE4-A2D8-ED4D-A7FC-D35F2301FEFA}"/>
          </ac:grpSpMkLst>
        </pc:grpChg>
        <pc:grpChg chg="add del mod">
          <ac:chgData name="Dario Gudiño Carvajal" userId="dd57879ab337f17e" providerId="LiveId" clId="{28A585F5-A9F4-4B48-B4B2-DD2B44E1B57D}" dt="2020-11-11T12:43:14.451" v="1697" actId="478"/>
          <ac:grpSpMkLst>
            <pc:docMk/>
            <pc:sldMk cId="342296021" sldId="469"/>
            <ac:grpSpMk id="84" creationId="{682BA469-2016-D64C-BD9F-D46D87D596B7}"/>
          </ac:grpSpMkLst>
        </pc:grpChg>
        <pc:cxnChg chg="del">
          <ac:chgData name="Dario Gudiño Carvajal" userId="dd57879ab337f17e" providerId="LiveId" clId="{28A585F5-A9F4-4B48-B4B2-DD2B44E1B57D}" dt="2020-11-11T12:39:53.362" v="1677" actId="478"/>
          <ac:cxnSpMkLst>
            <pc:docMk/>
            <pc:sldMk cId="342296021" sldId="469"/>
            <ac:cxnSpMk id="18" creationId="{55D28F41-108A-413E-AC22-C0ADEA301EB0}"/>
          </ac:cxnSpMkLst>
        </pc:cxnChg>
        <pc:cxnChg chg="del">
          <ac:chgData name="Dario Gudiño Carvajal" userId="dd57879ab337f17e" providerId="LiveId" clId="{28A585F5-A9F4-4B48-B4B2-DD2B44E1B57D}" dt="2020-11-11T12:39:53.362" v="1677" actId="478"/>
          <ac:cxnSpMkLst>
            <pc:docMk/>
            <pc:sldMk cId="342296021" sldId="469"/>
            <ac:cxnSpMk id="21" creationId="{5F1E7C65-C6C9-44A9-8CDE-E8AA40709825}"/>
          </ac:cxnSpMkLst>
        </pc:cxnChg>
        <pc:cxnChg chg="del mod">
          <ac:chgData name="Dario Gudiño Carvajal" userId="dd57879ab337f17e" providerId="LiveId" clId="{28A585F5-A9F4-4B48-B4B2-DD2B44E1B57D}" dt="2020-11-11T12:39:53.362" v="1677" actId="478"/>
          <ac:cxnSpMkLst>
            <pc:docMk/>
            <pc:sldMk cId="342296021" sldId="469"/>
            <ac:cxnSpMk id="24" creationId="{5F1E7C65-C6C9-44A9-8CDE-E8AA40709825}"/>
          </ac:cxnSpMkLst>
        </pc:cxnChg>
        <pc:cxnChg chg="del">
          <ac:chgData name="Dario Gudiño Carvajal" userId="dd57879ab337f17e" providerId="LiveId" clId="{28A585F5-A9F4-4B48-B4B2-DD2B44E1B57D}" dt="2020-11-11T12:39:53.362" v="1677" actId="478"/>
          <ac:cxnSpMkLst>
            <pc:docMk/>
            <pc:sldMk cId="342296021" sldId="469"/>
            <ac:cxnSpMk id="26" creationId="{55D28F41-108A-413E-AC22-C0ADEA301EB0}"/>
          </ac:cxnSpMkLst>
        </pc:cxnChg>
        <pc:cxnChg chg="del">
          <ac:chgData name="Dario Gudiño Carvajal" userId="dd57879ab337f17e" providerId="LiveId" clId="{28A585F5-A9F4-4B48-B4B2-DD2B44E1B57D}" dt="2020-11-11T12:39:53.362" v="1677" actId="478"/>
          <ac:cxnSpMkLst>
            <pc:docMk/>
            <pc:sldMk cId="342296021" sldId="469"/>
            <ac:cxnSpMk id="28" creationId="{55D28F41-108A-413E-AC22-C0ADEA301EB0}"/>
          </ac:cxnSpMkLst>
        </pc:cxnChg>
        <pc:cxnChg chg="del">
          <ac:chgData name="Dario Gudiño Carvajal" userId="dd57879ab337f17e" providerId="LiveId" clId="{28A585F5-A9F4-4B48-B4B2-DD2B44E1B57D}" dt="2020-11-11T12:39:53.362" v="1677" actId="478"/>
          <ac:cxnSpMkLst>
            <pc:docMk/>
            <pc:sldMk cId="342296021" sldId="469"/>
            <ac:cxnSpMk id="40" creationId="{5F1E7C65-C6C9-44A9-8CDE-E8AA40709825}"/>
          </ac:cxnSpMkLst>
        </pc:cxnChg>
      </pc:sldChg>
      <pc:sldChg chg="addSp delSp modSp add mod modAnim">
        <pc:chgData name="Dario Gudiño Carvajal" userId="dd57879ab337f17e" providerId="LiveId" clId="{28A585F5-A9F4-4B48-B4B2-DD2B44E1B57D}" dt="2020-11-11T15:12:03.928" v="5180"/>
        <pc:sldMkLst>
          <pc:docMk/>
          <pc:sldMk cId="999673616" sldId="470"/>
        </pc:sldMkLst>
        <pc:spChg chg="mod">
          <ac:chgData name="Dario Gudiño Carvajal" userId="dd57879ab337f17e" providerId="LiveId" clId="{28A585F5-A9F4-4B48-B4B2-DD2B44E1B57D}" dt="2020-11-11T14:03:19.105" v="2439" actId="20577"/>
          <ac:spMkLst>
            <pc:docMk/>
            <pc:sldMk cId="999673616" sldId="470"/>
            <ac:spMk id="6" creationId="{EE08B766-9748-4585-A385-A88DF6A0F573}"/>
          </ac:spMkLst>
        </pc:spChg>
        <pc:spChg chg="mod">
          <ac:chgData name="Dario Gudiño Carvajal" userId="dd57879ab337f17e" providerId="LiveId" clId="{28A585F5-A9F4-4B48-B4B2-DD2B44E1B57D}" dt="2020-11-11T14:11:34.284" v="2556" actId="688"/>
          <ac:spMkLst>
            <pc:docMk/>
            <pc:sldMk cId="999673616" sldId="470"/>
            <ac:spMk id="42" creationId="{7E031093-DA2D-9947-A815-0D6582E329A8}"/>
          </ac:spMkLst>
        </pc:spChg>
        <pc:spChg chg="mod">
          <ac:chgData name="Dario Gudiño Carvajal" userId="dd57879ab337f17e" providerId="LiveId" clId="{28A585F5-A9F4-4B48-B4B2-DD2B44E1B57D}" dt="2020-11-11T14:11:14.715" v="2555" actId="1076"/>
          <ac:spMkLst>
            <pc:docMk/>
            <pc:sldMk cId="999673616" sldId="470"/>
            <ac:spMk id="43" creationId="{568E548D-38EB-444A-B19B-7C5D5DEF9618}"/>
          </ac:spMkLst>
        </pc:spChg>
        <pc:spChg chg="mod">
          <ac:chgData name="Dario Gudiño Carvajal" userId="dd57879ab337f17e" providerId="LiveId" clId="{28A585F5-A9F4-4B48-B4B2-DD2B44E1B57D}" dt="2020-11-11T14:11:48.477" v="2559" actId="20577"/>
          <ac:spMkLst>
            <pc:docMk/>
            <pc:sldMk cId="999673616" sldId="470"/>
            <ac:spMk id="44" creationId="{81F49417-F3E4-C44C-8EB7-184E1C5B6CF3}"/>
          </ac:spMkLst>
        </pc:spChg>
        <pc:spChg chg="mod">
          <ac:chgData name="Dario Gudiño Carvajal" userId="dd57879ab337f17e" providerId="LiveId" clId="{28A585F5-A9F4-4B48-B4B2-DD2B44E1B57D}" dt="2020-11-11T14:12:33.449" v="2599" actId="255"/>
          <ac:spMkLst>
            <pc:docMk/>
            <pc:sldMk cId="999673616" sldId="470"/>
            <ac:spMk id="45" creationId="{D6C18042-44DE-014D-99CD-1C6F3229878B}"/>
          </ac:spMkLst>
        </pc:spChg>
        <pc:spChg chg="mod">
          <ac:chgData name="Dario Gudiño Carvajal" userId="dd57879ab337f17e" providerId="LiveId" clId="{28A585F5-A9F4-4B48-B4B2-DD2B44E1B57D}" dt="2020-11-11T14:13:01.254" v="2640" actId="255"/>
          <ac:spMkLst>
            <pc:docMk/>
            <pc:sldMk cId="999673616" sldId="470"/>
            <ac:spMk id="46" creationId="{296B3F82-EB37-E043-AFF1-1FF87C7D7E81}"/>
          </ac:spMkLst>
        </pc:spChg>
        <pc:spChg chg="mod">
          <ac:chgData name="Dario Gudiño Carvajal" userId="dd57879ab337f17e" providerId="LiveId" clId="{28A585F5-A9F4-4B48-B4B2-DD2B44E1B57D}" dt="2020-11-11T14:13:32.478" v="2667" actId="688"/>
          <ac:spMkLst>
            <pc:docMk/>
            <pc:sldMk cId="999673616" sldId="470"/>
            <ac:spMk id="47" creationId="{0882A9A3-5FFC-CC48-9C47-9A361EB5179A}"/>
          </ac:spMkLst>
        </pc:spChg>
        <pc:spChg chg="del mod">
          <ac:chgData name="Dario Gudiño Carvajal" userId="dd57879ab337f17e" providerId="LiveId" clId="{28A585F5-A9F4-4B48-B4B2-DD2B44E1B57D}" dt="2020-11-11T14:14:16.456" v="2676" actId="478"/>
          <ac:spMkLst>
            <pc:docMk/>
            <pc:sldMk cId="999673616" sldId="470"/>
            <ac:spMk id="54" creationId="{EC81A8F7-417F-404C-81ED-C47F2C7F3B6F}"/>
          </ac:spMkLst>
        </pc:spChg>
        <pc:spChg chg="del mod">
          <ac:chgData name="Dario Gudiño Carvajal" userId="dd57879ab337f17e" providerId="LiveId" clId="{28A585F5-A9F4-4B48-B4B2-DD2B44E1B57D}" dt="2020-11-11T14:14:26.567" v="2679" actId="478"/>
          <ac:spMkLst>
            <pc:docMk/>
            <pc:sldMk cId="999673616" sldId="470"/>
            <ac:spMk id="55" creationId="{669498DD-5D9D-FC48-8C23-3B873455A1CF}"/>
          </ac:spMkLst>
        </pc:spChg>
        <pc:spChg chg="del mod">
          <ac:chgData name="Dario Gudiño Carvajal" userId="dd57879ab337f17e" providerId="LiveId" clId="{28A585F5-A9F4-4B48-B4B2-DD2B44E1B57D}" dt="2020-11-11T14:14:41.019" v="2686" actId="478"/>
          <ac:spMkLst>
            <pc:docMk/>
            <pc:sldMk cId="999673616" sldId="470"/>
            <ac:spMk id="56" creationId="{BF8D5EE0-1879-674C-9378-09CAD10B5DA6}"/>
          </ac:spMkLst>
        </pc:spChg>
        <pc:spChg chg="del mod">
          <ac:chgData name="Dario Gudiño Carvajal" userId="dd57879ab337f17e" providerId="LiveId" clId="{28A585F5-A9F4-4B48-B4B2-DD2B44E1B57D}" dt="2020-11-11T14:14:43.808" v="2687" actId="478"/>
          <ac:spMkLst>
            <pc:docMk/>
            <pc:sldMk cId="999673616" sldId="470"/>
            <ac:spMk id="57" creationId="{1A12B8F2-75D0-2246-8A68-07764A3F3DA9}"/>
          </ac:spMkLst>
        </pc:spChg>
        <pc:spChg chg="del mod">
          <ac:chgData name="Dario Gudiño Carvajal" userId="dd57879ab337f17e" providerId="LiveId" clId="{28A585F5-A9F4-4B48-B4B2-DD2B44E1B57D}" dt="2020-11-11T14:14:07.679" v="2675" actId="478"/>
          <ac:spMkLst>
            <pc:docMk/>
            <pc:sldMk cId="999673616" sldId="470"/>
            <ac:spMk id="58" creationId="{79909C66-E9BC-F641-A022-858FB5E4DEFD}"/>
          </ac:spMkLst>
        </pc:spChg>
        <pc:spChg chg="del mod">
          <ac:chgData name="Dario Gudiño Carvajal" userId="dd57879ab337f17e" providerId="LiveId" clId="{28A585F5-A9F4-4B48-B4B2-DD2B44E1B57D}" dt="2020-11-11T14:14:31.074" v="2682" actId="478"/>
          <ac:spMkLst>
            <pc:docMk/>
            <pc:sldMk cId="999673616" sldId="470"/>
            <ac:spMk id="64" creationId="{788AA2A6-4677-DA4D-A532-2E640DE1BFDF}"/>
          </ac:spMkLst>
        </pc:spChg>
        <pc:spChg chg="del mod">
          <ac:chgData name="Dario Gudiño Carvajal" userId="dd57879ab337f17e" providerId="LiveId" clId="{28A585F5-A9F4-4B48-B4B2-DD2B44E1B57D}" dt="2020-11-11T14:14:21.978" v="2677" actId="478"/>
          <ac:spMkLst>
            <pc:docMk/>
            <pc:sldMk cId="999673616" sldId="470"/>
            <ac:spMk id="84" creationId="{60F0E147-B078-CC4B-BFAF-D3A82A5C3D88}"/>
          </ac:spMkLst>
        </pc:spChg>
        <pc:spChg chg="del mod">
          <ac:chgData name="Dario Gudiño Carvajal" userId="dd57879ab337f17e" providerId="LiveId" clId="{28A585F5-A9F4-4B48-B4B2-DD2B44E1B57D}" dt="2020-11-11T14:14:24.557" v="2678" actId="478"/>
          <ac:spMkLst>
            <pc:docMk/>
            <pc:sldMk cId="999673616" sldId="470"/>
            <ac:spMk id="85" creationId="{49F5229F-241A-1B44-B08E-926934BDBEEF}"/>
          </ac:spMkLst>
        </pc:spChg>
        <pc:spChg chg="del mod">
          <ac:chgData name="Dario Gudiño Carvajal" userId="dd57879ab337f17e" providerId="LiveId" clId="{28A585F5-A9F4-4B48-B4B2-DD2B44E1B57D}" dt="2020-11-11T14:14:35.360" v="2685" actId="478"/>
          <ac:spMkLst>
            <pc:docMk/>
            <pc:sldMk cId="999673616" sldId="470"/>
            <ac:spMk id="86" creationId="{11579501-8F53-A24B-B2C3-7D5102502A58}"/>
          </ac:spMkLst>
        </pc:spChg>
        <pc:spChg chg="del mod">
          <ac:chgData name="Dario Gudiño Carvajal" userId="dd57879ab337f17e" providerId="LiveId" clId="{28A585F5-A9F4-4B48-B4B2-DD2B44E1B57D}" dt="2020-11-11T14:14:48.684" v="2689" actId="478"/>
          <ac:spMkLst>
            <pc:docMk/>
            <pc:sldMk cId="999673616" sldId="470"/>
            <ac:spMk id="87" creationId="{5C37CDF1-160B-C64D-9E01-019D71A1DEEA}"/>
          </ac:spMkLst>
        </pc:spChg>
        <pc:spChg chg="del mod">
          <ac:chgData name="Dario Gudiño Carvajal" userId="dd57879ab337f17e" providerId="LiveId" clId="{28A585F5-A9F4-4B48-B4B2-DD2B44E1B57D}" dt="2020-11-11T14:13:51.170" v="2672" actId="478"/>
          <ac:spMkLst>
            <pc:docMk/>
            <pc:sldMk cId="999673616" sldId="470"/>
            <ac:spMk id="88" creationId="{B9439B0A-4B80-374A-8EB3-74F749CDFBDD}"/>
          </ac:spMkLst>
        </pc:spChg>
        <pc:spChg chg="del mod">
          <ac:chgData name="Dario Gudiño Carvajal" userId="dd57879ab337f17e" providerId="LiveId" clId="{28A585F5-A9F4-4B48-B4B2-DD2B44E1B57D}" dt="2020-11-11T14:14:46.803" v="2688" actId="478"/>
          <ac:spMkLst>
            <pc:docMk/>
            <pc:sldMk cId="999673616" sldId="470"/>
            <ac:spMk id="89" creationId="{DB670D21-42E4-B04E-B831-BD77288988BB}"/>
          </ac:spMkLst>
        </pc:spChg>
        <pc:spChg chg="del">
          <ac:chgData name="Dario Gudiño Carvajal" userId="dd57879ab337f17e" providerId="LiveId" clId="{28A585F5-A9F4-4B48-B4B2-DD2B44E1B57D}" dt="2020-11-11T13:26:50.261" v="2259" actId="478"/>
          <ac:spMkLst>
            <pc:docMk/>
            <pc:sldMk cId="999673616" sldId="470"/>
            <ac:spMk id="90" creationId="{26B8A317-F55D-ED4D-875B-CECAE98D23B7}"/>
          </ac:spMkLst>
        </pc:spChg>
        <pc:spChg chg="del">
          <ac:chgData name="Dario Gudiño Carvajal" userId="dd57879ab337f17e" providerId="LiveId" clId="{28A585F5-A9F4-4B48-B4B2-DD2B44E1B57D}" dt="2020-11-11T13:26:47.336" v="2258" actId="478"/>
          <ac:spMkLst>
            <pc:docMk/>
            <pc:sldMk cId="999673616" sldId="470"/>
            <ac:spMk id="91" creationId="{99DC7B4C-5400-2145-8034-11384EA360C3}"/>
          </ac:spMkLst>
        </pc:spChg>
        <pc:spChg chg="del">
          <ac:chgData name="Dario Gudiño Carvajal" userId="dd57879ab337f17e" providerId="LiveId" clId="{28A585F5-A9F4-4B48-B4B2-DD2B44E1B57D}" dt="2020-11-11T13:26:50.261" v="2259" actId="478"/>
          <ac:spMkLst>
            <pc:docMk/>
            <pc:sldMk cId="999673616" sldId="470"/>
            <ac:spMk id="92" creationId="{6B8F5056-34C4-244D-A582-1078B17E5518}"/>
          </ac:spMkLst>
        </pc:spChg>
        <pc:spChg chg="del">
          <ac:chgData name="Dario Gudiño Carvajal" userId="dd57879ab337f17e" providerId="LiveId" clId="{28A585F5-A9F4-4B48-B4B2-DD2B44E1B57D}" dt="2020-11-11T13:26:47.336" v="2258" actId="478"/>
          <ac:spMkLst>
            <pc:docMk/>
            <pc:sldMk cId="999673616" sldId="470"/>
            <ac:spMk id="93" creationId="{96A29DA9-5166-304A-82C6-16C7B6641341}"/>
          </ac:spMkLst>
        </pc:spChg>
        <pc:spChg chg="del mod">
          <ac:chgData name="Dario Gudiño Carvajal" userId="dd57879ab337f17e" providerId="LiveId" clId="{28A585F5-A9F4-4B48-B4B2-DD2B44E1B57D}" dt="2020-11-11T14:16:55.168" v="2740" actId="478"/>
          <ac:spMkLst>
            <pc:docMk/>
            <pc:sldMk cId="999673616" sldId="470"/>
            <ac:spMk id="94" creationId="{7F1F632A-41F2-E24B-8E32-C98EF2CC446A}"/>
          </ac:spMkLst>
        </pc:spChg>
        <pc:spChg chg="del mod">
          <ac:chgData name="Dario Gudiño Carvajal" userId="dd57879ab337f17e" providerId="LiveId" clId="{28A585F5-A9F4-4B48-B4B2-DD2B44E1B57D}" dt="2020-11-11T14:16:53.112" v="2739" actId="478"/>
          <ac:spMkLst>
            <pc:docMk/>
            <pc:sldMk cId="999673616" sldId="470"/>
            <ac:spMk id="95" creationId="{3127824F-7202-B24B-B4C7-EFC34F75530B}"/>
          </ac:spMkLst>
        </pc:spChg>
        <pc:spChg chg="del mod">
          <ac:chgData name="Dario Gudiño Carvajal" userId="dd57879ab337f17e" providerId="LiveId" clId="{28A585F5-A9F4-4B48-B4B2-DD2B44E1B57D}" dt="2020-11-11T14:16:50.842" v="2738" actId="478"/>
          <ac:spMkLst>
            <pc:docMk/>
            <pc:sldMk cId="999673616" sldId="470"/>
            <ac:spMk id="96" creationId="{589BA5AB-4102-CB4F-9190-0F4DC92144D8}"/>
          </ac:spMkLst>
        </pc:spChg>
        <pc:spChg chg="del mod">
          <ac:chgData name="Dario Gudiño Carvajal" userId="dd57879ab337f17e" providerId="LiveId" clId="{28A585F5-A9F4-4B48-B4B2-DD2B44E1B57D}" dt="2020-11-11T14:16:45.052" v="2736" actId="478"/>
          <ac:spMkLst>
            <pc:docMk/>
            <pc:sldMk cId="999673616" sldId="470"/>
            <ac:spMk id="97" creationId="{D69AD7EE-2C15-DD4B-9816-5BDB8D722998}"/>
          </ac:spMkLst>
        </pc:spChg>
        <pc:spChg chg="del mod">
          <ac:chgData name="Dario Gudiño Carvajal" userId="dd57879ab337f17e" providerId="LiveId" clId="{28A585F5-A9F4-4B48-B4B2-DD2B44E1B57D}" dt="2020-11-11T14:16:48.637" v="2737" actId="478"/>
          <ac:spMkLst>
            <pc:docMk/>
            <pc:sldMk cId="999673616" sldId="470"/>
            <ac:spMk id="98" creationId="{EC14EC68-561D-9243-A7B1-06B487B0DFD5}"/>
          </ac:spMkLst>
        </pc:spChg>
        <pc:spChg chg="del mod">
          <ac:chgData name="Dario Gudiño Carvajal" userId="dd57879ab337f17e" providerId="LiveId" clId="{28A585F5-A9F4-4B48-B4B2-DD2B44E1B57D}" dt="2020-11-11T14:16:59.122" v="2742" actId="478"/>
          <ac:spMkLst>
            <pc:docMk/>
            <pc:sldMk cId="999673616" sldId="470"/>
            <ac:spMk id="99" creationId="{DF11021F-EE95-8A44-BD6E-65C38A7E9335}"/>
          </ac:spMkLst>
        </pc:spChg>
        <pc:spChg chg="del mod">
          <ac:chgData name="Dario Gudiño Carvajal" userId="dd57879ab337f17e" providerId="LiveId" clId="{28A585F5-A9F4-4B48-B4B2-DD2B44E1B57D}" dt="2020-11-11T14:17:05.613" v="2745" actId="478"/>
          <ac:spMkLst>
            <pc:docMk/>
            <pc:sldMk cId="999673616" sldId="470"/>
            <ac:spMk id="100" creationId="{89E7FB18-D693-AE4E-B7D5-3409D9047592}"/>
          </ac:spMkLst>
        </pc:spChg>
        <pc:spChg chg="del mod">
          <ac:chgData name="Dario Gudiño Carvajal" userId="dd57879ab337f17e" providerId="LiveId" clId="{28A585F5-A9F4-4B48-B4B2-DD2B44E1B57D}" dt="2020-11-11T14:16:57.156" v="2741" actId="478"/>
          <ac:spMkLst>
            <pc:docMk/>
            <pc:sldMk cId="999673616" sldId="470"/>
            <ac:spMk id="101" creationId="{6BF2D68B-4E14-FE40-AA91-6BBF20176FFF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02" creationId="{6A5805F9-B05B-5B4E-8B2A-EC6223E2FF88}"/>
          </ac:spMkLst>
        </pc:spChg>
        <pc:spChg chg="del mod">
          <ac:chgData name="Dario Gudiño Carvajal" userId="dd57879ab337f17e" providerId="LiveId" clId="{28A585F5-A9F4-4B48-B4B2-DD2B44E1B57D}" dt="2020-11-11T14:17:33.041" v="2753" actId="478"/>
          <ac:spMkLst>
            <pc:docMk/>
            <pc:sldMk cId="999673616" sldId="470"/>
            <ac:spMk id="103" creationId="{F4E28A03-39D2-FA4E-B1EA-662BD4BC4593}"/>
          </ac:spMkLst>
        </pc:spChg>
        <pc:spChg chg="del mod">
          <ac:chgData name="Dario Gudiño Carvajal" userId="dd57879ab337f17e" providerId="LiveId" clId="{28A585F5-A9F4-4B48-B4B2-DD2B44E1B57D}" dt="2020-11-11T14:17:31.141" v="2752" actId="478"/>
          <ac:spMkLst>
            <pc:docMk/>
            <pc:sldMk cId="999673616" sldId="470"/>
            <ac:spMk id="104" creationId="{518245F3-4269-4244-833A-583FAF57862B}"/>
          </ac:spMkLst>
        </pc:spChg>
        <pc:spChg chg="del mod">
          <ac:chgData name="Dario Gudiño Carvajal" userId="dd57879ab337f17e" providerId="LiveId" clId="{28A585F5-A9F4-4B48-B4B2-DD2B44E1B57D}" dt="2020-11-11T14:17:29.060" v="2751" actId="478"/>
          <ac:spMkLst>
            <pc:docMk/>
            <pc:sldMk cId="999673616" sldId="470"/>
            <ac:spMk id="105" creationId="{35130F78-6CCB-9F48-942E-2D7EC1790D44}"/>
          </ac:spMkLst>
        </pc:spChg>
        <pc:spChg chg="del mod">
          <ac:chgData name="Dario Gudiño Carvajal" userId="dd57879ab337f17e" providerId="LiveId" clId="{28A585F5-A9F4-4B48-B4B2-DD2B44E1B57D}" dt="2020-11-11T14:17:26.913" v="2750" actId="478"/>
          <ac:spMkLst>
            <pc:docMk/>
            <pc:sldMk cId="999673616" sldId="470"/>
            <ac:spMk id="106" creationId="{36856955-F830-4541-872B-B482C005BE38}"/>
          </ac:spMkLst>
        </pc:spChg>
        <pc:spChg chg="del mod">
          <ac:chgData name="Dario Gudiño Carvajal" userId="dd57879ab337f17e" providerId="LiveId" clId="{28A585F5-A9F4-4B48-B4B2-DD2B44E1B57D}" dt="2020-11-11T14:17:49.882" v="2759" actId="478"/>
          <ac:spMkLst>
            <pc:docMk/>
            <pc:sldMk cId="999673616" sldId="470"/>
            <ac:spMk id="107" creationId="{0E85AC6B-EC31-6847-A057-28361F9796A1}"/>
          </ac:spMkLst>
        </pc:spChg>
        <pc:spChg chg="del mod">
          <ac:chgData name="Dario Gudiño Carvajal" userId="dd57879ab337f17e" providerId="LiveId" clId="{28A585F5-A9F4-4B48-B4B2-DD2B44E1B57D}" dt="2020-11-11T14:17:45.362" v="2757" actId="478"/>
          <ac:spMkLst>
            <pc:docMk/>
            <pc:sldMk cId="999673616" sldId="470"/>
            <ac:spMk id="108" creationId="{FC050EE5-A8C0-C844-ABC2-73B7F3804644}"/>
          </ac:spMkLst>
        </pc:spChg>
        <pc:spChg chg="del mod">
          <ac:chgData name="Dario Gudiño Carvajal" userId="dd57879ab337f17e" providerId="LiveId" clId="{28A585F5-A9F4-4B48-B4B2-DD2B44E1B57D}" dt="2020-11-11T14:17:53.965" v="2761" actId="478"/>
          <ac:spMkLst>
            <pc:docMk/>
            <pc:sldMk cId="999673616" sldId="470"/>
            <ac:spMk id="109" creationId="{C4972AFD-621C-9047-A517-AE1AB2D97557}"/>
          </ac:spMkLst>
        </pc:spChg>
        <pc:spChg chg="del mod">
          <ac:chgData name="Dario Gudiño Carvajal" userId="dd57879ab337f17e" providerId="LiveId" clId="{28A585F5-A9F4-4B48-B4B2-DD2B44E1B57D}" dt="2020-11-11T14:17:51.869" v="2760" actId="478"/>
          <ac:spMkLst>
            <pc:docMk/>
            <pc:sldMk cId="999673616" sldId="470"/>
            <ac:spMk id="110" creationId="{34266394-B1C9-0C4F-BFF5-89154074CBE9}"/>
          </ac:spMkLst>
        </pc:spChg>
        <pc:spChg chg="del mod">
          <ac:chgData name="Dario Gudiño Carvajal" userId="dd57879ab337f17e" providerId="LiveId" clId="{28A585F5-A9F4-4B48-B4B2-DD2B44E1B57D}" dt="2020-11-11T14:17:40.547" v="2754" actId="478"/>
          <ac:spMkLst>
            <pc:docMk/>
            <pc:sldMk cId="999673616" sldId="470"/>
            <ac:spMk id="111" creationId="{FDD537D1-516D-2D47-B49A-0ED5FD8C9A3A}"/>
          </ac:spMkLst>
        </pc:spChg>
        <pc:spChg chg="del mod">
          <ac:chgData name="Dario Gudiño Carvajal" userId="dd57879ab337f17e" providerId="LiveId" clId="{28A585F5-A9F4-4B48-B4B2-DD2B44E1B57D}" dt="2020-11-11T14:17:47.803" v="2758" actId="478"/>
          <ac:spMkLst>
            <pc:docMk/>
            <pc:sldMk cId="999673616" sldId="470"/>
            <ac:spMk id="112" creationId="{730C115E-ECE5-9D4C-B2E5-577E4981D4CC}"/>
          </ac:spMkLst>
        </pc:spChg>
        <pc:spChg chg="del mod">
          <ac:chgData name="Dario Gudiño Carvajal" userId="dd57879ab337f17e" providerId="LiveId" clId="{28A585F5-A9F4-4B48-B4B2-DD2B44E1B57D}" dt="2020-11-11T14:15:16.279" v="2697" actId="478"/>
          <ac:spMkLst>
            <pc:docMk/>
            <pc:sldMk cId="999673616" sldId="470"/>
            <ac:spMk id="113" creationId="{07B5DB0D-272D-0E4E-BB2E-D654BE9DEB80}"/>
          </ac:spMkLst>
        </pc:spChg>
        <pc:spChg chg="del mod">
          <ac:chgData name="Dario Gudiño Carvajal" userId="dd57879ab337f17e" providerId="LiveId" clId="{28A585F5-A9F4-4B48-B4B2-DD2B44E1B57D}" dt="2020-11-11T14:16:06.659" v="2722" actId="478"/>
          <ac:spMkLst>
            <pc:docMk/>
            <pc:sldMk cId="999673616" sldId="470"/>
            <ac:spMk id="114" creationId="{C5E88BDB-DC85-3741-BFD2-88703EE42994}"/>
          </ac:spMkLst>
        </pc:spChg>
        <pc:spChg chg="del mod">
          <ac:chgData name="Dario Gudiño Carvajal" userId="dd57879ab337f17e" providerId="LiveId" clId="{28A585F5-A9F4-4B48-B4B2-DD2B44E1B57D}" dt="2020-11-11T14:15:54.659" v="2716" actId="478"/>
          <ac:spMkLst>
            <pc:docMk/>
            <pc:sldMk cId="999673616" sldId="470"/>
            <ac:spMk id="115" creationId="{57518A4F-4120-1F4B-8E28-77B748FFF0DD}"/>
          </ac:spMkLst>
        </pc:spChg>
        <pc:spChg chg="del mod">
          <ac:chgData name="Dario Gudiño Carvajal" userId="dd57879ab337f17e" providerId="LiveId" clId="{28A585F5-A9F4-4B48-B4B2-DD2B44E1B57D}" dt="2020-11-11T14:15:53.018" v="2715" actId="478"/>
          <ac:spMkLst>
            <pc:docMk/>
            <pc:sldMk cId="999673616" sldId="470"/>
            <ac:spMk id="116" creationId="{D00A0B3B-8132-AA47-8111-8847CEF6736F}"/>
          </ac:spMkLst>
        </pc:spChg>
        <pc:spChg chg="del mod">
          <ac:chgData name="Dario Gudiño Carvajal" userId="dd57879ab337f17e" providerId="LiveId" clId="{28A585F5-A9F4-4B48-B4B2-DD2B44E1B57D}" dt="2020-11-11T14:15:45.548" v="2712" actId="478"/>
          <ac:spMkLst>
            <pc:docMk/>
            <pc:sldMk cId="999673616" sldId="470"/>
            <ac:spMk id="117" creationId="{99C46D24-9899-4C43-99CE-362AA172C528}"/>
          </ac:spMkLst>
        </pc:spChg>
        <pc:spChg chg="del mod">
          <ac:chgData name="Dario Gudiño Carvajal" userId="dd57879ab337f17e" providerId="LiveId" clId="{28A585F5-A9F4-4B48-B4B2-DD2B44E1B57D}" dt="2020-11-11T14:16:08.627" v="2723" actId="478"/>
          <ac:spMkLst>
            <pc:docMk/>
            <pc:sldMk cId="999673616" sldId="470"/>
            <ac:spMk id="118" creationId="{9917E9D1-C2F7-C648-B441-BE5984093CDF}"/>
          </ac:spMkLst>
        </pc:spChg>
        <pc:spChg chg="del mod">
          <ac:chgData name="Dario Gudiño Carvajal" userId="dd57879ab337f17e" providerId="LiveId" clId="{28A585F5-A9F4-4B48-B4B2-DD2B44E1B57D}" dt="2020-11-11T14:16:04.740" v="2721" actId="478"/>
          <ac:spMkLst>
            <pc:docMk/>
            <pc:sldMk cId="999673616" sldId="470"/>
            <ac:spMk id="119" creationId="{5DBA5694-6D61-0A4C-9992-DA78ED5BA39F}"/>
          </ac:spMkLst>
        </pc:spChg>
        <pc:spChg chg="del mod">
          <ac:chgData name="Dario Gudiño Carvajal" userId="dd57879ab337f17e" providerId="LiveId" clId="{28A585F5-A9F4-4B48-B4B2-DD2B44E1B57D}" dt="2020-11-11T14:15:50.813" v="2714" actId="478"/>
          <ac:spMkLst>
            <pc:docMk/>
            <pc:sldMk cId="999673616" sldId="470"/>
            <ac:spMk id="120" creationId="{4F4BA8DB-1C74-214E-901B-9866DE9421DA}"/>
          </ac:spMkLst>
        </pc:spChg>
        <pc:spChg chg="del mod">
          <ac:chgData name="Dario Gudiño Carvajal" userId="dd57879ab337f17e" providerId="LiveId" clId="{28A585F5-A9F4-4B48-B4B2-DD2B44E1B57D}" dt="2020-11-11T14:15:48.046" v="2713" actId="478"/>
          <ac:spMkLst>
            <pc:docMk/>
            <pc:sldMk cId="999673616" sldId="470"/>
            <ac:spMk id="121" creationId="{6347FACB-472A-974D-AA29-4B69A40E4074}"/>
          </ac:spMkLst>
        </pc:spChg>
        <pc:spChg chg="del mod">
          <ac:chgData name="Dario Gudiño Carvajal" userId="dd57879ab337f17e" providerId="LiveId" clId="{28A585F5-A9F4-4B48-B4B2-DD2B44E1B57D}" dt="2020-11-11T14:15:24.373" v="2703" actId="478"/>
          <ac:spMkLst>
            <pc:docMk/>
            <pc:sldMk cId="999673616" sldId="470"/>
            <ac:spMk id="122" creationId="{FCDF9C92-2613-EA45-BF7D-5DE47816CE79}"/>
          </ac:spMkLst>
        </pc:spChg>
        <pc:spChg chg="del mod">
          <ac:chgData name="Dario Gudiño Carvajal" userId="dd57879ab337f17e" providerId="LiveId" clId="{28A585F5-A9F4-4B48-B4B2-DD2B44E1B57D}" dt="2020-11-11T14:15:32.438" v="2706" actId="478"/>
          <ac:spMkLst>
            <pc:docMk/>
            <pc:sldMk cId="999673616" sldId="470"/>
            <ac:spMk id="123" creationId="{2482D0C5-3925-4C43-BBD3-63FCA53DEE7D}"/>
          </ac:spMkLst>
        </pc:spChg>
        <pc:spChg chg="del mod">
          <ac:chgData name="Dario Gudiño Carvajal" userId="dd57879ab337f17e" providerId="LiveId" clId="{28A585F5-A9F4-4B48-B4B2-DD2B44E1B57D}" dt="2020-11-11T14:15:20.864" v="2700" actId="478"/>
          <ac:spMkLst>
            <pc:docMk/>
            <pc:sldMk cId="999673616" sldId="470"/>
            <ac:spMk id="124" creationId="{FC113A9F-AADE-4C44-861A-19F76A858522}"/>
          </ac:spMkLst>
        </pc:spChg>
        <pc:spChg chg="del mod">
          <ac:chgData name="Dario Gudiño Carvajal" userId="dd57879ab337f17e" providerId="LiveId" clId="{28A585F5-A9F4-4B48-B4B2-DD2B44E1B57D}" dt="2020-11-11T14:15:29.574" v="2705" actId="478"/>
          <ac:spMkLst>
            <pc:docMk/>
            <pc:sldMk cId="999673616" sldId="470"/>
            <ac:spMk id="125" creationId="{CC402B16-5615-6E4E-91B9-366C0207E9AA}"/>
          </ac:spMkLst>
        </pc:spChg>
        <pc:spChg chg="del mod">
          <ac:chgData name="Dario Gudiño Carvajal" userId="dd57879ab337f17e" providerId="LiveId" clId="{28A585F5-A9F4-4B48-B4B2-DD2B44E1B57D}" dt="2020-11-11T14:15:34.982" v="2707" actId="478"/>
          <ac:spMkLst>
            <pc:docMk/>
            <pc:sldMk cId="999673616" sldId="470"/>
            <ac:spMk id="126" creationId="{30265B60-1B4C-FA4C-ADEB-E124EEFBC031}"/>
          </ac:spMkLst>
        </pc:spChg>
        <pc:spChg chg="del mod">
          <ac:chgData name="Dario Gudiño Carvajal" userId="dd57879ab337f17e" providerId="LiveId" clId="{28A585F5-A9F4-4B48-B4B2-DD2B44E1B57D}" dt="2020-11-11T14:15:43.125" v="2711" actId="478"/>
          <ac:spMkLst>
            <pc:docMk/>
            <pc:sldMk cId="999673616" sldId="470"/>
            <ac:spMk id="127" creationId="{32074702-7EF0-3D4B-B68D-C9441989B8AE}"/>
          </ac:spMkLst>
        </pc:spChg>
        <pc:spChg chg="del mod">
          <ac:chgData name="Dario Gudiño Carvajal" userId="dd57879ab337f17e" providerId="LiveId" clId="{28A585F5-A9F4-4B48-B4B2-DD2B44E1B57D}" dt="2020-11-11T14:15:40.560" v="2710" actId="478"/>
          <ac:spMkLst>
            <pc:docMk/>
            <pc:sldMk cId="999673616" sldId="470"/>
            <ac:spMk id="128" creationId="{41BED8E8-EB7E-7841-ACFB-9E4FDE65BF3B}"/>
          </ac:spMkLst>
        </pc:spChg>
        <pc:spChg chg="del mod">
          <ac:chgData name="Dario Gudiño Carvajal" userId="dd57879ab337f17e" providerId="LiveId" clId="{28A585F5-A9F4-4B48-B4B2-DD2B44E1B57D}" dt="2020-11-11T14:18:08.358" v="2765" actId="478"/>
          <ac:spMkLst>
            <pc:docMk/>
            <pc:sldMk cId="999673616" sldId="470"/>
            <ac:spMk id="129" creationId="{A9DB3931-7D4F-AD40-A52F-61DFA58CB1CD}"/>
          </ac:spMkLst>
        </pc:spChg>
        <pc:spChg chg="mod">
          <ac:chgData name="Dario Gudiño Carvajal" userId="dd57879ab337f17e" providerId="LiveId" clId="{28A585F5-A9F4-4B48-B4B2-DD2B44E1B57D}" dt="2020-11-11T14:18:26.262" v="2766" actId="255"/>
          <ac:spMkLst>
            <pc:docMk/>
            <pc:sldMk cId="999673616" sldId="470"/>
            <ac:spMk id="130" creationId="{4E7B62FC-EE4B-BF48-B91D-E344310CBCA4}"/>
          </ac:spMkLst>
        </pc:spChg>
        <pc:spChg chg="del mod">
          <ac:chgData name="Dario Gudiño Carvajal" userId="dd57879ab337f17e" providerId="LiveId" clId="{28A585F5-A9F4-4B48-B4B2-DD2B44E1B57D}" dt="2020-11-11T14:16:41.943" v="2734" actId="478"/>
          <ac:spMkLst>
            <pc:docMk/>
            <pc:sldMk cId="999673616" sldId="470"/>
            <ac:spMk id="131" creationId="{8EF53F76-DF32-6D4B-9DB5-43CCCAB4A7F7}"/>
          </ac:spMkLst>
        </pc:spChg>
        <pc:spChg chg="mod">
          <ac:chgData name="Dario Gudiño Carvajal" userId="dd57879ab337f17e" providerId="LiveId" clId="{28A585F5-A9F4-4B48-B4B2-DD2B44E1B57D}" dt="2020-11-11T14:18:26.262" v="2766" actId="255"/>
          <ac:spMkLst>
            <pc:docMk/>
            <pc:sldMk cId="999673616" sldId="470"/>
            <ac:spMk id="132" creationId="{11B9DB1B-9E4F-D44C-8E9A-720A145C4EB1}"/>
          </ac:spMkLst>
        </pc:spChg>
        <pc:spChg chg="del mod">
          <ac:chgData name="Dario Gudiño Carvajal" userId="dd57879ab337f17e" providerId="LiveId" clId="{28A585F5-A9F4-4B48-B4B2-DD2B44E1B57D}" dt="2020-11-11T14:16:39.481" v="2733" actId="478"/>
          <ac:spMkLst>
            <pc:docMk/>
            <pc:sldMk cId="999673616" sldId="470"/>
            <ac:spMk id="133" creationId="{6433D886-43FD-F047-BEE1-52DC568C9DA6}"/>
          </ac:spMkLst>
        </pc:spChg>
        <pc:spChg chg="mod">
          <ac:chgData name="Dario Gudiño Carvajal" userId="dd57879ab337f17e" providerId="LiveId" clId="{28A585F5-A9F4-4B48-B4B2-DD2B44E1B57D}" dt="2020-11-11T14:18:26.262" v="2766" actId="255"/>
          <ac:spMkLst>
            <pc:docMk/>
            <pc:sldMk cId="999673616" sldId="470"/>
            <ac:spMk id="134" creationId="{E36EC031-B1D6-AC4A-B5A8-EDFF371F46AB}"/>
          </ac:spMkLst>
        </pc:spChg>
        <pc:spChg chg="del mod">
          <ac:chgData name="Dario Gudiño Carvajal" userId="dd57879ab337f17e" providerId="LiveId" clId="{28A585F5-A9F4-4B48-B4B2-DD2B44E1B57D}" dt="2020-11-11T14:17:20.470" v="2749" actId="478"/>
          <ac:spMkLst>
            <pc:docMk/>
            <pc:sldMk cId="999673616" sldId="470"/>
            <ac:spMk id="135" creationId="{75235D4F-3C3E-E848-86AA-66452203E703}"/>
          </ac:spMkLst>
        </pc:spChg>
        <pc:spChg chg="mod">
          <ac:chgData name="Dario Gudiño Carvajal" userId="dd57879ab337f17e" providerId="LiveId" clId="{28A585F5-A9F4-4B48-B4B2-DD2B44E1B57D}" dt="2020-11-11T14:18:26.262" v="2766" actId="255"/>
          <ac:spMkLst>
            <pc:docMk/>
            <pc:sldMk cId="999673616" sldId="470"/>
            <ac:spMk id="136" creationId="{F242163E-EEF7-6B47-A79B-73213F0EF314}"/>
          </ac:spMkLst>
        </pc:spChg>
        <pc:spChg chg="del mod">
          <ac:chgData name="Dario Gudiño Carvajal" userId="dd57879ab337f17e" providerId="LiveId" clId="{28A585F5-A9F4-4B48-B4B2-DD2B44E1B57D}" dt="2020-11-11T14:13:47.365" v="2671" actId="478"/>
          <ac:spMkLst>
            <pc:docMk/>
            <pc:sldMk cId="999673616" sldId="470"/>
            <ac:spMk id="137" creationId="{6D1AB1AC-85A9-F245-B66B-E6741D26E383}"/>
          </ac:spMkLst>
        </pc:spChg>
        <pc:spChg chg="mod">
          <ac:chgData name="Dario Gudiño Carvajal" userId="dd57879ab337f17e" providerId="LiveId" clId="{28A585F5-A9F4-4B48-B4B2-DD2B44E1B57D}" dt="2020-11-11T14:18:26.262" v="2766" actId="255"/>
          <ac:spMkLst>
            <pc:docMk/>
            <pc:sldMk cId="999673616" sldId="470"/>
            <ac:spMk id="138" creationId="{4D85AE47-C6E0-7A4B-8A2D-66282464E7B1}"/>
          </ac:spMkLst>
        </pc:spChg>
        <pc:spChg chg="del mod">
          <ac:chgData name="Dario Gudiño Carvajal" userId="dd57879ab337f17e" providerId="LiveId" clId="{28A585F5-A9F4-4B48-B4B2-DD2B44E1B57D}" dt="2020-11-11T14:13:41.204" v="2668" actId="478"/>
          <ac:spMkLst>
            <pc:docMk/>
            <pc:sldMk cId="999673616" sldId="470"/>
            <ac:spMk id="139" creationId="{1340869D-AA53-FA4C-997F-1E1584AF1341}"/>
          </ac:spMkLst>
        </pc:spChg>
        <pc:spChg chg="mod">
          <ac:chgData name="Dario Gudiño Carvajal" userId="dd57879ab337f17e" providerId="LiveId" clId="{28A585F5-A9F4-4B48-B4B2-DD2B44E1B57D}" dt="2020-11-11T14:18:26.262" v="2766" actId="255"/>
          <ac:spMkLst>
            <pc:docMk/>
            <pc:sldMk cId="999673616" sldId="470"/>
            <ac:spMk id="140" creationId="{65631114-E506-E246-9409-2BBE054D3781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41" creationId="{C1E7A6F6-E9D3-454B-BD88-5F547D446B61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42" creationId="{C414723B-8787-E046-84C8-73B26A71688A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43" creationId="{7530F385-EAE4-4B4C-9E7F-DD179512F843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44" creationId="{3A55EBDE-E7C4-DD4A-9D21-E0C8CEE8CB9C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45" creationId="{67ADFA28-CD71-9646-AC07-EAF8BB088448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46" creationId="{72538D6C-E554-6744-B2EF-9EABCB30DB0B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47" creationId="{347168B3-0141-D748-97D2-A4CEED4215C2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48" creationId="{BD3DEDA2-3167-9F40-BEFE-6430ED588515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49" creationId="{A78DDD32-AD62-CB4E-9BFC-D4A7CB862427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50" creationId="{E80B5124-5A65-F343-A6A0-617E8519BAED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51" creationId="{5EE02026-525C-FB42-B9F5-3E53FC93B594}"/>
          </ac:spMkLst>
        </pc:spChg>
        <pc:spChg chg="mod">
          <ac:chgData name="Dario Gudiño Carvajal" userId="dd57879ab337f17e" providerId="LiveId" clId="{28A585F5-A9F4-4B48-B4B2-DD2B44E1B57D}" dt="2020-11-11T14:08:57.114" v="2462" actId="790"/>
          <ac:spMkLst>
            <pc:docMk/>
            <pc:sldMk cId="999673616" sldId="470"/>
            <ac:spMk id="152" creationId="{E74AE68C-C280-E742-8AFA-077E01827F53}"/>
          </ac:spMkLst>
        </pc:spChg>
        <pc:grpChg chg="add del mod">
          <ac:chgData name="Dario Gudiño Carvajal" userId="dd57879ab337f17e" providerId="LiveId" clId="{28A585F5-A9F4-4B48-B4B2-DD2B44E1B57D}" dt="2020-11-11T14:17:43.077" v="2756" actId="478"/>
          <ac:grpSpMkLst>
            <pc:docMk/>
            <pc:sldMk cId="999673616" sldId="470"/>
            <ac:grpSpMk id="34" creationId="{0E477B67-4BE0-D44D-BEF5-CF655845D089}"/>
          </ac:grpSpMkLst>
        </pc:grpChg>
        <pc:grpChg chg="mod">
          <ac:chgData name="Dario Gudiño Carvajal" userId="dd57879ab337f17e" providerId="LiveId" clId="{28A585F5-A9F4-4B48-B4B2-DD2B44E1B57D}" dt="2020-11-11T13:28:53.628" v="2260"/>
          <ac:grpSpMkLst>
            <pc:docMk/>
            <pc:sldMk cId="999673616" sldId="470"/>
            <ac:grpSpMk id="35" creationId="{247987AA-36C7-6A4F-A26F-E28558B3BFE8}"/>
          </ac:grpSpMkLst>
        </pc:grpChg>
        <pc:grpChg chg="del mod">
          <ac:chgData name="Dario Gudiño Carvajal" userId="dd57879ab337f17e" providerId="LiveId" clId="{28A585F5-A9F4-4B48-B4B2-DD2B44E1B57D}" dt="2020-11-11T14:13:41.204" v="2668" actId="478"/>
          <ac:grpSpMkLst>
            <pc:docMk/>
            <pc:sldMk cId="999673616" sldId="470"/>
            <ac:grpSpMk id="36" creationId="{8307BC22-7CD5-3B44-AC91-1B4307BFB062}"/>
          </ac:grpSpMkLst>
        </pc:grpChg>
        <pc:grpChg chg="del mod">
          <ac:chgData name="Dario Gudiño Carvajal" userId="dd57879ab337f17e" providerId="LiveId" clId="{28A585F5-A9F4-4B48-B4B2-DD2B44E1B57D}" dt="2020-11-11T14:13:47.365" v="2671" actId="478"/>
          <ac:grpSpMkLst>
            <pc:docMk/>
            <pc:sldMk cId="999673616" sldId="470"/>
            <ac:grpSpMk id="37" creationId="{075EB683-EC54-2C42-B433-25B2BA95A032}"/>
          </ac:grpSpMkLst>
        </pc:grpChg>
        <pc:grpChg chg="del mod">
          <ac:chgData name="Dario Gudiño Carvajal" userId="dd57879ab337f17e" providerId="LiveId" clId="{28A585F5-A9F4-4B48-B4B2-DD2B44E1B57D}" dt="2020-11-11T14:17:20.470" v="2749" actId="478"/>
          <ac:grpSpMkLst>
            <pc:docMk/>
            <pc:sldMk cId="999673616" sldId="470"/>
            <ac:grpSpMk id="38" creationId="{EBB8E92D-A1DA-D247-A9F6-F44109EC27AA}"/>
          </ac:grpSpMkLst>
        </pc:grpChg>
        <pc:grpChg chg="del mod">
          <ac:chgData name="Dario Gudiño Carvajal" userId="dd57879ab337f17e" providerId="LiveId" clId="{28A585F5-A9F4-4B48-B4B2-DD2B44E1B57D}" dt="2020-11-11T14:16:39.481" v="2733" actId="478"/>
          <ac:grpSpMkLst>
            <pc:docMk/>
            <pc:sldMk cId="999673616" sldId="470"/>
            <ac:grpSpMk id="39" creationId="{6ED26411-E2FA-3B45-A1AE-1EAC8AB28F13}"/>
          </ac:grpSpMkLst>
        </pc:grpChg>
        <pc:grpChg chg="del mod">
          <ac:chgData name="Dario Gudiño Carvajal" userId="dd57879ab337f17e" providerId="LiveId" clId="{28A585F5-A9F4-4B48-B4B2-DD2B44E1B57D}" dt="2020-11-11T14:16:41.943" v="2734" actId="478"/>
          <ac:grpSpMkLst>
            <pc:docMk/>
            <pc:sldMk cId="999673616" sldId="470"/>
            <ac:grpSpMk id="40" creationId="{8ABB2B9C-7F80-CC40-AD5A-8DC0AD9C572A}"/>
          </ac:grpSpMkLst>
        </pc:grpChg>
        <pc:grpChg chg="del mod">
          <ac:chgData name="Dario Gudiño Carvajal" userId="dd57879ab337f17e" providerId="LiveId" clId="{28A585F5-A9F4-4B48-B4B2-DD2B44E1B57D}" dt="2020-11-11T14:18:08.358" v="2765" actId="478"/>
          <ac:grpSpMkLst>
            <pc:docMk/>
            <pc:sldMk cId="999673616" sldId="470"/>
            <ac:grpSpMk id="41" creationId="{FE37F13E-20B5-AC4F-B0C3-3F04371B869D}"/>
          </ac:grpSpMkLst>
        </pc:grpChg>
        <pc:grpChg chg="del mod">
          <ac:chgData name="Dario Gudiño Carvajal" userId="dd57879ab337f17e" providerId="LiveId" clId="{28A585F5-A9F4-4B48-B4B2-DD2B44E1B57D}" dt="2020-11-11T14:16:06.659" v="2722" actId="478"/>
          <ac:grpSpMkLst>
            <pc:docMk/>
            <pc:sldMk cId="999673616" sldId="470"/>
            <ac:grpSpMk id="48" creationId="{776E7569-DFA2-0646-B25D-BE8AC865E8B7}"/>
          </ac:grpSpMkLst>
        </pc:grpChg>
        <pc:grpChg chg="del mod">
          <ac:chgData name="Dario Gudiño Carvajal" userId="dd57879ab337f17e" providerId="LiveId" clId="{28A585F5-A9F4-4B48-B4B2-DD2B44E1B57D}" dt="2020-11-11T14:17:51.869" v="2760" actId="478"/>
          <ac:grpSpMkLst>
            <pc:docMk/>
            <pc:sldMk cId="999673616" sldId="470"/>
            <ac:grpSpMk id="49" creationId="{FE83368F-CB9D-F749-A63E-67B961B4663A}"/>
          </ac:grpSpMkLst>
        </pc:grpChg>
        <pc:grpChg chg="del mod">
          <ac:chgData name="Dario Gudiño Carvajal" userId="dd57879ab337f17e" providerId="LiveId" clId="{28A585F5-A9F4-4B48-B4B2-DD2B44E1B57D}" dt="2020-11-11T14:17:33.041" v="2753" actId="478"/>
          <ac:grpSpMkLst>
            <pc:docMk/>
            <pc:sldMk cId="999673616" sldId="470"/>
            <ac:grpSpMk id="50" creationId="{7FD940FF-C922-AF4C-855E-552115F85C61}"/>
          </ac:grpSpMkLst>
        </pc:grpChg>
        <pc:grpChg chg="del mod">
          <ac:chgData name="Dario Gudiño Carvajal" userId="dd57879ab337f17e" providerId="LiveId" clId="{28A585F5-A9F4-4B48-B4B2-DD2B44E1B57D}" dt="2020-11-11T14:16:59.122" v="2742" actId="478"/>
          <ac:grpSpMkLst>
            <pc:docMk/>
            <pc:sldMk cId="999673616" sldId="470"/>
            <ac:grpSpMk id="51" creationId="{450C427C-C793-F549-8A59-E6760AEBC29A}"/>
          </ac:grpSpMkLst>
        </pc:grpChg>
        <pc:grpChg chg="del mod">
          <ac:chgData name="Dario Gudiño Carvajal" userId="dd57879ab337f17e" providerId="LiveId" clId="{28A585F5-A9F4-4B48-B4B2-DD2B44E1B57D}" dt="2020-11-11T14:14:46.803" v="2688" actId="478"/>
          <ac:grpSpMkLst>
            <pc:docMk/>
            <pc:sldMk cId="999673616" sldId="470"/>
            <ac:grpSpMk id="52" creationId="{F0CB992F-7AB2-4248-9E7A-196FFDA1CD6E}"/>
          </ac:grpSpMkLst>
        </pc:grpChg>
        <pc:grpChg chg="del mod">
          <ac:chgData name="Dario Gudiño Carvajal" userId="dd57879ab337f17e" providerId="LiveId" clId="{28A585F5-A9F4-4B48-B4B2-DD2B44E1B57D}" dt="2020-11-11T14:14:41.019" v="2686" actId="478"/>
          <ac:grpSpMkLst>
            <pc:docMk/>
            <pc:sldMk cId="999673616" sldId="470"/>
            <ac:grpSpMk id="53" creationId="{73FEFE15-A982-5841-ADDD-FD1DE7E1AD83}"/>
          </ac:grpSpMkLst>
        </pc:grpChg>
        <pc:grpChg chg="del">
          <ac:chgData name="Dario Gudiño Carvajal" userId="dd57879ab337f17e" providerId="LiveId" clId="{28A585F5-A9F4-4B48-B4B2-DD2B44E1B57D}" dt="2020-11-11T13:26:47.336" v="2258" actId="478"/>
          <ac:grpSpMkLst>
            <pc:docMk/>
            <pc:sldMk cId="999673616" sldId="470"/>
            <ac:grpSpMk id="59" creationId="{DD255514-F2AC-054F-914E-9C9552FC89BA}"/>
          </ac:grpSpMkLst>
        </pc:grpChg>
        <pc:grpChg chg="del">
          <ac:chgData name="Dario Gudiño Carvajal" userId="dd57879ab337f17e" providerId="LiveId" clId="{28A585F5-A9F4-4B48-B4B2-DD2B44E1B57D}" dt="2020-11-11T13:26:47.336" v="2258" actId="478"/>
          <ac:grpSpMkLst>
            <pc:docMk/>
            <pc:sldMk cId="999673616" sldId="470"/>
            <ac:grpSpMk id="78" creationId="{83C9B1B6-4F46-D446-9B33-DA960E6CA594}"/>
          </ac:grpSpMkLst>
        </pc:grpChg>
        <pc:grpChg chg="del">
          <ac:chgData name="Dario Gudiño Carvajal" userId="dd57879ab337f17e" providerId="LiveId" clId="{28A585F5-A9F4-4B48-B4B2-DD2B44E1B57D}" dt="2020-11-11T13:26:47.336" v="2258" actId="478"/>
          <ac:grpSpMkLst>
            <pc:docMk/>
            <pc:sldMk cId="999673616" sldId="470"/>
            <ac:grpSpMk id="81" creationId="{8F4FEDE4-A2D8-ED4D-A7FC-D35F2301FEFA}"/>
          </ac:grpSpMkLst>
        </pc:grpChg>
      </pc:sldChg>
      <pc:sldChg chg="addSp delSp modSp add del mod">
        <pc:chgData name="Dario Gudiño Carvajal" userId="dd57879ab337f17e" providerId="LiveId" clId="{28A585F5-A9F4-4B48-B4B2-DD2B44E1B57D}" dt="2020-11-11T14:39:17.370" v="3014" actId="2696"/>
        <pc:sldMkLst>
          <pc:docMk/>
          <pc:sldMk cId="3766582615" sldId="471"/>
        </pc:sldMkLst>
        <pc:spChg chg="add del mod">
          <ac:chgData name="Dario Gudiño Carvajal" userId="dd57879ab337f17e" providerId="LiveId" clId="{28A585F5-A9F4-4B48-B4B2-DD2B44E1B57D}" dt="2020-11-11T14:35:36.709" v="2978"/>
          <ac:spMkLst>
            <pc:docMk/>
            <pc:sldMk cId="3766582615" sldId="471"/>
            <ac:spMk id="2" creationId="{505FBF1C-B29A-6F42-B98D-DCE1F3DCCA28}"/>
          </ac:spMkLst>
        </pc:spChg>
        <pc:spChg chg="mod">
          <ac:chgData name="Dario Gudiño Carvajal" userId="dd57879ab337f17e" providerId="LiveId" clId="{28A585F5-A9F4-4B48-B4B2-DD2B44E1B57D}" dt="2020-11-11T14:21:27.809" v="2830"/>
          <ac:spMkLst>
            <pc:docMk/>
            <pc:sldMk cId="3766582615" sldId="471"/>
            <ac:spMk id="6" creationId="{EE08B766-9748-4585-A385-A88DF6A0F573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33" creationId="{C59F1962-11B8-184E-9C05-A7A527EB0F63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36" creationId="{F05652B9-DC3E-FB4F-9C26-5B2F8097BA3C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37" creationId="{388A48BD-CD5A-2C4B-8DF4-71DF1595EF9A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38" creationId="{CDE05824-D653-8E42-B929-46F15256ACDA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39" creationId="{7163C78F-87E6-2941-B9CA-66890089D0A6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40" creationId="{6156CF33-6C84-5547-AF24-0F238D28A5F5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41" creationId="{DB25E944-7973-7C4F-A29E-6711107F0DC1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48" creationId="{DFC6D68A-1F21-AC49-8B61-3F7E220E8595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0" creationId="{5934AAA0-66B9-1647-A074-995F4678C09D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1" creationId="{ABEE9E3B-8E87-4F48-8705-652F9C9E4BF0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2" creationId="{379B2EAD-5BAD-BE4A-9C9F-9D067A556139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3" creationId="{D2047C9E-0921-7C43-9BE2-7060AA57E8B3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4" creationId="{B8BF4DE1-870D-824E-ADB1-A516DC4C7042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5" creationId="{BDDED678-A686-664A-962A-F0795DD92FDE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6" creationId="{EB983BF8-7A80-6C4D-B338-62A0E6E42DC7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7" creationId="{F848D002-5857-B34E-9C46-F49009B06CE9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8" creationId="{0B99C1D2-BE98-6745-92B2-4BBD73E35383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59" creationId="{94D9FAB7-93DA-754C-9186-93CBD32493DD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61" creationId="{4F8E3186-EA79-3A4E-82E9-99A290EE055C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62" creationId="{DF258F39-57B0-AB4C-B6C5-8672943702FD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63" creationId="{4B039DAC-421E-414B-A4BF-244122641181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64" creationId="{A1FC97B0-774D-0542-A78F-3067EC157EFB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65" creationId="{BE802C01-7569-0C41-B06D-8AE4E89E22D3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66" creationId="{A01FDA6C-3CF1-3142-815F-551E4B6B4F44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67" creationId="{02DB111C-4B51-0C42-854B-DB111EF74B78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68" creationId="{33266961-A47D-EF41-AA0C-6F1F160C7AAE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69" creationId="{BBB43410-2C08-A74D-BABC-751C1AE37144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70" creationId="{7F4211D0-F8E0-4B4D-90B3-277F96843E32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72" creationId="{61E0D5EB-A8A3-5E46-81CA-CC913DA1B4AD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73" creationId="{75A5BF8E-D46C-9647-9605-1B732CAC7F9C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74" creationId="{A2929A9E-9961-8A45-9593-605C0B4981DD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75" creationId="{AFBDA2DE-6EE5-0544-B147-E5368E80DEB2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76" creationId="{9CF538A7-AA57-174C-A30E-2503EFFFAA78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77" creationId="{BEB2C7E6-BFB3-A740-95DA-8CE5DDB8E111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78" creationId="{9B88720D-D8E7-AF46-AC76-53966B5C49DA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79" creationId="{DC12BB71-9166-3B47-B876-468CEF7763C3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80" creationId="{E3B297A0-4200-0C44-A172-C74FDCA090B3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81" creationId="{269A0E94-98CC-7140-B9BD-3D52264EDC88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82" creationId="{33C0B02C-B95B-C341-ACB4-B33AC9998865}"/>
          </ac:spMkLst>
        </pc:spChg>
        <pc:spChg chg="add del mod">
          <ac:chgData name="Dario Gudiño Carvajal" userId="dd57879ab337f17e" providerId="LiveId" clId="{28A585F5-A9F4-4B48-B4B2-DD2B44E1B57D}" dt="2020-11-11T14:34:49.532" v="2965" actId="478"/>
          <ac:spMkLst>
            <pc:docMk/>
            <pc:sldMk cId="3766582615" sldId="471"/>
            <ac:spMk id="83" creationId="{CB9C5157-3577-5447-91BA-BB4E4328C64F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84" creationId="{2E23FB00-3FE0-E443-8E19-316D2C5731A5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85" creationId="{CEDD2391-C5A7-5742-B8AF-763FCF5F7E28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87" creationId="{3881BCF8-CDC0-FA44-9E8E-53CE279BA63D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88" creationId="{3B36FCB2-778F-D04B-AC68-27ABCE216F37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89" creationId="{1B898A7A-E36E-8441-897F-0B0878F5700C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90" creationId="{77C2CE2B-0C31-334E-8ED2-9D623FFF97A6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91" creationId="{166051F9-7F73-4F4F-8C3E-FD7468AE2464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92" creationId="{09CE1288-8324-EB4B-9FC5-FABDD274F3BC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93" creationId="{46E26AF4-7955-B24C-ABEF-76436C290D21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94" creationId="{F38C1602-E11F-774C-A663-87A5B12DD984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95" creationId="{D8DC8BA9-0212-5C40-9C9E-D9F5C66ED761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96" creationId="{062DF591-40F4-0747-AD07-E18A2BE4B30B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97" creationId="{DD85A687-15B7-8C4F-AAA6-042EE38AC04E}"/>
          </ac:spMkLst>
        </pc:spChg>
        <pc:spChg chg="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98" creationId="{D1502CE4-8462-C441-B655-ACA4DCBADA26}"/>
          </ac:spMkLst>
        </pc:spChg>
        <pc:spChg chg="add mod">
          <ac:chgData name="Dario Gudiño Carvajal" userId="dd57879ab337f17e" providerId="LiveId" clId="{28A585F5-A9F4-4B48-B4B2-DD2B44E1B57D}" dt="2020-11-11T14:26:04.163" v="2848" actId="790"/>
          <ac:spMkLst>
            <pc:docMk/>
            <pc:sldMk cId="3766582615" sldId="471"/>
            <ac:spMk id="103" creationId="{38B42060-B85C-C341-9FAA-A446311DC671}"/>
          </ac:spMkLst>
        </pc:spChg>
        <pc:spChg chg="add mod">
          <ac:chgData name="Dario Gudiño Carvajal" userId="dd57879ab337f17e" providerId="LiveId" clId="{28A585F5-A9F4-4B48-B4B2-DD2B44E1B57D}" dt="2020-11-11T14:28:40.919" v="2899" actId="1076"/>
          <ac:spMkLst>
            <pc:docMk/>
            <pc:sldMk cId="3766582615" sldId="471"/>
            <ac:spMk id="104" creationId="{995A90E6-238C-484E-8615-DA42E8629666}"/>
          </ac:spMkLst>
        </pc:spChg>
        <pc:spChg chg="add mod">
          <ac:chgData name="Dario Gudiño Carvajal" userId="dd57879ab337f17e" providerId="LiveId" clId="{28A585F5-A9F4-4B48-B4B2-DD2B44E1B57D}" dt="2020-11-11T14:35:19.040" v="2976" actId="20577"/>
          <ac:spMkLst>
            <pc:docMk/>
            <pc:sldMk cId="3766582615" sldId="471"/>
            <ac:spMk id="105" creationId="{54962FAD-16CC-7842-933A-BFBEDF838D9E}"/>
          </ac:spMkLst>
        </pc:spChg>
        <pc:spChg chg="add mod">
          <ac:chgData name="Dario Gudiño Carvajal" userId="dd57879ab337f17e" providerId="LiveId" clId="{28A585F5-A9F4-4B48-B4B2-DD2B44E1B57D}" dt="2020-11-11T14:30:00.559" v="2924" actId="20577"/>
          <ac:spMkLst>
            <pc:docMk/>
            <pc:sldMk cId="3766582615" sldId="471"/>
            <ac:spMk id="106" creationId="{82CDA403-DF03-B74A-8800-E5B3CFC69460}"/>
          </ac:spMkLst>
        </pc:spChg>
        <pc:grpChg chg="del">
          <ac:chgData name="Dario Gudiño Carvajal" userId="dd57879ab337f17e" providerId="LiveId" clId="{28A585F5-A9F4-4B48-B4B2-DD2B44E1B57D}" dt="2020-11-11T14:20:29.425" v="2807" actId="478"/>
          <ac:grpSpMkLst>
            <pc:docMk/>
            <pc:sldMk cId="3766582615" sldId="471"/>
            <ac:grpSpMk id="34" creationId="{0E477B67-4BE0-D44D-BEF5-CF655845D089}"/>
          </ac:grpSpMkLst>
        </pc:grpChg>
        <pc:grpChg chg="add mod">
          <ac:chgData name="Dario Gudiño Carvajal" userId="dd57879ab337f17e" providerId="LiveId" clId="{28A585F5-A9F4-4B48-B4B2-DD2B44E1B57D}" dt="2020-11-11T14:22:52.266" v="2832" actId="1076"/>
          <ac:grpSpMkLst>
            <pc:docMk/>
            <pc:sldMk cId="3766582615" sldId="471"/>
            <ac:grpSpMk id="49" creationId="{C0662DC9-59A0-734D-A08C-B2FFE3F8E769}"/>
          </ac:grpSpMkLst>
        </pc:grpChg>
        <pc:grpChg chg="add mod">
          <ac:chgData name="Dario Gudiño Carvajal" userId="dd57879ab337f17e" providerId="LiveId" clId="{28A585F5-A9F4-4B48-B4B2-DD2B44E1B57D}" dt="2020-11-11T14:22:52.266" v="2832" actId="1076"/>
          <ac:grpSpMkLst>
            <pc:docMk/>
            <pc:sldMk cId="3766582615" sldId="471"/>
            <ac:grpSpMk id="60" creationId="{78D9CC67-D076-2F48-9B04-C08F335250D4}"/>
          </ac:grpSpMkLst>
        </pc:grpChg>
        <pc:grpChg chg="add mod">
          <ac:chgData name="Dario Gudiño Carvajal" userId="dd57879ab337f17e" providerId="LiveId" clId="{28A585F5-A9F4-4B48-B4B2-DD2B44E1B57D}" dt="2020-11-11T14:22:52.266" v="2832" actId="1076"/>
          <ac:grpSpMkLst>
            <pc:docMk/>
            <pc:sldMk cId="3766582615" sldId="471"/>
            <ac:grpSpMk id="71" creationId="{4165DF82-0FF8-B641-B1FD-4957F74AC3E2}"/>
          </ac:grpSpMkLst>
        </pc:grpChg>
        <pc:grpChg chg="add mod">
          <ac:chgData name="Dario Gudiño Carvajal" userId="dd57879ab337f17e" providerId="LiveId" clId="{28A585F5-A9F4-4B48-B4B2-DD2B44E1B57D}" dt="2020-11-11T14:22:52.266" v="2832" actId="1076"/>
          <ac:grpSpMkLst>
            <pc:docMk/>
            <pc:sldMk cId="3766582615" sldId="471"/>
            <ac:grpSpMk id="86" creationId="{8666FA11-F25E-B749-A8F2-CB6C7268DF0D}"/>
          </ac:grpSpMkLst>
        </pc:grpChg>
        <pc:grpChg chg="add mod">
          <ac:chgData name="Dario Gudiño Carvajal" userId="dd57879ab337f17e" providerId="LiveId" clId="{28A585F5-A9F4-4B48-B4B2-DD2B44E1B57D}" dt="2020-11-11T14:22:52.266" v="2832" actId="1076"/>
          <ac:grpSpMkLst>
            <pc:docMk/>
            <pc:sldMk cId="3766582615" sldId="471"/>
            <ac:grpSpMk id="99" creationId="{9D7E2271-4915-6244-9CD7-466E2F2AF5EB}"/>
          </ac:grpSpMkLst>
        </pc:grpChg>
        <pc:cxnChg chg="mod">
          <ac:chgData name="Dario Gudiño Carvajal" userId="dd57879ab337f17e" providerId="LiveId" clId="{28A585F5-A9F4-4B48-B4B2-DD2B44E1B57D}" dt="2020-11-11T14:22:46.973" v="2831"/>
          <ac:cxnSpMkLst>
            <pc:docMk/>
            <pc:sldMk cId="3766582615" sldId="471"/>
            <ac:cxnSpMk id="100" creationId="{E8092A4D-958D-C14D-B68E-C80AA4D1FA98}"/>
          </ac:cxnSpMkLst>
        </pc:cxnChg>
        <pc:cxnChg chg="mod">
          <ac:chgData name="Dario Gudiño Carvajal" userId="dd57879ab337f17e" providerId="LiveId" clId="{28A585F5-A9F4-4B48-B4B2-DD2B44E1B57D}" dt="2020-11-11T14:22:46.973" v="2831"/>
          <ac:cxnSpMkLst>
            <pc:docMk/>
            <pc:sldMk cId="3766582615" sldId="471"/>
            <ac:cxnSpMk id="101" creationId="{2481DBD8-CB19-9447-A210-583F0F798907}"/>
          </ac:cxnSpMkLst>
        </pc:cxnChg>
      </pc:sldChg>
      <pc:sldChg chg="modSp add mod modAnim">
        <pc:chgData name="Dario Gudiño Carvajal" userId="dd57879ab337f17e" providerId="LiveId" clId="{28A585F5-A9F4-4B48-B4B2-DD2B44E1B57D}" dt="2020-11-11T15:15:20.148" v="5188"/>
        <pc:sldMkLst>
          <pc:docMk/>
          <pc:sldMk cId="2580868744" sldId="472"/>
        </pc:sldMkLst>
        <pc:spChg chg="mod">
          <ac:chgData name="Dario Gudiño Carvajal" userId="dd57879ab337f17e" providerId="LiveId" clId="{28A585F5-A9F4-4B48-B4B2-DD2B44E1B57D}" dt="2020-11-11T14:39:08.583" v="3013" actId="115"/>
          <ac:spMkLst>
            <pc:docMk/>
            <pc:sldMk cId="2580868744" sldId="472"/>
            <ac:spMk id="103" creationId="{38B42060-B85C-C341-9FAA-A446311DC671}"/>
          </ac:spMkLst>
        </pc:spChg>
        <pc:spChg chg="mod">
          <ac:chgData name="Dario Gudiño Carvajal" userId="dd57879ab337f17e" providerId="LiveId" clId="{28A585F5-A9F4-4B48-B4B2-DD2B44E1B57D}" dt="2020-11-11T14:38:33.365" v="3006" actId="115"/>
          <ac:spMkLst>
            <pc:docMk/>
            <pc:sldMk cId="2580868744" sldId="472"/>
            <ac:spMk id="105" creationId="{54962FAD-16CC-7842-933A-BFBEDF838D9E}"/>
          </ac:spMkLst>
        </pc:spChg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624094885" sldId="472"/>
        </pc:sldMkLst>
      </pc:sldChg>
      <pc:sldChg chg="new del">
        <pc:chgData name="Dario Gudiño Carvajal" userId="dd57879ab337f17e" providerId="LiveId" clId="{28A585F5-A9F4-4B48-B4B2-DD2B44E1B57D}" dt="2020-11-11T14:39:46.654" v="3016" actId="2696"/>
        <pc:sldMkLst>
          <pc:docMk/>
          <pc:sldMk cId="586846851" sldId="473"/>
        </pc:sldMkLst>
      </pc:sldChg>
      <pc:sldChg chg="addSp delSp modSp add mod">
        <pc:chgData name="Dario Gudiño Carvajal" userId="dd57879ab337f17e" providerId="LiveId" clId="{28A585F5-A9F4-4B48-B4B2-DD2B44E1B57D}" dt="2020-11-11T14:50:22.376" v="3490" actId="1076"/>
        <pc:sldMkLst>
          <pc:docMk/>
          <pc:sldMk cId="2145632644" sldId="473"/>
        </pc:sldMkLst>
        <pc:spChg chg="mod">
          <ac:chgData name="Dario Gudiño Carvajal" userId="dd57879ab337f17e" providerId="LiveId" clId="{28A585F5-A9F4-4B48-B4B2-DD2B44E1B57D}" dt="2020-11-11T14:40:11.827" v="3030" actId="20577"/>
          <ac:spMkLst>
            <pc:docMk/>
            <pc:sldMk cId="2145632644" sldId="473"/>
            <ac:spMk id="6" creationId="{EE08B766-9748-4585-A385-A88DF6A0F573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33" creationId="{C59F1962-11B8-184E-9C05-A7A527EB0F63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36" creationId="{F05652B9-DC3E-FB4F-9C26-5B2F8097BA3C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37" creationId="{388A48BD-CD5A-2C4B-8DF4-71DF1595EF9A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38" creationId="{CDE05824-D653-8E42-B929-46F15256ACDA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39" creationId="{7163C78F-87E6-2941-B9CA-66890089D0A6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40" creationId="{6156CF33-6C84-5547-AF24-0F238D28A5F5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41" creationId="{DB25E944-7973-7C4F-A29E-6711107F0DC1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48" creationId="{DFC6D68A-1F21-AC49-8B61-3F7E220E8595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56" creationId="{EB983BF8-7A80-6C4D-B338-62A0E6E42DC7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57" creationId="{F848D002-5857-B34E-9C46-F49009B06CE9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58" creationId="{0B99C1D2-BE98-6745-92B2-4BBD73E35383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59" creationId="{94D9FAB7-93DA-754C-9186-93CBD32493DD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67" creationId="{02DB111C-4B51-0C42-854B-DB111EF74B78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68" creationId="{33266961-A47D-EF41-AA0C-6F1F160C7AAE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69" creationId="{BBB43410-2C08-A74D-BABC-751C1AE37144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70" creationId="{7F4211D0-F8E0-4B4D-90B3-277F96843E32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82" creationId="{33C0B02C-B95B-C341-ACB4-B33AC9998865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84" creationId="{2E23FB00-3FE0-E443-8E19-316D2C5731A5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85" creationId="{CEDD2391-C5A7-5742-B8AF-763FCF5F7E28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02" creationId="{CBD9FE6C-3B7B-B149-BCB0-3A04A90D5F07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103" creationId="{38B42060-B85C-C341-9FAA-A446311DC671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104" creationId="{995A90E6-238C-484E-8615-DA42E8629666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105" creationId="{54962FAD-16CC-7842-933A-BFBEDF838D9E}"/>
          </ac:spMkLst>
        </pc:spChg>
        <pc:spChg chg="del">
          <ac:chgData name="Dario Gudiño Carvajal" userId="dd57879ab337f17e" providerId="LiveId" clId="{28A585F5-A9F4-4B48-B4B2-DD2B44E1B57D}" dt="2020-11-11T14:40:17.032" v="3031" actId="478"/>
          <ac:spMkLst>
            <pc:docMk/>
            <pc:sldMk cId="2145632644" sldId="473"/>
            <ac:spMk id="106" creationId="{82CDA403-DF03-B74A-8800-E5B3CFC69460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07" creationId="{A27E3324-D9D2-ED4B-BC58-1676246494D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08" creationId="{843BABDA-C534-3D44-83D4-B4C8EE25DDB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09" creationId="{D6C27124-86A5-764B-BB22-AA89933BEDF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0" creationId="{05A75B12-DBD8-B244-8C9A-44B1BAAAADC5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1" creationId="{B0082D45-F68E-FD4A-8396-62D9E231A370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2" creationId="{12E566C5-0985-BB4B-A23B-27D64B70EA80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3" creationId="{BBCEE94C-53AD-6647-8921-994ABC2BD2C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4" creationId="{6CE465DE-2B14-5643-8616-29E30D0E526E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5" creationId="{4EA71630-561E-1A4A-AA8A-BFF33090ABBE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6" creationId="{9ECE9E94-534C-3747-9DCD-D96E653192C3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7" creationId="{6F5EEC88-D16F-384C-8DEC-65FE31079CEE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8" creationId="{4123D4FD-F80A-774B-A645-C34E420E39C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19" creationId="{9572A975-1AB9-AC46-BB21-321C570FA13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0" creationId="{681C136B-8FF3-E446-86B8-E4DA32351B61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1" creationId="{9349E48E-0F83-7A4D-9616-EE503FF30E5B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2" creationId="{4AA1BD38-2495-7D4E-BC10-D44CD55A35D0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3" creationId="{F9B32751-09F8-474C-AC68-AEE71794D0E7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4" creationId="{9AA4AA82-3BEF-874B-A07B-D8AC752D474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5" creationId="{380A5494-8AF5-064C-93C6-6E49008A45B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6" creationId="{4ACB3373-A94D-D448-8CB2-54953285C0D4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7" creationId="{76CF3460-6AAF-0843-9022-521C7566728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8" creationId="{CB17D0F0-AC05-0F4F-B63C-87D6E0CD5B29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29" creationId="{EB17FFA7-0123-7F43-88DA-F5F998438EE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0" creationId="{9939FD9D-3499-4843-8F9F-3F0D94AF5689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1" creationId="{B3DB429F-CFC8-4244-AC7F-9367BC2E8955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2" creationId="{2F5E880C-80FE-D04E-8E29-596A65D4A677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3" creationId="{4488D393-AFD2-A54F-8A1F-B3D2203D620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4" creationId="{992F4B0D-68AC-1344-B18B-0B53B0A35024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5" creationId="{7A69F1C6-B795-E849-8E11-76C9D24B7981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6" creationId="{B65FBD59-4E29-5D4F-A536-85BB0A410C0B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7" creationId="{361C29A2-1BC9-514A-BA8D-445DE618024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8" creationId="{E091E6A0-6203-A84E-9177-45147FEF7188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39" creationId="{8A9390C5-1491-5A4B-957E-D3CF975034E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0" creationId="{17497A76-1900-1546-9330-2EA3270501D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1" creationId="{401CA737-5FC4-3F48-AACE-D0849B5865D1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2" creationId="{D326CB6D-82DE-6D4A-ACE9-228F70C84733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3" creationId="{F0FD6259-F79D-A043-A599-AAB3319EF303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4" creationId="{3389E54B-982E-D646-9B89-B8ECEA2F5B9B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5" creationId="{3320930D-DCA9-9B46-AD6B-294B51B5D93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6" creationId="{E99B3C0E-EF65-3443-AB37-A9B908955891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7" creationId="{67C4D16C-2D53-AB4D-B05D-D5AD5A7304BD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8" creationId="{7923E02D-764C-784A-83FE-4C4CA346F245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49" creationId="{9CCED8D4-FC2B-074A-80BC-CF6A2E6AA9A9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0" creationId="{01BDB1D6-5E93-DE47-9562-E696F8ABD187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1" creationId="{68D97C3A-485F-5349-AC0B-FAC6412A769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2" creationId="{F76EF74E-2375-BD45-90C2-DF2818AF94E7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3" creationId="{AAC565C1-F2E3-454F-946A-1219CBF0769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4" creationId="{6B56CDC4-0331-3F4D-BCA0-D92D694A8E68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5" creationId="{AAAA4D6D-45A2-1C4E-8A6F-FA591625846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6" creationId="{DB50C4C9-B9FA-4546-A782-99E2F520DC34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7" creationId="{2E068520-69CD-3245-B147-C3FD6E9FFFF5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8" creationId="{4B17CF74-89EC-004A-B42C-418C2CFB1060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59" creationId="{DEFD5774-F576-6840-8833-4AD77AF86E30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0" creationId="{89106393-09BB-D34E-9DBD-7916562FC2A4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1" creationId="{B039FB2C-D841-4347-A7F6-5FDA52ABE0C3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2" creationId="{8D332AB0-60A7-1344-992E-547645145B8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3" creationId="{E535BD57-DD7F-7045-ADBA-F44C4D4D1B8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4" creationId="{AA83F966-11A6-714E-8BFC-DBF93435509B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5" creationId="{AB612001-9A49-1740-909B-B31F0704F305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6" creationId="{9F12542B-789A-F941-BEF4-7B417D378A7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7" creationId="{309D5399-1D2C-9A45-8695-17921BEF2319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8" creationId="{A40BBA5C-A392-FE45-B46D-CE2443A21F9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69" creationId="{B4DC5550-CF1E-FC43-A040-E08F7EFE533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0" creationId="{8EEEC0C2-3665-5445-95C1-753A54A8999D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1" creationId="{DAC5B0F9-A319-2640-B07D-F03AACB78CFE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2" creationId="{E68CA0C5-FB7A-8B48-91DE-70F1397B28A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3" creationId="{3154539B-646C-9E4A-8453-82D2F194225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4" creationId="{47774DBF-5E57-594B-A4D3-A44677F26F68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5" creationId="{25A75D36-7D43-E54C-8210-B6F5C888597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6" creationId="{D378AF33-5F7D-C148-8528-7570779D1AF5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7" creationId="{B9CA01A8-EBA4-B148-9C16-DE48703A2D2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8" creationId="{B061C14E-27E2-1946-8DD4-F158ECFBD3D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79" creationId="{B8BDE098-9F6A-8748-BD71-A989FD86C54E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0" creationId="{50BE4102-4FAC-F74C-912C-CD80FF0CA93C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1" creationId="{95A41530-4FD6-2C46-AEEF-634F859DBA8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2" creationId="{F377F035-DDFD-844F-93AB-C183E371B70E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3" creationId="{DEA3D535-EA66-424F-9C29-826637C78D1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4" creationId="{2FDFF102-E124-9542-9F37-EA1B5734A0F4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5" creationId="{FA00E1D6-D2AE-194C-A815-FC8495AB4AB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6" creationId="{59CA6722-AD33-AE42-A798-CE95B8992AA5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7" creationId="{205AA6FE-3C8C-3641-BC32-245F8CC2D972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8" creationId="{D1A3FA69-3347-7341-ADF5-E0B6409930BB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89" creationId="{8DD4FB3D-DB6F-054C-9B75-D90F251EA47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0" creationId="{1AFCC6AB-29F6-9145-9E74-E21697A6232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1" creationId="{61453FDA-0EC0-8F43-B249-D7872D74C983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2" creationId="{2AB27E18-B737-334C-9F67-8C4B3537C3DE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3" creationId="{C6B1FFC1-DB1A-A54E-BE90-1BAC18C4ECB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4" creationId="{6224162C-9D6E-464F-BCED-9836C1C9286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5" creationId="{DBF7ABBC-E1A3-1E44-8705-3EB146BF663D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6" creationId="{472FD300-D9A0-914B-97BA-4358F478DD9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7" creationId="{67F4C1C0-6436-7D42-90A3-1D3F8F072FA1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8" creationId="{7280644D-D2E9-C746-AE7E-D00537D7C7A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199" creationId="{CBC96AD7-096A-2249-A755-E1EF535BDF54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0" creationId="{80D23848-C240-9543-8B40-BE1E80D74575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1" creationId="{57562414-8B65-3540-9101-091251E0FBCB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2" creationId="{DC7EBB11-E613-354D-857B-AC715373BA5E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3" creationId="{BA4E963E-302D-034B-B808-457DF03DB95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4" creationId="{C5874091-85B2-0344-88D4-EC5D38DB69A1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5" creationId="{AD65641B-8436-AC4E-AAAB-1CD8A5A83EEC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6" creationId="{90004C3B-AFF4-A544-9FF5-B741A64F6684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7" creationId="{4B9CCFD1-DFF7-7948-8C69-7220A02E7AD7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8" creationId="{39143D7B-1F67-6A4D-9293-25D3F88DDECD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09" creationId="{58FF7B0B-5A4C-4943-BF9E-02930BEAA72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10" creationId="{C62D4253-C406-794E-B96C-739E1757B980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11" creationId="{EF463832-9A17-564F-8AC1-0F5A85EFF87F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12" creationId="{D48166F1-CA4B-F444-941F-99111FDB11CA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13" creationId="{C926C6D5-C866-FA48-9267-3AF2CEFEE996}"/>
          </ac:spMkLst>
        </pc:spChg>
        <pc:spChg chg="mod">
          <ac:chgData name="Dario Gudiño Carvajal" userId="dd57879ab337f17e" providerId="LiveId" clId="{28A585F5-A9F4-4B48-B4B2-DD2B44E1B57D}" dt="2020-11-11T14:41:42.641" v="3032"/>
          <ac:spMkLst>
            <pc:docMk/>
            <pc:sldMk cId="2145632644" sldId="473"/>
            <ac:spMk id="214" creationId="{EDD1C2F8-E186-6E4C-A30A-F458AB2FC9E2}"/>
          </ac:spMkLst>
        </pc:spChg>
        <pc:spChg chg="mod">
          <ac:chgData name="Dario Gudiño Carvajal" userId="dd57879ab337f17e" providerId="LiveId" clId="{28A585F5-A9F4-4B48-B4B2-DD2B44E1B57D}" dt="2020-11-11T14:49:11.003" v="3367" actId="1076"/>
          <ac:spMkLst>
            <pc:docMk/>
            <pc:sldMk cId="2145632644" sldId="473"/>
            <ac:spMk id="216" creationId="{7DCF4929-8A32-D04F-B12C-A6DD7DE07585}"/>
          </ac:spMkLst>
        </pc:spChg>
        <pc:spChg chg="del mod">
          <ac:chgData name="Dario Gudiño Carvajal" userId="dd57879ab337f17e" providerId="LiveId" clId="{28A585F5-A9F4-4B48-B4B2-DD2B44E1B57D}" dt="2020-11-11T14:44:26.304" v="3105" actId="478"/>
          <ac:spMkLst>
            <pc:docMk/>
            <pc:sldMk cId="2145632644" sldId="473"/>
            <ac:spMk id="217" creationId="{2C9502B1-B5DA-7E48-A982-C6DB04015951}"/>
          </ac:spMkLst>
        </pc:spChg>
        <pc:spChg chg="add del mod">
          <ac:chgData name="Dario Gudiño Carvajal" userId="dd57879ab337f17e" providerId="LiveId" clId="{28A585F5-A9F4-4B48-B4B2-DD2B44E1B57D}" dt="2020-11-11T14:50:22.376" v="3490" actId="1076"/>
          <ac:spMkLst>
            <pc:docMk/>
            <pc:sldMk cId="2145632644" sldId="473"/>
            <ac:spMk id="219" creationId="{5267C9BF-1FDC-7049-8959-18C09015D58F}"/>
          </ac:spMkLst>
        </pc:spChg>
        <pc:grpChg chg="del">
          <ac:chgData name="Dario Gudiño Carvajal" userId="dd57879ab337f17e" providerId="LiveId" clId="{28A585F5-A9F4-4B48-B4B2-DD2B44E1B57D}" dt="2020-11-11T14:40:17.032" v="3031" actId="478"/>
          <ac:grpSpMkLst>
            <pc:docMk/>
            <pc:sldMk cId="2145632644" sldId="473"/>
            <ac:grpSpMk id="49" creationId="{C0662DC9-59A0-734D-A08C-B2FFE3F8E769}"/>
          </ac:grpSpMkLst>
        </pc:grpChg>
        <pc:grpChg chg="del">
          <ac:chgData name="Dario Gudiño Carvajal" userId="dd57879ab337f17e" providerId="LiveId" clId="{28A585F5-A9F4-4B48-B4B2-DD2B44E1B57D}" dt="2020-11-11T14:40:17.032" v="3031" actId="478"/>
          <ac:grpSpMkLst>
            <pc:docMk/>
            <pc:sldMk cId="2145632644" sldId="473"/>
            <ac:grpSpMk id="60" creationId="{78D9CC67-D076-2F48-9B04-C08F335250D4}"/>
          </ac:grpSpMkLst>
        </pc:grpChg>
        <pc:grpChg chg="del">
          <ac:chgData name="Dario Gudiño Carvajal" userId="dd57879ab337f17e" providerId="LiveId" clId="{28A585F5-A9F4-4B48-B4B2-DD2B44E1B57D}" dt="2020-11-11T14:40:17.032" v="3031" actId="478"/>
          <ac:grpSpMkLst>
            <pc:docMk/>
            <pc:sldMk cId="2145632644" sldId="473"/>
            <ac:grpSpMk id="71" creationId="{4165DF82-0FF8-B641-B1FD-4957F74AC3E2}"/>
          </ac:grpSpMkLst>
        </pc:grpChg>
        <pc:grpChg chg="add mod">
          <ac:chgData name="Dario Gudiño Carvajal" userId="dd57879ab337f17e" providerId="LiveId" clId="{28A585F5-A9F4-4B48-B4B2-DD2B44E1B57D}" dt="2020-11-11T14:47:56.790" v="3327" actId="1076"/>
          <ac:grpSpMkLst>
            <pc:docMk/>
            <pc:sldMk cId="2145632644" sldId="473"/>
            <ac:grpSpMk id="83" creationId="{695315ED-0E5F-E849-9DEF-05D78F3F7D47}"/>
          </ac:grpSpMkLst>
        </pc:grpChg>
        <pc:grpChg chg="del">
          <ac:chgData name="Dario Gudiño Carvajal" userId="dd57879ab337f17e" providerId="LiveId" clId="{28A585F5-A9F4-4B48-B4B2-DD2B44E1B57D}" dt="2020-11-11T14:40:17.032" v="3031" actId="478"/>
          <ac:grpSpMkLst>
            <pc:docMk/>
            <pc:sldMk cId="2145632644" sldId="473"/>
            <ac:grpSpMk id="86" creationId="{8666FA11-F25E-B749-A8F2-CB6C7268DF0D}"/>
          </ac:grpSpMkLst>
        </pc:grpChg>
        <pc:grpChg chg="del">
          <ac:chgData name="Dario Gudiño Carvajal" userId="dd57879ab337f17e" providerId="LiveId" clId="{28A585F5-A9F4-4B48-B4B2-DD2B44E1B57D}" dt="2020-11-11T14:40:17.032" v="3031" actId="478"/>
          <ac:grpSpMkLst>
            <pc:docMk/>
            <pc:sldMk cId="2145632644" sldId="473"/>
            <ac:grpSpMk id="99" creationId="{9D7E2271-4915-6244-9CD7-466E2F2AF5EB}"/>
          </ac:grpSpMkLst>
        </pc:grpChg>
        <pc:grpChg chg="add mod">
          <ac:chgData name="Dario Gudiño Carvajal" userId="dd57879ab337f17e" providerId="LiveId" clId="{28A585F5-A9F4-4B48-B4B2-DD2B44E1B57D}" dt="2020-11-11T14:49:01.902" v="3364" actId="14100"/>
          <ac:grpSpMkLst>
            <pc:docMk/>
            <pc:sldMk cId="2145632644" sldId="473"/>
            <ac:grpSpMk id="215" creationId="{837DFDCA-362D-5D42-BE9E-F7B965E29B73}"/>
          </ac:grpSpMkLst>
        </pc:grpChg>
        <pc:cxnChg chg="del mod">
          <ac:chgData name="Dario Gudiño Carvajal" userId="dd57879ab337f17e" providerId="LiveId" clId="{28A585F5-A9F4-4B48-B4B2-DD2B44E1B57D}" dt="2020-11-11T14:44:39.038" v="3110" actId="478"/>
          <ac:cxnSpMkLst>
            <pc:docMk/>
            <pc:sldMk cId="2145632644" sldId="473"/>
            <ac:cxnSpMk id="218" creationId="{058BDFE1-BD1D-3544-8E1B-A7DD9DFA6E49}"/>
          </ac:cxnSpMkLst>
        </pc:cxnChg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868459190" sldId="473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743244898" sldId="474"/>
        </pc:sldMkLst>
      </pc:sldChg>
      <pc:sldChg chg="addSp delSp modSp add mod">
        <pc:chgData name="Dario Gudiño Carvajal" userId="dd57879ab337f17e" providerId="LiveId" clId="{28A585F5-A9F4-4B48-B4B2-DD2B44E1B57D}" dt="2020-11-11T14:44:03.551" v="3088" actId="255"/>
        <pc:sldMkLst>
          <pc:docMk/>
          <pc:sldMk cId="835094986" sldId="474"/>
        </pc:sldMkLst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33" creationId="{C59F1962-11B8-184E-9C05-A7A527EB0F63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36" creationId="{F05652B9-DC3E-FB4F-9C26-5B2F8097BA3C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37" creationId="{388A48BD-CD5A-2C4B-8DF4-71DF1595EF9A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38" creationId="{CDE05824-D653-8E42-B929-46F15256ACDA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39" creationId="{7163C78F-87E6-2941-B9CA-66890089D0A6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40" creationId="{6156CF33-6C84-5547-AF24-0F238D28A5F5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41" creationId="{DB25E944-7973-7C4F-A29E-6711107F0DC1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48" creationId="{DFC6D68A-1F21-AC49-8B61-3F7E220E8595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56" creationId="{EB983BF8-7A80-6C4D-B338-62A0E6E42DC7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57" creationId="{F848D002-5857-B34E-9C46-F49009B06CE9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58" creationId="{0B99C1D2-BE98-6745-92B2-4BBD73E35383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59" creationId="{94D9FAB7-93DA-754C-9186-93CBD32493DD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67" creationId="{02DB111C-4B51-0C42-854B-DB111EF74B78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68" creationId="{33266961-A47D-EF41-AA0C-6F1F160C7AAE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69" creationId="{BBB43410-2C08-A74D-BABC-751C1AE37144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70" creationId="{7F4211D0-F8E0-4B4D-90B3-277F96843E32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82" creationId="{33C0B02C-B95B-C341-ACB4-B33AC9998865}"/>
          </ac:spMkLst>
        </pc:spChg>
        <pc:spChg chg="add mod">
          <ac:chgData name="Dario Gudiño Carvajal" userId="dd57879ab337f17e" providerId="LiveId" clId="{28A585F5-A9F4-4B48-B4B2-DD2B44E1B57D}" dt="2020-11-11T14:44:03.551" v="3088" actId="255"/>
          <ac:spMkLst>
            <pc:docMk/>
            <pc:sldMk cId="835094986" sldId="474"/>
            <ac:spMk id="83" creationId="{DC41E4D4-2F22-1145-914A-A8AAB65B93F5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84" creationId="{2E23FB00-3FE0-E443-8E19-316D2C5731A5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85" creationId="{CEDD2391-C5A7-5742-B8AF-763FCF5F7E28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103" creationId="{38B42060-B85C-C341-9FAA-A446311DC671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104" creationId="{995A90E6-238C-484E-8615-DA42E8629666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105" creationId="{54962FAD-16CC-7842-933A-BFBEDF838D9E}"/>
          </ac:spMkLst>
        </pc:spChg>
        <pc:spChg chg="del">
          <ac:chgData name="Dario Gudiño Carvajal" userId="dd57879ab337f17e" providerId="LiveId" clId="{28A585F5-A9F4-4B48-B4B2-DD2B44E1B57D}" dt="2020-11-11T14:42:34.613" v="3040" actId="478"/>
          <ac:spMkLst>
            <pc:docMk/>
            <pc:sldMk cId="835094986" sldId="474"/>
            <ac:spMk id="106" creationId="{82CDA403-DF03-B74A-8800-E5B3CFC69460}"/>
          </ac:spMkLst>
        </pc:spChg>
        <pc:grpChg chg="del">
          <ac:chgData name="Dario Gudiño Carvajal" userId="dd57879ab337f17e" providerId="LiveId" clId="{28A585F5-A9F4-4B48-B4B2-DD2B44E1B57D}" dt="2020-11-11T14:42:34.613" v="3040" actId="478"/>
          <ac:grpSpMkLst>
            <pc:docMk/>
            <pc:sldMk cId="835094986" sldId="474"/>
            <ac:grpSpMk id="49" creationId="{C0662DC9-59A0-734D-A08C-B2FFE3F8E769}"/>
          </ac:grpSpMkLst>
        </pc:grpChg>
        <pc:grpChg chg="del">
          <ac:chgData name="Dario Gudiño Carvajal" userId="dd57879ab337f17e" providerId="LiveId" clId="{28A585F5-A9F4-4B48-B4B2-DD2B44E1B57D}" dt="2020-11-11T14:42:34.613" v="3040" actId="478"/>
          <ac:grpSpMkLst>
            <pc:docMk/>
            <pc:sldMk cId="835094986" sldId="474"/>
            <ac:grpSpMk id="60" creationId="{78D9CC67-D076-2F48-9B04-C08F335250D4}"/>
          </ac:grpSpMkLst>
        </pc:grpChg>
        <pc:grpChg chg="del">
          <ac:chgData name="Dario Gudiño Carvajal" userId="dd57879ab337f17e" providerId="LiveId" clId="{28A585F5-A9F4-4B48-B4B2-DD2B44E1B57D}" dt="2020-11-11T14:42:34.613" v="3040" actId="478"/>
          <ac:grpSpMkLst>
            <pc:docMk/>
            <pc:sldMk cId="835094986" sldId="474"/>
            <ac:grpSpMk id="71" creationId="{4165DF82-0FF8-B641-B1FD-4957F74AC3E2}"/>
          </ac:grpSpMkLst>
        </pc:grpChg>
        <pc:grpChg chg="del">
          <ac:chgData name="Dario Gudiño Carvajal" userId="dd57879ab337f17e" providerId="LiveId" clId="{28A585F5-A9F4-4B48-B4B2-DD2B44E1B57D}" dt="2020-11-11T14:42:34.613" v="3040" actId="478"/>
          <ac:grpSpMkLst>
            <pc:docMk/>
            <pc:sldMk cId="835094986" sldId="474"/>
            <ac:grpSpMk id="86" creationId="{8666FA11-F25E-B749-A8F2-CB6C7268DF0D}"/>
          </ac:grpSpMkLst>
        </pc:grpChg>
        <pc:grpChg chg="del">
          <ac:chgData name="Dario Gudiño Carvajal" userId="dd57879ab337f17e" providerId="LiveId" clId="{28A585F5-A9F4-4B48-B4B2-DD2B44E1B57D}" dt="2020-11-11T14:42:36.967" v="3041" actId="478"/>
          <ac:grpSpMkLst>
            <pc:docMk/>
            <pc:sldMk cId="835094986" sldId="474"/>
            <ac:grpSpMk id="99" creationId="{9D7E2271-4915-6244-9CD7-466E2F2AF5EB}"/>
          </ac:grpSpMkLst>
        </pc:grpChg>
        <pc:picChg chg="del">
          <ac:chgData name="Dario Gudiño Carvajal" userId="dd57879ab337f17e" providerId="LiveId" clId="{28A585F5-A9F4-4B48-B4B2-DD2B44E1B57D}" dt="2020-11-11T14:42:34.613" v="3040" actId="478"/>
          <ac:picMkLst>
            <pc:docMk/>
            <pc:sldMk cId="835094986" sldId="474"/>
            <ac:picMk id="8" creationId="{00000000-0000-0000-0000-000000000000}"/>
          </ac:picMkLst>
        </pc:picChg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501854212" sldId="475"/>
        </pc:sldMkLst>
      </pc:sldChg>
      <pc:sldChg chg="addSp delSp modSp add mod">
        <pc:chgData name="Dario Gudiño Carvajal" userId="dd57879ab337f17e" providerId="LiveId" clId="{28A585F5-A9F4-4B48-B4B2-DD2B44E1B57D}" dt="2020-11-11T14:58:16.375" v="4082"/>
        <pc:sldMkLst>
          <pc:docMk/>
          <pc:sldMk cId="3741989906" sldId="475"/>
        </pc:sldMkLst>
        <pc:spChg chg="add del mod">
          <ac:chgData name="Dario Gudiño Carvajal" userId="dd57879ab337f17e" providerId="LiveId" clId="{28A585F5-A9F4-4B48-B4B2-DD2B44E1B57D}" dt="2020-11-11T14:58:10.127" v="4080"/>
          <ac:spMkLst>
            <pc:docMk/>
            <pc:sldMk cId="3741989906" sldId="475"/>
            <ac:spMk id="2" creationId="{4C87B286-AD82-624E-B819-87EF96A26975}"/>
          </ac:spMkLst>
        </pc:spChg>
        <pc:spChg chg="mod">
          <ac:chgData name="Dario Gudiño Carvajal" userId="dd57879ab337f17e" providerId="LiveId" clId="{28A585F5-A9F4-4B48-B4B2-DD2B44E1B57D}" dt="2020-11-11T14:46:35.473" v="3315" actId="20577"/>
          <ac:spMkLst>
            <pc:docMk/>
            <pc:sldMk cId="3741989906" sldId="475"/>
            <ac:spMk id="6" creationId="{EE08B766-9748-4585-A385-A88DF6A0F573}"/>
          </ac:spMkLst>
        </pc:spChg>
        <pc:spChg chg="del mod topLvl">
          <ac:chgData name="Dario Gudiño Carvajal" userId="dd57879ab337f17e" providerId="LiveId" clId="{28A585F5-A9F4-4B48-B4B2-DD2B44E1B57D}" dt="2020-11-11T14:46:52.251" v="3319" actId="478"/>
          <ac:spMkLst>
            <pc:docMk/>
            <pc:sldMk cId="3741989906" sldId="475"/>
            <ac:spMk id="216" creationId="{7DCF4929-8A32-D04F-B12C-A6DD7DE07585}"/>
          </ac:spMkLst>
        </pc:spChg>
        <pc:spChg chg="add del mod">
          <ac:chgData name="Dario Gudiño Carvajal" userId="dd57879ab337f17e" providerId="LiveId" clId="{28A585F5-A9F4-4B48-B4B2-DD2B44E1B57D}" dt="2020-11-11T14:58:16.375" v="4082"/>
          <ac:spMkLst>
            <pc:docMk/>
            <pc:sldMk cId="3741989906" sldId="475"/>
            <ac:spMk id="217" creationId="{E85B6071-321C-5542-9CDF-3DAF5B7A2666}"/>
          </ac:spMkLst>
        </pc:spChg>
        <pc:spChg chg="mod topLvl">
          <ac:chgData name="Dario Gudiño Carvajal" userId="dd57879ab337f17e" providerId="LiveId" clId="{28A585F5-A9F4-4B48-B4B2-DD2B44E1B57D}" dt="2020-11-11T14:57:59.655" v="4078" actId="20577"/>
          <ac:spMkLst>
            <pc:docMk/>
            <pc:sldMk cId="3741989906" sldId="475"/>
            <ac:spMk id="219" creationId="{5267C9BF-1FDC-7049-8959-18C09015D58F}"/>
          </ac:spMkLst>
        </pc:spChg>
        <pc:grpChg chg="del">
          <ac:chgData name="Dario Gudiño Carvajal" userId="dd57879ab337f17e" providerId="LiveId" clId="{28A585F5-A9F4-4B48-B4B2-DD2B44E1B57D}" dt="2020-11-11T14:46:39.215" v="3316" actId="478"/>
          <ac:grpSpMkLst>
            <pc:docMk/>
            <pc:sldMk cId="3741989906" sldId="475"/>
            <ac:grpSpMk id="83" creationId="{695315ED-0E5F-E849-9DEF-05D78F3F7D47}"/>
          </ac:grpSpMkLst>
        </pc:grpChg>
        <pc:grpChg chg="del mod">
          <ac:chgData name="Dario Gudiño Carvajal" userId="dd57879ab337f17e" providerId="LiveId" clId="{28A585F5-A9F4-4B48-B4B2-DD2B44E1B57D}" dt="2020-11-11T14:46:52.251" v="3319" actId="478"/>
          <ac:grpSpMkLst>
            <pc:docMk/>
            <pc:sldMk cId="3741989906" sldId="475"/>
            <ac:grpSpMk id="215" creationId="{837DFDCA-362D-5D42-BE9E-F7B965E29B73}"/>
          </ac:grpSpMkLst>
        </pc:grpChg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722915032" sldId="476"/>
        </pc:sldMkLst>
      </pc:sldChg>
      <pc:sldChg chg="modSp add mod">
        <pc:chgData name="Dario Gudiño Carvajal" userId="dd57879ab337f17e" providerId="LiveId" clId="{28A585F5-A9F4-4B48-B4B2-DD2B44E1B57D}" dt="2020-11-11T15:06:48.798" v="5162" actId="20577"/>
        <pc:sldMkLst>
          <pc:docMk/>
          <pc:sldMk cId="761498191" sldId="476"/>
        </pc:sldMkLst>
        <pc:spChg chg="mod">
          <ac:chgData name="Dario Gudiño Carvajal" userId="dd57879ab337f17e" providerId="LiveId" clId="{28A585F5-A9F4-4B48-B4B2-DD2B44E1B57D}" dt="2020-11-11T15:06:48.798" v="5162" actId="20577"/>
          <ac:spMkLst>
            <pc:docMk/>
            <pc:sldMk cId="761498191" sldId="476"/>
            <ac:spMk id="219" creationId="{5267C9BF-1FDC-7049-8959-18C09015D58F}"/>
          </ac:spMkLst>
        </pc:spChg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920499135" sldId="477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115599132" sldId="481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928996395" sldId="515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472931752" sldId="516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4206512132" sldId="517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731219133" sldId="518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580239019" sldId="519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4118787071" sldId="520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747289720" sldId="527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44171168" sldId="528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798401512" sldId="529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901782599" sldId="530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853687038" sldId="531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595886940" sldId="532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69012132" sldId="533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475417614" sldId="534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381761318" sldId="535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273450993" sldId="536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652627705" sldId="537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406139447" sldId="538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724701971" sldId="539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199456572" sldId="540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947248027" sldId="541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782831424" sldId="542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837608438" sldId="543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326751949" sldId="544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423496092" sldId="545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315251742" sldId="546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709575415" sldId="547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220359857" sldId="548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441744750" sldId="549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819261668" sldId="550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701302033" sldId="551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2254120" sldId="552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499995710" sldId="554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353073800" sldId="555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570379450" sldId="556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237508718" sldId="557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103095742" sldId="558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060738049" sldId="559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460800474" sldId="560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988615381" sldId="561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510294215" sldId="562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816247838" sldId="563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494735059" sldId="564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950897679" sldId="565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346090087" sldId="566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4201471846" sldId="567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2169596113" sldId="568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077427253" sldId="569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443471352" sldId="570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5582525" sldId="571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1234766143" sldId="572"/>
        </pc:sldMkLst>
      </pc:sldChg>
      <pc:sldChg chg="del">
        <pc:chgData name="Dario Gudiño Carvajal" userId="dd57879ab337f17e" providerId="LiveId" clId="{28A585F5-A9F4-4B48-B4B2-DD2B44E1B57D}" dt="2020-11-11T13:23:35.995" v="2232" actId="2696"/>
        <pc:sldMkLst>
          <pc:docMk/>
          <pc:sldMk cId="3879263386" sldId="573"/>
        </pc:sldMkLst>
      </pc:sldChg>
      <pc:sldChg chg="del">
        <pc:chgData name="Dario Gudiño Carvajal" userId="dd57879ab337f17e" providerId="LiveId" clId="{28A585F5-A9F4-4B48-B4B2-DD2B44E1B57D}" dt="2020-11-11T13:23:35.995" v="2232" actId="2696"/>
        <pc:sldMkLst>
          <pc:docMk/>
          <pc:sldMk cId="488990110" sldId="574"/>
        </pc:sldMkLst>
      </pc:sldChg>
      <pc:sldChg chg="del">
        <pc:chgData name="Dario Gudiño Carvajal" userId="dd57879ab337f17e" providerId="LiveId" clId="{28A585F5-A9F4-4B48-B4B2-DD2B44E1B57D}" dt="2020-11-11T13:23:35.995" v="2232" actId="2696"/>
        <pc:sldMkLst>
          <pc:docMk/>
          <pc:sldMk cId="3029390632" sldId="575"/>
        </pc:sldMkLst>
      </pc:sldChg>
      <pc:sldChg chg="del">
        <pc:chgData name="Dario Gudiño Carvajal" userId="dd57879ab337f17e" providerId="LiveId" clId="{28A585F5-A9F4-4B48-B4B2-DD2B44E1B57D}" dt="2020-11-11T13:23:35.995" v="2232" actId="2696"/>
        <pc:sldMkLst>
          <pc:docMk/>
          <pc:sldMk cId="3921972894" sldId="576"/>
        </pc:sldMkLst>
      </pc:sldChg>
      <pc:sldChg chg="del">
        <pc:chgData name="Dario Gudiño Carvajal" userId="dd57879ab337f17e" providerId="LiveId" clId="{28A585F5-A9F4-4B48-B4B2-DD2B44E1B57D}" dt="2020-11-11T13:23:35.995" v="2232" actId="2696"/>
        <pc:sldMkLst>
          <pc:docMk/>
          <pc:sldMk cId="2165783773" sldId="577"/>
        </pc:sldMkLst>
      </pc:sldChg>
      <pc:sldChg chg="del">
        <pc:chgData name="Dario Gudiño Carvajal" userId="dd57879ab337f17e" providerId="LiveId" clId="{28A585F5-A9F4-4B48-B4B2-DD2B44E1B57D}" dt="2020-11-11T13:23:35.995" v="2232" actId="2696"/>
        <pc:sldMkLst>
          <pc:docMk/>
          <pc:sldMk cId="746051529" sldId="578"/>
        </pc:sldMkLst>
      </pc:sldChg>
      <pc:sldChg chg="del">
        <pc:chgData name="Dario Gudiño Carvajal" userId="dd57879ab337f17e" providerId="LiveId" clId="{28A585F5-A9F4-4B48-B4B2-DD2B44E1B57D}" dt="2020-11-11T13:23:35.995" v="2232" actId="2696"/>
        <pc:sldMkLst>
          <pc:docMk/>
          <pc:sldMk cId="1941571419" sldId="579"/>
        </pc:sldMkLst>
      </pc:sldChg>
      <pc:sldChg chg="del">
        <pc:chgData name="Dario Gudiño Carvajal" userId="dd57879ab337f17e" providerId="LiveId" clId="{28A585F5-A9F4-4B48-B4B2-DD2B44E1B57D}" dt="2020-11-11T13:23:30.451" v="2231" actId="2696"/>
        <pc:sldMkLst>
          <pc:docMk/>
          <pc:sldMk cId="3124654587" sldId="580"/>
        </pc:sldMkLst>
      </pc:sldChg>
      <pc:sldMasterChg chg="delSldLayout">
        <pc:chgData name="Dario Gudiño Carvajal" userId="dd57879ab337f17e" providerId="LiveId" clId="{28A585F5-A9F4-4B48-B4B2-DD2B44E1B57D}" dt="2020-11-11T13:23:30.451" v="2231" actId="2696"/>
        <pc:sldMasterMkLst>
          <pc:docMk/>
          <pc:sldMasterMk cId="3790131176" sldId="2147483648"/>
        </pc:sldMasterMkLst>
        <pc:sldLayoutChg chg="del">
          <pc:chgData name="Dario Gudiño Carvajal" userId="dd57879ab337f17e" providerId="LiveId" clId="{28A585F5-A9F4-4B48-B4B2-DD2B44E1B57D}" dt="2020-11-11T13:23:30.451" v="2231" actId="2696"/>
          <pc:sldLayoutMkLst>
            <pc:docMk/>
            <pc:sldMasterMk cId="3790131176" sldId="2147483648"/>
            <pc:sldLayoutMk cId="1047417524" sldId="2147483660"/>
          </pc:sldLayoutMkLst>
        </pc:sldLayoutChg>
      </pc:sldMasterChg>
    </pc:docChg>
  </pc:docChgLst>
  <pc:docChgLst>
    <pc:chgData name="Dario Gudiño Carvajal" userId="dd57879ab337f17e" providerId="LiveId" clId="{65FCCD1B-0E32-E545-AEB0-5AA39BF5E703}"/>
    <pc:docChg chg="undo custSel delSld modSld">
      <pc:chgData name="Dario Gudiño Carvajal" userId="dd57879ab337f17e" providerId="LiveId" clId="{65FCCD1B-0E32-E545-AEB0-5AA39BF5E703}" dt="2020-11-20T23:15:15.289" v="4424" actId="20577"/>
      <pc:docMkLst>
        <pc:docMk/>
      </pc:docMkLst>
      <pc:sldChg chg="modSp mod">
        <pc:chgData name="Dario Gudiño Carvajal" userId="dd57879ab337f17e" providerId="LiveId" clId="{65FCCD1B-0E32-E545-AEB0-5AA39BF5E703}" dt="2020-11-20T21:47:23.133" v="83" actId="20577"/>
        <pc:sldMkLst>
          <pc:docMk/>
          <pc:sldMk cId="2686536127" sldId="256"/>
        </pc:sldMkLst>
        <pc:spChg chg="mod">
          <ac:chgData name="Dario Gudiño Carvajal" userId="dd57879ab337f17e" providerId="LiveId" clId="{65FCCD1B-0E32-E545-AEB0-5AA39BF5E703}" dt="2020-11-20T21:47:23.133" v="83" actId="20577"/>
          <ac:spMkLst>
            <pc:docMk/>
            <pc:sldMk cId="2686536127" sldId="256"/>
            <ac:spMk id="8" creationId="{00000000-0000-0000-0000-000000000000}"/>
          </ac:spMkLst>
        </pc:spChg>
      </pc:sldChg>
      <pc:sldChg chg="addSp delSp modSp mod delAnim">
        <pc:chgData name="Dario Gudiño Carvajal" userId="dd57879ab337f17e" providerId="LiveId" clId="{65FCCD1B-0E32-E545-AEB0-5AA39BF5E703}" dt="2020-11-20T23:12:08.632" v="4375" actId="20577"/>
        <pc:sldMkLst>
          <pc:docMk/>
          <pc:sldMk cId="1745230464" sldId="398"/>
        </pc:sldMkLst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" creationId="{01D2FD8E-109D-4C3B-AFAE-BA534CC169B7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6" creationId="{EE08B766-9748-4585-A385-A88DF6A0F573}"/>
          </ac:spMkLst>
        </pc:spChg>
        <pc:spChg chg="del">
          <ac:chgData name="Dario Gudiño Carvajal" userId="dd57879ab337f17e" providerId="LiveId" clId="{65FCCD1B-0E32-E545-AEB0-5AA39BF5E703}" dt="2020-11-20T21:47:31.871" v="84" actId="478"/>
          <ac:spMkLst>
            <pc:docMk/>
            <pc:sldMk cId="1745230464" sldId="398"/>
            <ac:spMk id="42" creationId="{5908D3AE-9690-4F4B-BD2F-EE4FEFAD5816}"/>
          </ac:spMkLst>
        </pc:spChg>
        <pc:spChg chg="del">
          <ac:chgData name="Dario Gudiño Carvajal" userId="dd57879ab337f17e" providerId="LiveId" clId="{65FCCD1B-0E32-E545-AEB0-5AA39BF5E703}" dt="2020-11-20T21:47:31.871" v="84" actId="478"/>
          <ac:spMkLst>
            <pc:docMk/>
            <pc:sldMk cId="1745230464" sldId="398"/>
            <ac:spMk id="43" creationId="{E890B387-1CCF-414E-997E-743524E15607}"/>
          </ac:spMkLst>
        </pc:spChg>
        <pc:spChg chg="del">
          <ac:chgData name="Dario Gudiño Carvajal" userId="dd57879ab337f17e" providerId="LiveId" clId="{65FCCD1B-0E32-E545-AEB0-5AA39BF5E703}" dt="2020-11-20T21:47:31.871" v="84" actId="478"/>
          <ac:spMkLst>
            <pc:docMk/>
            <pc:sldMk cId="1745230464" sldId="398"/>
            <ac:spMk id="44" creationId="{E89932F7-AEFA-E646-B97E-7C5C4405A9EE}"/>
          </ac:spMkLst>
        </pc:spChg>
        <pc:spChg chg="del">
          <ac:chgData name="Dario Gudiño Carvajal" userId="dd57879ab337f17e" providerId="LiveId" clId="{65FCCD1B-0E32-E545-AEB0-5AA39BF5E703}" dt="2020-11-20T21:47:31.871" v="84" actId="478"/>
          <ac:spMkLst>
            <pc:docMk/>
            <pc:sldMk cId="1745230464" sldId="398"/>
            <ac:spMk id="45" creationId="{B694297A-63BB-F64D-9E07-DE2ADB6545B4}"/>
          </ac:spMkLst>
        </pc:spChg>
        <pc:spChg chg="del">
          <ac:chgData name="Dario Gudiño Carvajal" userId="dd57879ab337f17e" providerId="LiveId" clId="{65FCCD1B-0E32-E545-AEB0-5AA39BF5E703}" dt="2020-11-20T21:47:31.871" v="84" actId="478"/>
          <ac:spMkLst>
            <pc:docMk/>
            <pc:sldMk cId="1745230464" sldId="398"/>
            <ac:spMk id="46" creationId="{62D4E2EB-494C-5C49-9032-3893E9B4AE1B}"/>
          </ac:spMkLst>
        </pc:spChg>
        <pc:spChg chg="del">
          <ac:chgData name="Dario Gudiño Carvajal" userId="dd57879ab337f17e" providerId="LiveId" clId="{65FCCD1B-0E32-E545-AEB0-5AA39BF5E703}" dt="2020-11-20T21:47:31.871" v="84" actId="478"/>
          <ac:spMkLst>
            <pc:docMk/>
            <pc:sldMk cId="1745230464" sldId="398"/>
            <ac:spMk id="47" creationId="{D9B9FCE9-3FC7-B44C-8CD8-6993E84252A8}"/>
          </ac:spMkLst>
        </pc:spChg>
        <pc:spChg chg="del">
          <ac:chgData name="Dario Gudiño Carvajal" userId="dd57879ab337f17e" providerId="LiveId" clId="{65FCCD1B-0E32-E545-AEB0-5AA39BF5E703}" dt="2020-11-20T21:47:31.871" v="84" actId="478"/>
          <ac:spMkLst>
            <pc:docMk/>
            <pc:sldMk cId="1745230464" sldId="398"/>
            <ac:spMk id="48" creationId="{2D36CDCB-10A3-0F45-8E3E-CFE362094F1A}"/>
          </ac:spMkLst>
        </pc:spChg>
        <pc:spChg chg="del">
          <ac:chgData name="Dario Gudiño Carvajal" userId="dd57879ab337f17e" providerId="LiveId" clId="{65FCCD1B-0E32-E545-AEB0-5AA39BF5E703}" dt="2020-11-20T21:47:31.871" v="84" actId="478"/>
          <ac:spMkLst>
            <pc:docMk/>
            <pc:sldMk cId="1745230464" sldId="398"/>
            <ac:spMk id="49" creationId="{F6984493-150D-784E-A801-933F06ED2D3C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0" creationId="{8A1814BB-8422-B74F-AE52-8E4BFDF6252D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1" creationId="{7D448F29-C925-2A46-BB41-8027181DF1C0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2" creationId="{15864E57-D768-3846-B9C0-E9E31078F8B2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3" creationId="{97FF209B-446C-0942-AD3B-BAC2FF84DEEA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4" creationId="{D8CDAC14-0EAD-D540-9BC5-89922E88691F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5" creationId="{968CFAB7-5042-B849-B6DA-6DD0A70B70E7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6" creationId="{C2C3D54B-3588-C943-97B5-4C962B34470E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7" creationId="{58958AB6-A6D1-9540-96BF-9556FC2ED0AD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58" creationId="{16126B9E-34B3-C345-ACC6-6516E35D7DE9}"/>
          </ac:spMkLst>
        </pc:spChg>
        <pc:spChg chg="add mod">
          <ac:chgData name="Dario Gudiño Carvajal" userId="dd57879ab337f17e" providerId="LiveId" clId="{65FCCD1B-0E32-E545-AEB0-5AA39BF5E703}" dt="2020-11-20T22:06:39.428" v="844" actId="1035"/>
          <ac:spMkLst>
            <pc:docMk/>
            <pc:sldMk cId="1745230464" sldId="398"/>
            <ac:spMk id="59" creationId="{F1528524-F198-FD44-96AC-9F5FEEDF5C05}"/>
          </ac:spMkLst>
        </pc:spChg>
        <pc:spChg chg="add mod">
          <ac:chgData name="Dario Gudiño Carvajal" userId="dd57879ab337f17e" providerId="LiveId" clId="{65FCCD1B-0E32-E545-AEB0-5AA39BF5E703}" dt="2020-11-20T22:05:46.083" v="756" actId="20577"/>
          <ac:spMkLst>
            <pc:docMk/>
            <pc:sldMk cId="1745230464" sldId="398"/>
            <ac:spMk id="60" creationId="{C27293CA-0383-F843-B648-6F528AB97321}"/>
          </ac:spMkLst>
        </pc:spChg>
        <pc:spChg chg="add mod">
          <ac:chgData name="Dario Gudiño Carvajal" userId="dd57879ab337f17e" providerId="LiveId" clId="{65FCCD1B-0E32-E545-AEB0-5AA39BF5E703}" dt="2020-11-20T22:06:35.611" v="841" actId="1035"/>
          <ac:spMkLst>
            <pc:docMk/>
            <pc:sldMk cId="1745230464" sldId="398"/>
            <ac:spMk id="61" creationId="{4AD25CEF-4EA4-FD46-A39B-643DAF2B789B}"/>
          </ac:spMkLst>
        </pc:spChg>
        <pc:spChg chg="add mod">
          <ac:chgData name="Dario Gudiño Carvajal" userId="dd57879ab337f17e" providerId="LiveId" clId="{65FCCD1B-0E32-E545-AEB0-5AA39BF5E703}" dt="2020-11-20T22:05:41.309" v="755" actId="20577"/>
          <ac:spMkLst>
            <pc:docMk/>
            <pc:sldMk cId="1745230464" sldId="398"/>
            <ac:spMk id="62" creationId="{2166456D-56D7-4646-9A91-8E023E9DA887}"/>
          </ac:spMkLst>
        </pc:spChg>
        <pc:spChg chg="add mod">
          <ac:chgData name="Dario Gudiño Carvajal" userId="dd57879ab337f17e" providerId="LiveId" clId="{65FCCD1B-0E32-E545-AEB0-5AA39BF5E703}" dt="2020-11-20T23:12:08.632" v="4375" actId="20577"/>
          <ac:spMkLst>
            <pc:docMk/>
            <pc:sldMk cId="1745230464" sldId="398"/>
            <ac:spMk id="63" creationId="{A08C0184-D3C9-7745-ADAC-76373E9703FE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65" creationId="{71238F8F-9D96-F24C-884C-6666346496C9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66" creationId="{37221035-05D6-7D4C-BD89-D8C13B2E34C0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67" creationId="{E47B0C6B-08B9-3842-9466-BFDFEDBD3DD8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68" creationId="{B085562A-D051-F34D-AF55-417D7861CE03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70" creationId="{EB3AFBCE-3DBC-A741-9D16-BFB8A72D2056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71" creationId="{83887A49-A995-154C-92AE-9FB8B2DDFA36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72" creationId="{54B0F57B-851A-C24E-A711-6E57E43EA14C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73" creationId="{5328B665-9DE0-8C47-A885-6E6FF703C907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74" creationId="{68F4013C-D694-4543-A2D0-B7BF0866D3C5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75" creationId="{382900AD-E90B-CE42-B1A4-824DC2F344A8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76" creationId="{663243FD-3A26-4048-A88B-DE7CAFEDAA24}"/>
          </ac:spMkLst>
        </pc:spChg>
        <pc:spChg chg="add 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77" creationId="{C25B26AD-D8B8-074D-B16F-023F83FE89D5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79" creationId="{1A1435A6-BD45-C44A-9857-1FD78A2F7646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80" creationId="{2FCB8318-8062-A143-9940-65F04BB9D9FD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81" creationId="{BFA785DF-A238-884F-9603-F1B5F640C785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82" creationId="{63814330-F6C3-3445-9009-0224CA435AA9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83" creationId="{915F0AE8-5C0C-734E-9BA2-1EE4B0702752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85" creationId="{DC37A942-6350-8444-961E-39BC21AA38CB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86" creationId="{AE1B298A-65EF-FD42-9D79-A7ADA3F1E124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87" creationId="{8316712A-11BB-4D48-96F9-07312112CCE6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88" creationId="{B02EC837-0374-3E47-AE25-04E5236218E8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89" creationId="{783BCDCF-F148-BD41-A509-3604427698E5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90" creationId="{B87AD594-EBA9-7642-A24F-C5B7FE886AE1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91" creationId="{47914B0D-0770-9240-911F-F4FFAF19A2A9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92" creationId="{BF44FC86-E08F-1148-B9BF-4531551C045C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93" creationId="{47B8929A-FFB4-EE4D-8295-CFAB39058F18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94" creationId="{313F2197-30CF-8B41-B416-76D5F73599F7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95" creationId="{071BEF51-77F3-1B4C-9596-83DCC2961EC7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96" creationId="{F46837CC-8FD0-2647-9C1B-2794693ADAE7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97" creationId="{D59EAB6C-145A-C74C-871C-7C771C81E5EC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98" creationId="{0FD5A6C1-FD3D-F448-9476-E3F31FC2BAFC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100" creationId="{B6941C03-4DA0-7C4A-B747-06FBBCEA030C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101" creationId="{6367A98E-ECE1-EE45-B4EC-FE334F0F603F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102" creationId="{F7CE17E4-9B2D-E541-81D7-18D69C6788F9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103" creationId="{CBD7AB72-56CA-7E41-AEA4-8A6BDB8A6CDB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104" creationId="{13896D2A-5622-EA4B-B25A-178CA17D7A38}"/>
          </ac:spMkLst>
        </pc:spChg>
        <pc:spChg chg="mod">
          <ac:chgData name="Dario Gudiño Carvajal" userId="dd57879ab337f17e" providerId="LiveId" clId="{65FCCD1B-0E32-E545-AEB0-5AA39BF5E703}" dt="2020-11-20T21:52:36.745" v="140" actId="790"/>
          <ac:spMkLst>
            <pc:docMk/>
            <pc:sldMk cId="1745230464" sldId="398"/>
            <ac:spMk id="105" creationId="{038AB502-DA6E-0540-B414-96D3956E82FA}"/>
          </ac:spMkLst>
        </pc:spChg>
        <pc:grpChg chg="del">
          <ac:chgData name="Dario Gudiño Carvajal" userId="dd57879ab337f17e" providerId="LiveId" clId="{65FCCD1B-0E32-E545-AEB0-5AA39BF5E703}" dt="2020-11-20T21:47:31.871" v="84" actId="478"/>
          <ac:grpSpMkLst>
            <pc:docMk/>
            <pc:sldMk cId="1745230464" sldId="398"/>
            <ac:grpSpMk id="26" creationId="{65ECFB0F-7332-F641-A0A3-ECEA876C07B5}"/>
          </ac:grpSpMkLst>
        </pc:grpChg>
        <pc:grpChg chg="add mod">
          <ac:chgData name="Dario Gudiño Carvajal" userId="dd57879ab337f17e" providerId="LiveId" clId="{65FCCD1B-0E32-E545-AEB0-5AA39BF5E703}" dt="2020-11-20T21:50:12.098" v="86" actId="1076"/>
          <ac:grpSpMkLst>
            <pc:docMk/>
            <pc:sldMk cId="1745230464" sldId="398"/>
            <ac:grpSpMk id="34" creationId="{D1E1E7D4-D258-3D48-A9A4-B44ABC018F9B}"/>
          </ac:grpSpMkLst>
        </pc:grpChg>
        <pc:grpChg chg="add mod">
          <ac:chgData name="Dario Gudiño Carvajal" userId="dd57879ab337f17e" providerId="LiveId" clId="{65FCCD1B-0E32-E545-AEB0-5AA39BF5E703}" dt="2020-11-20T21:50:12.098" v="86" actId="1076"/>
          <ac:grpSpMkLst>
            <pc:docMk/>
            <pc:sldMk cId="1745230464" sldId="398"/>
            <ac:grpSpMk id="64" creationId="{D1148681-527E-694B-A147-FFEF3C849F79}"/>
          </ac:grpSpMkLst>
        </pc:grpChg>
        <pc:grpChg chg="add mod">
          <ac:chgData name="Dario Gudiño Carvajal" userId="dd57879ab337f17e" providerId="LiveId" clId="{65FCCD1B-0E32-E545-AEB0-5AA39BF5E703}" dt="2020-11-20T21:50:12.098" v="86" actId="1076"/>
          <ac:grpSpMkLst>
            <pc:docMk/>
            <pc:sldMk cId="1745230464" sldId="398"/>
            <ac:grpSpMk id="69" creationId="{37FEC33E-B41E-4C45-87ED-DDA50CD9C2AF}"/>
          </ac:grpSpMkLst>
        </pc:grpChg>
        <pc:grpChg chg="add mod">
          <ac:chgData name="Dario Gudiño Carvajal" userId="dd57879ab337f17e" providerId="LiveId" clId="{65FCCD1B-0E32-E545-AEB0-5AA39BF5E703}" dt="2020-11-20T21:50:12.098" v="86" actId="1076"/>
          <ac:grpSpMkLst>
            <pc:docMk/>
            <pc:sldMk cId="1745230464" sldId="398"/>
            <ac:grpSpMk id="78" creationId="{7F46244C-DAC4-C445-8F0D-6CEB0112EF3B}"/>
          </ac:grpSpMkLst>
        </pc:grpChg>
        <pc:grpChg chg="add mod">
          <ac:chgData name="Dario Gudiño Carvajal" userId="dd57879ab337f17e" providerId="LiveId" clId="{65FCCD1B-0E32-E545-AEB0-5AA39BF5E703}" dt="2020-11-20T21:50:12.098" v="86" actId="1076"/>
          <ac:grpSpMkLst>
            <pc:docMk/>
            <pc:sldMk cId="1745230464" sldId="398"/>
            <ac:grpSpMk id="84" creationId="{162084FE-DFE4-274A-9134-53E4565C8AB7}"/>
          </ac:grpSpMkLst>
        </pc:grpChg>
        <pc:grpChg chg="add mod">
          <ac:chgData name="Dario Gudiño Carvajal" userId="dd57879ab337f17e" providerId="LiveId" clId="{65FCCD1B-0E32-E545-AEB0-5AA39BF5E703}" dt="2020-11-20T21:50:12.098" v="86" actId="1076"/>
          <ac:grpSpMkLst>
            <pc:docMk/>
            <pc:sldMk cId="1745230464" sldId="398"/>
            <ac:grpSpMk id="99" creationId="{9797AF95-6DD7-CA49-9595-0CC675560CB8}"/>
          </ac:grpSpMkLst>
        </pc:grpChg>
      </pc:sldChg>
      <pc:sldChg chg="addSp delSp modSp mod">
        <pc:chgData name="Dario Gudiño Carvajal" userId="dd57879ab337f17e" providerId="LiveId" clId="{65FCCD1B-0E32-E545-AEB0-5AA39BF5E703}" dt="2020-11-20T23:13:17.432" v="4378" actId="1076"/>
        <pc:sldMkLst>
          <pc:docMk/>
          <pc:sldMk cId="3244091157" sldId="399"/>
        </pc:sldMkLst>
        <pc:spChg chg="mod">
          <ac:chgData name="Dario Gudiño Carvajal" userId="dd57879ab337f17e" providerId="LiveId" clId="{65FCCD1B-0E32-E545-AEB0-5AA39BF5E703}" dt="2020-11-20T22:13:15.537" v="1224" actId="20577"/>
          <ac:spMkLst>
            <pc:docMk/>
            <pc:sldMk cId="3244091157" sldId="399"/>
            <ac:spMk id="6" creationId="{EE08B766-9748-4585-A385-A88DF6A0F573}"/>
          </ac:spMkLst>
        </pc:spChg>
        <pc:spChg chg="del">
          <ac:chgData name="Dario Gudiño Carvajal" userId="dd57879ab337f17e" providerId="LiveId" clId="{65FCCD1B-0E32-E545-AEB0-5AA39BF5E703}" dt="2020-11-20T22:07:15.428" v="897" actId="478"/>
          <ac:spMkLst>
            <pc:docMk/>
            <pc:sldMk cId="3244091157" sldId="399"/>
            <ac:spMk id="39" creationId="{722ADB16-CF2D-E04B-B0C4-5A28450BBB7F}"/>
          </ac:spMkLst>
        </pc:spChg>
        <pc:grpChg chg="del">
          <ac:chgData name="Dario Gudiño Carvajal" userId="dd57879ab337f17e" providerId="LiveId" clId="{65FCCD1B-0E32-E545-AEB0-5AA39BF5E703}" dt="2020-11-20T22:07:13.388" v="896" actId="478"/>
          <ac:grpSpMkLst>
            <pc:docMk/>
            <pc:sldMk cId="3244091157" sldId="399"/>
            <ac:grpSpMk id="11" creationId="{33A21A15-0F53-6144-A941-E400F0AEE2B6}"/>
          </ac:grpSpMkLst>
        </pc:grpChg>
        <pc:grpChg chg="del">
          <ac:chgData name="Dario Gudiño Carvajal" userId="dd57879ab337f17e" providerId="LiveId" clId="{65FCCD1B-0E32-E545-AEB0-5AA39BF5E703}" dt="2020-11-20T22:07:13.388" v="896" actId="478"/>
          <ac:grpSpMkLst>
            <pc:docMk/>
            <pc:sldMk cId="3244091157" sldId="399"/>
            <ac:grpSpMk id="26" creationId="{43F20CF3-02D6-3A45-A612-F6EEDBB0020A}"/>
          </ac:grpSpMkLst>
        </pc:grpChg>
        <pc:graphicFrameChg chg="add del mod modGraphic">
          <ac:chgData name="Dario Gudiño Carvajal" userId="dd57879ab337f17e" providerId="LiveId" clId="{65FCCD1B-0E32-E545-AEB0-5AA39BF5E703}" dt="2020-11-20T22:12:14.171" v="1134" actId="478"/>
          <ac:graphicFrameMkLst>
            <pc:docMk/>
            <pc:sldMk cId="3244091157" sldId="399"/>
            <ac:graphicFrameMk id="2" creationId="{374FE6A9-B959-AA47-A57F-1A4F3144D235}"/>
          </ac:graphicFrameMkLst>
        </pc:graphicFrameChg>
        <pc:graphicFrameChg chg="add mod modGraphic">
          <ac:chgData name="Dario Gudiño Carvajal" userId="dd57879ab337f17e" providerId="LiveId" clId="{65FCCD1B-0E32-E545-AEB0-5AA39BF5E703}" dt="2020-11-20T23:13:17.432" v="4378" actId="1076"/>
          <ac:graphicFrameMkLst>
            <pc:docMk/>
            <pc:sldMk cId="3244091157" sldId="399"/>
            <ac:graphicFrameMk id="3" creationId="{826A08A7-3B0D-8C4C-8DBD-4AE3847B78A4}"/>
          </ac:graphicFrameMkLst>
        </pc:graphicFrameChg>
      </pc:sldChg>
      <pc:sldChg chg="addSp delSp modSp mod delAnim">
        <pc:chgData name="Dario Gudiño Carvajal" userId="dd57879ab337f17e" providerId="LiveId" clId="{65FCCD1B-0E32-E545-AEB0-5AA39BF5E703}" dt="2020-11-20T23:13:25.793" v="4380" actId="20577"/>
        <pc:sldMkLst>
          <pc:docMk/>
          <pc:sldMk cId="342296021" sldId="469"/>
        </pc:sldMkLst>
        <pc:spChg chg="mod">
          <ac:chgData name="Dario Gudiño Carvajal" userId="dd57879ab337f17e" providerId="LiveId" clId="{65FCCD1B-0E32-E545-AEB0-5AA39BF5E703}" dt="2020-11-20T22:32:12.155" v="1820" actId="20577"/>
          <ac:spMkLst>
            <pc:docMk/>
            <pc:sldMk cId="342296021" sldId="469"/>
            <ac:spMk id="6" creationId="{EE08B766-9748-4585-A385-A88DF6A0F573}"/>
          </ac:spMkLst>
        </pc:spChg>
        <pc:spChg chg="add mod">
          <ac:chgData name="Dario Gudiño Carvajal" userId="dd57879ab337f17e" providerId="LiveId" clId="{65FCCD1B-0E32-E545-AEB0-5AA39BF5E703}" dt="2020-11-20T23:13:25.793" v="4380" actId="20577"/>
          <ac:spMkLst>
            <pc:docMk/>
            <pc:sldMk cId="342296021" sldId="469"/>
            <ac:spMk id="34" creationId="{195EAEDE-FA87-624C-9AFA-311A9D981CF2}"/>
          </ac:spMkLst>
        </pc:spChg>
        <pc:spChg chg="del">
          <ac:chgData name="Dario Gudiño Carvajal" userId="dd57879ab337f17e" providerId="LiveId" clId="{65FCCD1B-0E32-E545-AEB0-5AA39BF5E703}" dt="2020-11-20T22:32:18.486" v="1821" actId="478"/>
          <ac:spMkLst>
            <pc:docMk/>
            <pc:sldMk cId="342296021" sldId="469"/>
            <ac:spMk id="90" creationId="{26B8A317-F55D-ED4D-875B-CECAE98D23B7}"/>
          </ac:spMkLst>
        </pc:spChg>
        <pc:spChg chg="del">
          <ac:chgData name="Dario Gudiño Carvajal" userId="dd57879ab337f17e" providerId="LiveId" clId="{65FCCD1B-0E32-E545-AEB0-5AA39BF5E703}" dt="2020-11-20T22:32:18.486" v="1821" actId="478"/>
          <ac:spMkLst>
            <pc:docMk/>
            <pc:sldMk cId="342296021" sldId="469"/>
            <ac:spMk id="91" creationId="{99DC7B4C-5400-2145-8034-11384EA360C3}"/>
          </ac:spMkLst>
        </pc:spChg>
        <pc:spChg chg="del">
          <ac:chgData name="Dario Gudiño Carvajal" userId="dd57879ab337f17e" providerId="LiveId" clId="{65FCCD1B-0E32-E545-AEB0-5AA39BF5E703}" dt="2020-11-20T22:32:18.486" v="1821" actId="478"/>
          <ac:spMkLst>
            <pc:docMk/>
            <pc:sldMk cId="342296021" sldId="469"/>
            <ac:spMk id="92" creationId="{6B8F5056-34C4-244D-A582-1078B17E5518}"/>
          </ac:spMkLst>
        </pc:spChg>
        <pc:spChg chg="del">
          <ac:chgData name="Dario Gudiño Carvajal" userId="dd57879ab337f17e" providerId="LiveId" clId="{65FCCD1B-0E32-E545-AEB0-5AA39BF5E703}" dt="2020-11-20T22:32:18.486" v="1821" actId="478"/>
          <ac:spMkLst>
            <pc:docMk/>
            <pc:sldMk cId="342296021" sldId="469"/>
            <ac:spMk id="93" creationId="{96A29DA9-5166-304A-82C6-16C7B6641341}"/>
          </ac:spMkLst>
        </pc:spChg>
        <pc:grpChg chg="del">
          <ac:chgData name="Dario Gudiño Carvajal" userId="dd57879ab337f17e" providerId="LiveId" clId="{65FCCD1B-0E32-E545-AEB0-5AA39BF5E703}" dt="2020-11-20T22:32:18.486" v="1821" actId="478"/>
          <ac:grpSpMkLst>
            <pc:docMk/>
            <pc:sldMk cId="342296021" sldId="469"/>
            <ac:grpSpMk id="59" creationId="{DD255514-F2AC-054F-914E-9C9552FC89BA}"/>
          </ac:grpSpMkLst>
        </pc:grpChg>
        <pc:grpChg chg="del">
          <ac:chgData name="Dario Gudiño Carvajal" userId="dd57879ab337f17e" providerId="LiveId" clId="{65FCCD1B-0E32-E545-AEB0-5AA39BF5E703}" dt="2020-11-20T22:32:18.486" v="1821" actId="478"/>
          <ac:grpSpMkLst>
            <pc:docMk/>
            <pc:sldMk cId="342296021" sldId="469"/>
            <ac:grpSpMk id="78" creationId="{83C9B1B6-4F46-D446-9B33-DA960E6CA594}"/>
          </ac:grpSpMkLst>
        </pc:grpChg>
        <pc:grpChg chg="del">
          <ac:chgData name="Dario Gudiño Carvajal" userId="dd57879ab337f17e" providerId="LiveId" clId="{65FCCD1B-0E32-E545-AEB0-5AA39BF5E703}" dt="2020-11-20T22:32:18.486" v="1821" actId="478"/>
          <ac:grpSpMkLst>
            <pc:docMk/>
            <pc:sldMk cId="342296021" sldId="469"/>
            <ac:grpSpMk id="81" creationId="{8F4FEDE4-A2D8-ED4D-A7FC-D35F2301FEFA}"/>
          </ac:grpSpMkLst>
        </pc:grpChg>
      </pc:sldChg>
      <pc:sldChg chg="del">
        <pc:chgData name="Dario Gudiño Carvajal" userId="dd57879ab337f17e" providerId="LiveId" clId="{65FCCD1B-0E32-E545-AEB0-5AA39BF5E703}" dt="2020-11-20T22:41:04.134" v="1887" actId="2696"/>
        <pc:sldMkLst>
          <pc:docMk/>
          <pc:sldMk cId="999673616" sldId="470"/>
        </pc:sldMkLst>
      </pc:sldChg>
      <pc:sldChg chg="addSp delSp modSp mod delAnim">
        <pc:chgData name="Dario Gudiño Carvajal" userId="dd57879ab337f17e" providerId="LiveId" clId="{65FCCD1B-0E32-E545-AEB0-5AA39BF5E703}" dt="2020-11-20T23:14:40.553" v="4387" actId="20577"/>
        <pc:sldMkLst>
          <pc:docMk/>
          <pc:sldMk cId="2580868744" sldId="472"/>
        </pc:sldMkLst>
        <pc:spChg chg="mod">
          <ac:chgData name="Dario Gudiño Carvajal" userId="dd57879ab337f17e" providerId="LiveId" clId="{65FCCD1B-0E32-E545-AEB0-5AA39BF5E703}" dt="2020-11-20T22:52:24.911" v="2861" actId="20577"/>
          <ac:spMkLst>
            <pc:docMk/>
            <pc:sldMk cId="2580868744" sldId="472"/>
            <ac:spMk id="6" creationId="{EE08B766-9748-4585-A385-A88DF6A0F573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33" creationId="{C59F1962-11B8-184E-9C05-A7A527EB0F63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36" creationId="{F05652B9-DC3E-FB4F-9C26-5B2F8097BA3C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37" creationId="{388A48BD-CD5A-2C4B-8DF4-71DF1595EF9A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38" creationId="{CDE05824-D653-8E42-B929-46F15256ACDA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39" creationId="{7163C78F-87E6-2941-B9CA-66890089D0A6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40" creationId="{6156CF33-6C84-5547-AF24-0F238D28A5F5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41" creationId="{DB25E944-7973-7C4F-A29E-6711107F0DC1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48" creationId="{DFC6D68A-1F21-AC49-8B61-3F7E220E8595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56" creationId="{EB983BF8-7A80-6C4D-B338-62A0E6E42DC7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57" creationId="{F848D002-5857-B34E-9C46-F49009B06CE9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58" creationId="{0B99C1D2-BE98-6745-92B2-4BBD73E35383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59" creationId="{94D9FAB7-93DA-754C-9186-93CBD32493DD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67" creationId="{02DB111C-4B51-0C42-854B-DB111EF74B78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68" creationId="{33266961-A47D-EF41-AA0C-6F1F160C7AAE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69" creationId="{BBB43410-2C08-A74D-BABC-751C1AE37144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70" creationId="{7F4211D0-F8E0-4B4D-90B3-277F96843E32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82" creationId="{33C0B02C-B95B-C341-ACB4-B33AC9998865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84" creationId="{2E23FB00-3FE0-E443-8E19-316D2C5731A5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85" creationId="{CEDD2391-C5A7-5742-B8AF-763FCF5F7E28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103" creationId="{38B42060-B85C-C341-9FAA-A446311DC671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104" creationId="{995A90E6-238C-484E-8615-DA42E8629666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105" creationId="{54962FAD-16CC-7842-933A-BFBEDF838D9E}"/>
          </ac:spMkLst>
        </pc:spChg>
        <pc:spChg chg="del">
          <ac:chgData name="Dario Gudiño Carvajal" userId="dd57879ab337f17e" providerId="LiveId" clId="{65FCCD1B-0E32-E545-AEB0-5AA39BF5E703}" dt="2020-11-20T22:41:08.693" v="1888" actId="478"/>
          <ac:spMkLst>
            <pc:docMk/>
            <pc:sldMk cId="2580868744" sldId="472"/>
            <ac:spMk id="106" creationId="{82CDA403-DF03-B74A-8800-E5B3CFC69460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12" creationId="{F74DE18A-A625-E242-AAD3-750BEAB88F9D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13" creationId="{71F0EB13-EF3E-3648-B8EB-70EC53F25F56}"/>
          </ac:spMkLst>
        </pc:spChg>
        <pc:spChg chg="add mod">
          <ac:chgData name="Dario Gudiño Carvajal" userId="dd57879ab337f17e" providerId="LiveId" clId="{65FCCD1B-0E32-E545-AEB0-5AA39BF5E703}" dt="2020-11-20T22:54:16.952" v="3063" actId="1038"/>
          <ac:spMkLst>
            <pc:docMk/>
            <pc:sldMk cId="2580868744" sldId="472"/>
            <ac:spMk id="114" creationId="{65EE3691-B9FC-0E4B-B73B-B0DF454BBC1C}"/>
          </ac:spMkLst>
        </pc:spChg>
        <pc:spChg chg="add mod">
          <ac:chgData name="Dario Gudiño Carvajal" userId="dd57879ab337f17e" providerId="LiveId" clId="{65FCCD1B-0E32-E545-AEB0-5AA39BF5E703}" dt="2020-11-20T22:54:16.952" v="3063" actId="1038"/>
          <ac:spMkLst>
            <pc:docMk/>
            <pc:sldMk cId="2580868744" sldId="472"/>
            <ac:spMk id="115" creationId="{A6ECC61E-0CDA-F649-BE9B-47B764C5BECB}"/>
          </ac:spMkLst>
        </pc:spChg>
        <pc:spChg chg="add del mod">
          <ac:chgData name="Dario Gudiño Carvajal" userId="dd57879ab337f17e" providerId="LiveId" clId="{65FCCD1B-0E32-E545-AEB0-5AA39BF5E703}" dt="2020-11-20T22:43:11.945" v="1970" actId="478"/>
          <ac:spMkLst>
            <pc:docMk/>
            <pc:sldMk cId="2580868744" sldId="472"/>
            <ac:spMk id="116" creationId="{6C558CC1-D32E-314F-9A9E-65DBA9B5C3E3}"/>
          </ac:spMkLst>
        </pc:spChg>
        <pc:spChg chg="add mod">
          <ac:chgData name="Dario Gudiño Carvajal" userId="dd57879ab337f17e" providerId="LiveId" clId="{65FCCD1B-0E32-E545-AEB0-5AA39BF5E703}" dt="2020-11-20T22:54:16.952" v="3063" actId="1038"/>
          <ac:spMkLst>
            <pc:docMk/>
            <pc:sldMk cId="2580868744" sldId="472"/>
            <ac:spMk id="117" creationId="{CEF29421-1D78-A440-B498-C40484EA1284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19" creationId="{EEF79175-2423-4746-B3FA-40CE6C5F3DE6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20" creationId="{DDBC94ED-D93C-F24C-991D-2F8C0F1D172F}"/>
          </ac:spMkLst>
        </pc:spChg>
        <pc:spChg chg="add mod">
          <ac:chgData name="Dario Gudiño Carvajal" userId="dd57879ab337f17e" providerId="LiveId" clId="{65FCCD1B-0E32-E545-AEB0-5AA39BF5E703}" dt="2020-11-20T22:54:16.952" v="3063" actId="1038"/>
          <ac:spMkLst>
            <pc:docMk/>
            <pc:sldMk cId="2580868744" sldId="472"/>
            <ac:spMk id="121" creationId="{DB6AB88E-1D6F-C74F-BFB8-E05B68CD7D36}"/>
          </ac:spMkLst>
        </pc:spChg>
        <pc:spChg chg="add mod">
          <ac:chgData name="Dario Gudiño Carvajal" userId="dd57879ab337f17e" providerId="LiveId" clId="{65FCCD1B-0E32-E545-AEB0-5AA39BF5E703}" dt="2020-11-20T22:54:16.952" v="3063" actId="1038"/>
          <ac:spMkLst>
            <pc:docMk/>
            <pc:sldMk cId="2580868744" sldId="472"/>
            <ac:spMk id="122" creationId="{49FB7DFD-D2D3-EA40-9331-442998DDE35D}"/>
          </ac:spMkLst>
        </pc:spChg>
        <pc:spChg chg="add del mod">
          <ac:chgData name="Dario Gudiño Carvajal" userId="dd57879ab337f17e" providerId="LiveId" clId="{65FCCD1B-0E32-E545-AEB0-5AA39BF5E703}" dt="2020-11-20T22:43:25.613" v="1976" actId="478"/>
          <ac:spMkLst>
            <pc:docMk/>
            <pc:sldMk cId="2580868744" sldId="472"/>
            <ac:spMk id="123" creationId="{5E17F5E6-C116-6643-90CE-FBA56B6D0C82}"/>
          </ac:spMkLst>
        </pc:spChg>
        <pc:spChg chg="add mod">
          <ac:chgData name="Dario Gudiño Carvajal" userId="dd57879ab337f17e" providerId="LiveId" clId="{65FCCD1B-0E32-E545-AEB0-5AA39BF5E703}" dt="2020-11-20T22:54:16.952" v="3063" actId="1038"/>
          <ac:spMkLst>
            <pc:docMk/>
            <pc:sldMk cId="2580868744" sldId="472"/>
            <ac:spMk id="124" creationId="{7E93EC6B-25C0-B14E-BB19-4526BF8F8C92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26" creationId="{D9239778-3D08-7D41-A561-6851C7780EB7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27" creationId="{FDDBEF49-4917-694E-87E9-F84294061C1E}"/>
          </ac:spMkLst>
        </pc:spChg>
        <pc:spChg chg="add mod">
          <ac:chgData name="Dario Gudiño Carvajal" userId="dd57879ab337f17e" providerId="LiveId" clId="{65FCCD1B-0E32-E545-AEB0-5AA39BF5E703}" dt="2020-11-20T23:14:40.553" v="4387" actId="20577"/>
          <ac:spMkLst>
            <pc:docMk/>
            <pc:sldMk cId="2580868744" sldId="472"/>
            <ac:spMk id="128" creationId="{01BFC1FD-20F2-4247-B76C-CADF33E30CAC}"/>
          </ac:spMkLst>
        </pc:spChg>
        <pc:spChg chg="add mod">
          <ac:chgData name="Dario Gudiño Carvajal" userId="dd57879ab337f17e" providerId="LiveId" clId="{65FCCD1B-0E32-E545-AEB0-5AA39BF5E703}" dt="2020-11-20T22:54:16.952" v="3063" actId="1038"/>
          <ac:spMkLst>
            <pc:docMk/>
            <pc:sldMk cId="2580868744" sldId="472"/>
            <ac:spMk id="129" creationId="{DA83F780-5493-FE4C-9D1F-1443CBE2EF45}"/>
          </ac:spMkLst>
        </pc:spChg>
        <pc:spChg chg="add del mod">
          <ac:chgData name="Dario Gudiño Carvajal" userId="dd57879ab337f17e" providerId="LiveId" clId="{65FCCD1B-0E32-E545-AEB0-5AA39BF5E703}" dt="2020-11-20T22:43:41.047" v="1983" actId="478"/>
          <ac:spMkLst>
            <pc:docMk/>
            <pc:sldMk cId="2580868744" sldId="472"/>
            <ac:spMk id="130" creationId="{CEE59D7E-57D3-CD4D-AA27-09680C79D49D}"/>
          </ac:spMkLst>
        </pc:spChg>
        <pc:spChg chg="add mod">
          <ac:chgData name="Dario Gudiño Carvajal" userId="dd57879ab337f17e" providerId="LiveId" clId="{65FCCD1B-0E32-E545-AEB0-5AA39BF5E703}" dt="2020-11-20T22:54:16.952" v="3063" actId="1038"/>
          <ac:spMkLst>
            <pc:docMk/>
            <pc:sldMk cId="2580868744" sldId="472"/>
            <ac:spMk id="131" creationId="{37242F68-F45C-3C48-B332-19CDD39BF911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33" creationId="{481609C0-75D9-8547-B54A-D472F2C42570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34" creationId="{0248E174-A0E8-1F4E-9CE0-6E5667DAFCC2}"/>
          </ac:spMkLst>
        </pc:spChg>
        <pc:spChg chg="add del mod">
          <ac:chgData name="Dario Gudiño Carvajal" userId="dd57879ab337f17e" providerId="LiveId" clId="{65FCCD1B-0E32-E545-AEB0-5AA39BF5E703}" dt="2020-11-20T22:44:32.670" v="2032" actId="478"/>
          <ac:spMkLst>
            <pc:docMk/>
            <pc:sldMk cId="2580868744" sldId="472"/>
            <ac:spMk id="135" creationId="{980F3AD5-974D-4441-A238-622AA45D00E0}"/>
          </ac:spMkLst>
        </pc:spChg>
        <pc:spChg chg="add del mod">
          <ac:chgData name="Dario Gudiño Carvajal" userId="dd57879ab337f17e" providerId="LiveId" clId="{65FCCD1B-0E32-E545-AEB0-5AA39BF5E703}" dt="2020-11-20T22:44:32.670" v="2032" actId="478"/>
          <ac:spMkLst>
            <pc:docMk/>
            <pc:sldMk cId="2580868744" sldId="472"/>
            <ac:spMk id="136" creationId="{FD98E4B2-6A22-5B43-BBA5-35F40C09F8C5}"/>
          </ac:spMkLst>
        </pc:spChg>
        <pc:spChg chg="add del mod">
          <ac:chgData name="Dario Gudiño Carvajal" userId="dd57879ab337f17e" providerId="LiveId" clId="{65FCCD1B-0E32-E545-AEB0-5AA39BF5E703}" dt="2020-11-20T22:43:54.211" v="1989" actId="478"/>
          <ac:spMkLst>
            <pc:docMk/>
            <pc:sldMk cId="2580868744" sldId="472"/>
            <ac:spMk id="137" creationId="{80AFD4DF-352E-4846-9DF5-EB82A6DDEB58}"/>
          </ac:spMkLst>
        </pc:spChg>
        <pc:spChg chg="add del mod">
          <ac:chgData name="Dario Gudiño Carvajal" userId="dd57879ab337f17e" providerId="LiveId" clId="{65FCCD1B-0E32-E545-AEB0-5AA39BF5E703}" dt="2020-11-20T22:44:32.670" v="2032" actId="478"/>
          <ac:spMkLst>
            <pc:docMk/>
            <pc:sldMk cId="2580868744" sldId="472"/>
            <ac:spMk id="138" creationId="{DA42FA7A-CDF3-D948-9B5B-C47B50267D0B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40" creationId="{2D7B5FA4-3A44-3F4D-9F29-754E6B8BB399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41" creationId="{8F1D2A12-00E9-AA42-9985-3A982AE94B69}"/>
          </ac:spMkLst>
        </pc:spChg>
        <pc:spChg chg="add del mod">
          <ac:chgData name="Dario Gudiño Carvajal" userId="dd57879ab337f17e" providerId="LiveId" clId="{65FCCD1B-0E32-E545-AEB0-5AA39BF5E703}" dt="2020-11-20T22:42:49.497" v="1958" actId="478"/>
          <ac:spMkLst>
            <pc:docMk/>
            <pc:sldMk cId="2580868744" sldId="472"/>
            <ac:spMk id="142" creationId="{B951C66F-F77A-CB40-B866-CAA3BBE45E25}"/>
          </ac:spMkLst>
        </pc:spChg>
        <pc:spChg chg="add del mod">
          <ac:chgData name="Dario Gudiño Carvajal" userId="dd57879ab337f17e" providerId="LiveId" clId="{65FCCD1B-0E32-E545-AEB0-5AA39BF5E703}" dt="2020-11-20T22:42:49.497" v="1958" actId="478"/>
          <ac:spMkLst>
            <pc:docMk/>
            <pc:sldMk cId="2580868744" sldId="472"/>
            <ac:spMk id="143" creationId="{F618BD73-6C54-E249-8618-7850AD3F77B5}"/>
          </ac:spMkLst>
        </pc:spChg>
        <pc:spChg chg="add del mod">
          <ac:chgData name="Dario Gudiño Carvajal" userId="dd57879ab337f17e" providerId="LiveId" clId="{65FCCD1B-0E32-E545-AEB0-5AA39BF5E703}" dt="2020-11-20T22:42:49.497" v="1958" actId="478"/>
          <ac:spMkLst>
            <pc:docMk/>
            <pc:sldMk cId="2580868744" sldId="472"/>
            <ac:spMk id="144" creationId="{65728646-B321-5B48-9D08-761AED00394F}"/>
          </ac:spMkLst>
        </pc:spChg>
        <pc:spChg chg="add del mod">
          <ac:chgData name="Dario Gudiño Carvajal" userId="dd57879ab337f17e" providerId="LiveId" clId="{65FCCD1B-0E32-E545-AEB0-5AA39BF5E703}" dt="2020-11-20T22:42:49.497" v="1958" actId="478"/>
          <ac:spMkLst>
            <pc:docMk/>
            <pc:sldMk cId="2580868744" sldId="472"/>
            <ac:spMk id="145" creationId="{5FEC6771-54FD-4D47-9E9D-D97852D7B5D9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47" creationId="{0E480DCB-D465-144D-A308-46BB9FAD37B3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48" creationId="{F574438F-9A34-844B-8E4D-F718BD0BC7B6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49" creationId="{00AF0080-650E-D245-8348-120D2985661C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50" creationId="{54CF0C5A-A4A8-9B4C-8A99-71B50BAF5D33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51" creationId="{D47171B5-50E1-E94B-AC07-3F630B286B52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52" creationId="{D8CB8FFA-7E2C-4A4F-9059-8ABA52FEC940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53" creationId="{361E538C-1EC5-C04A-A2F0-8F461374E0F3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54" creationId="{FAA9158F-1533-7049-B702-0EC5347106C7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55" creationId="{5855F960-A0BB-3440-8D94-BEBFE8019FB9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56" creationId="{8C7C0033-8170-944F-8183-65F4BDD7631F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58" creationId="{B5F50C30-91D8-5848-857A-B66B4102AE68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59" creationId="{522E84A3-6040-3446-96E8-E0733EB513F2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60" creationId="{7735A3EA-9E35-074A-B21F-D868ED136819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61" creationId="{C6648E24-52FF-D44D-A94F-5C9B88166CD8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63" creationId="{7AF28CFA-BA1A-D346-92ED-C9F3C474D890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64" creationId="{2C0868D3-C5D0-F445-BA8D-4F22A82BC9F1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65" creationId="{60D7D9F7-5A09-B54C-85B8-09CB7EF34318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66" creationId="{5A593F8D-FF91-104B-839C-41BEF1F89B9D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67" creationId="{63FE6E27-996B-434B-AF86-BC95B46D09D9}"/>
          </ac:spMkLst>
        </pc:spChg>
        <pc:spChg chg="mod">
          <ac:chgData name="Dario Gudiño Carvajal" userId="dd57879ab337f17e" providerId="LiveId" clId="{65FCCD1B-0E32-E545-AEB0-5AA39BF5E703}" dt="2020-11-20T22:44:57.461" v="2051" actId="790"/>
          <ac:spMkLst>
            <pc:docMk/>
            <pc:sldMk cId="2580868744" sldId="472"/>
            <ac:spMk id="168" creationId="{83BC97AC-FD5E-CD42-BF7D-8FF01FD52F68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70" creationId="{87C230D5-956D-8B41-8C26-95AE41F5B8AE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71" creationId="{37A094A4-D78B-0C4A-99C7-BAA3D8A110E5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72" creationId="{3D16AFD5-38DB-0E4A-AAEA-EFF9582A8000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73" creationId="{E4BC86ED-5238-E14C-A860-B79C11D297CF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74" creationId="{FD96D16C-847D-BF44-82D8-A0B633F74CC3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76" creationId="{9ADC0380-4514-764E-8A91-8B14C814343E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77" creationId="{1C4EEAB5-0359-354D-89EC-5930B6766040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78" creationId="{30EF4190-69AD-FF46-A679-4A02CAA2DF63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79" creationId="{7A45DD8F-BEFC-834C-8DD8-9FCEAD78D965}"/>
          </ac:spMkLst>
        </pc:spChg>
        <pc:spChg chg="mod">
          <ac:chgData name="Dario Gudiño Carvajal" userId="dd57879ab337f17e" providerId="LiveId" clId="{65FCCD1B-0E32-E545-AEB0-5AA39BF5E703}" dt="2020-11-20T22:42:34.112" v="1957"/>
          <ac:spMkLst>
            <pc:docMk/>
            <pc:sldMk cId="2580868744" sldId="472"/>
            <ac:spMk id="180" creationId="{1566E750-6BF6-E541-87AD-527635C55CE1}"/>
          </ac:spMkLst>
        </pc:spChg>
        <pc:grpChg chg="mod">
          <ac:chgData name="Dario Gudiño Carvajal" userId="dd57879ab337f17e" providerId="LiveId" clId="{65FCCD1B-0E32-E545-AEB0-5AA39BF5E703}" dt="2020-11-20T22:41:55.150" v="1891" actId="1076"/>
          <ac:grpSpMkLst>
            <pc:docMk/>
            <pc:sldMk cId="2580868744" sldId="472"/>
            <ac:grpSpMk id="4" creationId="{3DC1344B-AA6D-4A4F-8D6C-CBC96625E516}"/>
          </ac:grpSpMkLst>
        </pc:grpChg>
        <pc:grpChg chg="del">
          <ac:chgData name="Dario Gudiño Carvajal" userId="dd57879ab337f17e" providerId="LiveId" clId="{65FCCD1B-0E32-E545-AEB0-5AA39BF5E703}" dt="2020-11-20T22:41:08.693" v="1888" actId="478"/>
          <ac:grpSpMkLst>
            <pc:docMk/>
            <pc:sldMk cId="2580868744" sldId="472"/>
            <ac:grpSpMk id="49" creationId="{C0662DC9-59A0-734D-A08C-B2FFE3F8E769}"/>
          </ac:grpSpMkLst>
        </pc:grpChg>
        <pc:grpChg chg="del">
          <ac:chgData name="Dario Gudiño Carvajal" userId="dd57879ab337f17e" providerId="LiveId" clId="{65FCCD1B-0E32-E545-AEB0-5AA39BF5E703}" dt="2020-11-20T22:41:08.693" v="1888" actId="478"/>
          <ac:grpSpMkLst>
            <pc:docMk/>
            <pc:sldMk cId="2580868744" sldId="472"/>
            <ac:grpSpMk id="60" creationId="{78D9CC67-D076-2F48-9B04-C08F335250D4}"/>
          </ac:grpSpMkLst>
        </pc:grpChg>
        <pc:grpChg chg="del">
          <ac:chgData name="Dario Gudiño Carvajal" userId="dd57879ab337f17e" providerId="LiveId" clId="{65FCCD1B-0E32-E545-AEB0-5AA39BF5E703}" dt="2020-11-20T22:41:08.693" v="1888" actId="478"/>
          <ac:grpSpMkLst>
            <pc:docMk/>
            <pc:sldMk cId="2580868744" sldId="472"/>
            <ac:grpSpMk id="71" creationId="{4165DF82-0FF8-B641-B1FD-4957F74AC3E2}"/>
          </ac:grpSpMkLst>
        </pc:grpChg>
        <pc:grpChg chg="add del mod">
          <ac:chgData name="Dario Gudiño Carvajal" userId="dd57879ab337f17e" providerId="LiveId" clId="{65FCCD1B-0E32-E545-AEB0-5AA39BF5E703}" dt="2020-11-20T22:50:22.858" v="2661" actId="478"/>
          <ac:grpSpMkLst>
            <pc:docMk/>
            <pc:sldMk cId="2580868744" sldId="472"/>
            <ac:grpSpMk id="83" creationId="{2AC5B132-B382-374A-B3A1-5FC366F495B2}"/>
          </ac:grpSpMkLst>
        </pc:grpChg>
        <pc:grpChg chg="del">
          <ac:chgData name="Dario Gudiño Carvajal" userId="dd57879ab337f17e" providerId="LiveId" clId="{65FCCD1B-0E32-E545-AEB0-5AA39BF5E703}" dt="2020-11-20T22:41:08.693" v="1888" actId="478"/>
          <ac:grpSpMkLst>
            <pc:docMk/>
            <pc:sldMk cId="2580868744" sldId="472"/>
            <ac:grpSpMk id="86" creationId="{8666FA11-F25E-B749-A8F2-CB6C7268DF0D}"/>
          </ac:grpSpMkLst>
        </pc:grpChg>
        <pc:grpChg chg="del">
          <ac:chgData name="Dario Gudiño Carvajal" userId="dd57879ab337f17e" providerId="LiveId" clId="{65FCCD1B-0E32-E545-AEB0-5AA39BF5E703}" dt="2020-11-20T22:41:08.693" v="1888" actId="478"/>
          <ac:grpSpMkLst>
            <pc:docMk/>
            <pc:sldMk cId="2580868744" sldId="472"/>
            <ac:grpSpMk id="99" creationId="{9D7E2271-4915-6244-9CD7-466E2F2AF5EB}"/>
          </ac:grpSpMkLst>
        </pc:grpChg>
        <pc:grpChg chg="add mod">
          <ac:chgData name="Dario Gudiño Carvajal" userId="dd57879ab337f17e" providerId="LiveId" clId="{65FCCD1B-0E32-E545-AEB0-5AA39BF5E703}" dt="2020-11-20T22:54:16.952" v="3063" actId="1038"/>
          <ac:grpSpMkLst>
            <pc:docMk/>
            <pc:sldMk cId="2580868744" sldId="472"/>
            <ac:grpSpMk id="111" creationId="{C2B54F15-F831-0E44-A97A-5F6C9C13A374}"/>
          </ac:grpSpMkLst>
        </pc:grpChg>
        <pc:grpChg chg="add mod">
          <ac:chgData name="Dario Gudiño Carvajal" userId="dd57879ab337f17e" providerId="LiveId" clId="{65FCCD1B-0E32-E545-AEB0-5AA39BF5E703}" dt="2020-11-20T22:54:16.952" v="3063" actId="1038"/>
          <ac:grpSpMkLst>
            <pc:docMk/>
            <pc:sldMk cId="2580868744" sldId="472"/>
            <ac:grpSpMk id="118" creationId="{D9243FCB-4D36-804E-BF06-A26B4C5CF9AE}"/>
          </ac:grpSpMkLst>
        </pc:grpChg>
        <pc:grpChg chg="add mod">
          <ac:chgData name="Dario Gudiño Carvajal" userId="dd57879ab337f17e" providerId="LiveId" clId="{65FCCD1B-0E32-E545-AEB0-5AA39BF5E703}" dt="2020-11-20T22:54:16.952" v="3063" actId="1038"/>
          <ac:grpSpMkLst>
            <pc:docMk/>
            <pc:sldMk cId="2580868744" sldId="472"/>
            <ac:grpSpMk id="125" creationId="{DF94E2EA-E237-B543-8FB9-FEF1334B1CFC}"/>
          </ac:grpSpMkLst>
        </pc:grpChg>
        <pc:grpChg chg="add del mod">
          <ac:chgData name="Dario Gudiño Carvajal" userId="dd57879ab337f17e" providerId="LiveId" clId="{65FCCD1B-0E32-E545-AEB0-5AA39BF5E703}" dt="2020-11-20T22:44:32.670" v="2032" actId="478"/>
          <ac:grpSpMkLst>
            <pc:docMk/>
            <pc:sldMk cId="2580868744" sldId="472"/>
            <ac:grpSpMk id="132" creationId="{23CBCEA3-054A-9245-AC64-1F9999E174F5}"/>
          </ac:grpSpMkLst>
        </pc:grpChg>
        <pc:grpChg chg="add del mod">
          <ac:chgData name="Dario Gudiño Carvajal" userId="dd57879ab337f17e" providerId="LiveId" clId="{65FCCD1B-0E32-E545-AEB0-5AA39BF5E703}" dt="2020-11-20T22:42:49.497" v="1958" actId="478"/>
          <ac:grpSpMkLst>
            <pc:docMk/>
            <pc:sldMk cId="2580868744" sldId="472"/>
            <ac:grpSpMk id="139" creationId="{2DAA5CDD-A750-CD4C-89BE-B1D6CDB85FD6}"/>
          </ac:grpSpMkLst>
        </pc:grpChg>
        <pc:grpChg chg="add mod">
          <ac:chgData name="Dario Gudiño Carvajal" userId="dd57879ab337f17e" providerId="LiveId" clId="{65FCCD1B-0E32-E545-AEB0-5AA39BF5E703}" dt="2020-11-20T22:54:16.952" v="3063" actId="1038"/>
          <ac:grpSpMkLst>
            <pc:docMk/>
            <pc:sldMk cId="2580868744" sldId="472"/>
            <ac:grpSpMk id="146" creationId="{6E6EBF70-3DBD-2541-B7B4-F89EDDB93FDF}"/>
          </ac:grpSpMkLst>
        </pc:grpChg>
        <pc:grpChg chg="add mod">
          <ac:chgData name="Dario Gudiño Carvajal" userId="dd57879ab337f17e" providerId="LiveId" clId="{65FCCD1B-0E32-E545-AEB0-5AA39BF5E703}" dt="2020-11-20T22:54:16.952" v="3063" actId="1038"/>
          <ac:grpSpMkLst>
            <pc:docMk/>
            <pc:sldMk cId="2580868744" sldId="472"/>
            <ac:grpSpMk id="157" creationId="{87E0B00D-565E-1145-8E8B-61C4382A4781}"/>
          </ac:grpSpMkLst>
        </pc:grpChg>
        <pc:grpChg chg="add mod">
          <ac:chgData name="Dario Gudiño Carvajal" userId="dd57879ab337f17e" providerId="LiveId" clId="{65FCCD1B-0E32-E545-AEB0-5AA39BF5E703}" dt="2020-11-20T22:54:16.952" v="3063" actId="1038"/>
          <ac:grpSpMkLst>
            <pc:docMk/>
            <pc:sldMk cId="2580868744" sldId="472"/>
            <ac:grpSpMk id="162" creationId="{BC4016BF-F32B-0748-BA08-8BBDBCBEC034}"/>
          </ac:grpSpMkLst>
        </pc:grpChg>
        <pc:grpChg chg="add del mod">
          <ac:chgData name="Dario Gudiño Carvajal" userId="dd57879ab337f17e" providerId="LiveId" clId="{65FCCD1B-0E32-E545-AEB0-5AA39BF5E703}" dt="2020-11-20T22:44:32.670" v="2032" actId="478"/>
          <ac:grpSpMkLst>
            <pc:docMk/>
            <pc:sldMk cId="2580868744" sldId="472"/>
            <ac:grpSpMk id="169" creationId="{797F880A-6E24-6249-AD0E-788C2904D67D}"/>
          </ac:grpSpMkLst>
        </pc:grpChg>
        <pc:grpChg chg="add del mod">
          <ac:chgData name="Dario Gudiño Carvajal" userId="dd57879ab337f17e" providerId="LiveId" clId="{65FCCD1B-0E32-E545-AEB0-5AA39BF5E703}" dt="2020-11-20T22:42:49.497" v="1958" actId="478"/>
          <ac:grpSpMkLst>
            <pc:docMk/>
            <pc:sldMk cId="2580868744" sldId="472"/>
            <ac:grpSpMk id="175" creationId="{B70CF47A-B9DE-A345-A8C2-C393279D30BA}"/>
          </ac:grpSpMkLst>
        </pc:grpChg>
        <pc:picChg chg="mod">
          <ac:chgData name="Dario Gudiño Carvajal" userId="dd57879ab337f17e" providerId="LiveId" clId="{65FCCD1B-0E32-E545-AEB0-5AA39BF5E703}" dt="2020-11-20T22:53:46.706" v="3057" actId="1076"/>
          <ac:picMkLst>
            <pc:docMk/>
            <pc:sldMk cId="2580868744" sldId="472"/>
            <ac:picMk id="8" creationId="{00000000-0000-0000-0000-000000000000}"/>
          </ac:picMkLst>
        </pc:picChg>
        <pc:cxnChg chg="mod">
          <ac:chgData name="Dario Gudiño Carvajal" userId="dd57879ab337f17e" providerId="LiveId" clId="{65FCCD1B-0E32-E545-AEB0-5AA39BF5E703}" dt="2020-11-20T22:42:34.112" v="1957"/>
          <ac:cxnSpMkLst>
            <pc:docMk/>
            <pc:sldMk cId="2580868744" sldId="472"/>
            <ac:cxnSpMk id="102" creationId="{BA65C480-3EB0-104A-9565-54009B42F098}"/>
          </ac:cxnSpMkLst>
        </pc:cxnChg>
        <pc:cxnChg chg="mod">
          <ac:chgData name="Dario Gudiño Carvajal" userId="dd57879ab337f17e" providerId="LiveId" clId="{65FCCD1B-0E32-E545-AEB0-5AA39BF5E703}" dt="2020-11-20T22:42:34.112" v="1957"/>
          <ac:cxnSpMkLst>
            <pc:docMk/>
            <pc:sldMk cId="2580868744" sldId="472"/>
            <ac:cxnSpMk id="107" creationId="{CDBB965B-406A-614A-97DE-3E5B15B34104}"/>
          </ac:cxnSpMkLst>
        </pc:cxnChg>
        <pc:cxnChg chg="mod">
          <ac:chgData name="Dario Gudiño Carvajal" userId="dd57879ab337f17e" providerId="LiveId" clId="{65FCCD1B-0E32-E545-AEB0-5AA39BF5E703}" dt="2020-11-20T22:42:34.112" v="1957"/>
          <ac:cxnSpMkLst>
            <pc:docMk/>
            <pc:sldMk cId="2580868744" sldId="472"/>
            <ac:cxnSpMk id="108" creationId="{77884825-B126-D048-89FA-762F348A30F6}"/>
          </ac:cxnSpMkLst>
        </pc:cxnChg>
        <pc:cxnChg chg="mod">
          <ac:chgData name="Dario Gudiño Carvajal" userId="dd57879ab337f17e" providerId="LiveId" clId="{65FCCD1B-0E32-E545-AEB0-5AA39BF5E703}" dt="2020-11-20T22:42:34.112" v="1957"/>
          <ac:cxnSpMkLst>
            <pc:docMk/>
            <pc:sldMk cId="2580868744" sldId="472"/>
            <ac:cxnSpMk id="109" creationId="{6B14272E-2E99-6D44-8691-A7185D344999}"/>
          </ac:cxnSpMkLst>
        </pc:cxnChg>
        <pc:cxnChg chg="mod">
          <ac:chgData name="Dario Gudiño Carvajal" userId="dd57879ab337f17e" providerId="LiveId" clId="{65FCCD1B-0E32-E545-AEB0-5AA39BF5E703}" dt="2020-11-20T22:42:34.112" v="1957"/>
          <ac:cxnSpMkLst>
            <pc:docMk/>
            <pc:sldMk cId="2580868744" sldId="472"/>
            <ac:cxnSpMk id="110" creationId="{11F5BDDA-E49E-544D-8EBB-80F756C1499C}"/>
          </ac:cxnSpMkLst>
        </pc:cxnChg>
      </pc:sldChg>
      <pc:sldChg chg="del">
        <pc:chgData name="Dario Gudiño Carvajal" userId="dd57879ab337f17e" providerId="LiveId" clId="{65FCCD1B-0E32-E545-AEB0-5AA39BF5E703}" dt="2020-11-20T23:09:46.154" v="4016" actId="2696"/>
        <pc:sldMkLst>
          <pc:docMk/>
          <pc:sldMk cId="2145632644" sldId="473"/>
        </pc:sldMkLst>
      </pc:sldChg>
      <pc:sldChg chg="addSp delSp modSp mod">
        <pc:chgData name="Dario Gudiño Carvajal" userId="dd57879ab337f17e" providerId="LiveId" clId="{65FCCD1B-0E32-E545-AEB0-5AA39BF5E703}" dt="2020-11-20T23:15:15.289" v="4424" actId="20577"/>
        <pc:sldMkLst>
          <pc:docMk/>
          <pc:sldMk cId="835094986" sldId="474"/>
        </pc:sldMkLst>
        <pc:spChg chg="mod">
          <ac:chgData name="Dario Gudiño Carvajal" userId="dd57879ab337f17e" providerId="LiveId" clId="{65FCCD1B-0E32-E545-AEB0-5AA39BF5E703}" dt="2020-11-20T22:58:59.746" v="3249" actId="1076"/>
          <ac:spMkLst>
            <pc:docMk/>
            <pc:sldMk cId="835094986" sldId="474"/>
            <ac:spMk id="6" creationId="{EE08B766-9748-4585-A385-A88DF6A0F573}"/>
          </ac:spMkLst>
        </pc:spChg>
        <pc:spChg chg="mod">
          <ac:chgData name="Dario Gudiño Carvajal" userId="dd57879ab337f17e" providerId="LiveId" clId="{65FCCD1B-0E32-E545-AEB0-5AA39BF5E703}" dt="2020-11-20T23:05:31.835" v="3520" actId="790"/>
          <ac:spMkLst>
            <pc:docMk/>
            <pc:sldMk cId="835094986" sldId="474"/>
            <ac:spMk id="8" creationId="{8B73D2A0-504F-EF4D-B002-FE267A968D54}"/>
          </ac:spMkLst>
        </pc:spChg>
        <pc:spChg chg="mod">
          <ac:chgData name="Dario Gudiño Carvajal" userId="dd57879ab337f17e" providerId="LiveId" clId="{65FCCD1B-0E32-E545-AEB0-5AA39BF5E703}" dt="2020-11-20T23:05:31.835" v="3520" actId="790"/>
          <ac:spMkLst>
            <pc:docMk/>
            <pc:sldMk cId="835094986" sldId="474"/>
            <ac:spMk id="9" creationId="{19E6E2E7-731B-654B-B91A-BF65246AF47E}"/>
          </ac:spMkLst>
        </pc:spChg>
        <pc:spChg chg="mod">
          <ac:chgData name="Dario Gudiño Carvajal" userId="dd57879ab337f17e" providerId="LiveId" clId="{65FCCD1B-0E32-E545-AEB0-5AA39BF5E703}" dt="2020-11-20T23:05:31.835" v="3520" actId="790"/>
          <ac:spMkLst>
            <pc:docMk/>
            <pc:sldMk cId="835094986" sldId="474"/>
            <ac:spMk id="11" creationId="{EF18694B-3F93-F541-8118-2B9041C6713E}"/>
          </ac:spMkLst>
        </pc:spChg>
        <pc:spChg chg="mod">
          <ac:chgData name="Dario Gudiño Carvajal" userId="dd57879ab337f17e" providerId="LiveId" clId="{65FCCD1B-0E32-E545-AEB0-5AA39BF5E703}" dt="2020-11-20T23:05:31.835" v="3520" actId="790"/>
          <ac:spMkLst>
            <pc:docMk/>
            <pc:sldMk cId="835094986" sldId="474"/>
            <ac:spMk id="12" creationId="{E37A0C6B-3029-E242-8085-05C17AD93492}"/>
          </ac:spMkLst>
        </pc:spChg>
        <pc:spChg chg="mod">
          <ac:chgData name="Dario Gudiño Carvajal" userId="dd57879ab337f17e" providerId="LiveId" clId="{65FCCD1B-0E32-E545-AEB0-5AA39BF5E703}" dt="2020-11-20T23:05:31.835" v="3520" actId="790"/>
          <ac:spMkLst>
            <pc:docMk/>
            <pc:sldMk cId="835094986" sldId="474"/>
            <ac:spMk id="14" creationId="{FDAC54B9-B67B-5D43-8817-59118BB41A60}"/>
          </ac:spMkLst>
        </pc:spChg>
        <pc:spChg chg="mod">
          <ac:chgData name="Dario Gudiño Carvajal" userId="dd57879ab337f17e" providerId="LiveId" clId="{65FCCD1B-0E32-E545-AEB0-5AA39BF5E703}" dt="2020-11-20T23:05:31.835" v="3520" actId="790"/>
          <ac:spMkLst>
            <pc:docMk/>
            <pc:sldMk cId="835094986" sldId="474"/>
            <ac:spMk id="15" creationId="{EF0D4406-B999-1640-AE15-5063678633FA}"/>
          </ac:spMkLst>
        </pc:spChg>
        <pc:spChg chg="mod">
          <ac:chgData name="Dario Gudiño Carvajal" userId="dd57879ab337f17e" providerId="LiveId" clId="{65FCCD1B-0E32-E545-AEB0-5AA39BF5E703}" dt="2020-11-20T22:56:25.436" v="3065"/>
          <ac:spMkLst>
            <pc:docMk/>
            <pc:sldMk cId="835094986" sldId="474"/>
            <ac:spMk id="17" creationId="{DE56B79E-662F-FA42-8290-06E3C82AF7F3}"/>
          </ac:spMkLst>
        </pc:spChg>
        <pc:spChg chg="mod">
          <ac:chgData name="Dario Gudiño Carvajal" userId="dd57879ab337f17e" providerId="LiveId" clId="{65FCCD1B-0E32-E545-AEB0-5AA39BF5E703}" dt="2020-11-20T22:56:25.436" v="3065"/>
          <ac:spMkLst>
            <pc:docMk/>
            <pc:sldMk cId="835094986" sldId="474"/>
            <ac:spMk id="18" creationId="{47C69CFF-30DA-FF4A-9911-0D6854EC65A5}"/>
          </ac:spMkLst>
        </pc:spChg>
        <pc:spChg chg="mod">
          <ac:chgData name="Dario Gudiño Carvajal" userId="dd57879ab337f17e" providerId="LiveId" clId="{65FCCD1B-0E32-E545-AEB0-5AA39BF5E703}" dt="2020-11-20T22:56:25.436" v="3065"/>
          <ac:spMkLst>
            <pc:docMk/>
            <pc:sldMk cId="835094986" sldId="474"/>
            <ac:spMk id="20" creationId="{1AAB170B-0F25-3A46-8AB6-58CE7A07732E}"/>
          </ac:spMkLst>
        </pc:spChg>
        <pc:spChg chg="mod">
          <ac:chgData name="Dario Gudiño Carvajal" userId="dd57879ab337f17e" providerId="LiveId" clId="{65FCCD1B-0E32-E545-AEB0-5AA39BF5E703}" dt="2020-11-20T22:56:25.436" v="3065"/>
          <ac:spMkLst>
            <pc:docMk/>
            <pc:sldMk cId="835094986" sldId="474"/>
            <ac:spMk id="21" creationId="{AE01CC05-9D84-EE43-B8C2-EEFEB46E3B12}"/>
          </ac:spMkLst>
        </pc:spChg>
        <pc:spChg chg="add mod">
          <ac:chgData name="Dario Gudiño Carvajal" userId="dd57879ab337f17e" providerId="LiveId" clId="{65FCCD1B-0E32-E545-AEB0-5AA39BF5E703}" dt="2020-11-20T23:04:34.854" v="3441" actId="1038"/>
          <ac:spMkLst>
            <pc:docMk/>
            <pc:sldMk cId="835094986" sldId="474"/>
            <ac:spMk id="22" creationId="{9F9614DA-6123-6B43-820B-E597BA41CD44}"/>
          </ac:spMkLst>
        </pc:spChg>
        <pc:spChg chg="add mod">
          <ac:chgData name="Dario Gudiño Carvajal" userId="dd57879ab337f17e" providerId="LiveId" clId="{65FCCD1B-0E32-E545-AEB0-5AA39BF5E703}" dt="2020-11-20T23:05:31.835" v="3520" actId="790"/>
          <ac:spMkLst>
            <pc:docMk/>
            <pc:sldMk cId="835094986" sldId="474"/>
            <ac:spMk id="23" creationId="{482DCFCE-C86A-1C47-8B33-44C31BD77A3B}"/>
          </ac:spMkLst>
        </pc:spChg>
        <pc:spChg chg="add mod">
          <ac:chgData name="Dario Gudiño Carvajal" userId="dd57879ab337f17e" providerId="LiveId" clId="{65FCCD1B-0E32-E545-AEB0-5AA39BF5E703}" dt="2020-11-20T23:04:34.854" v="3441" actId="1038"/>
          <ac:spMkLst>
            <pc:docMk/>
            <pc:sldMk cId="835094986" sldId="474"/>
            <ac:spMk id="24" creationId="{B1A061BA-312D-D744-B397-1B666EE3AC95}"/>
          </ac:spMkLst>
        </pc:spChg>
        <pc:spChg chg="add mod">
          <ac:chgData name="Dario Gudiño Carvajal" userId="dd57879ab337f17e" providerId="LiveId" clId="{65FCCD1B-0E32-E545-AEB0-5AA39BF5E703}" dt="2020-11-20T23:05:31.835" v="3520" actId="790"/>
          <ac:spMkLst>
            <pc:docMk/>
            <pc:sldMk cId="835094986" sldId="474"/>
            <ac:spMk id="25" creationId="{96B5C6A5-7FD9-4E4D-80F6-34B05CB8FC47}"/>
          </ac:spMkLst>
        </pc:spChg>
        <pc:spChg chg="add mod">
          <ac:chgData name="Dario Gudiño Carvajal" userId="dd57879ab337f17e" providerId="LiveId" clId="{65FCCD1B-0E32-E545-AEB0-5AA39BF5E703}" dt="2020-11-20T23:04:34.854" v="3441" actId="1038"/>
          <ac:spMkLst>
            <pc:docMk/>
            <pc:sldMk cId="835094986" sldId="474"/>
            <ac:spMk id="26" creationId="{8EB45AF2-E39B-B24F-9257-1A587BD499F4}"/>
          </ac:spMkLst>
        </pc:spChg>
        <pc:spChg chg="add mod">
          <ac:chgData name="Dario Gudiño Carvajal" userId="dd57879ab337f17e" providerId="LiveId" clId="{65FCCD1B-0E32-E545-AEB0-5AA39BF5E703}" dt="2020-11-20T23:05:31.835" v="3520" actId="790"/>
          <ac:spMkLst>
            <pc:docMk/>
            <pc:sldMk cId="835094986" sldId="474"/>
            <ac:spMk id="27" creationId="{DC19458F-E4B7-984F-873F-3C71F591E294}"/>
          </ac:spMkLst>
        </pc:spChg>
        <pc:spChg chg="add del mod">
          <ac:chgData name="Dario Gudiño Carvajal" userId="dd57879ab337f17e" providerId="LiveId" clId="{65FCCD1B-0E32-E545-AEB0-5AA39BF5E703}" dt="2020-11-20T22:57:02.367" v="3094" actId="478"/>
          <ac:spMkLst>
            <pc:docMk/>
            <pc:sldMk cId="835094986" sldId="474"/>
            <ac:spMk id="28" creationId="{83DF8810-B2CF-364C-BD08-78F0E84DE905}"/>
          </ac:spMkLst>
        </pc:spChg>
        <pc:spChg chg="add del mod">
          <ac:chgData name="Dario Gudiño Carvajal" userId="dd57879ab337f17e" providerId="LiveId" clId="{65FCCD1B-0E32-E545-AEB0-5AA39BF5E703}" dt="2020-11-20T22:57:02.367" v="3094" actId="478"/>
          <ac:spMkLst>
            <pc:docMk/>
            <pc:sldMk cId="835094986" sldId="474"/>
            <ac:spMk id="29" creationId="{A7977DA2-5D53-D44B-9457-B36B4A240759}"/>
          </ac:spMkLst>
        </pc:spChg>
        <pc:spChg chg="add del mod">
          <ac:chgData name="Dario Gudiño Carvajal" userId="dd57879ab337f17e" providerId="LiveId" clId="{65FCCD1B-0E32-E545-AEB0-5AA39BF5E703}" dt="2020-11-20T23:04:28.853" v="3425" actId="478"/>
          <ac:spMkLst>
            <pc:docMk/>
            <pc:sldMk cId="835094986" sldId="474"/>
            <ac:spMk id="30" creationId="{69F08FF8-B831-2F4D-9D14-5E0FA2A8787E}"/>
          </ac:spMkLst>
        </pc:spChg>
        <pc:spChg chg="add del mod">
          <ac:chgData name="Dario Gudiño Carvajal" userId="dd57879ab337f17e" providerId="LiveId" clId="{65FCCD1B-0E32-E545-AEB0-5AA39BF5E703}" dt="2020-11-20T23:04:28.853" v="3425" actId="478"/>
          <ac:spMkLst>
            <pc:docMk/>
            <pc:sldMk cId="835094986" sldId="474"/>
            <ac:spMk id="31" creationId="{C6F09BBF-0B97-724F-AF78-1C822ED709A1}"/>
          </ac:spMkLst>
        </pc:spChg>
        <pc:spChg chg="add del mod">
          <ac:chgData name="Dario Gudiño Carvajal" userId="dd57879ab337f17e" providerId="LiveId" clId="{65FCCD1B-0E32-E545-AEB0-5AA39BF5E703}" dt="2020-11-20T22:57:43.959" v="3139" actId="478"/>
          <ac:spMkLst>
            <pc:docMk/>
            <pc:sldMk cId="835094986" sldId="474"/>
            <ac:spMk id="32" creationId="{D577FFCD-EA82-8D40-9F8F-567FB4511BBA}"/>
          </ac:spMkLst>
        </pc:spChg>
        <pc:spChg chg="add del mod">
          <ac:chgData name="Dario Gudiño Carvajal" userId="dd57879ab337f17e" providerId="LiveId" clId="{65FCCD1B-0E32-E545-AEB0-5AA39BF5E703}" dt="2020-11-20T22:57:43.959" v="3139" actId="478"/>
          <ac:spMkLst>
            <pc:docMk/>
            <pc:sldMk cId="835094986" sldId="474"/>
            <ac:spMk id="33" creationId="{FFEBEA2A-411D-1A41-BF4A-024BAD789631}"/>
          </ac:spMkLst>
        </pc:spChg>
        <pc:spChg chg="add del mod">
          <ac:chgData name="Dario Gudiño Carvajal" userId="dd57879ab337f17e" providerId="LiveId" clId="{65FCCD1B-0E32-E545-AEB0-5AA39BF5E703}" dt="2020-11-20T23:01:58.579" v="3270" actId="478"/>
          <ac:spMkLst>
            <pc:docMk/>
            <pc:sldMk cId="835094986" sldId="474"/>
            <ac:spMk id="35" creationId="{691DE78C-B956-AF45-AF97-E147002FD393}"/>
          </ac:spMkLst>
        </pc:spChg>
        <pc:spChg chg="add del mod">
          <ac:chgData name="Dario Gudiño Carvajal" userId="dd57879ab337f17e" providerId="LiveId" clId="{65FCCD1B-0E32-E545-AEB0-5AA39BF5E703}" dt="2020-11-20T23:02:02.146" v="3273" actId="478"/>
          <ac:spMkLst>
            <pc:docMk/>
            <pc:sldMk cId="835094986" sldId="474"/>
            <ac:spMk id="36" creationId="{69EB86AA-04F3-3C48-8209-B39CDC6D684B}"/>
          </ac:spMkLst>
        </pc:spChg>
        <pc:spChg chg="add del mod">
          <ac:chgData name="Dario Gudiño Carvajal" userId="dd57879ab337f17e" providerId="LiveId" clId="{65FCCD1B-0E32-E545-AEB0-5AA39BF5E703}" dt="2020-11-20T23:02:01.309" v="3272" actId="478"/>
          <ac:spMkLst>
            <pc:docMk/>
            <pc:sldMk cId="835094986" sldId="474"/>
            <ac:spMk id="37" creationId="{87CA4037-6E45-A844-A74A-B050C8A147B9}"/>
          </ac:spMkLst>
        </pc:spChg>
        <pc:spChg chg="add del mod">
          <ac:chgData name="Dario Gudiño Carvajal" userId="dd57879ab337f17e" providerId="LiveId" clId="{65FCCD1B-0E32-E545-AEB0-5AA39BF5E703}" dt="2020-11-20T23:01:59.652" v="3271" actId="478"/>
          <ac:spMkLst>
            <pc:docMk/>
            <pc:sldMk cId="835094986" sldId="474"/>
            <ac:spMk id="38" creationId="{D88872B1-7A2D-CA40-A514-FDC415662D5B}"/>
          </ac:spMkLst>
        </pc:spChg>
        <pc:spChg chg="add del mod">
          <ac:chgData name="Dario Gudiño Carvajal" userId="dd57879ab337f17e" providerId="LiveId" clId="{65FCCD1B-0E32-E545-AEB0-5AA39BF5E703}" dt="2020-11-20T22:57:08.021" v="3096" actId="478"/>
          <ac:spMkLst>
            <pc:docMk/>
            <pc:sldMk cId="835094986" sldId="474"/>
            <ac:spMk id="39" creationId="{60D1967B-76C1-DD44-AFB2-DCA32A1A89B4}"/>
          </ac:spMkLst>
        </pc:spChg>
        <pc:spChg chg="add mod">
          <ac:chgData name="Dario Gudiño Carvajal" userId="dd57879ab337f17e" providerId="LiveId" clId="{65FCCD1B-0E32-E545-AEB0-5AA39BF5E703}" dt="2020-11-20T23:15:15.289" v="4424" actId="20577"/>
          <ac:spMkLst>
            <pc:docMk/>
            <pc:sldMk cId="835094986" sldId="474"/>
            <ac:spMk id="40" creationId="{94FD8186-B385-A14C-9792-CF0FA1917A49}"/>
          </ac:spMkLst>
        </pc:spChg>
        <pc:spChg chg="add del mod">
          <ac:chgData name="Dario Gudiño Carvajal" userId="dd57879ab337f17e" providerId="LiveId" clId="{65FCCD1B-0E32-E545-AEB0-5AA39BF5E703}" dt="2020-11-20T23:04:44.402" v="3442" actId="478"/>
          <ac:spMkLst>
            <pc:docMk/>
            <pc:sldMk cId="835094986" sldId="474"/>
            <ac:spMk id="41" creationId="{B8E2654E-DE62-2F43-99D4-557A687DB71C}"/>
          </ac:spMkLst>
        </pc:spChg>
        <pc:spChg chg="add del mod">
          <ac:chgData name="Dario Gudiño Carvajal" userId="dd57879ab337f17e" providerId="LiveId" clId="{65FCCD1B-0E32-E545-AEB0-5AA39BF5E703}" dt="2020-11-20T23:06:04.273" v="3584" actId="478"/>
          <ac:spMkLst>
            <pc:docMk/>
            <pc:sldMk cId="835094986" sldId="474"/>
            <ac:spMk id="46" creationId="{F4E174AB-13EF-4742-9955-43E90697D05E}"/>
          </ac:spMkLst>
        </pc:spChg>
        <pc:spChg chg="add del mod">
          <ac:chgData name="Dario Gudiño Carvajal" userId="dd57879ab337f17e" providerId="LiveId" clId="{65FCCD1B-0E32-E545-AEB0-5AA39BF5E703}" dt="2020-11-20T23:06:06.048" v="3585" actId="478"/>
          <ac:spMkLst>
            <pc:docMk/>
            <pc:sldMk cId="835094986" sldId="474"/>
            <ac:spMk id="47" creationId="{7E5F1C16-6753-1042-88C9-638596916596}"/>
          </ac:spMkLst>
        </pc:spChg>
        <pc:spChg chg="add del mod">
          <ac:chgData name="Dario Gudiño Carvajal" userId="dd57879ab337f17e" providerId="LiveId" clId="{65FCCD1B-0E32-E545-AEB0-5AA39BF5E703}" dt="2020-11-20T23:06:17.455" v="3588" actId="478"/>
          <ac:spMkLst>
            <pc:docMk/>
            <pc:sldMk cId="835094986" sldId="474"/>
            <ac:spMk id="48" creationId="{CFF45FCA-58D9-374D-8956-F5C686BD76F4}"/>
          </ac:spMkLst>
        </pc:spChg>
        <pc:spChg chg="add del mod">
          <ac:chgData name="Dario Gudiño Carvajal" userId="dd57879ab337f17e" providerId="LiveId" clId="{65FCCD1B-0E32-E545-AEB0-5AA39BF5E703}" dt="2020-11-20T23:06:19.509" v="3589" actId="478"/>
          <ac:spMkLst>
            <pc:docMk/>
            <pc:sldMk cId="835094986" sldId="474"/>
            <ac:spMk id="49" creationId="{AABE5C24-3480-2E44-B1BA-C0E03A25C698}"/>
          </ac:spMkLst>
        </pc:spChg>
        <pc:spChg chg="add del mod">
          <ac:chgData name="Dario Gudiño Carvajal" userId="dd57879ab337f17e" providerId="LiveId" clId="{65FCCD1B-0E32-E545-AEB0-5AA39BF5E703}" dt="2020-11-20T22:57:10.299" v="3097" actId="478"/>
          <ac:spMkLst>
            <pc:docMk/>
            <pc:sldMk cId="835094986" sldId="474"/>
            <ac:spMk id="50" creationId="{2DC09408-0B99-D140-B24D-F2A41CBC193F}"/>
          </ac:spMkLst>
        </pc:spChg>
        <pc:spChg chg="add del mod">
          <ac:chgData name="Dario Gudiño Carvajal" userId="dd57879ab337f17e" providerId="LiveId" clId="{65FCCD1B-0E32-E545-AEB0-5AA39BF5E703}" dt="2020-11-20T22:57:12.800" v="3098" actId="478"/>
          <ac:spMkLst>
            <pc:docMk/>
            <pc:sldMk cId="835094986" sldId="474"/>
            <ac:spMk id="51" creationId="{3F824287-30B6-5548-B490-E7FD28B53E32}"/>
          </ac:spMkLst>
        </pc:spChg>
        <pc:spChg chg="add del mod">
          <ac:chgData name="Dario Gudiño Carvajal" userId="dd57879ab337f17e" providerId="LiveId" clId="{65FCCD1B-0E32-E545-AEB0-5AA39BF5E703}" dt="2020-11-20T23:04:28.853" v="3425" actId="478"/>
          <ac:spMkLst>
            <pc:docMk/>
            <pc:sldMk cId="835094986" sldId="474"/>
            <ac:spMk id="52" creationId="{B133780D-5D45-5C40-B5E2-9D7C4AF2061A}"/>
          </ac:spMkLst>
        </pc:spChg>
        <pc:spChg chg="add del mod">
          <ac:chgData name="Dario Gudiño Carvajal" userId="dd57879ab337f17e" providerId="LiveId" clId="{65FCCD1B-0E32-E545-AEB0-5AA39BF5E703}" dt="2020-11-20T23:04:28.853" v="3425" actId="478"/>
          <ac:spMkLst>
            <pc:docMk/>
            <pc:sldMk cId="835094986" sldId="474"/>
            <ac:spMk id="53" creationId="{FD24F530-9462-0A47-ACA6-73B0215C925C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55" creationId="{07FDCFBA-0AC3-8348-A346-D0C3E7D3715C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56" creationId="{CBF172EB-EADB-614E-9AA7-3979A6566B67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58" creationId="{7CC962BB-1EAF-0446-87F1-AF6A90C1819C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59" creationId="{62F50D26-4FA7-DC49-B856-E7B3D7989EDD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61" creationId="{4F878D74-0C0A-994E-9603-6F8AAD179C5C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62" creationId="{2620055C-2303-2A45-8673-9420F59B29F2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64" creationId="{ADE48FAC-0E8F-C04B-A67C-CE3DAD91AE87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65" creationId="{3A648E19-0985-AB44-AA36-FAD70AA55DFB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67" creationId="{A026E7B6-139A-114E-9FAE-D65419B4AF77}"/>
          </ac:spMkLst>
        </pc:spChg>
        <pc:spChg chg="mod">
          <ac:chgData name="Dario Gudiño Carvajal" userId="dd57879ab337f17e" providerId="LiveId" clId="{65FCCD1B-0E32-E545-AEB0-5AA39BF5E703}" dt="2020-11-20T23:02:05.105" v="3274"/>
          <ac:spMkLst>
            <pc:docMk/>
            <pc:sldMk cId="835094986" sldId="474"/>
            <ac:spMk id="68" creationId="{DD616B34-C646-744A-B2F2-5765D92443AE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69" creationId="{575B98B5-0E8F-334F-AEDC-5E230EB291D0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0" creationId="{0822D7BB-9406-1F47-ABE2-001980D28EC5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1" creationId="{908C5FF1-0C3B-6D46-9040-D358336816BA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2" creationId="{501E1247-D3DF-B546-9D06-68048E823D6D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3" creationId="{58944F9E-BA94-7142-ABD6-6C42EBD28D2C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4" creationId="{B9C843B3-0F18-0040-B99E-B95BA7AA7AFC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5" creationId="{D617C166-3959-F244-9F9B-E2E8558D4202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6" creationId="{E92E13E6-197D-6841-91EA-192C300E09B4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7" creationId="{9FCBD6BC-5698-584E-B900-A41D8883D9D3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8" creationId="{C80C097E-7201-6848-9064-0F6DD1D3C070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79" creationId="{2BB354E4-637A-5041-9007-B046BD5858AE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80" creationId="{580E2A78-E74E-E943-9C88-F61C7A0A281C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82" creationId="{61D46DBE-EFF0-6940-9658-B145064AFF63}"/>
          </ac:spMkLst>
        </pc:spChg>
        <pc:spChg chg="del">
          <ac:chgData name="Dario Gudiño Carvajal" userId="dd57879ab337f17e" providerId="LiveId" clId="{65FCCD1B-0E32-E545-AEB0-5AA39BF5E703}" dt="2020-11-20T22:56:23.992" v="3064" actId="478"/>
          <ac:spMkLst>
            <pc:docMk/>
            <pc:sldMk cId="835094986" sldId="474"/>
            <ac:spMk id="83" creationId="{DC41E4D4-2F22-1145-914A-A8AAB65B93F5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84" creationId="{37E7C78D-492F-0F4B-8DB8-26EC121C1952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85" creationId="{43F9059D-B244-E54F-9493-082D601241EB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86" creationId="{36D8130C-BD5A-6042-A19C-EE45C9B51B40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87" creationId="{776D4247-DD25-EF47-965E-5B80A5E6BEE9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88" creationId="{4520096E-D95D-814F-AEAA-5FAE64CAD05B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89" creationId="{ABE665B4-4B0F-3F4D-A3DA-5D046A266969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94" creationId="{B3F15C78-7FE0-B64D-93F7-D2EC3E6AE0DA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95" creationId="{550C9D3A-1DE1-AA48-881E-FCB85E7F1031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96" creationId="{DD06C4DF-86DF-1240-8697-0430A8328A47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97" creationId="{8D8CB73A-3DB7-7C45-8772-C3F17CC6D416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98" creationId="{FDDBD40D-BFF1-2C4A-B15E-0E94B50B1CC4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99" creationId="{C3E5FF5C-EF0D-FD4D-A849-9EF826E6D017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100" creationId="{CCD562C9-4E0E-2A43-A217-8776678703ED}"/>
          </ac:spMkLst>
        </pc:spChg>
        <pc:spChg chg="add del mod">
          <ac:chgData name="Dario Gudiño Carvajal" userId="dd57879ab337f17e" providerId="LiveId" clId="{65FCCD1B-0E32-E545-AEB0-5AA39BF5E703}" dt="2020-11-20T23:02:08.975" v="3277"/>
          <ac:spMkLst>
            <pc:docMk/>
            <pc:sldMk cId="835094986" sldId="474"/>
            <ac:spMk id="101" creationId="{C9DC1949-18DB-1745-AE90-6A7FB9106742}"/>
          </ac:spMkLst>
        </pc:spChg>
        <pc:spChg chg="add mod">
          <ac:chgData name="Dario Gudiño Carvajal" userId="dd57879ab337f17e" providerId="LiveId" clId="{65FCCD1B-0E32-E545-AEB0-5AA39BF5E703}" dt="2020-11-20T23:15:08.167" v="4423" actId="255"/>
          <ac:spMkLst>
            <pc:docMk/>
            <pc:sldMk cId="835094986" sldId="474"/>
            <ac:spMk id="102" creationId="{5E45F1D1-80C7-534C-AF78-11B52A896D44}"/>
          </ac:spMkLst>
        </pc:spChg>
        <pc:spChg chg="add mod">
          <ac:chgData name="Dario Gudiño Carvajal" userId="dd57879ab337f17e" providerId="LiveId" clId="{65FCCD1B-0E32-E545-AEB0-5AA39BF5E703}" dt="2020-11-20T23:15:08.167" v="4423" actId="255"/>
          <ac:spMkLst>
            <pc:docMk/>
            <pc:sldMk cId="835094986" sldId="474"/>
            <ac:spMk id="103" creationId="{34CB4937-1B8E-C041-A0E7-7F959BD4F609}"/>
          </ac:spMkLst>
        </pc:spChg>
        <pc:grpChg chg="add mod">
          <ac:chgData name="Dario Gudiño Carvajal" userId="dd57879ab337f17e" providerId="LiveId" clId="{65FCCD1B-0E32-E545-AEB0-5AA39BF5E703}" dt="2020-11-20T23:04:34.854" v="3441" actId="1038"/>
          <ac:grpSpMkLst>
            <pc:docMk/>
            <pc:sldMk cId="835094986" sldId="474"/>
            <ac:grpSpMk id="7" creationId="{CAF082DF-9BFD-AC41-B3E2-388A04584643}"/>
          </ac:grpSpMkLst>
        </pc:grpChg>
        <pc:grpChg chg="add mod">
          <ac:chgData name="Dario Gudiño Carvajal" userId="dd57879ab337f17e" providerId="LiveId" clId="{65FCCD1B-0E32-E545-AEB0-5AA39BF5E703}" dt="2020-11-20T23:04:34.854" v="3441" actId="1038"/>
          <ac:grpSpMkLst>
            <pc:docMk/>
            <pc:sldMk cId="835094986" sldId="474"/>
            <ac:grpSpMk id="10" creationId="{E71369D4-8C53-3C4B-87D1-DC862253986E}"/>
          </ac:grpSpMkLst>
        </pc:grpChg>
        <pc:grpChg chg="add mod">
          <ac:chgData name="Dario Gudiño Carvajal" userId="dd57879ab337f17e" providerId="LiveId" clId="{65FCCD1B-0E32-E545-AEB0-5AA39BF5E703}" dt="2020-11-20T23:04:34.854" v="3441" actId="1038"/>
          <ac:grpSpMkLst>
            <pc:docMk/>
            <pc:sldMk cId="835094986" sldId="474"/>
            <ac:grpSpMk id="13" creationId="{90131223-58C7-5E44-A1D2-8952617CC46E}"/>
          </ac:grpSpMkLst>
        </pc:grpChg>
        <pc:grpChg chg="add del mod">
          <ac:chgData name="Dario Gudiño Carvajal" userId="dd57879ab337f17e" providerId="LiveId" clId="{65FCCD1B-0E32-E545-AEB0-5AA39BF5E703}" dt="2020-11-20T22:57:05.454" v="3095" actId="478"/>
          <ac:grpSpMkLst>
            <pc:docMk/>
            <pc:sldMk cId="835094986" sldId="474"/>
            <ac:grpSpMk id="16" creationId="{0A788456-A3FC-724F-98FB-44F59B7A7B2C}"/>
          </ac:grpSpMkLst>
        </pc:grpChg>
        <pc:grpChg chg="add del mod">
          <ac:chgData name="Dario Gudiño Carvajal" userId="dd57879ab337f17e" providerId="LiveId" clId="{65FCCD1B-0E32-E545-AEB0-5AA39BF5E703}" dt="2020-11-20T23:04:28.853" v="3425" actId="478"/>
          <ac:grpSpMkLst>
            <pc:docMk/>
            <pc:sldMk cId="835094986" sldId="474"/>
            <ac:grpSpMk id="19" creationId="{8999BD5E-D19E-8E4E-937C-1225EA1A5DE6}"/>
          </ac:grpSpMkLst>
        </pc:grpChg>
        <pc:grpChg chg="add del mod">
          <ac:chgData name="Dario Gudiño Carvajal" userId="dd57879ab337f17e" providerId="LiveId" clId="{65FCCD1B-0E32-E545-AEB0-5AA39BF5E703}" dt="2020-11-20T23:02:08.975" v="3277"/>
          <ac:grpSpMkLst>
            <pc:docMk/>
            <pc:sldMk cId="835094986" sldId="474"/>
            <ac:grpSpMk id="54" creationId="{D60EE282-0F95-434D-A472-4D855B0B9D58}"/>
          </ac:grpSpMkLst>
        </pc:grpChg>
        <pc:grpChg chg="add del mod">
          <ac:chgData name="Dario Gudiño Carvajal" userId="dd57879ab337f17e" providerId="LiveId" clId="{65FCCD1B-0E32-E545-AEB0-5AA39BF5E703}" dt="2020-11-20T23:02:08.975" v="3277"/>
          <ac:grpSpMkLst>
            <pc:docMk/>
            <pc:sldMk cId="835094986" sldId="474"/>
            <ac:grpSpMk id="57" creationId="{BBD143DB-E113-4246-8953-CCC709712A26}"/>
          </ac:grpSpMkLst>
        </pc:grpChg>
        <pc:grpChg chg="add del mod">
          <ac:chgData name="Dario Gudiño Carvajal" userId="dd57879ab337f17e" providerId="LiveId" clId="{65FCCD1B-0E32-E545-AEB0-5AA39BF5E703}" dt="2020-11-20T23:02:08.975" v="3277"/>
          <ac:grpSpMkLst>
            <pc:docMk/>
            <pc:sldMk cId="835094986" sldId="474"/>
            <ac:grpSpMk id="60" creationId="{1AF5AF82-01B8-D742-BAC5-B7B3215C9705}"/>
          </ac:grpSpMkLst>
        </pc:grpChg>
        <pc:grpChg chg="add del mod">
          <ac:chgData name="Dario Gudiño Carvajal" userId="dd57879ab337f17e" providerId="LiveId" clId="{65FCCD1B-0E32-E545-AEB0-5AA39BF5E703}" dt="2020-11-20T23:02:08.975" v="3277"/>
          <ac:grpSpMkLst>
            <pc:docMk/>
            <pc:sldMk cId="835094986" sldId="474"/>
            <ac:grpSpMk id="63" creationId="{7B0793F5-B15E-5946-9DB8-664297903DC3}"/>
          </ac:grpSpMkLst>
        </pc:grpChg>
        <pc:grpChg chg="add del mod">
          <ac:chgData name="Dario Gudiño Carvajal" userId="dd57879ab337f17e" providerId="LiveId" clId="{65FCCD1B-0E32-E545-AEB0-5AA39BF5E703}" dt="2020-11-20T23:02:08.975" v="3277"/>
          <ac:grpSpMkLst>
            <pc:docMk/>
            <pc:sldMk cId="835094986" sldId="474"/>
            <ac:grpSpMk id="66" creationId="{E816EF36-C1E0-B24F-97CE-9AB50C5D15F2}"/>
          </ac:grpSpMkLst>
        </pc:grpChg>
        <pc:cxnChg chg="add del mod">
          <ac:chgData name="Dario Gudiño Carvajal" userId="dd57879ab337f17e" providerId="LiveId" clId="{65FCCD1B-0E32-E545-AEB0-5AA39BF5E703}" dt="2020-11-20T22:57:43.959" v="3139" actId="478"/>
          <ac:cxnSpMkLst>
            <pc:docMk/>
            <pc:sldMk cId="835094986" sldId="474"/>
            <ac:cxnSpMk id="34" creationId="{EC3F5AB0-D26D-BB42-9F09-7813AECBFE6A}"/>
          </ac:cxnSpMkLst>
        </pc:cxnChg>
        <pc:cxnChg chg="add mod">
          <ac:chgData name="Dario Gudiño Carvajal" userId="dd57879ab337f17e" providerId="LiveId" clId="{65FCCD1B-0E32-E545-AEB0-5AA39BF5E703}" dt="2020-11-20T23:06:09.999" v="3586" actId="14100"/>
          <ac:cxnSpMkLst>
            <pc:docMk/>
            <pc:sldMk cId="835094986" sldId="474"/>
            <ac:cxnSpMk id="42" creationId="{2AE0B644-19F4-0145-B306-6887C45FE7A8}"/>
          </ac:cxnSpMkLst>
        </pc:cxnChg>
        <pc:cxnChg chg="add mod">
          <ac:chgData name="Dario Gudiño Carvajal" userId="dd57879ab337f17e" providerId="LiveId" clId="{65FCCD1B-0E32-E545-AEB0-5AA39BF5E703}" dt="2020-11-20T23:06:13.710" v="3587" actId="14100"/>
          <ac:cxnSpMkLst>
            <pc:docMk/>
            <pc:sldMk cId="835094986" sldId="474"/>
            <ac:cxnSpMk id="43" creationId="{AD4976CD-5800-CF46-A7DD-672D8B040E9C}"/>
          </ac:cxnSpMkLst>
        </pc:cxnChg>
        <pc:cxnChg chg="add del mod">
          <ac:chgData name="Dario Gudiño Carvajal" userId="dd57879ab337f17e" providerId="LiveId" clId="{65FCCD1B-0E32-E545-AEB0-5AA39BF5E703}" dt="2020-11-20T23:04:28.853" v="3425" actId="478"/>
          <ac:cxnSpMkLst>
            <pc:docMk/>
            <pc:sldMk cId="835094986" sldId="474"/>
            <ac:cxnSpMk id="44" creationId="{513CACAD-32CF-2F43-B343-3DC402870724}"/>
          </ac:cxnSpMkLst>
        </pc:cxnChg>
        <pc:cxnChg chg="add del mod">
          <ac:chgData name="Dario Gudiño Carvajal" userId="dd57879ab337f17e" providerId="LiveId" clId="{65FCCD1B-0E32-E545-AEB0-5AA39BF5E703}" dt="2020-11-20T22:57:14.777" v="3099" actId="478"/>
          <ac:cxnSpMkLst>
            <pc:docMk/>
            <pc:sldMk cId="835094986" sldId="474"/>
            <ac:cxnSpMk id="45" creationId="{2D4B25B1-8304-8A41-87DC-809B2C41DB2F}"/>
          </ac:cxnSpMkLst>
        </pc:cxnChg>
        <pc:cxnChg chg="add del mod">
          <ac:chgData name="Dario Gudiño Carvajal" userId="dd57879ab337f17e" providerId="LiveId" clId="{65FCCD1B-0E32-E545-AEB0-5AA39BF5E703}" dt="2020-11-20T23:02:08.975" v="3277"/>
          <ac:cxnSpMkLst>
            <pc:docMk/>
            <pc:sldMk cId="835094986" sldId="474"/>
            <ac:cxnSpMk id="81" creationId="{47396821-82F2-274D-B064-BB7AD98DD0E6}"/>
          </ac:cxnSpMkLst>
        </pc:cxnChg>
        <pc:cxnChg chg="add del mod">
          <ac:chgData name="Dario Gudiño Carvajal" userId="dd57879ab337f17e" providerId="LiveId" clId="{65FCCD1B-0E32-E545-AEB0-5AA39BF5E703}" dt="2020-11-20T23:02:08.975" v="3277"/>
          <ac:cxnSpMkLst>
            <pc:docMk/>
            <pc:sldMk cId="835094986" sldId="474"/>
            <ac:cxnSpMk id="90" creationId="{DB3A82B3-5C04-6E4C-89DF-D0F09199EF73}"/>
          </ac:cxnSpMkLst>
        </pc:cxnChg>
        <pc:cxnChg chg="add del mod">
          <ac:chgData name="Dario Gudiño Carvajal" userId="dd57879ab337f17e" providerId="LiveId" clId="{65FCCD1B-0E32-E545-AEB0-5AA39BF5E703}" dt="2020-11-20T23:02:08.975" v="3277"/>
          <ac:cxnSpMkLst>
            <pc:docMk/>
            <pc:sldMk cId="835094986" sldId="474"/>
            <ac:cxnSpMk id="91" creationId="{4BE9D7BE-DB05-7C45-BAC1-6F302F18336D}"/>
          </ac:cxnSpMkLst>
        </pc:cxnChg>
        <pc:cxnChg chg="add del mod">
          <ac:chgData name="Dario Gudiño Carvajal" userId="dd57879ab337f17e" providerId="LiveId" clId="{65FCCD1B-0E32-E545-AEB0-5AA39BF5E703}" dt="2020-11-20T23:02:08.975" v="3277"/>
          <ac:cxnSpMkLst>
            <pc:docMk/>
            <pc:sldMk cId="835094986" sldId="474"/>
            <ac:cxnSpMk id="92" creationId="{FBEA9959-7F2A-094D-9799-96D58C9C09B4}"/>
          </ac:cxnSpMkLst>
        </pc:cxnChg>
        <pc:cxnChg chg="add del mod">
          <ac:chgData name="Dario Gudiño Carvajal" userId="dd57879ab337f17e" providerId="LiveId" clId="{65FCCD1B-0E32-E545-AEB0-5AA39BF5E703}" dt="2020-11-20T23:02:08.975" v="3277"/>
          <ac:cxnSpMkLst>
            <pc:docMk/>
            <pc:sldMk cId="835094986" sldId="474"/>
            <ac:cxnSpMk id="93" creationId="{774C727F-0DE8-8540-812E-5A4F3B868918}"/>
          </ac:cxnSpMkLst>
        </pc:cxnChg>
      </pc:sldChg>
      <pc:sldChg chg="del">
        <pc:chgData name="Dario Gudiño Carvajal" userId="dd57879ab337f17e" providerId="LiveId" clId="{65FCCD1B-0E32-E545-AEB0-5AA39BF5E703}" dt="2020-11-20T22:53:59.444" v="3058" actId="2696"/>
        <pc:sldMkLst>
          <pc:docMk/>
          <pc:sldMk cId="3741989906" sldId="475"/>
        </pc:sldMkLst>
      </pc:sldChg>
      <pc:sldChg chg="del">
        <pc:chgData name="Dario Gudiño Carvajal" userId="dd57879ab337f17e" providerId="LiveId" clId="{65FCCD1B-0E32-E545-AEB0-5AA39BF5E703}" dt="2020-11-20T22:54:00.639" v="3059" actId="2696"/>
        <pc:sldMkLst>
          <pc:docMk/>
          <pc:sldMk cId="761498191" sldId="4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8D439-B7C7-4743-8F5B-85F9017A9B97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7E8B1-6C87-49DD-8FDE-3AAC4896FE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777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7E8B1-6C87-49DD-8FDE-3AAC4896FEA7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0310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7E8B1-6C87-49DD-8FDE-3AAC4896FEA7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1220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7E8B1-6C87-49DD-8FDE-3AAC4896FEA7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2973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7E8B1-6C87-49DD-8FDE-3AAC4896FEA7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8585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7E8B1-6C87-49DD-8FDE-3AAC4896FEA7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233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6532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551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291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793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707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213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608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050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7315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976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B5FDC-FB64-42D4-A03A-5C0229F94204}" type="datetimeFigureOut">
              <a:rPr lang="es-EC" smtClean="0"/>
              <a:t>2/12/2020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9A2BAC-717E-4D33-81E8-2E879BE2DC3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811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233"/>
            <a:ext cx="9180512" cy="654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3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4791082"/>
          </a:xfrm>
          <a:prstGeom prst="rect">
            <a:avLst/>
          </a:prstGeom>
        </p:spPr>
      </p:pic>
      <p:sp>
        <p:nvSpPr>
          <p:cNvPr id="8" name="1 Rectángulo"/>
          <p:cNvSpPr/>
          <p:nvPr/>
        </p:nvSpPr>
        <p:spPr>
          <a:xfrm>
            <a:off x="0" y="4941168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>
                <a:solidFill>
                  <a:schemeClr val="tx2"/>
                </a:solidFill>
              </a:rPr>
              <a:t>ESTADO DE LA IMPLEMENTACIÓN DE LA ORDENANZA METROPOLITANA QUE INCORPORA LA REGLAMENTACIÓN SOBRE EL RECONOCIMIENTO Y/O</a:t>
            </a:r>
          </a:p>
          <a:p>
            <a:pPr algn="ctr"/>
            <a:r>
              <a:rPr lang="es-ES" sz="2200" dirty="0">
                <a:solidFill>
                  <a:schemeClr val="tx2"/>
                </a:solidFill>
              </a:rPr>
              <a:t>REGULARIZACIÓN DE EDIFICACIONES EXISTENTES</a:t>
            </a:r>
          </a:p>
        </p:txBody>
      </p:sp>
    </p:spTree>
    <p:extLst>
      <p:ext uri="{BB962C8B-B14F-4D97-AF65-F5344CB8AC3E}">
        <p14:creationId xmlns:p14="http://schemas.microsoft.com/office/powerpoint/2010/main" val="268653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6">
            <a:extLst>
              <a:ext uri="{FF2B5EF4-FFF2-40B4-BE49-F238E27FC236}">
                <a16:creationId xmlns:a16="http://schemas.microsoft.com/office/drawing/2014/main" xmlns="" id="{3DC1344B-AA6D-4A4F-8D6C-CBC96625E516}"/>
              </a:ext>
            </a:extLst>
          </p:cNvPr>
          <p:cNvGrpSpPr/>
          <p:nvPr/>
        </p:nvGrpSpPr>
        <p:grpSpPr>
          <a:xfrm>
            <a:off x="-782" y="7192"/>
            <a:ext cx="7497486" cy="806869"/>
            <a:chOff x="1209823" y="3477528"/>
            <a:chExt cx="3680294" cy="59084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01D2FD8E-109D-4C3B-AFAE-BA534CC169B7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Flecha: pentágono 19">
              <a:extLst>
                <a:ext uri="{FF2B5EF4-FFF2-40B4-BE49-F238E27FC236}">
                  <a16:creationId xmlns:a16="http://schemas.microsoft.com/office/drawing/2014/main" xmlns="" id="{EE08B766-9748-4585-A385-A88DF6A0F573}"/>
                </a:ext>
              </a:extLst>
            </p:cNvPr>
            <p:cNvSpPr/>
            <p:nvPr/>
          </p:nvSpPr>
          <p:spPr>
            <a:xfrm>
              <a:off x="1708923" y="3477529"/>
              <a:ext cx="3181194" cy="590844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_tradnl" sz="20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MATERIA DE LA ORDENANZA METROPOLITANA 004</a:t>
              </a:r>
            </a:p>
          </p:txBody>
        </p:sp>
      </p:grpSp>
      <p:pic>
        <p:nvPicPr>
          <p:cNvPr id="8" name="Marcador de contenido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592" y="6093296"/>
            <a:ext cx="1873408" cy="600783"/>
          </a:xfrm>
          <a:prstGeom prst="rect">
            <a:avLst/>
          </a:prstGeom>
        </p:spPr>
      </p:pic>
      <p:grpSp>
        <p:nvGrpSpPr>
          <p:cNvPr id="34" name="Group 26">
            <a:extLst>
              <a:ext uri="{FF2B5EF4-FFF2-40B4-BE49-F238E27FC236}">
                <a16:creationId xmlns:a16="http://schemas.microsoft.com/office/drawing/2014/main" xmlns="" id="{D1E1E7D4-D258-3D48-A9A4-B44ABC018F9B}"/>
              </a:ext>
            </a:extLst>
          </p:cNvPr>
          <p:cNvGrpSpPr/>
          <p:nvPr/>
        </p:nvGrpSpPr>
        <p:grpSpPr>
          <a:xfrm>
            <a:off x="3242135" y="2132856"/>
            <a:ext cx="2659730" cy="3874214"/>
            <a:chOff x="4764707" y="2218133"/>
            <a:chExt cx="2659730" cy="3874214"/>
          </a:xfrm>
        </p:grpSpPr>
        <p:sp>
          <p:nvSpPr>
            <p:cNvPr id="50" name="Freeform: Shape 8">
              <a:extLst>
                <a:ext uri="{FF2B5EF4-FFF2-40B4-BE49-F238E27FC236}">
                  <a16:creationId xmlns:a16="http://schemas.microsoft.com/office/drawing/2014/main" xmlns="" id="{8A1814BB-8422-B74F-AE52-8E4BFDF6252D}"/>
                </a:ext>
              </a:extLst>
            </p:cNvPr>
            <p:cNvSpPr/>
            <p:nvPr/>
          </p:nvSpPr>
          <p:spPr>
            <a:xfrm>
              <a:off x="5666988" y="5448461"/>
              <a:ext cx="855168" cy="145632"/>
            </a:xfrm>
            <a:custGeom>
              <a:avLst/>
              <a:gdLst>
                <a:gd name="connsiteX0" fmla="*/ 855168 w 855168"/>
                <a:gd name="connsiteY0" fmla="*/ 72822 h 145632"/>
                <a:gd name="connsiteX1" fmla="*/ 760943 w 855168"/>
                <a:gd name="connsiteY1" fmla="*/ 145633 h 145632"/>
                <a:gd name="connsiteX2" fmla="*/ 93512 w 855168"/>
                <a:gd name="connsiteY2" fmla="*/ 145633 h 145632"/>
                <a:gd name="connsiteX3" fmla="*/ 0 w 855168"/>
                <a:gd name="connsiteY3" fmla="*/ 72822 h 145632"/>
                <a:gd name="connsiteX4" fmla="*/ 0 w 855168"/>
                <a:gd name="connsiteY4" fmla="*/ 72822 h 145632"/>
                <a:gd name="connsiteX5" fmla="*/ 93512 w 855168"/>
                <a:gd name="connsiteY5" fmla="*/ 11 h 145632"/>
                <a:gd name="connsiteX6" fmla="*/ 760943 w 855168"/>
                <a:gd name="connsiteY6" fmla="*/ 11 h 145632"/>
                <a:gd name="connsiteX7" fmla="*/ 855168 w 855168"/>
                <a:gd name="connsiteY7" fmla="*/ 72822 h 145632"/>
                <a:gd name="connsiteX8" fmla="*/ 855168 w 855168"/>
                <a:gd name="connsiteY8" fmla="*/ 72822 h 145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5168" h="145632">
                  <a:moveTo>
                    <a:pt x="855168" y="72822"/>
                  </a:moveTo>
                  <a:cubicBezTo>
                    <a:pt x="855168" y="113510"/>
                    <a:pt x="813052" y="145633"/>
                    <a:pt x="760943" y="145633"/>
                  </a:cubicBezTo>
                  <a:lnTo>
                    <a:pt x="93512" y="145633"/>
                  </a:lnTo>
                  <a:cubicBezTo>
                    <a:pt x="41402" y="145633"/>
                    <a:pt x="0" y="112796"/>
                    <a:pt x="0" y="72822"/>
                  </a:cubicBezTo>
                  <a:lnTo>
                    <a:pt x="0" y="72822"/>
                  </a:lnTo>
                  <a:cubicBezTo>
                    <a:pt x="0" y="32134"/>
                    <a:pt x="42116" y="11"/>
                    <a:pt x="93512" y="11"/>
                  </a:cubicBezTo>
                  <a:lnTo>
                    <a:pt x="760943" y="11"/>
                  </a:lnTo>
                  <a:cubicBezTo>
                    <a:pt x="813052" y="-702"/>
                    <a:pt x="855168" y="32134"/>
                    <a:pt x="855168" y="72822"/>
                  </a:cubicBezTo>
                  <a:lnTo>
                    <a:pt x="855168" y="72822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90000"/>
                    <a:lumOff val="10000"/>
                  </a:schemeClr>
                </a:gs>
              </a:gsLst>
              <a:lin ang="0" scaled="1"/>
            </a:gradFill>
            <a:ln w="71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51" name="Freeform: Shape 9">
              <a:extLst>
                <a:ext uri="{FF2B5EF4-FFF2-40B4-BE49-F238E27FC236}">
                  <a16:creationId xmlns:a16="http://schemas.microsoft.com/office/drawing/2014/main" xmlns="" id="{7D448F29-C925-2A46-BB41-8027181DF1C0}"/>
                </a:ext>
              </a:extLst>
            </p:cNvPr>
            <p:cNvSpPr/>
            <p:nvPr/>
          </p:nvSpPr>
          <p:spPr>
            <a:xfrm>
              <a:off x="5666988" y="5614081"/>
              <a:ext cx="855168" cy="145621"/>
            </a:xfrm>
            <a:custGeom>
              <a:avLst/>
              <a:gdLst>
                <a:gd name="connsiteX0" fmla="*/ 855168 w 855168"/>
                <a:gd name="connsiteY0" fmla="*/ 72811 h 145621"/>
                <a:gd name="connsiteX1" fmla="*/ 760943 w 855168"/>
                <a:gd name="connsiteY1" fmla="*/ 145621 h 145621"/>
                <a:gd name="connsiteX2" fmla="*/ 93512 w 855168"/>
                <a:gd name="connsiteY2" fmla="*/ 145621 h 145621"/>
                <a:gd name="connsiteX3" fmla="*/ 0 w 855168"/>
                <a:gd name="connsiteY3" fmla="*/ 72811 h 145621"/>
                <a:gd name="connsiteX4" fmla="*/ 0 w 855168"/>
                <a:gd name="connsiteY4" fmla="*/ 72811 h 145621"/>
                <a:gd name="connsiteX5" fmla="*/ 93512 w 855168"/>
                <a:gd name="connsiteY5" fmla="*/ 0 h 145621"/>
                <a:gd name="connsiteX6" fmla="*/ 760943 w 855168"/>
                <a:gd name="connsiteY6" fmla="*/ 0 h 145621"/>
                <a:gd name="connsiteX7" fmla="*/ 855168 w 855168"/>
                <a:gd name="connsiteY7" fmla="*/ 72811 h 145621"/>
                <a:gd name="connsiteX8" fmla="*/ 855168 w 855168"/>
                <a:gd name="connsiteY8" fmla="*/ 72811 h 145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5168" h="145621">
                  <a:moveTo>
                    <a:pt x="855168" y="72811"/>
                  </a:moveTo>
                  <a:cubicBezTo>
                    <a:pt x="855168" y="113499"/>
                    <a:pt x="813052" y="145621"/>
                    <a:pt x="760943" y="145621"/>
                  </a:cubicBezTo>
                  <a:lnTo>
                    <a:pt x="93512" y="145621"/>
                  </a:lnTo>
                  <a:cubicBezTo>
                    <a:pt x="41402" y="145621"/>
                    <a:pt x="0" y="112785"/>
                    <a:pt x="0" y="72811"/>
                  </a:cubicBezTo>
                  <a:lnTo>
                    <a:pt x="0" y="72811"/>
                  </a:lnTo>
                  <a:cubicBezTo>
                    <a:pt x="0" y="32122"/>
                    <a:pt x="42116" y="0"/>
                    <a:pt x="93512" y="0"/>
                  </a:cubicBezTo>
                  <a:lnTo>
                    <a:pt x="760943" y="0"/>
                  </a:lnTo>
                  <a:cubicBezTo>
                    <a:pt x="813052" y="0"/>
                    <a:pt x="855168" y="32836"/>
                    <a:pt x="855168" y="72811"/>
                  </a:cubicBezTo>
                  <a:lnTo>
                    <a:pt x="855168" y="7281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90000"/>
                    <a:lumOff val="10000"/>
                  </a:schemeClr>
                </a:gs>
              </a:gsLst>
              <a:lin ang="0" scaled="1"/>
            </a:gradFill>
            <a:ln w="71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52" name="Freeform: Shape 10">
              <a:extLst>
                <a:ext uri="{FF2B5EF4-FFF2-40B4-BE49-F238E27FC236}">
                  <a16:creationId xmlns:a16="http://schemas.microsoft.com/office/drawing/2014/main" xmlns="" id="{15864E57-D768-3846-B9C0-E9E31078F8B2}"/>
                </a:ext>
              </a:extLst>
            </p:cNvPr>
            <p:cNvSpPr/>
            <p:nvPr/>
          </p:nvSpPr>
          <p:spPr>
            <a:xfrm>
              <a:off x="5666988" y="5780403"/>
              <a:ext cx="855168" cy="145621"/>
            </a:xfrm>
            <a:custGeom>
              <a:avLst/>
              <a:gdLst>
                <a:gd name="connsiteX0" fmla="*/ 855168 w 855168"/>
                <a:gd name="connsiteY0" fmla="*/ 72811 h 145621"/>
                <a:gd name="connsiteX1" fmla="*/ 760943 w 855168"/>
                <a:gd name="connsiteY1" fmla="*/ 145622 h 145621"/>
                <a:gd name="connsiteX2" fmla="*/ 93512 w 855168"/>
                <a:gd name="connsiteY2" fmla="*/ 145622 h 145621"/>
                <a:gd name="connsiteX3" fmla="*/ 0 w 855168"/>
                <a:gd name="connsiteY3" fmla="*/ 72811 h 145621"/>
                <a:gd name="connsiteX4" fmla="*/ 0 w 855168"/>
                <a:gd name="connsiteY4" fmla="*/ 72811 h 145621"/>
                <a:gd name="connsiteX5" fmla="*/ 93512 w 855168"/>
                <a:gd name="connsiteY5" fmla="*/ 0 h 145621"/>
                <a:gd name="connsiteX6" fmla="*/ 760943 w 855168"/>
                <a:gd name="connsiteY6" fmla="*/ 0 h 145621"/>
                <a:gd name="connsiteX7" fmla="*/ 855168 w 855168"/>
                <a:gd name="connsiteY7" fmla="*/ 72811 h 145621"/>
                <a:gd name="connsiteX8" fmla="*/ 855168 w 855168"/>
                <a:gd name="connsiteY8" fmla="*/ 72811 h 145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5168" h="145621">
                  <a:moveTo>
                    <a:pt x="855168" y="72811"/>
                  </a:moveTo>
                  <a:cubicBezTo>
                    <a:pt x="855168" y="113499"/>
                    <a:pt x="813052" y="145622"/>
                    <a:pt x="760943" y="145622"/>
                  </a:cubicBezTo>
                  <a:lnTo>
                    <a:pt x="93512" y="145622"/>
                  </a:lnTo>
                  <a:cubicBezTo>
                    <a:pt x="41402" y="145622"/>
                    <a:pt x="0" y="112785"/>
                    <a:pt x="0" y="72811"/>
                  </a:cubicBezTo>
                  <a:lnTo>
                    <a:pt x="0" y="72811"/>
                  </a:lnTo>
                  <a:cubicBezTo>
                    <a:pt x="0" y="32122"/>
                    <a:pt x="42116" y="0"/>
                    <a:pt x="93512" y="0"/>
                  </a:cubicBezTo>
                  <a:lnTo>
                    <a:pt x="760943" y="0"/>
                  </a:lnTo>
                  <a:cubicBezTo>
                    <a:pt x="813052" y="0"/>
                    <a:pt x="855168" y="32836"/>
                    <a:pt x="855168" y="72811"/>
                  </a:cubicBezTo>
                  <a:lnTo>
                    <a:pt x="855168" y="72811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90000"/>
                    <a:lumOff val="10000"/>
                  </a:schemeClr>
                </a:gs>
              </a:gsLst>
              <a:lin ang="0" scaled="1"/>
            </a:gradFill>
            <a:ln w="71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53" name="Freeform: Shape 11">
              <a:extLst>
                <a:ext uri="{FF2B5EF4-FFF2-40B4-BE49-F238E27FC236}">
                  <a16:creationId xmlns:a16="http://schemas.microsoft.com/office/drawing/2014/main" xmlns="" id="{97FF209B-446C-0942-AD3B-BAC2FF84DEEA}"/>
                </a:ext>
              </a:extLst>
            </p:cNvPr>
            <p:cNvSpPr/>
            <p:nvPr/>
          </p:nvSpPr>
          <p:spPr>
            <a:xfrm>
              <a:off x="5851870" y="5946726"/>
              <a:ext cx="485404" cy="145621"/>
            </a:xfrm>
            <a:custGeom>
              <a:avLst/>
              <a:gdLst>
                <a:gd name="connsiteX0" fmla="*/ 485404 w 485404"/>
                <a:gd name="connsiteY0" fmla="*/ 0 h 145621"/>
                <a:gd name="connsiteX1" fmla="*/ 242702 w 485404"/>
                <a:gd name="connsiteY1" fmla="*/ 145622 h 145621"/>
                <a:gd name="connsiteX2" fmla="*/ 0 w 485404"/>
                <a:gd name="connsiteY2" fmla="*/ 0 h 145621"/>
                <a:gd name="connsiteX3" fmla="*/ 485404 w 485404"/>
                <a:gd name="connsiteY3" fmla="*/ 0 h 145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404" h="145621">
                  <a:moveTo>
                    <a:pt x="485404" y="0"/>
                  </a:moveTo>
                  <a:cubicBezTo>
                    <a:pt x="485404" y="80663"/>
                    <a:pt x="376902" y="145622"/>
                    <a:pt x="242702" y="145622"/>
                  </a:cubicBezTo>
                  <a:cubicBezTo>
                    <a:pt x="108502" y="145622"/>
                    <a:pt x="0" y="80663"/>
                    <a:pt x="0" y="0"/>
                  </a:cubicBezTo>
                  <a:lnTo>
                    <a:pt x="485404" y="0"/>
                  </a:lnTo>
                  <a:close/>
                </a:path>
              </a:pathLst>
            </a:custGeom>
            <a:gradFill>
              <a:gsLst>
                <a:gs pos="0">
                  <a:schemeClr val="tx1"/>
                </a:gs>
                <a:gs pos="100000">
                  <a:schemeClr val="tx1">
                    <a:lumMod val="90000"/>
                    <a:lumOff val="10000"/>
                  </a:schemeClr>
                </a:gs>
              </a:gsLst>
              <a:lin ang="0" scaled="1"/>
            </a:gradFill>
            <a:ln w="71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54" name="Freeform: Shape 14">
              <a:extLst>
                <a:ext uri="{FF2B5EF4-FFF2-40B4-BE49-F238E27FC236}">
                  <a16:creationId xmlns:a16="http://schemas.microsoft.com/office/drawing/2014/main" xmlns="" id="{D8CDAC14-0EAD-D540-9BC5-89922E88691F}"/>
                </a:ext>
              </a:extLst>
            </p:cNvPr>
            <p:cNvSpPr/>
            <p:nvPr/>
          </p:nvSpPr>
          <p:spPr>
            <a:xfrm>
              <a:off x="5234407" y="4276363"/>
              <a:ext cx="855168" cy="1143555"/>
            </a:xfrm>
            <a:custGeom>
              <a:avLst/>
              <a:gdLst>
                <a:gd name="connsiteX0" fmla="*/ 735959 w 855168"/>
                <a:gd name="connsiteY0" fmla="*/ 718827 h 1143555"/>
                <a:gd name="connsiteX1" fmla="*/ 601759 w 855168"/>
                <a:gd name="connsiteY1" fmla="*/ 388324 h 1143555"/>
                <a:gd name="connsiteX2" fmla="*/ 301236 w 855168"/>
                <a:gd name="connsiteY2" fmla="*/ 0 h 1143555"/>
                <a:gd name="connsiteX3" fmla="*/ 0 w 855168"/>
                <a:gd name="connsiteY3" fmla="*/ 301236 h 1143555"/>
                <a:gd name="connsiteX4" fmla="*/ 240561 w 855168"/>
                <a:gd name="connsiteY4" fmla="*/ 612466 h 1143555"/>
                <a:gd name="connsiteX5" fmla="*/ 624601 w 855168"/>
                <a:gd name="connsiteY5" fmla="*/ 1143556 h 1143555"/>
                <a:gd name="connsiteX6" fmla="*/ 825901 w 855168"/>
                <a:gd name="connsiteY6" fmla="*/ 1143556 h 1143555"/>
                <a:gd name="connsiteX7" fmla="*/ 855168 w 855168"/>
                <a:gd name="connsiteY7" fmla="*/ 1143556 h 1143555"/>
                <a:gd name="connsiteX8" fmla="*/ 855168 w 855168"/>
                <a:gd name="connsiteY8" fmla="*/ 718827 h 1143555"/>
                <a:gd name="connsiteX9" fmla="*/ 735959 w 855168"/>
                <a:gd name="connsiteY9" fmla="*/ 718827 h 1143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5168" h="1143555">
                  <a:moveTo>
                    <a:pt x="735959" y="718827"/>
                  </a:moveTo>
                  <a:cubicBezTo>
                    <a:pt x="710261" y="628170"/>
                    <a:pt x="675283" y="507533"/>
                    <a:pt x="601759" y="388324"/>
                  </a:cubicBezTo>
                  <a:cubicBezTo>
                    <a:pt x="513244" y="246271"/>
                    <a:pt x="397603" y="107075"/>
                    <a:pt x="301236" y="0"/>
                  </a:cubicBezTo>
                  <a:lnTo>
                    <a:pt x="0" y="301236"/>
                  </a:lnTo>
                  <a:cubicBezTo>
                    <a:pt x="76380" y="386896"/>
                    <a:pt x="171319" y="501109"/>
                    <a:pt x="240561" y="612466"/>
                  </a:cubicBezTo>
                  <a:cubicBezTo>
                    <a:pt x="376902" y="832326"/>
                    <a:pt x="309088" y="1143556"/>
                    <a:pt x="624601" y="1143556"/>
                  </a:cubicBezTo>
                  <a:lnTo>
                    <a:pt x="825901" y="1143556"/>
                  </a:lnTo>
                  <a:lnTo>
                    <a:pt x="855168" y="1143556"/>
                  </a:lnTo>
                  <a:lnTo>
                    <a:pt x="855168" y="718827"/>
                  </a:lnTo>
                  <a:lnTo>
                    <a:pt x="735959" y="71882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3800000" scaled="0"/>
              <a:tileRect/>
            </a:gradFill>
            <a:ln w="71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55" name="Freeform: Shape 16">
              <a:extLst>
                <a:ext uri="{FF2B5EF4-FFF2-40B4-BE49-F238E27FC236}">
                  <a16:creationId xmlns:a16="http://schemas.microsoft.com/office/drawing/2014/main" xmlns="" id="{968CFAB7-5042-B849-B6DA-6DD0A70B70E7}"/>
                </a:ext>
              </a:extLst>
            </p:cNvPr>
            <p:cNvSpPr/>
            <p:nvPr/>
          </p:nvSpPr>
          <p:spPr>
            <a:xfrm>
              <a:off x="6099569" y="4275650"/>
              <a:ext cx="855168" cy="1144269"/>
            </a:xfrm>
            <a:custGeom>
              <a:avLst/>
              <a:gdLst>
                <a:gd name="connsiteX0" fmla="*/ 252696 w 855168"/>
                <a:gd name="connsiteY0" fmla="*/ 389751 h 1144269"/>
                <a:gd name="connsiteX1" fmla="*/ 118496 w 855168"/>
                <a:gd name="connsiteY1" fmla="*/ 720255 h 1144269"/>
                <a:gd name="connsiteX2" fmla="*/ 0 w 855168"/>
                <a:gd name="connsiteY2" fmla="*/ 720255 h 1144269"/>
                <a:gd name="connsiteX3" fmla="*/ 0 w 855168"/>
                <a:gd name="connsiteY3" fmla="*/ 1144270 h 1144269"/>
                <a:gd name="connsiteX4" fmla="*/ 27839 w 855168"/>
                <a:gd name="connsiteY4" fmla="*/ 1144270 h 1144269"/>
                <a:gd name="connsiteX5" fmla="*/ 229139 w 855168"/>
                <a:gd name="connsiteY5" fmla="*/ 1144270 h 1144269"/>
                <a:gd name="connsiteX6" fmla="*/ 613180 w 855168"/>
                <a:gd name="connsiteY6" fmla="*/ 613180 h 1144269"/>
                <a:gd name="connsiteX7" fmla="*/ 855168 w 855168"/>
                <a:gd name="connsiteY7" fmla="*/ 300522 h 1144269"/>
                <a:gd name="connsiteX8" fmla="*/ 554646 w 855168"/>
                <a:gd name="connsiteY8" fmla="*/ 0 h 1144269"/>
                <a:gd name="connsiteX9" fmla="*/ 252696 w 855168"/>
                <a:gd name="connsiteY9" fmla="*/ 389751 h 114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5168" h="1144269">
                  <a:moveTo>
                    <a:pt x="252696" y="389751"/>
                  </a:moveTo>
                  <a:cubicBezTo>
                    <a:pt x="179171" y="508247"/>
                    <a:pt x="144194" y="628884"/>
                    <a:pt x="118496" y="720255"/>
                  </a:cubicBezTo>
                  <a:lnTo>
                    <a:pt x="0" y="720255"/>
                  </a:lnTo>
                  <a:lnTo>
                    <a:pt x="0" y="1144270"/>
                  </a:lnTo>
                  <a:lnTo>
                    <a:pt x="27839" y="1144270"/>
                  </a:lnTo>
                  <a:lnTo>
                    <a:pt x="229139" y="1144270"/>
                  </a:lnTo>
                  <a:cubicBezTo>
                    <a:pt x="545366" y="1144270"/>
                    <a:pt x="476838" y="833040"/>
                    <a:pt x="613180" y="613180"/>
                  </a:cubicBezTo>
                  <a:cubicBezTo>
                    <a:pt x="683135" y="500395"/>
                    <a:pt x="778075" y="386182"/>
                    <a:pt x="855168" y="300522"/>
                  </a:cubicBezTo>
                  <a:lnTo>
                    <a:pt x="554646" y="0"/>
                  </a:lnTo>
                  <a:cubicBezTo>
                    <a:pt x="458279" y="105647"/>
                    <a:pt x="341211" y="246271"/>
                    <a:pt x="252696" y="38975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accent6"/>
                </a:gs>
              </a:gsLst>
              <a:lin ang="8100000" scaled="1"/>
              <a:tileRect/>
            </a:gradFill>
            <a:ln w="71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56" name="Freeform: Shape 23">
              <a:extLst>
                <a:ext uri="{FF2B5EF4-FFF2-40B4-BE49-F238E27FC236}">
                  <a16:creationId xmlns:a16="http://schemas.microsoft.com/office/drawing/2014/main" xmlns="" id="{C2C3D54B-3588-C943-97B5-4C962B34470E}"/>
                </a:ext>
              </a:extLst>
            </p:cNvPr>
            <p:cNvSpPr/>
            <p:nvPr/>
          </p:nvSpPr>
          <p:spPr>
            <a:xfrm rot="16200000">
              <a:off x="6107420" y="3251303"/>
              <a:ext cx="1870235" cy="763798"/>
            </a:xfrm>
            <a:custGeom>
              <a:avLst/>
              <a:gdLst>
                <a:gd name="connsiteX0" fmla="*/ 1870235 w 1870235"/>
                <a:gd name="connsiteY0" fmla="*/ 453282 h 763798"/>
                <a:gd name="connsiteX1" fmla="*/ 1016494 w 1870235"/>
                <a:gd name="connsiteY1" fmla="*/ 763798 h 763798"/>
                <a:gd name="connsiteX2" fmla="*/ 864448 w 1870235"/>
                <a:gd name="connsiteY2" fmla="*/ 755232 h 763798"/>
                <a:gd name="connsiteX3" fmla="*/ 864448 w 1870235"/>
                <a:gd name="connsiteY3" fmla="*/ 753804 h 763798"/>
                <a:gd name="connsiteX4" fmla="*/ 855169 w 1870235"/>
                <a:gd name="connsiteY4" fmla="*/ 753804 h 763798"/>
                <a:gd name="connsiteX5" fmla="*/ 855169 w 1870235"/>
                <a:gd name="connsiteY5" fmla="*/ 753805 h 763798"/>
                <a:gd name="connsiteX6" fmla="*/ 855163 w 1870235"/>
                <a:gd name="connsiteY6" fmla="*/ 753804 h 763798"/>
                <a:gd name="connsiteX7" fmla="*/ 829666 w 1870235"/>
                <a:gd name="connsiteY7" fmla="*/ 753804 h 763798"/>
                <a:gd name="connsiteX8" fmla="*/ 829666 w 1870235"/>
                <a:gd name="connsiteY8" fmla="*/ 749538 h 763798"/>
                <a:gd name="connsiteX9" fmla="*/ 738803 w 1870235"/>
                <a:gd name="connsiteY9" fmla="*/ 734337 h 763798"/>
                <a:gd name="connsiteX10" fmla="*/ 53538 w 1870235"/>
                <a:gd name="connsiteY10" fmla="*/ 349777 h 763798"/>
                <a:gd name="connsiteX11" fmla="*/ 0 w 1870235"/>
                <a:gd name="connsiteY11" fmla="*/ 300523 h 763798"/>
                <a:gd name="connsiteX12" fmla="*/ 300523 w 1870235"/>
                <a:gd name="connsiteY12" fmla="*/ 0 h 763798"/>
                <a:gd name="connsiteX13" fmla="*/ 344067 w 1870235"/>
                <a:gd name="connsiteY13" fmla="*/ 39975 h 763798"/>
                <a:gd name="connsiteX14" fmla="*/ 361198 w 1870235"/>
                <a:gd name="connsiteY14" fmla="*/ 57106 h 763798"/>
                <a:gd name="connsiteX15" fmla="*/ 855169 w 1870235"/>
                <a:gd name="connsiteY15" fmla="*/ 324079 h 763798"/>
                <a:gd name="connsiteX16" fmla="*/ 855169 w 1870235"/>
                <a:gd name="connsiteY16" fmla="*/ 329573 h 763798"/>
                <a:gd name="connsiteX17" fmla="*/ 864448 w 1870235"/>
                <a:gd name="connsiteY17" fmla="*/ 329573 h 763798"/>
                <a:gd name="connsiteX18" fmla="*/ 864448 w 1870235"/>
                <a:gd name="connsiteY18" fmla="*/ 325506 h 763798"/>
                <a:gd name="connsiteX19" fmla="*/ 1016494 w 1870235"/>
                <a:gd name="connsiteY19" fmla="*/ 339069 h 763798"/>
                <a:gd name="connsiteX20" fmla="*/ 1567571 w 1870235"/>
                <a:gd name="connsiteY20" fmla="*/ 150618 h 76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70235" h="763798">
                  <a:moveTo>
                    <a:pt x="1870235" y="453282"/>
                  </a:moveTo>
                  <a:cubicBezTo>
                    <a:pt x="1638954" y="646730"/>
                    <a:pt x="1341287" y="763798"/>
                    <a:pt x="1016494" y="763798"/>
                  </a:cubicBezTo>
                  <a:cubicBezTo>
                    <a:pt x="965098" y="763798"/>
                    <a:pt x="914416" y="760943"/>
                    <a:pt x="864448" y="755232"/>
                  </a:cubicBezTo>
                  <a:lnTo>
                    <a:pt x="864448" y="753804"/>
                  </a:lnTo>
                  <a:lnTo>
                    <a:pt x="855169" y="753804"/>
                  </a:lnTo>
                  <a:lnTo>
                    <a:pt x="855169" y="753805"/>
                  </a:lnTo>
                  <a:lnTo>
                    <a:pt x="855163" y="753804"/>
                  </a:lnTo>
                  <a:lnTo>
                    <a:pt x="829666" y="753804"/>
                  </a:lnTo>
                  <a:lnTo>
                    <a:pt x="829666" y="749538"/>
                  </a:lnTo>
                  <a:lnTo>
                    <a:pt x="738803" y="734337"/>
                  </a:lnTo>
                  <a:cubicBezTo>
                    <a:pt x="471396" y="677381"/>
                    <a:pt x="234048" y="540905"/>
                    <a:pt x="53538" y="349777"/>
                  </a:cubicBezTo>
                  <a:cubicBezTo>
                    <a:pt x="37834" y="334786"/>
                    <a:pt x="19274" y="318368"/>
                    <a:pt x="0" y="300523"/>
                  </a:cubicBezTo>
                  <a:lnTo>
                    <a:pt x="300523" y="0"/>
                  </a:lnTo>
                  <a:cubicBezTo>
                    <a:pt x="316227" y="13563"/>
                    <a:pt x="330504" y="27125"/>
                    <a:pt x="344067" y="39975"/>
                  </a:cubicBezTo>
                  <a:cubicBezTo>
                    <a:pt x="349777" y="45685"/>
                    <a:pt x="355488" y="51396"/>
                    <a:pt x="361198" y="57106"/>
                  </a:cubicBezTo>
                  <a:cubicBezTo>
                    <a:pt x="496112" y="199159"/>
                    <a:pt x="667432" y="290529"/>
                    <a:pt x="855169" y="324079"/>
                  </a:cubicBezTo>
                  <a:lnTo>
                    <a:pt x="855169" y="329573"/>
                  </a:lnTo>
                  <a:lnTo>
                    <a:pt x="864448" y="329573"/>
                  </a:lnTo>
                  <a:lnTo>
                    <a:pt x="864448" y="325506"/>
                  </a:lnTo>
                  <a:cubicBezTo>
                    <a:pt x="914416" y="334072"/>
                    <a:pt x="965098" y="339069"/>
                    <a:pt x="1016494" y="339069"/>
                  </a:cubicBezTo>
                  <a:cubicBezTo>
                    <a:pt x="1224219" y="339069"/>
                    <a:pt x="1414811" y="268400"/>
                    <a:pt x="1567571" y="15061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_tradnl"/>
            </a:p>
          </p:txBody>
        </p:sp>
        <p:sp>
          <p:nvSpPr>
            <p:cNvPr id="57" name="Freeform: Shape 24">
              <a:extLst>
                <a:ext uri="{FF2B5EF4-FFF2-40B4-BE49-F238E27FC236}">
                  <a16:creationId xmlns:a16="http://schemas.microsoft.com/office/drawing/2014/main" xmlns="" id="{58958AB6-A6D1-9540-96BF-9556FC2ED0AD}"/>
                </a:ext>
              </a:extLst>
            </p:cNvPr>
            <p:cNvSpPr/>
            <p:nvPr/>
          </p:nvSpPr>
          <p:spPr>
            <a:xfrm>
              <a:off x="5082360" y="2218133"/>
              <a:ext cx="2025850" cy="774764"/>
            </a:xfrm>
            <a:custGeom>
              <a:avLst/>
              <a:gdLst>
                <a:gd name="connsiteX0" fmla="*/ 983496 w 2025850"/>
                <a:gd name="connsiteY0" fmla="*/ 0 h 774764"/>
                <a:gd name="connsiteX1" fmla="*/ 1043781 w 2025850"/>
                <a:gd name="connsiteY1" fmla="*/ 0 h 774764"/>
                <a:gd name="connsiteX2" fmla="*/ 1043781 w 2025850"/>
                <a:gd name="connsiteY2" fmla="*/ 5402 h 774764"/>
                <a:gd name="connsiteX3" fmla="*/ 1166565 w 2025850"/>
                <a:gd name="connsiteY3" fmla="*/ 12676 h 774764"/>
                <a:gd name="connsiteX4" fmla="*/ 2025850 w 2025850"/>
                <a:gd name="connsiteY4" fmla="*/ 472100 h 774764"/>
                <a:gd name="connsiteX5" fmla="*/ 1723186 w 2025850"/>
                <a:gd name="connsiteY5" fmla="*/ 774764 h 774764"/>
                <a:gd name="connsiteX6" fmla="*/ 1017208 w 2025850"/>
                <a:gd name="connsiteY6" fmla="*/ 428556 h 774764"/>
                <a:gd name="connsiteX7" fmla="*/ 1017208 w 2025850"/>
                <a:gd name="connsiteY7" fmla="*/ 424231 h 774764"/>
                <a:gd name="connsiteX8" fmla="*/ 1007214 w 2025850"/>
                <a:gd name="connsiteY8" fmla="*/ 424231 h 774764"/>
                <a:gd name="connsiteX9" fmla="*/ 1007214 w 2025850"/>
                <a:gd name="connsiteY9" fmla="*/ 428556 h 774764"/>
                <a:gd name="connsiteX10" fmla="*/ 302664 w 2025850"/>
                <a:gd name="connsiteY10" fmla="*/ 774764 h 774764"/>
                <a:gd name="connsiteX11" fmla="*/ 0 w 2025850"/>
                <a:gd name="connsiteY11" fmla="*/ 472100 h 774764"/>
                <a:gd name="connsiteX12" fmla="*/ 858094 w 2025850"/>
                <a:gd name="connsiteY12" fmla="*/ 12647 h 774764"/>
                <a:gd name="connsiteX13" fmla="*/ 983496 w 2025850"/>
                <a:gd name="connsiteY13" fmla="*/ 5230 h 77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25850" h="774764">
                  <a:moveTo>
                    <a:pt x="983496" y="0"/>
                  </a:moveTo>
                  <a:lnTo>
                    <a:pt x="1043781" y="0"/>
                  </a:lnTo>
                  <a:lnTo>
                    <a:pt x="1043781" y="5402"/>
                  </a:lnTo>
                  <a:lnTo>
                    <a:pt x="1166565" y="12676"/>
                  </a:lnTo>
                  <a:cubicBezTo>
                    <a:pt x="1509695" y="52368"/>
                    <a:pt x="1812861" y="222884"/>
                    <a:pt x="2025850" y="472100"/>
                  </a:cubicBezTo>
                  <a:lnTo>
                    <a:pt x="1723186" y="774764"/>
                  </a:lnTo>
                  <a:cubicBezTo>
                    <a:pt x="1557577" y="565611"/>
                    <a:pt x="1303454" y="429984"/>
                    <a:pt x="1017208" y="428556"/>
                  </a:cubicBezTo>
                  <a:lnTo>
                    <a:pt x="1017208" y="424231"/>
                  </a:lnTo>
                  <a:lnTo>
                    <a:pt x="1007214" y="424231"/>
                  </a:lnTo>
                  <a:lnTo>
                    <a:pt x="1007214" y="428556"/>
                  </a:lnTo>
                  <a:cubicBezTo>
                    <a:pt x="721682" y="430697"/>
                    <a:pt x="466845" y="565611"/>
                    <a:pt x="302664" y="774764"/>
                  </a:cubicBezTo>
                  <a:lnTo>
                    <a:pt x="0" y="472100"/>
                  </a:lnTo>
                  <a:cubicBezTo>
                    <a:pt x="212364" y="222260"/>
                    <a:pt x="515452" y="52212"/>
                    <a:pt x="858094" y="12647"/>
                  </a:cubicBezTo>
                  <a:lnTo>
                    <a:pt x="983496" y="523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100000">
                  <a:schemeClr val="accent4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_tradnl"/>
            </a:p>
          </p:txBody>
        </p:sp>
        <p:sp>
          <p:nvSpPr>
            <p:cNvPr id="58" name="Freeform: Shape 25">
              <a:extLst>
                <a:ext uri="{FF2B5EF4-FFF2-40B4-BE49-F238E27FC236}">
                  <a16:creationId xmlns:a16="http://schemas.microsoft.com/office/drawing/2014/main" xmlns="" id="{16126B9E-34B3-C345-ACC6-6516E35D7DE9}"/>
                </a:ext>
              </a:extLst>
            </p:cNvPr>
            <p:cNvSpPr/>
            <p:nvPr/>
          </p:nvSpPr>
          <p:spPr>
            <a:xfrm rot="16200000">
              <a:off x="4210061" y="3252017"/>
              <a:ext cx="1872377" cy="763085"/>
            </a:xfrm>
            <a:custGeom>
              <a:avLst/>
              <a:gdLst>
                <a:gd name="connsiteX0" fmla="*/ 1872377 w 1872377"/>
                <a:gd name="connsiteY0" fmla="*/ 310517 h 763085"/>
                <a:gd name="connsiteX1" fmla="*/ 1568999 w 1872377"/>
                <a:gd name="connsiteY1" fmla="*/ 613181 h 763085"/>
                <a:gd name="connsiteX2" fmla="*/ 1017922 w 1872377"/>
                <a:gd name="connsiteY2" fmla="*/ 424730 h 763085"/>
                <a:gd name="connsiteX3" fmla="*/ 886740 w 1872377"/>
                <a:gd name="connsiteY3" fmla="*/ 435868 h 763085"/>
                <a:gd name="connsiteX4" fmla="*/ 886740 w 1872377"/>
                <a:gd name="connsiteY4" fmla="*/ 439756 h 763085"/>
                <a:gd name="connsiteX5" fmla="*/ 853614 w 1872377"/>
                <a:gd name="connsiteY5" fmla="*/ 439756 h 763085"/>
                <a:gd name="connsiteX6" fmla="*/ 736260 w 1872377"/>
                <a:gd name="connsiteY6" fmla="*/ 469288 h 763085"/>
                <a:gd name="connsiteX7" fmla="*/ 414735 w 1872377"/>
                <a:gd name="connsiteY7" fmla="*/ 655297 h 763085"/>
                <a:gd name="connsiteX8" fmla="*/ 408311 w 1872377"/>
                <a:gd name="connsiteY8" fmla="*/ 661007 h 763085"/>
                <a:gd name="connsiteX9" fmla="*/ 369050 w 1872377"/>
                <a:gd name="connsiteY9" fmla="*/ 699554 h 763085"/>
                <a:gd name="connsiteX10" fmla="*/ 356915 w 1872377"/>
                <a:gd name="connsiteY10" fmla="*/ 711689 h 763085"/>
                <a:gd name="connsiteX11" fmla="*/ 300522 w 1872377"/>
                <a:gd name="connsiteY11" fmla="*/ 763085 h 763085"/>
                <a:gd name="connsiteX12" fmla="*/ 0 w 1872377"/>
                <a:gd name="connsiteY12" fmla="*/ 462562 h 763085"/>
                <a:gd name="connsiteX13" fmla="*/ 64958 w 1872377"/>
                <a:gd name="connsiteY13" fmla="*/ 402601 h 763085"/>
                <a:gd name="connsiteX14" fmla="*/ 125634 w 1872377"/>
                <a:gd name="connsiteY14" fmla="*/ 343353 h 763085"/>
                <a:gd name="connsiteX15" fmla="*/ 130631 w 1872377"/>
                <a:gd name="connsiteY15" fmla="*/ 338356 h 763085"/>
                <a:gd name="connsiteX16" fmla="*/ 130631 w 1872377"/>
                <a:gd name="connsiteY16" fmla="*/ 339070 h 763085"/>
                <a:gd name="connsiteX17" fmla="*/ 753993 w 1872377"/>
                <a:gd name="connsiteY17" fmla="*/ 27189 h 763085"/>
                <a:gd name="connsiteX18" fmla="*/ 828328 w 1872377"/>
                <a:gd name="connsiteY18" fmla="*/ 15248 h 763085"/>
                <a:gd name="connsiteX19" fmla="*/ 828328 w 1872377"/>
                <a:gd name="connsiteY19" fmla="*/ 10707 h 763085"/>
                <a:gd name="connsiteX20" fmla="*/ 866590 w 1872377"/>
                <a:gd name="connsiteY20" fmla="*/ 10707 h 763085"/>
                <a:gd name="connsiteX21" fmla="*/ 866590 w 1872377"/>
                <a:gd name="connsiteY21" fmla="*/ 9280 h 763085"/>
                <a:gd name="connsiteX22" fmla="*/ 1017922 w 1872377"/>
                <a:gd name="connsiteY22" fmla="*/ 0 h 763085"/>
                <a:gd name="connsiteX23" fmla="*/ 1872377 w 1872377"/>
                <a:gd name="connsiteY23" fmla="*/ 310517 h 763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72377" h="763085">
                  <a:moveTo>
                    <a:pt x="1872377" y="310517"/>
                  </a:moveTo>
                  <a:lnTo>
                    <a:pt x="1568999" y="613181"/>
                  </a:lnTo>
                  <a:cubicBezTo>
                    <a:pt x="1416240" y="495399"/>
                    <a:pt x="1225647" y="424730"/>
                    <a:pt x="1017922" y="424730"/>
                  </a:cubicBezTo>
                  <a:lnTo>
                    <a:pt x="886740" y="435868"/>
                  </a:lnTo>
                  <a:lnTo>
                    <a:pt x="886740" y="439756"/>
                  </a:lnTo>
                  <a:lnTo>
                    <a:pt x="853614" y="439756"/>
                  </a:lnTo>
                  <a:lnTo>
                    <a:pt x="736260" y="469288"/>
                  </a:lnTo>
                  <a:cubicBezTo>
                    <a:pt x="618445" y="507801"/>
                    <a:pt x="508961" y="570707"/>
                    <a:pt x="414735" y="655297"/>
                  </a:cubicBezTo>
                  <a:cubicBezTo>
                    <a:pt x="412594" y="657438"/>
                    <a:pt x="410452" y="658866"/>
                    <a:pt x="408311" y="661007"/>
                  </a:cubicBezTo>
                  <a:cubicBezTo>
                    <a:pt x="394748" y="673856"/>
                    <a:pt x="381899" y="686705"/>
                    <a:pt x="369050" y="699554"/>
                  </a:cubicBezTo>
                  <a:cubicBezTo>
                    <a:pt x="365481" y="703837"/>
                    <a:pt x="361198" y="708120"/>
                    <a:pt x="356915" y="711689"/>
                  </a:cubicBezTo>
                  <a:cubicBezTo>
                    <a:pt x="339069" y="728107"/>
                    <a:pt x="320510" y="745953"/>
                    <a:pt x="300522" y="763085"/>
                  </a:cubicBezTo>
                  <a:lnTo>
                    <a:pt x="0" y="462562"/>
                  </a:lnTo>
                  <a:cubicBezTo>
                    <a:pt x="24270" y="440434"/>
                    <a:pt x="46399" y="420446"/>
                    <a:pt x="64958" y="402601"/>
                  </a:cubicBezTo>
                  <a:cubicBezTo>
                    <a:pt x="84232" y="382613"/>
                    <a:pt x="104933" y="362626"/>
                    <a:pt x="125634" y="343353"/>
                  </a:cubicBezTo>
                  <a:cubicBezTo>
                    <a:pt x="128489" y="340497"/>
                    <a:pt x="130631" y="338356"/>
                    <a:pt x="130631" y="338356"/>
                  </a:cubicBezTo>
                  <a:lnTo>
                    <a:pt x="130631" y="339070"/>
                  </a:lnTo>
                  <a:cubicBezTo>
                    <a:pt x="303646" y="184169"/>
                    <a:pt x="517650" y="74629"/>
                    <a:pt x="753993" y="27189"/>
                  </a:cubicBezTo>
                  <a:lnTo>
                    <a:pt x="828328" y="15248"/>
                  </a:lnTo>
                  <a:lnTo>
                    <a:pt x="828328" y="10707"/>
                  </a:lnTo>
                  <a:lnTo>
                    <a:pt x="866590" y="10707"/>
                  </a:lnTo>
                  <a:lnTo>
                    <a:pt x="866590" y="9280"/>
                  </a:lnTo>
                  <a:cubicBezTo>
                    <a:pt x="915845" y="3569"/>
                    <a:pt x="966527" y="0"/>
                    <a:pt x="1017922" y="0"/>
                  </a:cubicBezTo>
                  <a:cubicBezTo>
                    <a:pt x="1343429" y="0"/>
                    <a:pt x="1641096" y="117069"/>
                    <a:pt x="1872377" y="310517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_tradnl"/>
            </a:p>
          </p:txBody>
        </p:sp>
      </p:grpSp>
      <p:sp>
        <p:nvSpPr>
          <p:cNvPr id="59" name="TextBox 27">
            <a:extLst>
              <a:ext uri="{FF2B5EF4-FFF2-40B4-BE49-F238E27FC236}">
                <a16:creationId xmlns:a16="http://schemas.microsoft.com/office/drawing/2014/main" xmlns="" id="{F1528524-F198-FD44-96AC-9F5FEEDF5C05}"/>
              </a:ext>
            </a:extLst>
          </p:cNvPr>
          <p:cNvSpPr txBox="1"/>
          <p:nvPr/>
        </p:nvSpPr>
        <p:spPr>
          <a:xfrm>
            <a:off x="107504" y="4509120"/>
            <a:ext cx="350551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chemeClr val="bg2"/>
              </a:buClr>
            </a:pPr>
            <a:r>
              <a:rPr lang="es-ES_tradnl" sz="1400" b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PROCEDIMIENTO ORDINARIO 2</a:t>
            </a:r>
            <a:endParaRPr lang="es-ES_tradnl" sz="14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r"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Aplica para las edificaciones individuales más de 120 m2 y de mas de 3 pisos de altura.</a:t>
            </a:r>
          </a:p>
          <a:p>
            <a:pPr>
              <a:buClr>
                <a:schemeClr val="tx2"/>
              </a:buClr>
            </a:pPr>
            <a:endParaRPr lang="es-ES_tradnl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r"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Requiere: levantamiento de planos de la edificación, evaluación de vulnerabilidad sísmica, estudio estructural e inspección</a:t>
            </a:r>
          </a:p>
        </p:txBody>
      </p:sp>
      <p:sp>
        <p:nvSpPr>
          <p:cNvPr id="60" name="TextBox 28">
            <a:extLst>
              <a:ext uri="{FF2B5EF4-FFF2-40B4-BE49-F238E27FC236}">
                <a16:creationId xmlns:a16="http://schemas.microsoft.com/office/drawing/2014/main" xmlns="" id="{C27293CA-0383-F843-B648-6F528AB97321}"/>
              </a:ext>
            </a:extLst>
          </p:cNvPr>
          <p:cNvSpPr txBox="1"/>
          <p:nvPr/>
        </p:nvSpPr>
        <p:spPr>
          <a:xfrm>
            <a:off x="12158" y="2505837"/>
            <a:ext cx="30711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chemeClr val="bg2"/>
              </a:buClr>
            </a:pPr>
            <a:r>
              <a:rPr lang="es-ES_tradnl" sz="14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PROCEDIMIENTO SIMPLIFICADO</a:t>
            </a:r>
            <a:endParaRPr lang="es-ES_tradnl" sz="1400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r"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Aplican para las edificaciones individuales</a:t>
            </a:r>
          </a:p>
          <a:p>
            <a:pPr algn="r"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existentes de un piso de altura y de hasta 120 m2 de construcción.</a:t>
            </a:r>
          </a:p>
          <a:p>
            <a:pPr algn="r">
              <a:buClr>
                <a:schemeClr val="tx2"/>
              </a:buClr>
            </a:pPr>
            <a:endParaRPr lang="es-ES_tradnl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r"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Requiere: levantamiento de planos de la edificación y evaluación rápida de estructuras.</a:t>
            </a:r>
          </a:p>
        </p:txBody>
      </p:sp>
      <p:sp>
        <p:nvSpPr>
          <p:cNvPr id="61" name="TextBox 29">
            <a:extLst>
              <a:ext uri="{FF2B5EF4-FFF2-40B4-BE49-F238E27FC236}">
                <a16:creationId xmlns:a16="http://schemas.microsoft.com/office/drawing/2014/main" xmlns="" id="{4AD25CEF-4EA4-FD46-A39B-643DAF2B789B}"/>
              </a:ext>
            </a:extLst>
          </p:cNvPr>
          <p:cNvSpPr txBox="1"/>
          <p:nvPr/>
        </p:nvSpPr>
        <p:spPr>
          <a:xfrm>
            <a:off x="5484677" y="4509120"/>
            <a:ext cx="33357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_tradnl" sz="1400" b="1" dirty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REGISTRO DE ESTADO ACTUAL</a:t>
            </a:r>
            <a:endParaRPr lang="es-ES_tradnl" sz="1400" dirty="0">
              <a:solidFill>
                <a:schemeClr val="accent6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Aplica para las edificaciones existentes que fueron construidas a partir del año 1940 hasta</a:t>
            </a:r>
          </a:p>
          <a:p>
            <a:pPr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 año 1971, que no sean parte del inventario de edificaciones patrimoniales. </a:t>
            </a:r>
          </a:p>
          <a:p>
            <a:pPr>
              <a:buClr>
                <a:schemeClr val="tx2"/>
              </a:buClr>
            </a:pPr>
            <a:endParaRPr lang="es-ES_tradnl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Requiere: levantamiento de planos de la edificación y memoria técnico descriptiva.</a:t>
            </a:r>
          </a:p>
        </p:txBody>
      </p:sp>
      <p:sp>
        <p:nvSpPr>
          <p:cNvPr id="62" name="TextBox 30">
            <a:extLst>
              <a:ext uri="{FF2B5EF4-FFF2-40B4-BE49-F238E27FC236}">
                <a16:creationId xmlns:a16="http://schemas.microsoft.com/office/drawing/2014/main" xmlns="" id="{2166456D-56D7-4646-9A91-8E023E9DA887}"/>
              </a:ext>
            </a:extLst>
          </p:cNvPr>
          <p:cNvSpPr txBox="1"/>
          <p:nvPr/>
        </p:nvSpPr>
        <p:spPr>
          <a:xfrm>
            <a:off x="5957396" y="2534705"/>
            <a:ext cx="289673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/>
              </a:buClr>
            </a:pPr>
            <a:r>
              <a:rPr lang="es-ES_tradnl" sz="1400" b="1" dirty="0">
                <a:solidFill>
                  <a:schemeClr val="accent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PROCEDIMIENTO ORDINARIO 1</a:t>
            </a:r>
            <a:endParaRPr lang="es-ES_tradnl" sz="1400" dirty="0">
              <a:solidFill>
                <a:schemeClr val="accent5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Aplica para las edificaciones individuales más de 120 m2 y de hasta 3 pisos de altura.</a:t>
            </a:r>
          </a:p>
          <a:p>
            <a:pPr>
              <a:buClr>
                <a:schemeClr val="tx2"/>
              </a:buClr>
            </a:pPr>
            <a:endParaRPr lang="es-ES_tradnl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Requiere: levantamiento de planos de la edificación, evaluación de vulnerabilidad sísmica e inspección.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xmlns="" id="{A08C0184-D3C9-7745-ADAC-76373E9703FE}"/>
              </a:ext>
            </a:extLst>
          </p:cNvPr>
          <p:cNvSpPr txBox="1"/>
          <p:nvPr/>
        </p:nvSpPr>
        <p:spPr>
          <a:xfrm>
            <a:off x="1938528" y="1215647"/>
            <a:ext cx="5266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2"/>
              </a:buClr>
            </a:pPr>
            <a:r>
              <a:rPr lang="es-ES_tradnl" sz="1400" b="1" dirty="0">
                <a:solidFill>
                  <a:schemeClr val="accent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OBJETO</a:t>
            </a:r>
            <a:endParaRPr lang="es-ES_tradnl" sz="1400" dirty="0">
              <a:solidFill>
                <a:schemeClr val="accent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buClr>
                <a:schemeClr val="tx2"/>
              </a:buClr>
            </a:pPr>
            <a:r>
              <a:rPr lang="es-ES_trad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Regular los procedimientos administrativos conducentes al acto de reconocimiento de las edificaciones ejecutadas sin la respectiva autorización municipal, </a:t>
            </a:r>
          </a:p>
        </p:txBody>
      </p:sp>
      <p:grpSp>
        <p:nvGrpSpPr>
          <p:cNvPr id="64" name="Graphic 8">
            <a:extLst>
              <a:ext uri="{FF2B5EF4-FFF2-40B4-BE49-F238E27FC236}">
                <a16:creationId xmlns:a16="http://schemas.microsoft.com/office/drawing/2014/main" xmlns="" id="{D1148681-527E-694B-A147-FFEF3C849F79}"/>
              </a:ext>
            </a:extLst>
          </p:cNvPr>
          <p:cNvGrpSpPr>
            <a:grpSpLocks noChangeAspect="1"/>
          </p:cNvGrpSpPr>
          <p:nvPr/>
        </p:nvGrpSpPr>
        <p:grpSpPr>
          <a:xfrm>
            <a:off x="3349749" y="3379029"/>
            <a:ext cx="234876" cy="192574"/>
            <a:chOff x="14134257" y="408007"/>
            <a:chExt cx="5686424" cy="4662275"/>
          </a:xfrm>
          <a:solidFill>
            <a:schemeClr val="bg2"/>
          </a:solidFill>
        </p:grpSpPr>
        <p:sp>
          <p:nvSpPr>
            <p:cNvPr id="65" name="Freeform: Shape 19">
              <a:extLst>
                <a:ext uri="{FF2B5EF4-FFF2-40B4-BE49-F238E27FC236}">
                  <a16:creationId xmlns:a16="http://schemas.microsoft.com/office/drawing/2014/main" xmlns="" id="{71238F8F-9D96-F24C-884C-6666346496C9}"/>
                </a:ext>
              </a:extLst>
            </p:cNvPr>
            <p:cNvSpPr/>
            <p:nvPr/>
          </p:nvSpPr>
          <p:spPr>
            <a:xfrm>
              <a:off x="17079006" y="408007"/>
              <a:ext cx="2233946" cy="4611297"/>
            </a:xfrm>
            <a:custGeom>
              <a:avLst/>
              <a:gdLst>
                <a:gd name="connsiteX0" fmla="*/ 2233953 w 2233952"/>
                <a:gd name="connsiteY0" fmla="*/ 4060840 h 4611295"/>
                <a:gd name="connsiteX1" fmla="*/ 2233953 w 2233952"/>
                <a:gd name="connsiteY1" fmla="*/ 0 h 4611295"/>
                <a:gd name="connsiteX2" fmla="*/ 2079010 w 2233952"/>
                <a:gd name="connsiteY2" fmla="*/ 12990 h 4611295"/>
                <a:gd name="connsiteX3" fmla="*/ 272749 w 2233952"/>
                <a:gd name="connsiteY3" fmla="*/ 453276 h 4611295"/>
                <a:gd name="connsiteX4" fmla="*/ 0 w 2233952"/>
                <a:gd name="connsiteY4" fmla="*/ 566520 h 4611295"/>
                <a:gd name="connsiteX5" fmla="*/ 0 w 2233952"/>
                <a:gd name="connsiteY5" fmla="*/ 4611296 h 4611295"/>
                <a:gd name="connsiteX6" fmla="*/ 198624 w 2233952"/>
                <a:gd name="connsiteY6" fmla="*/ 4528742 h 4611295"/>
                <a:gd name="connsiteX7" fmla="*/ 2067011 w 2233952"/>
                <a:gd name="connsiteY7" fmla="*/ 4074425 h 461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3952" h="4611295">
                  <a:moveTo>
                    <a:pt x="2233953" y="4060840"/>
                  </a:moveTo>
                  <a:lnTo>
                    <a:pt x="2233953" y="0"/>
                  </a:lnTo>
                  <a:lnTo>
                    <a:pt x="2079010" y="12990"/>
                  </a:lnTo>
                  <a:cubicBezTo>
                    <a:pt x="1457603" y="64357"/>
                    <a:pt x="848095" y="212904"/>
                    <a:pt x="272749" y="453276"/>
                  </a:cubicBezTo>
                  <a:lnTo>
                    <a:pt x="0" y="566520"/>
                  </a:lnTo>
                  <a:lnTo>
                    <a:pt x="0" y="4611296"/>
                  </a:lnTo>
                  <a:lnTo>
                    <a:pt x="198624" y="4528742"/>
                  </a:lnTo>
                  <a:cubicBezTo>
                    <a:pt x="794001" y="4281032"/>
                    <a:pt x="1424383" y="4127775"/>
                    <a:pt x="2067011" y="4074425"/>
                  </a:cubicBezTo>
                  <a:close/>
                </a:path>
              </a:pathLst>
            </a:custGeom>
            <a:grpFill/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66" name="Freeform: Shape 20">
              <a:extLst>
                <a:ext uri="{FF2B5EF4-FFF2-40B4-BE49-F238E27FC236}">
                  <a16:creationId xmlns:a16="http://schemas.microsoft.com/office/drawing/2014/main" xmlns="" id="{37221035-05D6-7D4C-BD89-D8C13B2E34C0}"/>
                </a:ext>
              </a:extLst>
            </p:cNvPr>
            <p:cNvSpPr/>
            <p:nvPr/>
          </p:nvSpPr>
          <p:spPr>
            <a:xfrm>
              <a:off x="17493314" y="1008350"/>
              <a:ext cx="2327367" cy="4061932"/>
            </a:xfrm>
            <a:custGeom>
              <a:avLst/>
              <a:gdLst>
                <a:gd name="connsiteX0" fmla="*/ 2327365 w 2327364"/>
                <a:gd name="connsiteY0" fmla="*/ 0 h 4061930"/>
                <a:gd name="connsiteX1" fmla="*/ 2022735 w 2327364"/>
                <a:gd name="connsiteY1" fmla="*/ 0 h 4061930"/>
                <a:gd name="connsiteX2" fmla="*/ 2022735 w 2327364"/>
                <a:gd name="connsiteY2" fmla="*/ 3554016 h 4061930"/>
                <a:gd name="connsiteX3" fmla="*/ 1929521 w 2327364"/>
                <a:gd name="connsiteY3" fmla="*/ 3655559 h 4061930"/>
                <a:gd name="connsiteX4" fmla="*/ 1669465 w 2327364"/>
                <a:gd name="connsiteY4" fmla="*/ 3676879 h 4061930"/>
                <a:gd name="connsiteX5" fmla="*/ 1444959 w 2327364"/>
                <a:gd name="connsiteY5" fmla="*/ 3699935 h 4061930"/>
                <a:gd name="connsiteX6" fmla="*/ 1372669 w 2327364"/>
                <a:gd name="connsiteY6" fmla="*/ 3710099 h 4061930"/>
                <a:gd name="connsiteX7" fmla="*/ 1222189 w 2327364"/>
                <a:gd name="connsiteY7" fmla="*/ 3731518 h 4061930"/>
                <a:gd name="connsiteX8" fmla="*/ 1135024 w 2327364"/>
                <a:gd name="connsiteY8" fmla="*/ 3746740 h 4061930"/>
                <a:gd name="connsiteX9" fmla="*/ 1000707 w 2327364"/>
                <a:gd name="connsiteY9" fmla="*/ 3771184 h 4061930"/>
                <a:gd name="connsiteX10" fmla="*/ 908684 w 2327364"/>
                <a:gd name="connsiteY10" fmla="*/ 3790719 h 4061930"/>
                <a:gd name="connsiteX11" fmla="*/ 781358 w 2327364"/>
                <a:gd name="connsiteY11" fmla="*/ 3819030 h 4061930"/>
                <a:gd name="connsiteX12" fmla="*/ 686607 w 2327364"/>
                <a:gd name="connsiteY12" fmla="*/ 3842581 h 4061930"/>
                <a:gd name="connsiteX13" fmla="*/ 563744 w 2327364"/>
                <a:gd name="connsiteY13" fmla="*/ 3875107 h 4061930"/>
                <a:gd name="connsiteX14" fmla="*/ 468497 w 2327364"/>
                <a:gd name="connsiteY14" fmla="*/ 3902377 h 4061930"/>
                <a:gd name="connsiteX15" fmla="*/ 347766 w 2327364"/>
                <a:gd name="connsiteY15" fmla="*/ 3939365 h 4061930"/>
                <a:gd name="connsiteX16" fmla="*/ 253660 w 2327364"/>
                <a:gd name="connsiteY16" fmla="*/ 3969808 h 4061930"/>
                <a:gd name="connsiteX17" fmla="*/ 133722 w 2327364"/>
                <a:gd name="connsiteY17" fmla="*/ 4011754 h 4061930"/>
                <a:gd name="connsiteX18" fmla="*/ 41649 w 2327364"/>
                <a:gd name="connsiteY18" fmla="*/ 4045569 h 4061930"/>
                <a:gd name="connsiteX19" fmla="*/ 0 w 2327364"/>
                <a:gd name="connsiteY19" fmla="*/ 4061931 h 4061930"/>
                <a:gd name="connsiteX20" fmla="*/ 2327365 w 2327364"/>
                <a:gd name="connsiteY20" fmla="*/ 4061931 h 40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27364" h="4061930">
                  <a:moveTo>
                    <a:pt x="2327365" y="0"/>
                  </a:moveTo>
                  <a:lnTo>
                    <a:pt x="2022735" y="0"/>
                  </a:lnTo>
                  <a:lnTo>
                    <a:pt x="2022735" y="3554016"/>
                  </a:lnTo>
                  <a:cubicBezTo>
                    <a:pt x="2022933" y="3606969"/>
                    <a:pt x="1982326" y="3651196"/>
                    <a:pt x="1929521" y="3655559"/>
                  </a:cubicBezTo>
                  <a:lnTo>
                    <a:pt x="1669465" y="3676879"/>
                  </a:lnTo>
                  <a:cubicBezTo>
                    <a:pt x="1594399" y="3683077"/>
                    <a:pt x="1519530" y="3690762"/>
                    <a:pt x="1444959" y="3699935"/>
                  </a:cubicBezTo>
                  <a:cubicBezTo>
                    <a:pt x="1420763" y="3702860"/>
                    <a:pt x="1396716" y="3706727"/>
                    <a:pt x="1372669" y="3710099"/>
                  </a:cubicBezTo>
                  <a:cubicBezTo>
                    <a:pt x="1322393" y="3716792"/>
                    <a:pt x="1272217" y="3723585"/>
                    <a:pt x="1222189" y="3731518"/>
                  </a:cubicBezTo>
                  <a:cubicBezTo>
                    <a:pt x="1193035" y="3736179"/>
                    <a:pt x="1164079" y="3741633"/>
                    <a:pt x="1135024" y="3746740"/>
                  </a:cubicBezTo>
                  <a:cubicBezTo>
                    <a:pt x="1090252" y="3754574"/>
                    <a:pt x="1045380" y="3762358"/>
                    <a:pt x="1000707" y="3771184"/>
                  </a:cubicBezTo>
                  <a:cubicBezTo>
                    <a:pt x="970215" y="3777282"/>
                    <a:pt x="939771" y="3784124"/>
                    <a:pt x="908684" y="3790719"/>
                  </a:cubicBezTo>
                  <a:cubicBezTo>
                    <a:pt x="866143" y="3799743"/>
                    <a:pt x="823602" y="3808965"/>
                    <a:pt x="781358" y="3819030"/>
                  </a:cubicBezTo>
                  <a:cubicBezTo>
                    <a:pt x="749675" y="3826566"/>
                    <a:pt x="718092" y="3834549"/>
                    <a:pt x="686607" y="3842581"/>
                  </a:cubicBezTo>
                  <a:cubicBezTo>
                    <a:pt x="645504" y="3852745"/>
                    <a:pt x="604599" y="3863703"/>
                    <a:pt x="563744" y="3875107"/>
                  </a:cubicBezTo>
                  <a:cubicBezTo>
                    <a:pt x="531962" y="3883833"/>
                    <a:pt x="500180" y="3893055"/>
                    <a:pt x="468497" y="3902377"/>
                  </a:cubicBezTo>
                  <a:cubicBezTo>
                    <a:pt x="427890" y="3914375"/>
                    <a:pt x="387878" y="3926573"/>
                    <a:pt x="347766" y="3939365"/>
                  </a:cubicBezTo>
                  <a:cubicBezTo>
                    <a:pt x="316381" y="3949529"/>
                    <a:pt x="284946" y="3959693"/>
                    <a:pt x="253660" y="3969808"/>
                  </a:cubicBezTo>
                  <a:cubicBezTo>
                    <a:pt x="213499" y="3983344"/>
                    <a:pt x="173536" y="3997326"/>
                    <a:pt x="133722" y="4011754"/>
                  </a:cubicBezTo>
                  <a:cubicBezTo>
                    <a:pt x="103279" y="4022811"/>
                    <a:pt x="72786" y="4033917"/>
                    <a:pt x="41649" y="4045569"/>
                  </a:cubicBezTo>
                  <a:cubicBezTo>
                    <a:pt x="27716" y="4050874"/>
                    <a:pt x="13883" y="4056526"/>
                    <a:pt x="0" y="4061931"/>
                  </a:cubicBezTo>
                  <a:lnTo>
                    <a:pt x="2327365" y="4061931"/>
                  </a:lnTo>
                  <a:close/>
                </a:path>
              </a:pathLst>
            </a:custGeom>
            <a:grpFill/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67" name="Freeform: Shape 21">
              <a:extLst>
                <a:ext uri="{FF2B5EF4-FFF2-40B4-BE49-F238E27FC236}">
                  <a16:creationId xmlns:a16="http://schemas.microsoft.com/office/drawing/2014/main" xmlns="" id="{E47B0C6B-08B9-3842-9466-BFDFEDBD3DD8}"/>
                </a:ext>
              </a:extLst>
            </p:cNvPr>
            <p:cNvSpPr/>
            <p:nvPr/>
          </p:nvSpPr>
          <p:spPr>
            <a:xfrm>
              <a:off x="14641971" y="408007"/>
              <a:ext cx="2233946" cy="4611296"/>
            </a:xfrm>
            <a:custGeom>
              <a:avLst/>
              <a:gdLst>
                <a:gd name="connsiteX0" fmla="*/ 154943 w 2233952"/>
                <a:gd name="connsiteY0" fmla="*/ 12990 h 4611295"/>
                <a:gd name="connsiteX1" fmla="*/ 0 w 2233952"/>
                <a:gd name="connsiteY1" fmla="*/ 0 h 4611295"/>
                <a:gd name="connsiteX2" fmla="*/ 0 w 2233952"/>
                <a:gd name="connsiteY2" fmla="*/ 4061137 h 4611295"/>
                <a:gd name="connsiteX3" fmla="*/ 180229 w 2233952"/>
                <a:gd name="connsiteY3" fmla="*/ 4076458 h 4611295"/>
                <a:gd name="connsiteX4" fmla="*/ 2046683 w 2233952"/>
                <a:gd name="connsiteY4" fmla="*/ 4533403 h 4611295"/>
                <a:gd name="connsiteX5" fmla="*/ 2233953 w 2233952"/>
                <a:gd name="connsiteY5" fmla="*/ 4611296 h 4611295"/>
                <a:gd name="connsiteX6" fmla="*/ 2233953 w 2233952"/>
                <a:gd name="connsiteY6" fmla="*/ 566520 h 4611295"/>
                <a:gd name="connsiteX7" fmla="*/ 1961501 w 2233952"/>
                <a:gd name="connsiteY7" fmla="*/ 453375 h 4611295"/>
                <a:gd name="connsiteX8" fmla="*/ 154943 w 2233952"/>
                <a:gd name="connsiteY8" fmla="*/ 12990 h 461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3952" h="4611295">
                  <a:moveTo>
                    <a:pt x="154943" y="12990"/>
                  </a:moveTo>
                  <a:lnTo>
                    <a:pt x="0" y="0"/>
                  </a:lnTo>
                  <a:lnTo>
                    <a:pt x="0" y="4061137"/>
                  </a:lnTo>
                  <a:lnTo>
                    <a:pt x="180229" y="4076458"/>
                  </a:lnTo>
                  <a:cubicBezTo>
                    <a:pt x="822461" y="4130155"/>
                    <a:pt x="1452297" y="4284354"/>
                    <a:pt x="2046683" y="4533403"/>
                  </a:cubicBezTo>
                  <a:lnTo>
                    <a:pt x="2233953" y="4611296"/>
                  </a:lnTo>
                  <a:lnTo>
                    <a:pt x="2233953" y="566520"/>
                  </a:lnTo>
                  <a:lnTo>
                    <a:pt x="1961501" y="453375"/>
                  </a:lnTo>
                  <a:cubicBezTo>
                    <a:pt x="1386106" y="212953"/>
                    <a:pt x="776499" y="64357"/>
                    <a:pt x="154943" y="12990"/>
                  </a:cubicBezTo>
                  <a:close/>
                </a:path>
              </a:pathLst>
            </a:custGeom>
            <a:grpFill/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68" name="Freeform: Shape 22">
              <a:extLst>
                <a:ext uri="{FF2B5EF4-FFF2-40B4-BE49-F238E27FC236}">
                  <a16:creationId xmlns:a16="http://schemas.microsoft.com/office/drawing/2014/main" xmlns="" id="{B085562A-D051-F34D-AF55-417D7861CE03}"/>
                </a:ext>
              </a:extLst>
            </p:cNvPr>
            <p:cNvSpPr/>
            <p:nvPr/>
          </p:nvSpPr>
          <p:spPr>
            <a:xfrm>
              <a:off x="14134257" y="1008350"/>
              <a:ext cx="2329000" cy="4061730"/>
            </a:xfrm>
            <a:custGeom>
              <a:avLst/>
              <a:gdLst>
                <a:gd name="connsiteX0" fmla="*/ 0 w 2329000"/>
                <a:gd name="connsiteY0" fmla="*/ 0 h 4061732"/>
                <a:gd name="connsiteX1" fmla="*/ 0 w 2329000"/>
                <a:gd name="connsiteY1" fmla="*/ 4061732 h 4061732"/>
                <a:gd name="connsiteX2" fmla="*/ 2329001 w 2329000"/>
                <a:gd name="connsiteY2" fmla="*/ 4061732 h 4061732"/>
                <a:gd name="connsiteX3" fmla="*/ 2291418 w 2329000"/>
                <a:gd name="connsiteY3" fmla="*/ 4046907 h 4061732"/>
                <a:gd name="connsiteX4" fmla="*/ 2203807 w 2329000"/>
                <a:gd name="connsiteY4" fmla="*/ 4014630 h 4061732"/>
                <a:gd name="connsiteX5" fmla="*/ 2079803 w 2329000"/>
                <a:gd name="connsiteY5" fmla="*/ 3971147 h 4061732"/>
                <a:gd name="connsiteX6" fmla="*/ 1989416 w 2329000"/>
                <a:gd name="connsiteY6" fmla="*/ 3941497 h 4061732"/>
                <a:gd name="connsiteX7" fmla="*/ 1865462 w 2329000"/>
                <a:gd name="connsiteY7" fmla="*/ 3903319 h 4061732"/>
                <a:gd name="connsiteX8" fmla="*/ 1774083 w 2329000"/>
                <a:gd name="connsiteY8" fmla="*/ 3876892 h 4061732"/>
                <a:gd name="connsiteX9" fmla="*/ 1648542 w 2329000"/>
                <a:gd name="connsiteY9" fmla="*/ 3843622 h 4061732"/>
                <a:gd name="connsiteX10" fmla="*/ 1556469 w 2329000"/>
                <a:gd name="connsiteY10" fmla="*/ 3820666 h 4061732"/>
                <a:gd name="connsiteX11" fmla="*/ 1428399 w 2329000"/>
                <a:gd name="connsiteY11" fmla="*/ 3792008 h 4061732"/>
                <a:gd name="connsiteX12" fmla="*/ 1337020 w 2329000"/>
                <a:gd name="connsiteY12" fmla="*/ 3772621 h 4061732"/>
                <a:gd name="connsiteX13" fmla="*/ 1203794 w 2329000"/>
                <a:gd name="connsiteY13" fmla="*/ 3748277 h 4061732"/>
                <a:gd name="connsiteX14" fmla="*/ 1116282 w 2329000"/>
                <a:gd name="connsiteY14" fmla="*/ 3732906 h 4061732"/>
                <a:gd name="connsiteX15" fmla="*/ 968727 w 2329000"/>
                <a:gd name="connsiteY15" fmla="*/ 3711884 h 4061732"/>
                <a:gd name="connsiteX16" fmla="*/ 894305 w 2329000"/>
                <a:gd name="connsiteY16" fmla="*/ 3701769 h 4061732"/>
                <a:gd name="connsiteX17" fmla="*/ 670890 w 2329000"/>
                <a:gd name="connsiteY17" fmla="*/ 3678714 h 4061732"/>
                <a:gd name="connsiteX18" fmla="*/ 397546 w 2329000"/>
                <a:gd name="connsiteY18" fmla="*/ 3655559 h 4061732"/>
                <a:gd name="connsiteX19" fmla="*/ 304630 w 2329000"/>
                <a:gd name="connsiteY19" fmla="*/ 3554016 h 4061732"/>
                <a:gd name="connsiteX20" fmla="*/ 304630 w 2329000"/>
                <a:gd name="connsiteY20" fmla="*/ 0 h 4061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29000" h="4061732">
                  <a:moveTo>
                    <a:pt x="0" y="0"/>
                  </a:moveTo>
                  <a:lnTo>
                    <a:pt x="0" y="4061732"/>
                  </a:lnTo>
                  <a:lnTo>
                    <a:pt x="2329001" y="4061732"/>
                  </a:lnTo>
                  <a:cubicBezTo>
                    <a:pt x="2316506" y="4056824"/>
                    <a:pt x="2304012" y="4051568"/>
                    <a:pt x="2291418" y="4046907"/>
                  </a:cubicBezTo>
                  <a:cubicBezTo>
                    <a:pt x="2262363" y="4035851"/>
                    <a:pt x="2233060" y="4025290"/>
                    <a:pt x="2203807" y="4014630"/>
                  </a:cubicBezTo>
                  <a:cubicBezTo>
                    <a:pt x="2162555" y="3999656"/>
                    <a:pt x="2121353" y="3985079"/>
                    <a:pt x="2079803" y="3971147"/>
                  </a:cubicBezTo>
                  <a:cubicBezTo>
                    <a:pt x="2049757" y="3960982"/>
                    <a:pt x="2019611" y="3951116"/>
                    <a:pt x="1989416" y="3941497"/>
                  </a:cubicBezTo>
                  <a:cubicBezTo>
                    <a:pt x="1948213" y="3927961"/>
                    <a:pt x="1906862" y="3915218"/>
                    <a:pt x="1865462" y="3903319"/>
                  </a:cubicBezTo>
                  <a:cubicBezTo>
                    <a:pt x="1834969" y="3894394"/>
                    <a:pt x="1804526" y="3885420"/>
                    <a:pt x="1774083" y="3876892"/>
                  </a:cubicBezTo>
                  <a:cubicBezTo>
                    <a:pt x="1732335" y="3865339"/>
                    <a:pt x="1690488" y="3854382"/>
                    <a:pt x="1648542" y="3843622"/>
                  </a:cubicBezTo>
                  <a:cubicBezTo>
                    <a:pt x="1618099" y="3835789"/>
                    <a:pt x="1587606" y="3827955"/>
                    <a:pt x="1556469" y="3820666"/>
                  </a:cubicBezTo>
                  <a:cubicBezTo>
                    <a:pt x="1513927" y="3810502"/>
                    <a:pt x="1471138" y="3801180"/>
                    <a:pt x="1428399" y="3792008"/>
                  </a:cubicBezTo>
                  <a:cubicBezTo>
                    <a:pt x="1397956" y="3785414"/>
                    <a:pt x="1367463" y="3778720"/>
                    <a:pt x="1337020" y="3772621"/>
                  </a:cubicBezTo>
                  <a:cubicBezTo>
                    <a:pt x="1292743" y="3763895"/>
                    <a:pt x="1248269" y="3756061"/>
                    <a:pt x="1203794" y="3748277"/>
                  </a:cubicBezTo>
                  <a:cubicBezTo>
                    <a:pt x="1174640" y="3743170"/>
                    <a:pt x="1145486" y="3738113"/>
                    <a:pt x="1116282" y="3732906"/>
                  </a:cubicBezTo>
                  <a:cubicBezTo>
                    <a:pt x="1067196" y="3725122"/>
                    <a:pt x="1017962" y="3718528"/>
                    <a:pt x="968727" y="3711884"/>
                  </a:cubicBezTo>
                  <a:cubicBezTo>
                    <a:pt x="943837" y="3708562"/>
                    <a:pt x="919145" y="3704595"/>
                    <a:pt x="894305" y="3701769"/>
                  </a:cubicBezTo>
                  <a:cubicBezTo>
                    <a:pt x="819833" y="3692745"/>
                    <a:pt x="745362" y="3685060"/>
                    <a:pt x="670890" y="3678714"/>
                  </a:cubicBezTo>
                  <a:lnTo>
                    <a:pt x="397546" y="3655559"/>
                  </a:lnTo>
                  <a:cubicBezTo>
                    <a:pt x="344841" y="3651047"/>
                    <a:pt x="304432" y="3606870"/>
                    <a:pt x="304630" y="3554016"/>
                  </a:cubicBezTo>
                  <a:lnTo>
                    <a:pt x="304630" y="0"/>
                  </a:lnTo>
                  <a:close/>
                </a:path>
              </a:pathLst>
            </a:custGeom>
            <a:grpFill/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  <p:grpSp>
        <p:nvGrpSpPr>
          <p:cNvPr id="69" name="Graphic 10">
            <a:extLst>
              <a:ext uri="{FF2B5EF4-FFF2-40B4-BE49-F238E27FC236}">
                <a16:creationId xmlns:a16="http://schemas.microsoft.com/office/drawing/2014/main" xmlns="" id="{37FEC33E-B41E-4C45-87ED-DDA50CD9C2AF}"/>
              </a:ext>
            </a:extLst>
          </p:cNvPr>
          <p:cNvGrpSpPr>
            <a:grpSpLocks noChangeAspect="1"/>
          </p:cNvGrpSpPr>
          <p:nvPr/>
        </p:nvGrpSpPr>
        <p:grpSpPr>
          <a:xfrm>
            <a:off x="5562298" y="3314358"/>
            <a:ext cx="252374" cy="287146"/>
            <a:chOff x="14834348" y="812819"/>
            <a:chExt cx="4286243" cy="4876802"/>
          </a:xfrm>
          <a:solidFill>
            <a:schemeClr val="bg2"/>
          </a:solidFill>
        </p:grpSpPr>
        <p:sp>
          <p:nvSpPr>
            <p:cNvPr id="70" name="Freeform: Shape 33">
              <a:extLst>
                <a:ext uri="{FF2B5EF4-FFF2-40B4-BE49-F238E27FC236}">
                  <a16:creationId xmlns:a16="http://schemas.microsoft.com/office/drawing/2014/main" xmlns="" id="{EB3AFBCE-3DBC-A741-9D16-BFB8A72D2056}"/>
                </a:ext>
              </a:extLst>
            </p:cNvPr>
            <p:cNvSpPr/>
            <p:nvPr/>
          </p:nvSpPr>
          <p:spPr>
            <a:xfrm>
              <a:off x="17977588" y="3403615"/>
              <a:ext cx="285751" cy="1428754"/>
            </a:xfrm>
            <a:custGeom>
              <a:avLst/>
              <a:gdLst>
                <a:gd name="connsiteX0" fmla="*/ 0 w 285750"/>
                <a:gd name="connsiteY0" fmla="*/ 0 h 1428750"/>
                <a:gd name="connsiteX1" fmla="*/ 285750 w 285750"/>
                <a:gd name="connsiteY1" fmla="*/ 0 h 1428750"/>
                <a:gd name="connsiteX2" fmla="*/ 285750 w 285750"/>
                <a:gd name="connsiteY2" fmla="*/ 1428750 h 1428750"/>
                <a:gd name="connsiteX3" fmla="*/ 0 w 285750"/>
                <a:gd name="connsiteY3" fmla="*/ 1428750 h 142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1428750">
                  <a:moveTo>
                    <a:pt x="0" y="0"/>
                  </a:moveTo>
                  <a:lnTo>
                    <a:pt x="285750" y="0"/>
                  </a:lnTo>
                  <a:lnTo>
                    <a:pt x="285750" y="1428750"/>
                  </a:lnTo>
                  <a:lnTo>
                    <a:pt x="0" y="14287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71" name="Freeform: Shape 34">
              <a:extLst>
                <a:ext uri="{FF2B5EF4-FFF2-40B4-BE49-F238E27FC236}">
                  <a16:creationId xmlns:a16="http://schemas.microsoft.com/office/drawing/2014/main" xmlns="" id="{83887A49-A995-154C-92AE-9FB8B2DDFA36}"/>
                </a:ext>
              </a:extLst>
            </p:cNvPr>
            <p:cNvSpPr/>
            <p:nvPr/>
          </p:nvSpPr>
          <p:spPr>
            <a:xfrm>
              <a:off x="15691600" y="4546618"/>
              <a:ext cx="285751" cy="285751"/>
            </a:xfrm>
            <a:custGeom>
              <a:avLst/>
              <a:gdLst>
                <a:gd name="connsiteX0" fmla="*/ 0 w 285750"/>
                <a:gd name="connsiteY0" fmla="*/ 0 h 285750"/>
                <a:gd name="connsiteX1" fmla="*/ 285750 w 285750"/>
                <a:gd name="connsiteY1" fmla="*/ 0 h 285750"/>
                <a:gd name="connsiteX2" fmla="*/ 285750 w 285750"/>
                <a:gd name="connsiteY2" fmla="*/ 285750 h 285750"/>
                <a:gd name="connsiteX3" fmla="*/ 0 w 285750"/>
                <a:gd name="connsiteY3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85750">
                  <a:moveTo>
                    <a:pt x="0" y="0"/>
                  </a:moveTo>
                  <a:lnTo>
                    <a:pt x="285750" y="0"/>
                  </a:lnTo>
                  <a:lnTo>
                    <a:pt x="285750" y="285750"/>
                  </a:lnTo>
                  <a:lnTo>
                    <a:pt x="0" y="2857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72" name="Freeform: Shape 35">
              <a:extLst>
                <a:ext uri="{FF2B5EF4-FFF2-40B4-BE49-F238E27FC236}">
                  <a16:creationId xmlns:a16="http://schemas.microsoft.com/office/drawing/2014/main" xmlns="" id="{54B0F57B-851A-C24E-A711-6E57E43EA14C}"/>
                </a:ext>
              </a:extLst>
            </p:cNvPr>
            <p:cNvSpPr/>
            <p:nvPr/>
          </p:nvSpPr>
          <p:spPr>
            <a:xfrm>
              <a:off x="16834603" y="4546618"/>
              <a:ext cx="285751" cy="285751"/>
            </a:xfrm>
            <a:custGeom>
              <a:avLst/>
              <a:gdLst>
                <a:gd name="connsiteX0" fmla="*/ 0 w 285750"/>
                <a:gd name="connsiteY0" fmla="*/ 0 h 285750"/>
                <a:gd name="connsiteX1" fmla="*/ 285750 w 285750"/>
                <a:gd name="connsiteY1" fmla="*/ 0 h 285750"/>
                <a:gd name="connsiteX2" fmla="*/ 285750 w 285750"/>
                <a:gd name="connsiteY2" fmla="*/ 285750 h 285750"/>
                <a:gd name="connsiteX3" fmla="*/ 0 w 285750"/>
                <a:gd name="connsiteY3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85750">
                  <a:moveTo>
                    <a:pt x="0" y="0"/>
                  </a:moveTo>
                  <a:lnTo>
                    <a:pt x="285750" y="0"/>
                  </a:lnTo>
                  <a:lnTo>
                    <a:pt x="285750" y="285750"/>
                  </a:lnTo>
                  <a:lnTo>
                    <a:pt x="0" y="2857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73" name="Freeform: Shape 36">
              <a:extLst>
                <a:ext uri="{FF2B5EF4-FFF2-40B4-BE49-F238E27FC236}">
                  <a16:creationId xmlns:a16="http://schemas.microsoft.com/office/drawing/2014/main" xmlns="" id="{5328B665-9DE0-8C47-A885-6E6FF703C907}"/>
                </a:ext>
              </a:extLst>
            </p:cNvPr>
            <p:cNvSpPr/>
            <p:nvPr/>
          </p:nvSpPr>
          <p:spPr>
            <a:xfrm>
              <a:off x="16834603" y="3403615"/>
              <a:ext cx="285751" cy="285751"/>
            </a:xfrm>
            <a:custGeom>
              <a:avLst/>
              <a:gdLst>
                <a:gd name="connsiteX0" fmla="*/ 0 w 285750"/>
                <a:gd name="connsiteY0" fmla="*/ 0 h 285750"/>
                <a:gd name="connsiteX1" fmla="*/ 285750 w 285750"/>
                <a:gd name="connsiteY1" fmla="*/ 0 h 285750"/>
                <a:gd name="connsiteX2" fmla="*/ 285750 w 285750"/>
                <a:gd name="connsiteY2" fmla="*/ 285750 h 285750"/>
                <a:gd name="connsiteX3" fmla="*/ 0 w 285750"/>
                <a:gd name="connsiteY3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85750">
                  <a:moveTo>
                    <a:pt x="0" y="0"/>
                  </a:moveTo>
                  <a:lnTo>
                    <a:pt x="285750" y="0"/>
                  </a:lnTo>
                  <a:lnTo>
                    <a:pt x="285750" y="285750"/>
                  </a:lnTo>
                  <a:lnTo>
                    <a:pt x="0" y="2857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74" name="Freeform: Shape 37">
              <a:extLst>
                <a:ext uri="{FF2B5EF4-FFF2-40B4-BE49-F238E27FC236}">
                  <a16:creationId xmlns:a16="http://schemas.microsoft.com/office/drawing/2014/main" xmlns="" id="{68F4013C-D694-4543-A2D0-B7BF0866D3C5}"/>
                </a:ext>
              </a:extLst>
            </p:cNvPr>
            <p:cNvSpPr/>
            <p:nvPr/>
          </p:nvSpPr>
          <p:spPr>
            <a:xfrm>
              <a:off x="15691600" y="3403615"/>
              <a:ext cx="285751" cy="285751"/>
            </a:xfrm>
            <a:custGeom>
              <a:avLst/>
              <a:gdLst>
                <a:gd name="connsiteX0" fmla="*/ 0 w 285750"/>
                <a:gd name="connsiteY0" fmla="*/ 0 h 285750"/>
                <a:gd name="connsiteX1" fmla="*/ 285750 w 285750"/>
                <a:gd name="connsiteY1" fmla="*/ 0 h 285750"/>
                <a:gd name="connsiteX2" fmla="*/ 285750 w 285750"/>
                <a:gd name="connsiteY2" fmla="*/ 285750 h 285750"/>
                <a:gd name="connsiteX3" fmla="*/ 0 w 285750"/>
                <a:gd name="connsiteY3" fmla="*/ 28575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85750">
                  <a:moveTo>
                    <a:pt x="0" y="0"/>
                  </a:moveTo>
                  <a:lnTo>
                    <a:pt x="285750" y="0"/>
                  </a:lnTo>
                  <a:lnTo>
                    <a:pt x="285750" y="285750"/>
                  </a:lnTo>
                  <a:lnTo>
                    <a:pt x="0" y="2857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75" name="Freeform: Shape 38">
              <a:extLst>
                <a:ext uri="{FF2B5EF4-FFF2-40B4-BE49-F238E27FC236}">
                  <a16:creationId xmlns:a16="http://schemas.microsoft.com/office/drawing/2014/main" xmlns="" id="{382900AD-E90B-CE42-B1A4-824DC2F344A8}"/>
                </a:ext>
              </a:extLst>
            </p:cNvPr>
            <p:cNvSpPr/>
            <p:nvPr/>
          </p:nvSpPr>
          <p:spPr>
            <a:xfrm>
              <a:off x="14834348" y="812819"/>
              <a:ext cx="4286243" cy="4876802"/>
            </a:xfrm>
            <a:custGeom>
              <a:avLst/>
              <a:gdLst>
                <a:gd name="connsiteX0" fmla="*/ 3857625 w 4286250"/>
                <a:gd name="connsiteY0" fmla="*/ 0 h 4876800"/>
                <a:gd name="connsiteX1" fmla="*/ 428625 w 4286250"/>
                <a:gd name="connsiteY1" fmla="*/ 0 h 4876800"/>
                <a:gd name="connsiteX2" fmla="*/ 0 w 4286250"/>
                <a:gd name="connsiteY2" fmla="*/ 428625 h 4876800"/>
                <a:gd name="connsiteX3" fmla="*/ 0 w 4286250"/>
                <a:gd name="connsiteY3" fmla="*/ 4448175 h 4876800"/>
                <a:gd name="connsiteX4" fmla="*/ 428625 w 4286250"/>
                <a:gd name="connsiteY4" fmla="*/ 4876800 h 4876800"/>
                <a:gd name="connsiteX5" fmla="*/ 3857625 w 4286250"/>
                <a:gd name="connsiteY5" fmla="*/ 4876800 h 4876800"/>
                <a:gd name="connsiteX6" fmla="*/ 4286250 w 4286250"/>
                <a:gd name="connsiteY6" fmla="*/ 4448175 h 4876800"/>
                <a:gd name="connsiteX7" fmla="*/ 4286250 w 4286250"/>
                <a:gd name="connsiteY7" fmla="*/ 428625 h 4876800"/>
                <a:gd name="connsiteX8" fmla="*/ 3857625 w 4286250"/>
                <a:gd name="connsiteY8" fmla="*/ 0 h 4876800"/>
                <a:gd name="connsiteX9" fmla="*/ 1428750 w 4286250"/>
                <a:gd name="connsiteY9" fmla="*/ 4162425 h 4876800"/>
                <a:gd name="connsiteX10" fmla="*/ 1285875 w 4286250"/>
                <a:gd name="connsiteY10" fmla="*/ 4305300 h 4876800"/>
                <a:gd name="connsiteX11" fmla="*/ 714375 w 4286250"/>
                <a:gd name="connsiteY11" fmla="*/ 4305300 h 4876800"/>
                <a:gd name="connsiteX12" fmla="*/ 571500 w 4286250"/>
                <a:gd name="connsiteY12" fmla="*/ 4162425 h 4876800"/>
                <a:gd name="connsiteX13" fmla="*/ 571500 w 4286250"/>
                <a:gd name="connsiteY13" fmla="*/ 3590925 h 4876800"/>
                <a:gd name="connsiteX14" fmla="*/ 714375 w 4286250"/>
                <a:gd name="connsiteY14" fmla="*/ 3448050 h 4876800"/>
                <a:gd name="connsiteX15" fmla="*/ 1285875 w 4286250"/>
                <a:gd name="connsiteY15" fmla="*/ 3448050 h 4876800"/>
                <a:gd name="connsiteX16" fmla="*/ 1428750 w 4286250"/>
                <a:gd name="connsiteY16" fmla="*/ 3590925 h 4876800"/>
                <a:gd name="connsiteX17" fmla="*/ 1428750 w 4286250"/>
                <a:gd name="connsiteY17" fmla="*/ 4162425 h 4876800"/>
                <a:gd name="connsiteX18" fmla="*/ 1428750 w 4286250"/>
                <a:gd name="connsiteY18" fmla="*/ 3019425 h 4876800"/>
                <a:gd name="connsiteX19" fmla="*/ 1285875 w 4286250"/>
                <a:gd name="connsiteY19" fmla="*/ 3162300 h 4876800"/>
                <a:gd name="connsiteX20" fmla="*/ 714375 w 4286250"/>
                <a:gd name="connsiteY20" fmla="*/ 3162300 h 4876800"/>
                <a:gd name="connsiteX21" fmla="*/ 571500 w 4286250"/>
                <a:gd name="connsiteY21" fmla="*/ 3019425 h 4876800"/>
                <a:gd name="connsiteX22" fmla="*/ 571500 w 4286250"/>
                <a:gd name="connsiteY22" fmla="*/ 2447925 h 4876800"/>
                <a:gd name="connsiteX23" fmla="*/ 714375 w 4286250"/>
                <a:gd name="connsiteY23" fmla="*/ 2305050 h 4876800"/>
                <a:gd name="connsiteX24" fmla="*/ 1285875 w 4286250"/>
                <a:gd name="connsiteY24" fmla="*/ 2305050 h 4876800"/>
                <a:gd name="connsiteX25" fmla="*/ 1428750 w 4286250"/>
                <a:gd name="connsiteY25" fmla="*/ 2447925 h 4876800"/>
                <a:gd name="connsiteX26" fmla="*/ 1428750 w 4286250"/>
                <a:gd name="connsiteY26" fmla="*/ 3019425 h 4876800"/>
                <a:gd name="connsiteX27" fmla="*/ 2571750 w 4286250"/>
                <a:gd name="connsiteY27" fmla="*/ 4162425 h 4876800"/>
                <a:gd name="connsiteX28" fmla="*/ 2428875 w 4286250"/>
                <a:gd name="connsiteY28" fmla="*/ 4305300 h 4876800"/>
                <a:gd name="connsiteX29" fmla="*/ 1857375 w 4286250"/>
                <a:gd name="connsiteY29" fmla="*/ 4305300 h 4876800"/>
                <a:gd name="connsiteX30" fmla="*/ 1714500 w 4286250"/>
                <a:gd name="connsiteY30" fmla="*/ 4162425 h 4876800"/>
                <a:gd name="connsiteX31" fmla="*/ 1714500 w 4286250"/>
                <a:gd name="connsiteY31" fmla="*/ 3590925 h 4876800"/>
                <a:gd name="connsiteX32" fmla="*/ 1857375 w 4286250"/>
                <a:gd name="connsiteY32" fmla="*/ 3448050 h 4876800"/>
                <a:gd name="connsiteX33" fmla="*/ 2428875 w 4286250"/>
                <a:gd name="connsiteY33" fmla="*/ 3448050 h 4876800"/>
                <a:gd name="connsiteX34" fmla="*/ 2571750 w 4286250"/>
                <a:gd name="connsiteY34" fmla="*/ 3590925 h 4876800"/>
                <a:gd name="connsiteX35" fmla="*/ 2571750 w 4286250"/>
                <a:gd name="connsiteY35" fmla="*/ 4162425 h 4876800"/>
                <a:gd name="connsiteX36" fmla="*/ 2571750 w 4286250"/>
                <a:gd name="connsiteY36" fmla="*/ 3019425 h 4876800"/>
                <a:gd name="connsiteX37" fmla="*/ 2428875 w 4286250"/>
                <a:gd name="connsiteY37" fmla="*/ 3162300 h 4876800"/>
                <a:gd name="connsiteX38" fmla="*/ 1857375 w 4286250"/>
                <a:gd name="connsiteY38" fmla="*/ 3162300 h 4876800"/>
                <a:gd name="connsiteX39" fmla="*/ 1714500 w 4286250"/>
                <a:gd name="connsiteY39" fmla="*/ 3019425 h 4876800"/>
                <a:gd name="connsiteX40" fmla="*/ 1714500 w 4286250"/>
                <a:gd name="connsiteY40" fmla="*/ 2447925 h 4876800"/>
                <a:gd name="connsiteX41" fmla="*/ 1857375 w 4286250"/>
                <a:gd name="connsiteY41" fmla="*/ 2305050 h 4876800"/>
                <a:gd name="connsiteX42" fmla="*/ 2428875 w 4286250"/>
                <a:gd name="connsiteY42" fmla="*/ 2305050 h 4876800"/>
                <a:gd name="connsiteX43" fmla="*/ 2571750 w 4286250"/>
                <a:gd name="connsiteY43" fmla="*/ 2447925 h 4876800"/>
                <a:gd name="connsiteX44" fmla="*/ 2571750 w 4286250"/>
                <a:gd name="connsiteY44" fmla="*/ 3019425 h 4876800"/>
                <a:gd name="connsiteX45" fmla="*/ 3714750 w 4286250"/>
                <a:gd name="connsiteY45" fmla="*/ 4162425 h 4876800"/>
                <a:gd name="connsiteX46" fmla="*/ 3571875 w 4286250"/>
                <a:gd name="connsiteY46" fmla="*/ 4305300 h 4876800"/>
                <a:gd name="connsiteX47" fmla="*/ 3000375 w 4286250"/>
                <a:gd name="connsiteY47" fmla="*/ 4305300 h 4876800"/>
                <a:gd name="connsiteX48" fmla="*/ 2857500 w 4286250"/>
                <a:gd name="connsiteY48" fmla="*/ 4162425 h 4876800"/>
                <a:gd name="connsiteX49" fmla="*/ 2857500 w 4286250"/>
                <a:gd name="connsiteY49" fmla="*/ 2447925 h 4876800"/>
                <a:gd name="connsiteX50" fmla="*/ 3000375 w 4286250"/>
                <a:gd name="connsiteY50" fmla="*/ 2305050 h 4876800"/>
                <a:gd name="connsiteX51" fmla="*/ 3571875 w 4286250"/>
                <a:gd name="connsiteY51" fmla="*/ 2305050 h 4876800"/>
                <a:gd name="connsiteX52" fmla="*/ 3714750 w 4286250"/>
                <a:gd name="connsiteY52" fmla="*/ 2447925 h 4876800"/>
                <a:gd name="connsiteX53" fmla="*/ 3714750 w 4286250"/>
                <a:gd name="connsiteY53" fmla="*/ 4162425 h 4876800"/>
                <a:gd name="connsiteX54" fmla="*/ 3714750 w 4286250"/>
                <a:gd name="connsiteY54" fmla="*/ 1876425 h 4876800"/>
                <a:gd name="connsiteX55" fmla="*/ 3571875 w 4286250"/>
                <a:gd name="connsiteY55" fmla="*/ 2019300 h 4876800"/>
                <a:gd name="connsiteX56" fmla="*/ 714375 w 4286250"/>
                <a:gd name="connsiteY56" fmla="*/ 2019300 h 4876800"/>
                <a:gd name="connsiteX57" fmla="*/ 571500 w 4286250"/>
                <a:gd name="connsiteY57" fmla="*/ 1876425 h 4876800"/>
                <a:gd name="connsiteX58" fmla="*/ 571500 w 4286250"/>
                <a:gd name="connsiteY58" fmla="*/ 714375 h 4876800"/>
                <a:gd name="connsiteX59" fmla="*/ 714375 w 4286250"/>
                <a:gd name="connsiteY59" fmla="*/ 571500 h 4876800"/>
                <a:gd name="connsiteX60" fmla="*/ 3571875 w 4286250"/>
                <a:gd name="connsiteY60" fmla="*/ 571500 h 4876800"/>
                <a:gd name="connsiteX61" fmla="*/ 3714750 w 4286250"/>
                <a:gd name="connsiteY61" fmla="*/ 714375 h 4876800"/>
                <a:gd name="connsiteX62" fmla="*/ 3714750 w 4286250"/>
                <a:gd name="connsiteY62" fmla="*/ 1876425 h 487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4286250" h="4876800">
                  <a:moveTo>
                    <a:pt x="3857625" y="0"/>
                  </a:moveTo>
                  <a:lnTo>
                    <a:pt x="428625" y="0"/>
                  </a:lnTo>
                  <a:cubicBezTo>
                    <a:pt x="192272" y="0"/>
                    <a:pt x="0" y="192272"/>
                    <a:pt x="0" y="428625"/>
                  </a:cubicBezTo>
                  <a:lnTo>
                    <a:pt x="0" y="4448175"/>
                  </a:lnTo>
                  <a:cubicBezTo>
                    <a:pt x="0" y="4684529"/>
                    <a:pt x="192272" y="4876800"/>
                    <a:pt x="428625" y="4876800"/>
                  </a:cubicBezTo>
                  <a:lnTo>
                    <a:pt x="3857625" y="4876800"/>
                  </a:lnTo>
                  <a:cubicBezTo>
                    <a:pt x="4093978" y="4876800"/>
                    <a:pt x="4286250" y="4684529"/>
                    <a:pt x="4286250" y="4448175"/>
                  </a:cubicBezTo>
                  <a:lnTo>
                    <a:pt x="4286250" y="428625"/>
                  </a:lnTo>
                  <a:cubicBezTo>
                    <a:pt x="4286250" y="192272"/>
                    <a:pt x="4093978" y="0"/>
                    <a:pt x="3857625" y="0"/>
                  </a:cubicBezTo>
                  <a:close/>
                  <a:moveTo>
                    <a:pt x="1428750" y="4162425"/>
                  </a:moveTo>
                  <a:cubicBezTo>
                    <a:pt x="1428750" y="4241397"/>
                    <a:pt x="1364847" y="4305300"/>
                    <a:pt x="1285875" y="4305300"/>
                  </a:cubicBezTo>
                  <a:lnTo>
                    <a:pt x="714375" y="4305300"/>
                  </a:lnTo>
                  <a:cubicBezTo>
                    <a:pt x="635403" y="4305300"/>
                    <a:pt x="571500" y="4241397"/>
                    <a:pt x="571500" y="4162425"/>
                  </a:cubicBezTo>
                  <a:lnTo>
                    <a:pt x="571500" y="3590925"/>
                  </a:lnTo>
                  <a:cubicBezTo>
                    <a:pt x="571500" y="3511953"/>
                    <a:pt x="635403" y="3448050"/>
                    <a:pt x="714375" y="3448050"/>
                  </a:cubicBezTo>
                  <a:lnTo>
                    <a:pt x="1285875" y="3448050"/>
                  </a:lnTo>
                  <a:cubicBezTo>
                    <a:pt x="1364847" y="3448050"/>
                    <a:pt x="1428750" y="3511953"/>
                    <a:pt x="1428750" y="3590925"/>
                  </a:cubicBezTo>
                  <a:lnTo>
                    <a:pt x="1428750" y="4162425"/>
                  </a:lnTo>
                  <a:close/>
                  <a:moveTo>
                    <a:pt x="1428750" y="3019425"/>
                  </a:moveTo>
                  <a:cubicBezTo>
                    <a:pt x="1428750" y="3098397"/>
                    <a:pt x="1364847" y="3162300"/>
                    <a:pt x="1285875" y="3162300"/>
                  </a:cubicBezTo>
                  <a:lnTo>
                    <a:pt x="714375" y="3162300"/>
                  </a:lnTo>
                  <a:cubicBezTo>
                    <a:pt x="635403" y="3162300"/>
                    <a:pt x="571500" y="3098397"/>
                    <a:pt x="571500" y="3019425"/>
                  </a:cubicBezTo>
                  <a:lnTo>
                    <a:pt x="571500" y="2447925"/>
                  </a:lnTo>
                  <a:cubicBezTo>
                    <a:pt x="571500" y="2368953"/>
                    <a:pt x="635403" y="2305050"/>
                    <a:pt x="714375" y="2305050"/>
                  </a:cubicBezTo>
                  <a:lnTo>
                    <a:pt x="1285875" y="2305050"/>
                  </a:lnTo>
                  <a:cubicBezTo>
                    <a:pt x="1364847" y="2305050"/>
                    <a:pt x="1428750" y="2368953"/>
                    <a:pt x="1428750" y="2447925"/>
                  </a:cubicBezTo>
                  <a:lnTo>
                    <a:pt x="1428750" y="3019425"/>
                  </a:lnTo>
                  <a:close/>
                  <a:moveTo>
                    <a:pt x="2571750" y="4162425"/>
                  </a:moveTo>
                  <a:cubicBezTo>
                    <a:pt x="2571750" y="4241397"/>
                    <a:pt x="2507847" y="4305300"/>
                    <a:pt x="2428875" y="4305300"/>
                  </a:cubicBezTo>
                  <a:lnTo>
                    <a:pt x="1857375" y="4305300"/>
                  </a:lnTo>
                  <a:cubicBezTo>
                    <a:pt x="1778403" y="4305300"/>
                    <a:pt x="1714500" y="4241397"/>
                    <a:pt x="1714500" y="4162425"/>
                  </a:cubicBezTo>
                  <a:lnTo>
                    <a:pt x="1714500" y="3590925"/>
                  </a:lnTo>
                  <a:cubicBezTo>
                    <a:pt x="1714500" y="3511953"/>
                    <a:pt x="1778403" y="3448050"/>
                    <a:pt x="1857375" y="3448050"/>
                  </a:cubicBezTo>
                  <a:lnTo>
                    <a:pt x="2428875" y="3448050"/>
                  </a:lnTo>
                  <a:cubicBezTo>
                    <a:pt x="2507847" y="3448050"/>
                    <a:pt x="2571750" y="3511953"/>
                    <a:pt x="2571750" y="3590925"/>
                  </a:cubicBezTo>
                  <a:lnTo>
                    <a:pt x="2571750" y="4162425"/>
                  </a:lnTo>
                  <a:close/>
                  <a:moveTo>
                    <a:pt x="2571750" y="3019425"/>
                  </a:moveTo>
                  <a:cubicBezTo>
                    <a:pt x="2571750" y="3098397"/>
                    <a:pt x="2507847" y="3162300"/>
                    <a:pt x="2428875" y="3162300"/>
                  </a:cubicBezTo>
                  <a:lnTo>
                    <a:pt x="1857375" y="3162300"/>
                  </a:lnTo>
                  <a:cubicBezTo>
                    <a:pt x="1778403" y="3162300"/>
                    <a:pt x="1714500" y="3098397"/>
                    <a:pt x="1714500" y="3019425"/>
                  </a:cubicBezTo>
                  <a:lnTo>
                    <a:pt x="1714500" y="2447925"/>
                  </a:lnTo>
                  <a:cubicBezTo>
                    <a:pt x="1714500" y="2368953"/>
                    <a:pt x="1778403" y="2305050"/>
                    <a:pt x="1857375" y="2305050"/>
                  </a:cubicBezTo>
                  <a:lnTo>
                    <a:pt x="2428875" y="2305050"/>
                  </a:lnTo>
                  <a:cubicBezTo>
                    <a:pt x="2507847" y="2305050"/>
                    <a:pt x="2571750" y="2368953"/>
                    <a:pt x="2571750" y="2447925"/>
                  </a:cubicBezTo>
                  <a:lnTo>
                    <a:pt x="2571750" y="3019425"/>
                  </a:lnTo>
                  <a:close/>
                  <a:moveTo>
                    <a:pt x="3714750" y="4162425"/>
                  </a:moveTo>
                  <a:cubicBezTo>
                    <a:pt x="3714750" y="4241397"/>
                    <a:pt x="3650847" y="4305300"/>
                    <a:pt x="3571875" y="4305300"/>
                  </a:cubicBezTo>
                  <a:lnTo>
                    <a:pt x="3000375" y="4305300"/>
                  </a:lnTo>
                  <a:cubicBezTo>
                    <a:pt x="2921403" y="4305300"/>
                    <a:pt x="2857500" y="4241397"/>
                    <a:pt x="2857500" y="4162425"/>
                  </a:cubicBezTo>
                  <a:lnTo>
                    <a:pt x="2857500" y="2447925"/>
                  </a:lnTo>
                  <a:cubicBezTo>
                    <a:pt x="2857500" y="2368953"/>
                    <a:pt x="2921403" y="2305050"/>
                    <a:pt x="3000375" y="2305050"/>
                  </a:cubicBezTo>
                  <a:lnTo>
                    <a:pt x="3571875" y="2305050"/>
                  </a:lnTo>
                  <a:cubicBezTo>
                    <a:pt x="3650847" y="2305050"/>
                    <a:pt x="3714750" y="2368953"/>
                    <a:pt x="3714750" y="2447925"/>
                  </a:cubicBezTo>
                  <a:lnTo>
                    <a:pt x="3714750" y="4162425"/>
                  </a:lnTo>
                  <a:close/>
                  <a:moveTo>
                    <a:pt x="3714750" y="1876425"/>
                  </a:moveTo>
                  <a:cubicBezTo>
                    <a:pt x="3714750" y="1955397"/>
                    <a:pt x="3650847" y="2019300"/>
                    <a:pt x="3571875" y="2019300"/>
                  </a:cubicBezTo>
                  <a:lnTo>
                    <a:pt x="714375" y="2019300"/>
                  </a:lnTo>
                  <a:cubicBezTo>
                    <a:pt x="635403" y="2019300"/>
                    <a:pt x="571500" y="1955397"/>
                    <a:pt x="571500" y="1876425"/>
                  </a:cubicBezTo>
                  <a:lnTo>
                    <a:pt x="571500" y="714375"/>
                  </a:lnTo>
                  <a:cubicBezTo>
                    <a:pt x="571500" y="635403"/>
                    <a:pt x="635403" y="571500"/>
                    <a:pt x="714375" y="571500"/>
                  </a:cubicBezTo>
                  <a:lnTo>
                    <a:pt x="3571875" y="571500"/>
                  </a:lnTo>
                  <a:cubicBezTo>
                    <a:pt x="3650847" y="571500"/>
                    <a:pt x="3714750" y="635403"/>
                    <a:pt x="3714750" y="714375"/>
                  </a:cubicBezTo>
                  <a:lnTo>
                    <a:pt x="3714750" y="18764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76" name="Freeform: Shape 40">
              <a:extLst>
                <a:ext uri="{FF2B5EF4-FFF2-40B4-BE49-F238E27FC236}">
                  <a16:creationId xmlns:a16="http://schemas.microsoft.com/office/drawing/2014/main" xmlns="" id="{663243FD-3A26-4048-A88B-DE7CAFEDAA24}"/>
                </a:ext>
              </a:extLst>
            </p:cNvPr>
            <p:cNvSpPr/>
            <p:nvPr/>
          </p:nvSpPr>
          <p:spPr>
            <a:xfrm>
              <a:off x="15691600" y="1670071"/>
              <a:ext cx="2571756" cy="876308"/>
            </a:xfrm>
            <a:custGeom>
              <a:avLst/>
              <a:gdLst>
                <a:gd name="connsiteX0" fmla="*/ 0 w 2571750"/>
                <a:gd name="connsiteY0" fmla="*/ 0 h 876300"/>
                <a:gd name="connsiteX1" fmla="*/ 2571750 w 2571750"/>
                <a:gd name="connsiteY1" fmla="*/ 0 h 876300"/>
                <a:gd name="connsiteX2" fmla="*/ 2571750 w 2571750"/>
                <a:gd name="connsiteY2" fmla="*/ 876300 h 876300"/>
                <a:gd name="connsiteX3" fmla="*/ 0 w 2571750"/>
                <a:gd name="connsiteY3" fmla="*/ 876300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1750" h="876300">
                  <a:moveTo>
                    <a:pt x="0" y="0"/>
                  </a:moveTo>
                  <a:lnTo>
                    <a:pt x="2571750" y="0"/>
                  </a:lnTo>
                  <a:lnTo>
                    <a:pt x="2571750" y="876300"/>
                  </a:lnTo>
                  <a:lnTo>
                    <a:pt x="0" y="8763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  <p:sp>
        <p:nvSpPr>
          <p:cNvPr id="77" name="Graphic 52">
            <a:extLst>
              <a:ext uri="{FF2B5EF4-FFF2-40B4-BE49-F238E27FC236}">
                <a16:creationId xmlns:a16="http://schemas.microsoft.com/office/drawing/2014/main" xmlns="" id="{C25B26AD-D8B8-074D-B16F-023F83FE89D5}"/>
              </a:ext>
            </a:extLst>
          </p:cNvPr>
          <p:cNvSpPr>
            <a:spLocks noChangeAspect="1"/>
          </p:cNvSpPr>
          <p:nvPr/>
        </p:nvSpPr>
        <p:spPr>
          <a:xfrm>
            <a:off x="4907007" y="4546583"/>
            <a:ext cx="185153" cy="246872"/>
          </a:xfrm>
          <a:custGeom>
            <a:avLst/>
            <a:gdLst>
              <a:gd name="connsiteX0" fmla="*/ 3412274 w 3657609"/>
              <a:gd name="connsiteY0" fmla="*/ 4097638 h 4876821"/>
              <a:gd name="connsiteX1" fmla="*/ 3657600 w 3657609"/>
              <a:gd name="connsiteY1" fmla="*/ 3251218 h 4876821"/>
              <a:gd name="connsiteX2" fmla="*/ 2549138 w 3657609"/>
              <a:gd name="connsiteY2" fmla="*/ 1713093 h 4876821"/>
              <a:gd name="connsiteX3" fmla="*/ 2140134 w 3657609"/>
              <a:gd name="connsiteY3" fmla="*/ 1433343 h 4876821"/>
              <a:gd name="connsiteX4" fmla="*/ 2235194 w 3657609"/>
              <a:gd name="connsiteY4" fmla="*/ 1243225 h 4876821"/>
              <a:gd name="connsiteX5" fmla="*/ 2189750 w 3657609"/>
              <a:gd name="connsiteY5" fmla="*/ 1106903 h 4876821"/>
              <a:gd name="connsiteX6" fmla="*/ 2280638 w 3657609"/>
              <a:gd name="connsiteY6" fmla="*/ 925137 h 4876821"/>
              <a:gd name="connsiteX7" fmla="*/ 2416969 w 3657609"/>
              <a:gd name="connsiteY7" fmla="*/ 879693 h 4876821"/>
              <a:gd name="connsiteX8" fmla="*/ 2630881 w 3657609"/>
              <a:gd name="connsiteY8" fmla="*/ 451859 h 4876821"/>
              <a:gd name="connsiteX9" fmla="*/ 2585438 w 3657609"/>
              <a:gd name="connsiteY9" fmla="*/ 315528 h 4876821"/>
              <a:gd name="connsiteX10" fmla="*/ 1975838 w 3657609"/>
              <a:gd name="connsiteY10" fmla="*/ 10728 h 4876821"/>
              <a:gd name="connsiteX11" fmla="*/ 1839506 w 3657609"/>
              <a:gd name="connsiteY11" fmla="*/ 56171 h 4876821"/>
              <a:gd name="connsiteX12" fmla="*/ 1625594 w 3657609"/>
              <a:gd name="connsiteY12" fmla="*/ 484006 h 4876821"/>
              <a:gd name="connsiteX13" fmla="*/ 1671037 w 3657609"/>
              <a:gd name="connsiteY13" fmla="*/ 620337 h 4876821"/>
              <a:gd name="connsiteX14" fmla="*/ 1580150 w 3657609"/>
              <a:gd name="connsiteY14" fmla="*/ 802103 h 4876821"/>
              <a:gd name="connsiteX15" fmla="*/ 1443819 w 3657609"/>
              <a:gd name="connsiteY15" fmla="*/ 847546 h 4876821"/>
              <a:gd name="connsiteX16" fmla="*/ 620306 w 3657609"/>
              <a:gd name="connsiteY16" fmla="*/ 2494581 h 4876821"/>
              <a:gd name="connsiteX17" fmla="*/ 665750 w 3657609"/>
              <a:gd name="connsiteY17" fmla="*/ 2630912 h 4876821"/>
              <a:gd name="connsiteX18" fmla="*/ 1275350 w 3657609"/>
              <a:gd name="connsiteY18" fmla="*/ 2935712 h 4876821"/>
              <a:gd name="connsiteX19" fmla="*/ 1320689 w 3657609"/>
              <a:gd name="connsiteY19" fmla="*/ 2946428 h 4876821"/>
              <a:gd name="connsiteX20" fmla="*/ 1411672 w 3657609"/>
              <a:gd name="connsiteY20" fmla="*/ 2890269 h 4876821"/>
              <a:gd name="connsiteX21" fmla="*/ 1618307 w 3657609"/>
              <a:gd name="connsiteY21" fmla="*/ 2477055 h 4876821"/>
              <a:gd name="connsiteX22" fmla="*/ 2031987 w 3657609"/>
              <a:gd name="connsiteY22" fmla="*/ 2641618 h 4876821"/>
              <a:gd name="connsiteX23" fmla="*/ 2388327 w 3657609"/>
              <a:gd name="connsiteY23" fmla="*/ 2524394 h 4876821"/>
              <a:gd name="connsiteX24" fmla="*/ 2844784 w 3657609"/>
              <a:gd name="connsiteY24" fmla="*/ 3251218 h 4876821"/>
              <a:gd name="connsiteX25" fmla="*/ 2031987 w 3657609"/>
              <a:gd name="connsiteY25" fmla="*/ 4064015 h 4876821"/>
              <a:gd name="connsiteX26" fmla="*/ 1219190 w 3657609"/>
              <a:gd name="connsiteY26" fmla="*/ 4064015 h 4876821"/>
              <a:gd name="connsiteX27" fmla="*/ 1219190 w 3657609"/>
              <a:gd name="connsiteY27" fmla="*/ 3860818 h 4876821"/>
              <a:gd name="connsiteX28" fmla="*/ 1523990 w 3657609"/>
              <a:gd name="connsiteY28" fmla="*/ 3860818 h 4876821"/>
              <a:gd name="connsiteX29" fmla="*/ 1625594 w 3657609"/>
              <a:gd name="connsiteY29" fmla="*/ 3759215 h 4876821"/>
              <a:gd name="connsiteX30" fmla="*/ 1523990 w 3657609"/>
              <a:gd name="connsiteY30" fmla="*/ 3657612 h 4876821"/>
              <a:gd name="connsiteX31" fmla="*/ 1117587 w 3657609"/>
              <a:gd name="connsiteY31" fmla="*/ 3657612 h 4876821"/>
              <a:gd name="connsiteX32" fmla="*/ 507987 w 3657609"/>
              <a:gd name="connsiteY32" fmla="*/ 3657612 h 4876821"/>
              <a:gd name="connsiteX33" fmla="*/ 101603 w 3657609"/>
              <a:gd name="connsiteY33" fmla="*/ 3657612 h 4876821"/>
              <a:gd name="connsiteX34" fmla="*/ 0 w 3657609"/>
              <a:gd name="connsiteY34" fmla="*/ 3759215 h 4876821"/>
              <a:gd name="connsiteX35" fmla="*/ 101603 w 3657609"/>
              <a:gd name="connsiteY35" fmla="*/ 3860818 h 4876821"/>
              <a:gd name="connsiteX36" fmla="*/ 406403 w 3657609"/>
              <a:gd name="connsiteY36" fmla="*/ 3860818 h 4876821"/>
              <a:gd name="connsiteX37" fmla="*/ 406403 w 3657609"/>
              <a:gd name="connsiteY37" fmla="*/ 4064015 h 4876821"/>
              <a:gd name="connsiteX38" fmla="*/ 0 w 3657609"/>
              <a:gd name="connsiteY38" fmla="*/ 4470418 h 4876821"/>
              <a:gd name="connsiteX39" fmla="*/ 0 w 3657609"/>
              <a:gd name="connsiteY39" fmla="*/ 4775218 h 4876821"/>
              <a:gd name="connsiteX40" fmla="*/ 101603 w 3657609"/>
              <a:gd name="connsiteY40" fmla="*/ 4876822 h 4876821"/>
              <a:gd name="connsiteX41" fmla="*/ 3556007 w 3657609"/>
              <a:gd name="connsiteY41" fmla="*/ 4876822 h 4876821"/>
              <a:gd name="connsiteX42" fmla="*/ 3657610 w 3657609"/>
              <a:gd name="connsiteY42" fmla="*/ 4775218 h 4876821"/>
              <a:gd name="connsiteX43" fmla="*/ 3657610 w 3657609"/>
              <a:gd name="connsiteY43" fmla="*/ 4470418 h 4876821"/>
              <a:gd name="connsiteX44" fmla="*/ 3412274 w 3657609"/>
              <a:gd name="connsiteY44" fmla="*/ 4097638 h 4876821"/>
              <a:gd name="connsiteX45" fmla="*/ 2032007 w 3657609"/>
              <a:gd name="connsiteY45" fmla="*/ 2235215 h 4876821"/>
              <a:gd name="connsiteX46" fmla="*/ 1828810 w 3657609"/>
              <a:gd name="connsiteY46" fmla="*/ 2032018 h 4876821"/>
              <a:gd name="connsiteX47" fmla="*/ 2032007 w 3657609"/>
              <a:gd name="connsiteY47" fmla="*/ 1828821 h 4876821"/>
              <a:gd name="connsiteX48" fmla="*/ 2235203 w 3657609"/>
              <a:gd name="connsiteY48" fmla="*/ 2032018 h 4876821"/>
              <a:gd name="connsiteX49" fmla="*/ 2032007 w 3657609"/>
              <a:gd name="connsiteY49" fmla="*/ 2235215 h 4876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657609" h="4876821">
                <a:moveTo>
                  <a:pt x="3412274" y="4097638"/>
                </a:moveTo>
                <a:cubicBezTo>
                  <a:pt x="3570142" y="3841873"/>
                  <a:pt x="3657600" y="3553599"/>
                  <a:pt x="3657600" y="3251218"/>
                </a:cubicBezTo>
                <a:cubicBezTo>
                  <a:pt x="3657600" y="2546826"/>
                  <a:pt x="3213126" y="1935787"/>
                  <a:pt x="2549138" y="1713093"/>
                </a:cubicBezTo>
                <a:cubicBezTo>
                  <a:pt x="2459803" y="1568770"/>
                  <a:pt x="2313146" y="1464566"/>
                  <a:pt x="2140134" y="1433343"/>
                </a:cubicBezTo>
                <a:lnTo>
                  <a:pt x="2235194" y="1243225"/>
                </a:lnTo>
                <a:cubicBezTo>
                  <a:pt x="2260292" y="1193018"/>
                  <a:pt x="2239956" y="1132001"/>
                  <a:pt x="2189750" y="1106903"/>
                </a:cubicBezTo>
                <a:lnTo>
                  <a:pt x="2280638" y="925137"/>
                </a:lnTo>
                <a:cubicBezTo>
                  <a:pt x="2330844" y="950045"/>
                  <a:pt x="2391661" y="929900"/>
                  <a:pt x="2416969" y="879693"/>
                </a:cubicBezTo>
                <a:lnTo>
                  <a:pt x="2630881" y="451859"/>
                </a:lnTo>
                <a:cubicBezTo>
                  <a:pt x="2655980" y="401653"/>
                  <a:pt x="2635644" y="340635"/>
                  <a:pt x="2585438" y="315528"/>
                </a:cubicBezTo>
                <a:lnTo>
                  <a:pt x="1975838" y="10728"/>
                </a:lnTo>
                <a:cubicBezTo>
                  <a:pt x="1925536" y="-14276"/>
                  <a:pt x="1864709" y="5870"/>
                  <a:pt x="1839506" y="56171"/>
                </a:cubicBezTo>
                <a:lnTo>
                  <a:pt x="1625594" y="484006"/>
                </a:lnTo>
                <a:cubicBezTo>
                  <a:pt x="1600495" y="534212"/>
                  <a:pt x="1620831" y="595229"/>
                  <a:pt x="1671037" y="620337"/>
                </a:cubicBezTo>
                <a:lnTo>
                  <a:pt x="1580150" y="802103"/>
                </a:lnTo>
                <a:cubicBezTo>
                  <a:pt x="1530048" y="777195"/>
                  <a:pt x="1468927" y="797340"/>
                  <a:pt x="1443819" y="847546"/>
                </a:cubicBezTo>
                <a:lnTo>
                  <a:pt x="620306" y="2494581"/>
                </a:lnTo>
                <a:cubicBezTo>
                  <a:pt x="595208" y="2544787"/>
                  <a:pt x="615544" y="2605804"/>
                  <a:pt x="665750" y="2630912"/>
                </a:cubicBezTo>
                <a:lnTo>
                  <a:pt x="1275350" y="2935712"/>
                </a:lnTo>
                <a:cubicBezTo>
                  <a:pt x="1289933" y="2942951"/>
                  <a:pt x="1305411" y="2946428"/>
                  <a:pt x="1320689" y="2946428"/>
                </a:cubicBezTo>
                <a:cubicBezTo>
                  <a:pt x="1357998" y="2946428"/>
                  <a:pt x="1393812" y="2925892"/>
                  <a:pt x="1411672" y="2890269"/>
                </a:cubicBezTo>
                <a:lnTo>
                  <a:pt x="1618307" y="2477055"/>
                </a:lnTo>
                <a:cubicBezTo>
                  <a:pt x="1727187" y="2578325"/>
                  <a:pt x="1871910" y="2641618"/>
                  <a:pt x="2031987" y="2641618"/>
                </a:cubicBezTo>
                <a:cubicBezTo>
                  <a:pt x="2165376" y="2641618"/>
                  <a:pt x="2287858" y="2597327"/>
                  <a:pt x="2388327" y="2524394"/>
                </a:cubicBezTo>
                <a:cubicBezTo>
                  <a:pt x="2666648" y="2660497"/>
                  <a:pt x="2844784" y="2938636"/>
                  <a:pt x="2844784" y="3251218"/>
                </a:cubicBezTo>
                <a:cubicBezTo>
                  <a:pt x="2844784" y="3699389"/>
                  <a:pt x="2480158" y="4064015"/>
                  <a:pt x="2031987" y="4064015"/>
                </a:cubicBezTo>
                <a:lnTo>
                  <a:pt x="1219190" y="4064015"/>
                </a:lnTo>
                <a:lnTo>
                  <a:pt x="1219190" y="3860818"/>
                </a:lnTo>
                <a:lnTo>
                  <a:pt x="1523990" y="3860818"/>
                </a:lnTo>
                <a:cubicBezTo>
                  <a:pt x="1580150" y="3860818"/>
                  <a:pt x="1625594" y="3815375"/>
                  <a:pt x="1625594" y="3759215"/>
                </a:cubicBezTo>
                <a:cubicBezTo>
                  <a:pt x="1625594" y="3703056"/>
                  <a:pt x="1580150" y="3657612"/>
                  <a:pt x="1523990" y="3657612"/>
                </a:cubicBezTo>
                <a:lnTo>
                  <a:pt x="1117587" y="3657612"/>
                </a:lnTo>
                <a:lnTo>
                  <a:pt x="507987" y="3657612"/>
                </a:lnTo>
                <a:lnTo>
                  <a:pt x="101603" y="3657612"/>
                </a:lnTo>
                <a:cubicBezTo>
                  <a:pt x="45444" y="3657612"/>
                  <a:pt x="0" y="3703056"/>
                  <a:pt x="0" y="3759215"/>
                </a:cubicBezTo>
                <a:cubicBezTo>
                  <a:pt x="0" y="3815375"/>
                  <a:pt x="45444" y="3860818"/>
                  <a:pt x="101603" y="3860818"/>
                </a:cubicBezTo>
                <a:lnTo>
                  <a:pt x="406403" y="3860818"/>
                </a:lnTo>
                <a:lnTo>
                  <a:pt x="406403" y="4064015"/>
                </a:lnTo>
                <a:cubicBezTo>
                  <a:pt x="182270" y="4064015"/>
                  <a:pt x="0" y="4246276"/>
                  <a:pt x="0" y="4470418"/>
                </a:cubicBezTo>
                <a:lnTo>
                  <a:pt x="0" y="4775218"/>
                </a:lnTo>
                <a:cubicBezTo>
                  <a:pt x="0" y="4831378"/>
                  <a:pt x="45444" y="4876822"/>
                  <a:pt x="101603" y="4876822"/>
                </a:cubicBezTo>
                <a:lnTo>
                  <a:pt x="3556007" y="4876822"/>
                </a:lnTo>
                <a:cubicBezTo>
                  <a:pt x="3612166" y="4876822"/>
                  <a:pt x="3657610" y="4831378"/>
                  <a:pt x="3657610" y="4775218"/>
                </a:cubicBezTo>
                <a:lnTo>
                  <a:pt x="3657610" y="4470418"/>
                </a:lnTo>
                <a:cubicBezTo>
                  <a:pt x="3657610" y="4303541"/>
                  <a:pt x="3556407" y="4160160"/>
                  <a:pt x="3412274" y="4097638"/>
                </a:cubicBezTo>
                <a:close/>
                <a:moveTo>
                  <a:pt x="2032007" y="2235215"/>
                </a:moveTo>
                <a:cubicBezTo>
                  <a:pt x="1919992" y="2235215"/>
                  <a:pt x="1828810" y="2144032"/>
                  <a:pt x="1828810" y="2032018"/>
                </a:cubicBezTo>
                <a:cubicBezTo>
                  <a:pt x="1828810" y="1920004"/>
                  <a:pt x="1919992" y="1828821"/>
                  <a:pt x="2032007" y="1828821"/>
                </a:cubicBezTo>
                <a:cubicBezTo>
                  <a:pt x="2144020" y="1828821"/>
                  <a:pt x="2235203" y="1920004"/>
                  <a:pt x="2235203" y="2032018"/>
                </a:cubicBezTo>
                <a:cubicBezTo>
                  <a:pt x="2235203" y="2144032"/>
                  <a:pt x="2144020" y="2235215"/>
                  <a:pt x="2032007" y="2235215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s-ES_tradnl"/>
          </a:p>
        </p:txBody>
      </p:sp>
      <p:grpSp>
        <p:nvGrpSpPr>
          <p:cNvPr id="78" name="Graphic 58">
            <a:extLst>
              <a:ext uri="{FF2B5EF4-FFF2-40B4-BE49-F238E27FC236}">
                <a16:creationId xmlns:a16="http://schemas.microsoft.com/office/drawing/2014/main" xmlns="" id="{7F46244C-DAC4-C445-8F0D-6CEB0112EF3B}"/>
              </a:ext>
            </a:extLst>
          </p:cNvPr>
          <p:cNvGrpSpPr>
            <a:grpSpLocks noChangeAspect="1"/>
          </p:cNvGrpSpPr>
          <p:nvPr/>
        </p:nvGrpSpPr>
        <p:grpSpPr>
          <a:xfrm>
            <a:off x="4187022" y="3199581"/>
            <a:ext cx="728786" cy="728786"/>
            <a:chOff x="14539069" y="812819"/>
            <a:chExt cx="4876800" cy="4876800"/>
          </a:xfrm>
          <a:solidFill>
            <a:schemeClr val="tx2"/>
          </a:solidFill>
        </p:grpSpPr>
        <p:sp>
          <p:nvSpPr>
            <p:cNvPr id="79" name="Freeform: Shape 43">
              <a:extLst>
                <a:ext uri="{FF2B5EF4-FFF2-40B4-BE49-F238E27FC236}">
                  <a16:creationId xmlns:a16="http://schemas.microsoft.com/office/drawing/2014/main" xmlns="" id="{1A1435A6-BD45-C44A-9857-1FD78A2F7646}"/>
                </a:ext>
              </a:extLst>
            </p:cNvPr>
            <p:cNvSpPr/>
            <p:nvPr/>
          </p:nvSpPr>
          <p:spPr>
            <a:xfrm>
              <a:off x="14698612" y="812814"/>
              <a:ext cx="4572009" cy="3143254"/>
            </a:xfrm>
            <a:custGeom>
              <a:avLst/>
              <a:gdLst>
                <a:gd name="connsiteX0" fmla="*/ 4286250 w 4572009"/>
                <a:gd name="connsiteY0" fmla="*/ 2312322 h 3143254"/>
                <a:gd name="connsiteX1" fmla="*/ 4286250 w 4572009"/>
                <a:gd name="connsiteY1" fmla="*/ 821536 h 3143254"/>
                <a:gd name="connsiteX2" fmla="*/ 4271010 w 4572009"/>
                <a:gd name="connsiteY2" fmla="*/ 759919 h 3143254"/>
                <a:gd name="connsiteX3" fmla="*/ 4286250 w 4572009"/>
                <a:gd name="connsiteY3" fmla="*/ 714380 h 3143254"/>
                <a:gd name="connsiteX4" fmla="*/ 4182580 w 4572009"/>
                <a:gd name="connsiteY4" fmla="*/ 576944 h 3143254"/>
                <a:gd name="connsiteX5" fmla="*/ 2182330 w 4572009"/>
                <a:gd name="connsiteY5" fmla="*/ 5444 h 3143254"/>
                <a:gd name="connsiteX6" fmla="*/ 2103920 w 4572009"/>
                <a:gd name="connsiteY6" fmla="*/ 5444 h 3143254"/>
                <a:gd name="connsiteX7" fmla="*/ 103670 w 4572009"/>
                <a:gd name="connsiteY7" fmla="*/ 576944 h 3143254"/>
                <a:gd name="connsiteX8" fmla="*/ 0 w 4572009"/>
                <a:gd name="connsiteY8" fmla="*/ 714380 h 3143254"/>
                <a:gd name="connsiteX9" fmla="*/ 103670 w 4572009"/>
                <a:gd name="connsiteY9" fmla="*/ 851816 h 3143254"/>
                <a:gd name="connsiteX10" fmla="*/ 857250 w 4572009"/>
                <a:gd name="connsiteY10" fmla="*/ 1067119 h 3143254"/>
                <a:gd name="connsiteX11" fmla="*/ 857250 w 4572009"/>
                <a:gd name="connsiteY11" fmla="*/ 1236207 h 3143254"/>
                <a:gd name="connsiteX12" fmla="*/ 1087193 w 4572009"/>
                <a:gd name="connsiteY12" fmla="*/ 1616835 h 3143254"/>
                <a:gd name="connsiteX13" fmla="*/ 3199066 w 4572009"/>
                <a:gd name="connsiteY13" fmla="*/ 1616978 h 3143254"/>
                <a:gd name="connsiteX14" fmla="*/ 3429010 w 4572009"/>
                <a:gd name="connsiteY14" fmla="*/ 1236207 h 3143254"/>
                <a:gd name="connsiteX15" fmla="*/ 3429010 w 4572009"/>
                <a:gd name="connsiteY15" fmla="*/ 1067119 h 3143254"/>
                <a:gd name="connsiteX16" fmla="*/ 4000510 w 4572009"/>
                <a:gd name="connsiteY16" fmla="*/ 903842 h 3143254"/>
                <a:gd name="connsiteX17" fmla="*/ 4000510 w 4572009"/>
                <a:gd name="connsiteY17" fmla="*/ 2312322 h 3143254"/>
                <a:gd name="connsiteX18" fmla="*/ 3714760 w 4572009"/>
                <a:gd name="connsiteY18" fmla="*/ 2714630 h 3143254"/>
                <a:gd name="connsiteX19" fmla="*/ 3714760 w 4572009"/>
                <a:gd name="connsiteY19" fmla="*/ 3000380 h 3143254"/>
                <a:gd name="connsiteX20" fmla="*/ 3857635 w 4572009"/>
                <a:gd name="connsiteY20" fmla="*/ 3143255 h 3143254"/>
                <a:gd name="connsiteX21" fmla="*/ 4429135 w 4572009"/>
                <a:gd name="connsiteY21" fmla="*/ 3143255 h 3143254"/>
                <a:gd name="connsiteX22" fmla="*/ 4572010 w 4572009"/>
                <a:gd name="connsiteY22" fmla="*/ 3000380 h 3143254"/>
                <a:gd name="connsiteX23" fmla="*/ 4572010 w 4572009"/>
                <a:gd name="connsiteY23" fmla="*/ 2714630 h 3143254"/>
                <a:gd name="connsiteX24" fmla="*/ 4286250 w 4572009"/>
                <a:gd name="connsiteY24" fmla="*/ 2312322 h 3143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572009" h="3143254">
                  <a:moveTo>
                    <a:pt x="4286250" y="2312322"/>
                  </a:moveTo>
                  <a:lnTo>
                    <a:pt x="4286250" y="821536"/>
                  </a:lnTo>
                  <a:cubicBezTo>
                    <a:pt x="4286250" y="799190"/>
                    <a:pt x="4280126" y="778740"/>
                    <a:pt x="4271010" y="759919"/>
                  </a:cubicBezTo>
                  <a:cubicBezTo>
                    <a:pt x="4276506" y="744688"/>
                    <a:pt x="4286250" y="731249"/>
                    <a:pt x="4286250" y="714380"/>
                  </a:cubicBezTo>
                  <a:cubicBezTo>
                    <a:pt x="4286250" y="650619"/>
                    <a:pt x="4243978" y="594527"/>
                    <a:pt x="4182580" y="576944"/>
                  </a:cubicBezTo>
                  <a:lnTo>
                    <a:pt x="2182330" y="5444"/>
                  </a:lnTo>
                  <a:cubicBezTo>
                    <a:pt x="2156660" y="-1815"/>
                    <a:pt x="2129590" y="-1815"/>
                    <a:pt x="2103920" y="5444"/>
                  </a:cubicBezTo>
                  <a:lnTo>
                    <a:pt x="103670" y="576944"/>
                  </a:lnTo>
                  <a:cubicBezTo>
                    <a:pt x="42272" y="594527"/>
                    <a:pt x="0" y="650619"/>
                    <a:pt x="0" y="714380"/>
                  </a:cubicBezTo>
                  <a:cubicBezTo>
                    <a:pt x="0" y="778140"/>
                    <a:pt x="42272" y="834233"/>
                    <a:pt x="103670" y="851816"/>
                  </a:cubicBezTo>
                  <a:lnTo>
                    <a:pt x="857250" y="1067119"/>
                  </a:lnTo>
                  <a:lnTo>
                    <a:pt x="857250" y="1236207"/>
                  </a:lnTo>
                  <a:cubicBezTo>
                    <a:pt x="857250" y="1398751"/>
                    <a:pt x="947528" y="1548189"/>
                    <a:pt x="1087193" y="1616835"/>
                  </a:cubicBezTo>
                  <a:cubicBezTo>
                    <a:pt x="1727616" y="1931608"/>
                    <a:pt x="2558358" y="1931465"/>
                    <a:pt x="3199066" y="1616978"/>
                  </a:cubicBezTo>
                  <a:cubicBezTo>
                    <a:pt x="3338732" y="1548332"/>
                    <a:pt x="3429010" y="1398894"/>
                    <a:pt x="3429010" y="1236207"/>
                  </a:cubicBezTo>
                  <a:lnTo>
                    <a:pt x="3429010" y="1067119"/>
                  </a:lnTo>
                  <a:lnTo>
                    <a:pt x="4000510" y="903842"/>
                  </a:lnTo>
                  <a:lnTo>
                    <a:pt x="4000510" y="2312322"/>
                  </a:lnTo>
                  <a:cubicBezTo>
                    <a:pt x="3834565" y="2371501"/>
                    <a:pt x="3714760" y="2528607"/>
                    <a:pt x="3714760" y="2714630"/>
                  </a:cubicBezTo>
                  <a:lnTo>
                    <a:pt x="3714760" y="3000380"/>
                  </a:lnTo>
                  <a:cubicBezTo>
                    <a:pt x="3714760" y="3079352"/>
                    <a:pt x="3778663" y="3143255"/>
                    <a:pt x="3857635" y="3143255"/>
                  </a:cubicBezTo>
                  <a:lnTo>
                    <a:pt x="4429135" y="3143255"/>
                  </a:lnTo>
                  <a:cubicBezTo>
                    <a:pt x="4508106" y="3143255"/>
                    <a:pt x="4572010" y="3079352"/>
                    <a:pt x="4572010" y="3000380"/>
                  </a:cubicBezTo>
                  <a:lnTo>
                    <a:pt x="4572010" y="2714630"/>
                  </a:lnTo>
                  <a:cubicBezTo>
                    <a:pt x="4572000" y="2528607"/>
                    <a:pt x="4452195" y="2371511"/>
                    <a:pt x="4286250" y="23123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80" name="Freeform: Shape 44">
              <a:extLst>
                <a:ext uri="{FF2B5EF4-FFF2-40B4-BE49-F238E27FC236}">
                  <a16:creationId xmlns:a16="http://schemas.microsoft.com/office/drawing/2014/main" xmlns="" id="{2FCB8318-8062-A143-9940-65F04BB9D9FD}"/>
                </a:ext>
              </a:extLst>
            </p:cNvPr>
            <p:cNvSpPr/>
            <p:nvPr/>
          </p:nvSpPr>
          <p:spPr>
            <a:xfrm>
              <a:off x="15550042" y="2639552"/>
              <a:ext cx="2554804" cy="1335576"/>
            </a:xfrm>
            <a:custGeom>
              <a:avLst/>
              <a:gdLst>
                <a:gd name="connsiteX0" fmla="*/ 2459193 w 2554804"/>
                <a:gd name="connsiteY0" fmla="*/ 65741 h 1335576"/>
                <a:gd name="connsiteX1" fmla="*/ 1277407 w 2554804"/>
                <a:gd name="connsiteY1" fmla="*/ 335442 h 1335576"/>
                <a:gd name="connsiteX2" fmla="*/ 95336 w 2554804"/>
                <a:gd name="connsiteY2" fmla="*/ 65599 h 1335576"/>
                <a:gd name="connsiteX3" fmla="*/ 0 w 2554804"/>
                <a:gd name="connsiteY3" fmla="*/ 0 h 1335576"/>
                <a:gd name="connsiteX4" fmla="*/ 698221 w 2554804"/>
                <a:gd name="connsiteY4" fmla="*/ 1174185 h 1335576"/>
                <a:gd name="connsiteX5" fmla="*/ 961453 w 2554804"/>
                <a:gd name="connsiteY5" fmla="*/ 1286751 h 1335576"/>
                <a:gd name="connsiteX6" fmla="*/ 961701 w 2554804"/>
                <a:gd name="connsiteY6" fmla="*/ 1286284 h 1335576"/>
                <a:gd name="connsiteX7" fmla="*/ 1277398 w 2554804"/>
                <a:gd name="connsiteY7" fmla="*/ 1335577 h 1335576"/>
                <a:gd name="connsiteX8" fmla="*/ 1663941 w 2554804"/>
                <a:gd name="connsiteY8" fmla="*/ 1262729 h 1335576"/>
                <a:gd name="connsiteX9" fmla="*/ 1856118 w 2554804"/>
                <a:gd name="connsiteY9" fmla="*/ 1174480 h 1335576"/>
                <a:gd name="connsiteX10" fmla="*/ 2554805 w 2554804"/>
                <a:gd name="connsiteY10" fmla="*/ 57 h 1335576"/>
                <a:gd name="connsiteX11" fmla="*/ 2459193 w 2554804"/>
                <a:gd name="connsiteY11" fmla="*/ 65741 h 133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54804" h="1335576">
                  <a:moveTo>
                    <a:pt x="2459193" y="65741"/>
                  </a:moveTo>
                  <a:cubicBezTo>
                    <a:pt x="2100053" y="242240"/>
                    <a:pt x="1691383" y="335442"/>
                    <a:pt x="1277407" y="335442"/>
                  </a:cubicBezTo>
                  <a:cubicBezTo>
                    <a:pt x="863432" y="335442"/>
                    <a:pt x="454619" y="242097"/>
                    <a:pt x="95336" y="65599"/>
                  </a:cubicBezTo>
                  <a:cubicBezTo>
                    <a:pt x="60246" y="48349"/>
                    <a:pt x="31185" y="22784"/>
                    <a:pt x="0" y="0"/>
                  </a:cubicBezTo>
                  <a:cubicBezTo>
                    <a:pt x="30518" y="514255"/>
                    <a:pt x="307200" y="950624"/>
                    <a:pt x="698221" y="1174185"/>
                  </a:cubicBezTo>
                  <a:cubicBezTo>
                    <a:pt x="698221" y="1174185"/>
                    <a:pt x="898789" y="1268949"/>
                    <a:pt x="961453" y="1286751"/>
                  </a:cubicBezTo>
                  <a:lnTo>
                    <a:pt x="961701" y="1286284"/>
                  </a:lnTo>
                  <a:cubicBezTo>
                    <a:pt x="1063190" y="1315222"/>
                    <a:pt x="1167679" y="1335577"/>
                    <a:pt x="1277398" y="1335577"/>
                  </a:cubicBezTo>
                  <a:cubicBezTo>
                    <a:pt x="1377858" y="1335577"/>
                    <a:pt x="1520952" y="1315526"/>
                    <a:pt x="1663941" y="1262729"/>
                  </a:cubicBezTo>
                  <a:cubicBezTo>
                    <a:pt x="1729807" y="1239279"/>
                    <a:pt x="1856118" y="1174480"/>
                    <a:pt x="1856118" y="1174480"/>
                  </a:cubicBezTo>
                  <a:cubicBezTo>
                    <a:pt x="2247376" y="950995"/>
                    <a:pt x="2524249" y="514493"/>
                    <a:pt x="2554805" y="57"/>
                  </a:cubicBezTo>
                  <a:cubicBezTo>
                    <a:pt x="2523535" y="22879"/>
                    <a:pt x="2494388" y="48454"/>
                    <a:pt x="2459193" y="6574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81" name="Freeform: Shape 45">
              <a:extLst>
                <a:ext uri="{FF2B5EF4-FFF2-40B4-BE49-F238E27FC236}">
                  <a16:creationId xmlns:a16="http://schemas.microsoft.com/office/drawing/2014/main" xmlns="" id="{BFA785DF-A238-884F-9603-F1B5F640C785}"/>
                </a:ext>
              </a:extLst>
            </p:cNvPr>
            <p:cNvSpPr/>
            <p:nvPr/>
          </p:nvSpPr>
          <p:spPr>
            <a:xfrm>
              <a:off x="16493427" y="4217025"/>
              <a:ext cx="666168" cy="501043"/>
            </a:xfrm>
            <a:custGeom>
              <a:avLst/>
              <a:gdLst>
                <a:gd name="connsiteX0" fmla="*/ 334023 w 666168"/>
                <a:gd name="connsiteY0" fmla="*/ 43844 h 501043"/>
                <a:gd name="connsiteX1" fmla="*/ 0 w 666168"/>
                <a:gd name="connsiteY1" fmla="*/ 0 h 501043"/>
                <a:gd name="connsiteX2" fmla="*/ 334023 w 666168"/>
                <a:gd name="connsiteY2" fmla="*/ 501044 h 501043"/>
                <a:gd name="connsiteX3" fmla="*/ 666169 w 666168"/>
                <a:gd name="connsiteY3" fmla="*/ 476 h 501043"/>
                <a:gd name="connsiteX4" fmla="*/ 334023 w 666168"/>
                <a:gd name="connsiteY4" fmla="*/ 43844 h 501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6168" h="501043">
                  <a:moveTo>
                    <a:pt x="334023" y="43844"/>
                  </a:moveTo>
                  <a:cubicBezTo>
                    <a:pt x="218846" y="43844"/>
                    <a:pt x="108004" y="26070"/>
                    <a:pt x="0" y="0"/>
                  </a:cubicBezTo>
                  <a:lnTo>
                    <a:pt x="334023" y="501044"/>
                  </a:lnTo>
                  <a:lnTo>
                    <a:pt x="666169" y="476"/>
                  </a:lnTo>
                  <a:cubicBezTo>
                    <a:pt x="558727" y="26241"/>
                    <a:pt x="448542" y="43844"/>
                    <a:pt x="334023" y="438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82" name="Freeform: Shape 46">
              <a:extLst>
                <a:ext uri="{FF2B5EF4-FFF2-40B4-BE49-F238E27FC236}">
                  <a16:creationId xmlns:a16="http://schemas.microsoft.com/office/drawing/2014/main" xmlns="" id="{63814330-F6C3-3445-9009-0224CA435AA9}"/>
                </a:ext>
              </a:extLst>
            </p:cNvPr>
            <p:cNvSpPr/>
            <p:nvPr/>
          </p:nvSpPr>
          <p:spPr>
            <a:xfrm>
              <a:off x="16970325" y="4004608"/>
              <a:ext cx="2000250" cy="1685010"/>
            </a:xfrm>
            <a:custGeom>
              <a:avLst/>
              <a:gdLst>
                <a:gd name="connsiteX0" fmla="*/ 679561 w 2000250"/>
                <a:gd name="connsiteY0" fmla="*/ 0 h 1685010"/>
                <a:gd name="connsiteX1" fmla="*/ 671665 w 2000250"/>
                <a:gd name="connsiteY1" fmla="*/ 4572 h 1685010"/>
                <a:gd name="connsiteX2" fmla="*/ 551497 w 2000250"/>
                <a:gd name="connsiteY2" fmla="*/ 184823 h 1685010"/>
                <a:gd name="connsiteX3" fmla="*/ 0 w 2000250"/>
                <a:gd name="connsiteY3" fmla="*/ 1016346 h 1685010"/>
                <a:gd name="connsiteX4" fmla="*/ 0 w 2000250"/>
                <a:gd name="connsiteY4" fmla="*/ 1685011 h 1685010"/>
                <a:gd name="connsiteX5" fmla="*/ 1857375 w 2000250"/>
                <a:gd name="connsiteY5" fmla="*/ 1685011 h 1685010"/>
                <a:gd name="connsiteX6" fmla="*/ 2000250 w 2000250"/>
                <a:gd name="connsiteY6" fmla="*/ 1542136 h 1685010"/>
                <a:gd name="connsiteX7" fmla="*/ 679561 w 2000250"/>
                <a:gd name="connsiteY7" fmla="*/ 0 h 1685010"/>
                <a:gd name="connsiteX8" fmla="*/ 1000125 w 2000250"/>
                <a:gd name="connsiteY8" fmla="*/ 1113511 h 1685010"/>
                <a:gd name="connsiteX9" fmla="*/ 714375 w 2000250"/>
                <a:gd name="connsiteY9" fmla="*/ 1113511 h 1685010"/>
                <a:gd name="connsiteX10" fmla="*/ 571500 w 2000250"/>
                <a:gd name="connsiteY10" fmla="*/ 970636 h 1685010"/>
                <a:gd name="connsiteX11" fmla="*/ 714375 w 2000250"/>
                <a:gd name="connsiteY11" fmla="*/ 827761 h 1685010"/>
                <a:gd name="connsiteX12" fmla="*/ 1000125 w 2000250"/>
                <a:gd name="connsiteY12" fmla="*/ 827761 h 1685010"/>
                <a:gd name="connsiteX13" fmla="*/ 1143000 w 2000250"/>
                <a:gd name="connsiteY13" fmla="*/ 970636 h 1685010"/>
                <a:gd name="connsiteX14" fmla="*/ 1000125 w 2000250"/>
                <a:gd name="connsiteY14" fmla="*/ 1113511 h 1685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00250" h="1685010">
                  <a:moveTo>
                    <a:pt x="679561" y="0"/>
                  </a:moveTo>
                  <a:cubicBezTo>
                    <a:pt x="677028" y="1705"/>
                    <a:pt x="674189" y="2877"/>
                    <a:pt x="671665" y="4572"/>
                  </a:cubicBezTo>
                  <a:lnTo>
                    <a:pt x="551497" y="184823"/>
                  </a:lnTo>
                  <a:cubicBezTo>
                    <a:pt x="551497" y="191471"/>
                    <a:pt x="3686" y="1010812"/>
                    <a:pt x="0" y="1016346"/>
                  </a:cubicBezTo>
                  <a:lnTo>
                    <a:pt x="0" y="1685011"/>
                  </a:lnTo>
                  <a:lnTo>
                    <a:pt x="1857375" y="1685011"/>
                  </a:lnTo>
                  <a:cubicBezTo>
                    <a:pt x="1936347" y="1685011"/>
                    <a:pt x="2000250" y="1621107"/>
                    <a:pt x="2000250" y="1542136"/>
                  </a:cubicBezTo>
                  <a:cubicBezTo>
                    <a:pt x="2000250" y="761905"/>
                    <a:pt x="1425997" y="121444"/>
                    <a:pt x="679561" y="0"/>
                  </a:cubicBezTo>
                  <a:close/>
                  <a:moveTo>
                    <a:pt x="1000125" y="1113511"/>
                  </a:moveTo>
                  <a:lnTo>
                    <a:pt x="714375" y="1113511"/>
                  </a:lnTo>
                  <a:cubicBezTo>
                    <a:pt x="635403" y="1113511"/>
                    <a:pt x="571500" y="1049607"/>
                    <a:pt x="571500" y="970636"/>
                  </a:cubicBezTo>
                  <a:cubicBezTo>
                    <a:pt x="571500" y="891664"/>
                    <a:pt x="635403" y="827761"/>
                    <a:pt x="714375" y="827761"/>
                  </a:cubicBezTo>
                  <a:lnTo>
                    <a:pt x="1000125" y="827761"/>
                  </a:lnTo>
                  <a:cubicBezTo>
                    <a:pt x="1079097" y="827761"/>
                    <a:pt x="1143000" y="891664"/>
                    <a:pt x="1143000" y="970636"/>
                  </a:cubicBezTo>
                  <a:cubicBezTo>
                    <a:pt x="1143000" y="1049607"/>
                    <a:pt x="1079097" y="1113511"/>
                    <a:pt x="1000125" y="11135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83" name="Freeform: Shape 47">
              <a:extLst>
                <a:ext uri="{FF2B5EF4-FFF2-40B4-BE49-F238E27FC236}">
                  <a16:creationId xmlns:a16="http://schemas.microsoft.com/office/drawing/2014/main" xmlns="" id="{915F0AE8-5C0C-734E-9BA2-1EE4B0702752}"/>
                </a:ext>
              </a:extLst>
            </p:cNvPr>
            <p:cNvSpPr/>
            <p:nvPr/>
          </p:nvSpPr>
          <p:spPr>
            <a:xfrm>
              <a:off x="14684325" y="4003322"/>
              <a:ext cx="2000250" cy="1686296"/>
            </a:xfrm>
            <a:custGeom>
              <a:avLst/>
              <a:gdLst>
                <a:gd name="connsiteX0" fmla="*/ 1325985 w 2000250"/>
                <a:gd name="connsiteY0" fmla="*/ 4201 h 1686296"/>
                <a:gd name="connsiteX1" fmla="*/ 1318746 w 2000250"/>
                <a:gd name="connsiteY1" fmla="*/ 0 h 1686296"/>
                <a:gd name="connsiteX2" fmla="*/ 0 w 2000250"/>
                <a:gd name="connsiteY2" fmla="*/ 1543422 h 1686296"/>
                <a:gd name="connsiteX3" fmla="*/ 142875 w 2000250"/>
                <a:gd name="connsiteY3" fmla="*/ 1686297 h 1686296"/>
                <a:gd name="connsiteX4" fmla="*/ 2000250 w 2000250"/>
                <a:gd name="connsiteY4" fmla="*/ 1686297 h 1686296"/>
                <a:gd name="connsiteX5" fmla="*/ 2000250 w 2000250"/>
                <a:gd name="connsiteY5" fmla="*/ 1017632 h 1686296"/>
                <a:gd name="connsiteX6" fmla="*/ 1325985 w 2000250"/>
                <a:gd name="connsiteY6" fmla="*/ 4201 h 16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250" h="1686296">
                  <a:moveTo>
                    <a:pt x="1325985" y="4201"/>
                  </a:moveTo>
                  <a:cubicBezTo>
                    <a:pt x="1323661" y="2648"/>
                    <a:pt x="1321070" y="1572"/>
                    <a:pt x="1318746" y="0"/>
                  </a:cubicBezTo>
                  <a:cubicBezTo>
                    <a:pt x="573100" y="122272"/>
                    <a:pt x="0" y="763676"/>
                    <a:pt x="0" y="1543422"/>
                  </a:cubicBezTo>
                  <a:cubicBezTo>
                    <a:pt x="0" y="1622393"/>
                    <a:pt x="63903" y="1686297"/>
                    <a:pt x="142875" y="1686297"/>
                  </a:cubicBezTo>
                  <a:lnTo>
                    <a:pt x="2000250" y="1686297"/>
                  </a:lnTo>
                  <a:lnTo>
                    <a:pt x="2000250" y="1017632"/>
                  </a:lnTo>
                  <a:cubicBezTo>
                    <a:pt x="1352750" y="44710"/>
                    <a:pt x="1484881" y="243335"/>
                    <a:pt x="1325985" y="420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  <p:grpSp>
        <p:nvGrpSpPr>
          <p:cNvPr id="84" name="Graphic 62">
            <a:extLst>
              <a:ext uri="{FF2B5EF4-FFF2-40B4-BE49-F238E27FC236}">
                <a16:creationId xmlns:a16="http://schemas.microsoft.com/office/drawing/2014/main" xmlns="" id="{162084FE-DFE4-274A-9134-53E4565C8AB7}"/>
              </a:ext>
            </a:extLst>
          </p:cNvPr>
          <p:cNvGrpSpPr>
            <a:grpSpLocks noChangeAspect="1"/>
          </p:cNvGrpSpPr>
          <p:nvPr/>
        </p:nvGrpSpPr>
        <p:grpSpPr>
          <a:xfrm>
            <a:off x="4060009" y="4612140"/>
            <a:ext cx="231100" cy="231100"/>
            <a:chOff x="13929469" y="203219"/>
            <a:chExt cx="6096000" cy="6096000"/>
          </a:xfrm>
          <a:solidFill>
            <a:schemeClr val="bg2"/>
          </a:solidFill>
        </p:grpSpPr>
        <p:sp>
          <p:nvSpPr>
            <p:cNvPr id="85" name="Freeform: Shape 49">
              <a:extLst>
                <a:ext uri="{FF2B5EF4-FFF2-40B4-BE49-F238E27FC236}">
                  <a16:creationId xmlns:a16="http://schemas.microsoft.com/office/drawing/2014/main" xmlns="" id="{DC37A942-6350-8444-961E-39BC21AA38CB}"/>
                </a:ext>
              </a:extLst>
            </p:cNvPr>
            <p:cNvSpPr/>
            <p:nvPr/>
          </p:nvSpPr>
          <p:spPr>
            <a:xfrm>
              <a:off x="13929469" y="1016068"/>
              <a:ext cx="1625600" cy="508000"/>
            </a:xfrm>
            <a:custGeom>
              <a:avLst/>
              <a:gdLst>
                <a:gd name="connsiteX0" fmla="*/ 1625600 w 1625600"/>
                <a:gd name="connsiteY0" fmla="*/ 508000 h 508000"/>
                <a:gd name="connsiteX1" fmla="*/ 1625600 w 1625600"/>
                <a:gd name="connsiteY1" fmla="*/ 101600 h 508000"/>
                <a:gd name="connsiteX2" fmla="*/ 1524000 w 1625600"/>
                <a:gd name="connsiteY2" fmla="*/ 0 h 508000"/>
                <a:gd name="connsiteX3" fmla="*/ 101600 w 1625600"/>
                <a:gd name="connsiteY3" fmla="*/ 0 h 508000"/>
                <a:gd name="connsiteX4" fmla="*/ 0 w 1625600"/>
                <a:gd name="connsiteY4" fmla="*/ 101600 h 508000"/>
                <a:gd name="connsiteX5" fmla="*/ 0 w 1625600"/>
                <a:gd name="connsiteY5" fmla="*/ 508000 h 50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5600" h="508000">
                  <a:moveTo>
                    <a:pt x="1625600" y="508000"/>
                  </a:moveTo>
                  <a:lnTo>
                    <a:pt x="1625600" y="101600"/>
                  </a:lnTo>
                  <a:cubicBezTo>
                    <a:pt x="1625600" y="45492"/>
                    <a:pt x="1580108" y="0"/>
                    <a:pt x="1524000" y="0"/>
                  </a:cubicBezTo>
                  <a:lnTo>
                    <a:pt x="101600" y="0"/>
                  </a:lnTo>
                  <a:cubicBezTo>
                    <a:pt x="45492" y="0"/>
                    <a:pt x="0" y="45492"/>
                    <a:pt x="0" y="101600"/>
                  </a:cubicBezTo>
                  <a:lnTo>
                    <a:pt x="0" y="508000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86" name="Freeform: Shape 50">
              <a:extLst>
                <a:ext uri="{FF2B5EF4-FFF2-40B4-BE49-F238E27FC236}">
                  <a16:creationId xmlns:a16="http://schemas.microsoft.com/office/drawing/2014/main" xmlns="" id="{AE1B298A-65EF-FD42-9D79-A7ADA3F1E124}"/>
                </a:ext>
              </a:extLst>
            </p:cNvPr>
            <p:cNvSpPr/>
            <p:nvPr/>
          </p:nvSpPr>
          <p:spPr>
            <a:xfrm>
              <a:off x="13929469" y="1727268"/>
              <a:ext cx="1625600" cy="3352800"/>
            </a:xfrm>
            <a:custGeom>
              <a:avLst/>
              <a:gdLst>
                <a:gd name="connsiteX0" fmla="*/ 0 w 1625600"/>
                <a:gd name="connsiteY0" fmla="*/ 0 h 3352800"/>
                <a:gd name="connsiteX1" fmla="*/ 0 w 1625600"/>
                <a:gd name="connsiteY1" fmla="*/ 3352800 h 3352800"/>
                <a:gd name="connsiteX2" fmla="*/ 1625600 w 1625600"/>
                <a:gd name="connsiteY2" fmla="*/ 3352800 h 3352800"/>
                <a:gd name="connsiteX3" fmla="*/ 1625600 w 1625600"/>
                <a:gd name="connsiteY3" fmla="*/ 0 h 3352800"/>
                <a:gd name="connsiteX4" fmla="*/ 1219200 w 1625600"/>
                <a:gd name="connsiteY4" fmla="*/ 1320800 h 3352800"/>
                <a:gd name="connsiteX5" fmla="*/ 406400 w 1625600"/>
                <a:gd name="connsiteY5" fmla="*/ 1320800 h 3352800"/>
                <a:gd name="connsiteX6" fmla="*/ 304800 w 1625600"/>
                <a:gd name="connsiteY6" fmla="*/ 1219200 h 3352800"/>
                <a:gd name="connsiteX7" fmla="*/ 304800 w 1625600"/>
                <a:gd name="connsiteY7" fmla="*/ 406400 h 3352800"/>
                <a:gd name="connsiteX8" fmla="*/ 406400 w 1625600"/>
                <a:gd name="connsiteY8" fmla="*/ 304800 h 3352800"/>
                <a:gd name="connsiteX9" fmla="*/ 1219200 w 1625600"/>
                <a:gd name="connsiteY9" fmla="*/ 304800 h 3352800"/>
                <a:gd name="connsiteX10" fmla="*/ 1320800 w 1625600"/>
                <a:gd name="connsiteY10" fmla="*/ 406400 h 3352800"/>
                <a:gd name="connsiteX11" fmla="*/ 1320800 w 1625600"/>
                <a:gd name="connsiteY11" fmla="*/ 1219200 h 3352800"/>
                <a:gd name="connsiteX12" fmla="*/ 1219200 w 1625600"/>
                <a:gd name="connsiteY12" fmla="*/ 1320800 h 335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5600" h="3352800">
                  <a:moveTo>
                    <a:pt x="0" y="0"/>
                  </a:moveTo>
                  <a:lnTo>
                    <a:pt x="0" y="3352800"/>
                  </a:lnTo>
                  <a:lnTo>
                    <a:pt x="1625600" y="3352800"/>
                  </a:lnTo>
                  <a:lnTo>
                    <a:pt x="1625600" y="0"/>
                  </a:lnTo>
                  <a:close/>
                  <a:moveTo>
                    <a:pt x="1219200" y="1320800"/>
                  </a:moveTo>
                  <a:lnTo>
                    <a:pt x="406400" y="1320800"/>
                  </a:lnTo>
                  <a:cubicBezTo>
                    <a:pt x="350292" y="1320800"/>
                    <a:pt x="304800" y="1275308"/>
                    <a:pt x="304800" y="1219200"/>
                  </a:cubicBezTo>
                  <a:lnTo>
                    <a:pt x="304800" y="406400"/>
                  </a:lnTo>
                  <a:cubicBezTo>
                    <a:pt x="304800" y="350292"/>
                    <a:pt x="350292" y="304800"/>
                    <a:pt x="406400" y="304800"/>
                  </a:cubicBezTo>
                  <a:lnTo>
                    <a:pt x="1219200" y="304800"/>
                  </a:lnTo>
                  <a:cubicBezTo>
                    <a:pt x="1275308" y="304800"/>
                    <a:pt x="1320800" y="350292"/>
                    <a:pt x="1320800" y="406400"/>
                  </a:cubicBezTo>
                  <a:lnTo>
                    <a:pt x="1320800" y="1219200"/>
                  </a:lnTo>
                  <a:cubicBezTo>
                    <a:pt x="1320800" y="1275308"/>
                    <a:pt x="1275308" y="1320800"/>
                    <a:pt x="1219200" y="1320800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87" name="Freeform: Shape 51">
              <a:extLst>
                <a:ext uri="{FF2B5EF4-FFF2-40B4-BE49-F238E27FC236}">
                  <a16:creationId xmlns:a16="http://schemas.microsoft.com/office/drawing/2014/main" xmlns="" id="{8316712A-11BB-4D48-96F9-07312112CCE6}"/>
                </a:ext>
              </a:extLst>
            </p:cNvPr>
            <p:cNvSpPr/>
            <p:nvPr/>
          </p:nvSpPr>
          <p:spPr>
            <a:xfrm>
              <a:off x="13929469" y="5689668"/>
              <a:ext cx="1625600" cy="609600"/>
            </a:xfrm>
            <a:custGeom>
              <a:avLst/>
              <a:gdLst>
                <a:gd name="connsiteX0" fmla="*/ 0 w 1625600"/>
                <a:gd name="connsiteY0" fmla="*/ 0 h 609600"/>
                <a:gd name="connsiteX1" fmla="*/ 0 w 1625600"/>
                <a:gd name="connsiteY1" fmla="*/ 508000 h 609600"/>
                <a:gd name="connsiteX2" fmla="*/ 101600 w 1625600"/>
                <a:gd name="connsiteY2" fmla="*/ 609600 h 609600"/>
                <a:gd name="connsiteX3" fmla="*/ 1524000 w 1625600"/>
                <a:gd name="connsiteY3" fmla="*/ 609600 h 609600"/>
                <a:gd name="connsiteX4" fmla="*/ 1625600 w 1625600"/>
                <a:gd name="connsiteY4" fmla="*/ 508000 h 609600"/>
                <a:gd name="connsiteX5" fmla="*/ 1625600 w 1625600"/>
                <a:gd name="connsiteY5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5600" h="609600">
                  <a:moveTo>
                    <a:pt x="0" y="0"/>
                  </a:moveTo>
                  <a:lnTo>
                    <a:pt x="0" y="508000"/>
                  </a:lnTo>
                  <a:cubicBezTo>
                    <a:pt x="0" y="564108"/>
                    <a:pt x="45492" y="609600"/>
                    <a:pt x="101600" y="609600"/>
                  </a:cubicBezTo>
                  <a:lnTo>
                    <a:pt x="1524000" y="609600"/>
                  </a:lnTo>
                  <a:cubicBezTo>
                    <a:pt x="1580108" y="609600"/>
                    <a:pt x="1625600" y="564108"/>
                    <a:pt x="1625600" y="508000"/>
                  </a:cubicBezTo>
                  <a:lnTo>
                    <a:pt x="1625600" y="0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88" name="Freeform: Shape 52">
              <a:extLst>
                <a:ext uri="{FF2B5EF4-FFF2-40B4-BE49-F238E27FC236}">
                  <a16:creationId xmlns:a16="http://schemas.microsoft.com/office/drawing/2014/main" xmlns="" id="{B02EC837-0374-3E47-AE25-04E5236218E8}"/>
                </a:ext>
              </a:extLst>
            </p:cNvPr>
            <p:cNvSpPr/>
            <p:nvPr/>
          </p:nvSpPr>
          <p:spPr>
            <a:xfrm>
              <a:off x="13929469" y="5283268"/>
              <a:ext cx="1625600" cy="203200"/>
            </a:xfrm>
            <a:custGeom>
              <a:avLst/>
              <a:gdLst>
                <a:gd name="connsiteX0" fmla="*/ 0 w 1625600"/>
                <a:gd name="connsiteY0" fmla="*/ 0 h 203200"/>
                <a:gd name="connsiteX1" fmla="*/ 1625600 w 1625600"/>
                <a:gd name="connsiteY1" fmla="*/ 0 h 203200"/>
                <a:gd name="connsiteX2" fmla="*/ 1625600 w 1625600"/>
                <a:gd name="connsiteY2" fmla="*/ 203200 h 203200"/>
                <a:gd name="connsiteX3" fmla="*/ 0 w 1625600"/>
                <a:gd name="connsiteY3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203200">
                  <a:moveTo>
                    <a:pt x="0" y="0"/>
                  </a:moveTo>
                  <a:lnTo>
                    <a:pt x="1625600" y="0"/>
                  </a:lnTo>
                  <a:lnTo>
                    <a:pt x="1625600" y="203200"/>
                  </a:lnTo>
                  <a:lnTo>
                    <a:pt x="0" y="203200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89" name="Freeform: Shape 53">
              <a:extLst>
                <a:ext uri="{FF2B5EF4-FFF2-40B4-BE49-F238E27FC236}">
                  <a16:creationId xmlns:a16="http://schemas.microsoft.com/office/drawing/2014/main" xmlns="" id="{783BCDCF-F148-BD41-A509-3604427698E5}"/>
                </a:ext>
              </a:extLst>
            </p:cNvPr>
            <p:cNvSpPr/>
            <p:nvPr/>
          </p:nvSpPr>
          <p:spPr>
            <a:xfrm>
              <a:off x="15758269" y="5283268"/>
              <a:ext cx="1320800" cy="203200"/>
            </a:xfrm>
            <a:custGeom>
              <a:avLst/>
              <a:gdLst>
                <a:gd name="connsiteX0" fmla="*/ 0 w 1320800"/>
                <a:gd name="connsiteY0" fmla="*/ 0 h 203200"/>
                <a:gd name="connsiteX1" fmla="*/ 1320800 w 1320800"/>
                <a:gd name="connsiteY1" fmla="*/ 0 h 203200"/>
                <a:gd name="connsiteX2" fmla="*/ 1320800 w 1320800"/>
                <a:gd name="connsiteY2" fmla="*/ 203200 h 203200"/>
                <a:gd name="connsiteX3" fmla="*/ 0 w 1320800"/>
                <a:gd name="connsiteY3" fmla="*/ 203200 h 20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0800" h="203200">
                  <a:moveTo>
                    <a:pt x="0" y="0"/>
                  </a:moveTo>
                  <a:lnTo>
                    <a:pt x="1320800" y="0"/>
                  </a:lnTo>
                  <a:lnTo>
                    <a:pt x="1320800" y="203200"/>
                  </a:lnTo>
                  <a:lnTo>
                    <a:pt x="0" y="203200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90" name="Freeform: Shape 54">
              <a:extLst>
                <a:ext uri="{FF2B5EF4-FFF2-40B4-BE49-F238E27FC236}">
                  <a16:creationId xmlns:a16="http://schemas.microsoft.com/office/drawing/2014/main" xmlns="" id="{B87AD594-EBA9-7642-A24F-C5B7FE886AE1}"/>
                </a:ext>
              </a:extLst>
            </p:cNvPr>
            <p:cNvSpPr/>
            <p:nvPr/>
          </p:nvSpPr>
          <p:spPr>
            <a:xfrm>
              <a:off x="15758269" y="203268"/>
              <a:ext cx="1320800" cy="406400"/>
            </a:xfrm>
            <a:custGeom>
              <a:avLst/>
              <a:gdLst>
                <a:gd name="connsiteX0" fmla="*/ 1320800 w 1320800"/>
                <a:gd name="connsiteY0" fmla="*/ 406400 h 406400"/>
                <a:gd name="connsiteX1" fmla="*/ 1320800 w 1320800"/>
                <a:gd name="connsiteY1" fmla="*/ 101600 h 406400"/>
                <a:gd name="connsiteX2" fmla="*/ 1219200 w 1320800"/>
                <a:gd name="connsiteY2" fmla="*/ 0 h 406400"/>
                <a:gd name="connsiteX3" fmla="*/ 101600 w 1320800"/>
                <a:gd name="connsiteY3" fmla="*/ 0 h 406400"/>
                <a:gd name="connsiteX4" fmla="*/ 0 w 1320800"/>
                <a:gd name="connsiteY4" fmla="*/ 101600 h 406400"/>
                <a:gd name="connsiteX5" fmla="*/ 0 w 1320800"/>
                <a:gd name="connsiteY5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0800" h="406400">
                  <a:moveTo>
                    <a:pt x="1320800" y="406400"/>
                  </a:moveTo>
                  <a:lnTo>
                    <a:pt x="1320800" y="101600"/>
                  </a:lnTo>
                  <a:cubicBezTo>
                    <a:pt x="1320800" y="45492"/>
                    <a:pt x="1275308" y="0"/>
                    <a:pt x="1219200" y="0"/>
                  </a:cubicBezTo>
                  <a:lnTo>
                    <a:pt x="101600" y="0"/>
                  </a:lnTo>
                  <a:cubicBezTo>
                    <a:pt x="45492" y="0"/>
                    <a:pt x="0" y="45492"/>
                    <a:pt x="0" y="101600"/>
                  </a:cubicBezTo>
                  <a:lnTo>
                    <a:pt x="0" y="406400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91" name="Freeform: Shape 55">
              <a:extLst>
                <a:ext uri="{FF2B5EF4-FFF2-40B4-BE49-F238E27FC236}">
                  <a16:creationId xmlns:a16="http://schemas.microsoft.com/office/drawing/2014/main" xmlns="" id="{47914B0D-0770-9240-911F-F4FFAF19A2A9}"/>
                </a:ext>
              </a:extLst>
            </p:cNvPr>
            <p:cNvSpPr/>
            <p:nvPr/>
          </p:nvSpPr>
          <p:spPr>
            <a:xfrm>
              <a:off x="15758269" y="1320868"/>
              <a:ext cx="1320800" cy="3759200"/>
            </a:xfrm>
            <a:custGeom>
              <a:avLst/>
              <a:gdLst>
                <a:gd name="connsiteX0" fmla="*/ 0 w 1320800"/>
                <a:gd name="connsiteY0" fmla="*/ 0 h 3759200"/>
                <a:gd name="connsiteX1" fmla="*/ 1320800 w 1320800"/>
                <a:gd name="connsiteY1" fmla="*/ 0 h 3759200"/>
                <a:gd name="connsiteX2" fmla="*/ 1320800 w 1320800"/>
                <a:gd name="connsiteY2" fmla="*/ 3759200 h 3759200"/>
                <a:gd name="connsiteX3" fmla="*/ 0 w 1320800"/>
                <a:gd name="connsiteY3" fmla="*/ 3759200 h 375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0800" h="3759200">
                  <a:moveTo>
                    <a:pt x="0" y="0"/>
                  </a:moveTo>
                  <a:lnTo>
                    <a:pt x="1320800" y="0"/>
                  </a:lnTo>
                  <a:lnTo>
                    <a:pt x="1320800" y="3759200"/>
                  </a:lnTo>
                  <a:lnTo>
                    <a:pt x="0" y="3759200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92" name="Freeform: Shape 56">
              <a:extLst>
                <a:ext uri="{FF2B5EF4-FFF2-40B4-BE49-F238E27FC236}">
                  <a16:creationId xmlns:a16="http://schemas.microsoft.com/office/drawing/2014/main" xmlns="" id="{BF44FC86-E08F-1148-B9BF-4531551C045C}"/>
                </a:ext>
              </a:extLst>
            </p:cNvPr>
            <p:cNvSpPr/>
            <p:nvPr/>
          </p:nvSpPr>
          <p:spPr>
            <a:xfrm>
              <a:off x="15758269" y="5689668"/>
              <a:ext cx="1320800" cy="609600"/>
            </a:xfrm>
            <a:custGeom>
              <a:avLst/>
              <a:gdLst>
                <a:gd name="connsiteX0" fmla="*/ 0 w 1320800"/>
                <a:gd name="connsiteY0" fmla="*/ 0 h 609600"/>
                <a:gd name="connsiteX1" fmla="*/ 0 w 1320800"/>
                <a:gd name="connsiteY1" fmla="*/ 508000 h 609600"/>
                <a:gd name="connsiteX2" fmla="*/ 101600 w 1320800"/>
                <a:gd name="connsiteY2" fmla="*/ 609600 h 609600"/>
                <a:gd name="connsiteX3" fmla="*/ 1219200 w 1320800"/>
                <a:gd name="connsiteY3" fmla="*/ 609600 h 609600"/>
                <a:gd name="connsiteX4" fmla="*/ 1320800 w 1320800"/>
                <a:gd name="connsiteY4" fmla="*/ 508000 h 609600"/>
                <a:gd name="connsiteX5" fmla="*/ 1320800 w 1320800"/>
                <a:gd name="connsiteY5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0800" h="609600">
                  <a:moveTo>
                    <a:pt x="0" y="0"/>
                  </a:moveTo>
                  <a:lnTo>
                    <a:pt x="0" y="508000"/>
                  </a:lnTo>
                  <a:cubicBezTo>
                    <a:pt x="0" y="564108"/>
                    <a:pt x="45492" y="609600"/>
                    <a:pt x="101600" y="609600"/>
                  </a:cubicBezTo>
                  <a:lnTo>
                    <a:pt x="1219200" y="609600"/>
                  </a:lnTo>
                  <a:cubicBezTo>
                    <a:pt x="1275308" y="609600"/>
                    <a:pt x="1320800" y="564108"/>
                    <a:pt x="1320800" y="508000"/>
                  </a:cubicBezTo>
                  <a:lnTo>
                    <a:pt x="1320800" y="0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93" name="Freeform: Shape 57">
              <a:extLst>
                <a:ext uri="{FF2B5EF4-FFF2-40B4-BE49-F238E27FC236}">
                  <a16:creationId xmlns:a16="http://schemas.microsoft.com/office/drawing/2014/main" xmlns="" id="{47B8929A-FFB4-EE4D-8295-CFAB39058F18}"/>
                </a:ext>
              </a:extLst>
            </p:cNvPr>
            <p:cNvSpPr/>
            <p:nvPr/>
          </p:nvSpPr>
          <p:spPr>
            <a:xfrm>
              <a:off x="15758269" y="812868"/>
              <a:ext cx="1320800" cy="304800"/>
            </a:xfrm>
            <a:custGeom>
              <a:avLst/>
              <a:gdLst>
                <a:gd name="connsiteX0" fmla="*/ 0 w 1320800"/>
                <a:gd name="connsiteY0" fmla="*/ 0 h 304800"/>
                <a:gd name="connsiteX1" fmla="*/ 1320800 w 1320800"/>
                <a:gd name="connsiteY1" fmla="*/ 0 h 304800"/>
                <a:gd name="connsiteX2" fmla="*/ 1320800 w 1320800"/>
                <a:gd name="connsiteY2" fmla="*/ 304800 h 304800"/>
                <a:gd name="connsiteX3" fmla="*/ 0 w 1320800"/>
                <a:gd name="connsiteY3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0800" h="304800">
                  <a:moveTo>
                    <a:pt x="0" y="0"/>
                  </a:moveTo>
                  <a:lnTo>
                    <a:pt x="1320800" y="0"/>
                  </a:lnTo>
                  <a:lnTo>
                    <a:pt x="1320800" y="304800"/>
                  </a:lnTo>
                  <a:lnTo>
                    <a:pt x="0" y="304800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94" name="Freeform: Shape 58">
              <a:extLst>
                <a:ext uri="{FF2B5EF4-FFF2-40B4-BE49-F238E27FC236}">
                  <a16:creationId xmlns:a16="http://schemas.microsoft.com/office/drawing/2014/main" xmlns="" id="{313F2197-30CF-8B41-B416-76D5F73599F7}"/>
                </a:ext>
              </a:extLst>
            </p:cNvPr>
            <p:cNvSpPr/>
            <p:nvPr/>
          </p:nvSpPr>
          <p:spPr>
            <a:xfrm>
              <a:off x="17279838" y="1848365"/>
              <a:ext cx="1775023" cy="667543"/>
            </a:xfrm>
            <a:custGeom>
              <a:avLst/>
              <a:gdLst>
                <a:gd name="connsiteX0" fmla="*/ 0 w 1775023"/>
                <a:gd name="connsiteY0" fmla="*/ 458837 h 667543"/>
                <a:gd name="connsiteX1" fmla="*/ 54372 w 1775023"/>
                <a:gd name="connsiteY1" fmla="*/ 667544 h 667543"/>
                <a:gd name="connsiteX2" fmla="*/ 1775024 w 1775023"/>
                <a:gd name="connsiteY2" fmla="*/ 208707 h 667543"/>
                <a:gd name="connsiteX3" fmla="*/ 1720602 w 1775023"/>
                <a:gd name="connsiteY3" fmla="*/ 0 h 66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5023" h="667543">
                  <a:moveTo>
                    <a:pt x="0" y="458837"/>
                  </a:moveTo>
                  <a:lnTo>
                    <a:pt x="54372" y="667544"/>
                  </a:lnTo>
                  <a:lnTo>
                    <a:pt x="1775024" y="208707"/>
                  </a:lnTo>
                  <a:lnTo>
                    <a:pt x="1720602" y="0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95" name="Freeform: Shape 59">
              <a:extLst>
                <a:ext uri="{FF2B5EF4-FFF2-40B4-BE49-F238E27FC236}">
                  <a16:creationId xmlns:a16="http://schemas.microsoft.com/office/drawing/2014/main" xmlns="" id="{071BEF51-77F3-1B4C-9596-83DCC2961EC7}"/>
                </a:ext>
              </a:extLst>
            </p:cNvPr>
            <p:cNvSpPr/>
            <p:nvPr/>
          </p:nvSpPr>
          <p:spPr>
            <a:xfrm>
              <a:off x="18019861" y="4685475"/>
              <a:ext cx="1829643" cy="876498"/>
            </a:xfrm>
            <a:custGeom>
              <a:avLst/>
              <a:gdLst>
                <a:gd name="connsiteX0" fmla="*/ 109041 w 1829643"/>
                <a:gd name="connsiteY0" fmla="*/ 876498 h 876498"/>
                <a:gd name="connsiteX1" fmla="*/ 1829643 w 1829643"/>
                <a:gd name="connsiteY1" fmla="*/ 417661 h 876498"/>
                <a:gd name="connsiteX2" fmla="*/ 1720701 w 1829643"/>
                <a:gd name="connsiteY2" fmla="*/ 0 h 876498"/>
                <a:gd name="connsiteX3" fmla="*/ 0 w 1829643"/>
                <a:gd name="connsiteY3" fmla="*/ 458837 h 876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9643" h="876498">
                  <a:moveTo>
                    <a:pt x="109041" y="876498"/>
                  </a:moveTo>
                  <a:lnTo>
                    <a:pt x="1829643" y="417661"/>
                  </a:lnTo>
                  <a:lnTo>
                    <a:pt x="1720701" y="0"/>
                  </a:lnTo>
                  <a:lnTo>
                    <a:pt x="0" y="458837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96" name="Freeform: Shape 60">
              <a:extLst>
                <a:ext uri="{FF2B5EF4-FFF2-40B4-BE49-F238E27FC236}">
                  <a16:creationId xmlns:a16="http://schemas.microsoft.com/office/drawing/2014/main" xmlns="" id="{F46837CC-8FD0-2647-9C1B-2794693ADAE7}"/>
                </a:ext>
              </a:extLst>
            </p:cNvPr>
            <p:cNvSpPr/>
            <p:nvPr/>
          </p:nvSpPr>
          <p:spPr>
            <a:xfrm>
              <a:off x="17385506" y="2253673"/>
              <a:ext cx="2303760" cy="2694037"/>
            </a:xfrm>
            <a:custGeom>
              <a:avLst/>
              <a:gdLst>
                <a:gd name="connsiteX0" fmla="*/ 2303760 w 2303760"/>
                <a:gd name="connsiteY0" fmla="*/ 2235200 h 2694037"/>
                <a:gd name="connsiteX1" fmla="*/ 1720701 w 2303760"/>
                <a:gd name="connsiteY1" fmla="*/ 0 h 2694037"/>
                <a:gd name="connsiteX2" fmla="*/ 0 w 2303760"/>
                <a:gd name="connsiteY2" fmla="*/ 458837 h 2694037"/>
                <a:gd name="connsiteX3" fmla="*/ 583059 w 2303760"/>
                <a:gd name="connsiteY3" fmla="*/ 2694037 h 269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760" h="2694037">
                  <a:moveTo>
                    <a:pt x="2303760" y="2235200"/>
                  </a:moveTo>
                  <a:lnTo>
                    <a:pt x="1720701" y="0"/>
                  </a:lnTo>
                  <a:lnTo>
                    <a:pt x="0" y="458837"/>
                  </a:lnTo>
                  <a:lnTo>
                    <a:pt x="583059" y="2694037"/>
                  </a:ln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97" name="Freeform: Shape 61">
              <a:extLst>
                <a:ext uri="{FF2B5EF4-FFF2-40B4-BE49-F238E27FC236}">
                  <a16:creationId xmlns:a16="http://schemas.microsoft.com/office/drawing/2014/main" xmlns="" id="{D59EAB6C-145A-C74C-871C-7C771C81E5EC}"/>
                </a:ext>
              </a:extLst>
            </p:cNvPr>
            <p:cNvSpPr/>
            <p:nvPr/>
          </p:nvSpPr>
          <p:spPr>
            <a:xfrm>
              <a:off x="17078919" y="1016106"/>
              <a:ext cx="1870175" cy="1094493"/>
            </a:xfrm>
            <a:custGeom>
              <a:avLst/>
              <a:gdLst>
                <a:gd name="connsiteX0" fmla="*/ 149623 w 1870175"/>
                <a:gd name="connsiteY0" fmla="*/ 1094494 h 1094493"/>
                <a:gd name="connsiteX1" fmla="*/ 1870175 w 1870175"/>
                <a:gd name="connsiteY1" fmla="*/ 635706 h 1094493"/>
                <a:gd name="connsiteX2" fmla="*/ 1724324 w 1870175"/>
                <a:gd name="connsiteY2" fmla="*/ 76162 h 1094493"/>
                <a:gd name="connsiteX3" fmla="*/ 1599358 w 1870175"/>
                <a:gd name="connsiteY3" fmla="*/ 3038 h 1094493"/>
                <a:gd name="connsiteX4" fmla="*/ 75358 w 1870175"/>
                <a:gd name="connsiteY4" fmla="*/ 409438 h 1094493"/>
                <a:gd name="connsiteX5" fmla="*/ 3176 w 1870175"/>
                <a:gd name="connsiteY5" fmla="*/ 533362 h 1094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0175" h="1094493">
                  <a:moveTo>
                    <a:pt x="149623" y="1094494"/>
                  </a:moveTo>
                  <a:lnTo>
                    <a:pt x="1870175" y="635706"/>
                  </a:lnTo>
                  <a:lnTo>
                    <a:pt x="1724324" y="76162"/>
                  </a:lnTo>
                  <a:cubicBezTo>
                    <a:pt x="1709292" y="21989"/>
                    <a:pt x="1653928" y="-10406"/>
                    <a:pt x="1599358" y="3038"/>
                  </a:cubicBezTo>
                  <a:lnTo>
                    <a:pt x="75358" y="409438"/>
                  </a:lnTo>
                  <a:cubicBezTo>
                    <a:pt x="21532" y="424172"/>
                    <a:pt x="-10566" y="479288"/>
                    <a:pt x="3176" y="533362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98" name="Freeform: Shape 62">
              <a:extLst>
                <a:ext uri="{FF2B5EF4-FFF2-40B4-BE49-F238E27FC236}">
                  <a16:creationId xmlns:a16="http://schemas.microsoft.com/office/drawing/2014/main" xmlns="" id="{0FD5A6C1-FD3D-F448-9476-E3F31FC2BAFC}"/>
                </a:ext>
              </a:extLst>
            </p:cNvPr>
            <p:cNvSpPr/>
            <p:nvPr/>
          </p:nvSpPr>
          <p:spPr>
            <a:xfrm>
              <a:off x="18180099" y="5299738"/>
              <a:ext cx="1845519" cy="999529"/>
            </a:xfrm>
            <a:custGeom>
              <a:avLst/>
              <a:gdLst>
                <a:gd name="connsiteX0" fmla="*/ 1720701 w 1845519"/>
                <a:gd name="connsiteY0" fmla="*/ 0 h 999529"/>
                <a:gd name="connsiteX1" fmla="*/ 0 w 1845519"/>
                <a:gd name="connsiteY1" fmla="*/ 458837 h 999529"/>
                <a:gd name="connsiteX2" fmla="*/ 121196 w 1845519"/>
                <a:gd name="connsiteY2" fmla="*/ 923330 h 999529"/>
                <a:gd name="connsiteX3" fmla="*/ 168970 w 1845519"/>
                <a:gd name="connsiteY3" fmla="*/ 985341 h 999529"/>
                <a:gd name="connsiteX4" fmla="*/ 219770 w 1845519"/>
                <a:gd name="connsiteY4" fmla="*/ 999530 h 999529"/>
                <a:gd name="connsiteX5" fmla="*/ 246162 w 1845519"/>
                <a:gd name="connsiteY5" fmla="*/ 996504 h 999529"/>
                <a:gd name="connsiteX6" fmla="*/ 1770162 w 1845519"/>
                <a:gd name="connsiteY6" fmla="*/ 590104 h 999529"/>
                <a:gd name="connsiteX7" fmla="*/ 1842343 w 1845519"/>
                <a:gd name="connsiteY7" fmla="*/ 466130 h 999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45519" h="999529">
                  <a:moveTo>
                    <a:pt x="1720701" y="0"/>
                  </a:moveTo>
                  <a:lnTo>
                    <a:pt x="0" y="458837"/>
                  </a:lnTo>
                  <a:lnTo>
                    <a:pt x="121196" y="923330"/>
                  </a:lnTo>
                  <a:cubicBezTo>
                    <a:pt x="128240" y="949523"/>
                    <a:pt x="145405" y="971848"/>
                    <a:pt x="168970" y="985341"/>
                  </a:cubicBezTo>
                  <a:cubicBezTo>
                    <a:pt x="184299" y="994618"/>
                    <a:pt x="201861" y="999530"/>
                    <a:pt x="219770" y="999530"/>
                  </a:cubicBezTo>
                  <a:cubicBezTo>
                    <a:pt x="228650" y="999530"/>
                    <a:pt x="237530" y="998488"/>
                    <a:pt x="246162" y="996504"/>
                  </a:cubicBezTo>
                  <a:lnTo>
                    <a:pt x="1770162" y="590104"/>
                  </a:lnTo>
                  <a:cubicBezTo>
                    <a:pt x="1823988" y="575370"/>
                    <a:pt x="1856085" y="520204"/>
                    <a:pt x="1842343" y="466130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  <p:grpSp>
        <p:nvGrpSpPr>
          <p:cNvPr id="99" name="Graphic 98">
            <a:extLst>
              <a:ext uri="{FF2B5EF4-FFF2-40B4-BE49-F238E27FC236}">
                <a16:creationId xmlns:a16="http://schemas.microsoft.com/office/drawing/2014/main" xmlns="" id="{9797AF95-6DD7-CA49-9595-0CC675560CB8}"/>
              </a:ext>
            </a:extLst>
          </p:cNvPr>
          <p:cNvGrpSpPr>
            <a:grpSpLocks noChangeAspect="1"/>
          </p:cNvGrpSpPr>
          <p:nvPr/>
        </p:nvGrpSpPr>
        <p:grpSpPr>
          <a:xfrm>
            <a:off x="4474810" y="2222040"/>
            <a:ext cx="264830" cy="245434"/>
            <a:chOff x="2009096" y="3514657"/>
            <a:chExt cx="418203" cy="387573"/>
          </a:xfrm>
          <a:solidFill>
            <a:schemeClr val="bg2"/>
          </a:solidFill>
        </p:grpSpPr>
        <p:sp>
          <p:nvSpPr>
            <p:cNvPr id="100" name="Freeform: Shape 69">
              <a:extLst>
                <a:ext uri="{FF2B5EF4-FFF2-40B4-BE49-F238E27FC236}">
                  <a16:creationId xmlns:a16="http://schemas.microsoft.com/office/drawing/2014/main" xmlns="" id="{B6941C03-4DA0-7C4A-B747-06FBBCEA030C}"/>
                </a:ext>
              </a:extLst>
            </p:cNvPr>
            <p:cNvSpPr/>
            <p:nvPr/>
          </p:nvSpPr>
          <p:spPr>
            <a:xfrm>
              <a:off x="2054021" y="3514657"/>
              <a:ext cx="45740" cy="115577"/>
            </a:xfrm>
            <a:custGeom>
              <a:avLst/>
              <a:gdLst>
                <a:gd name="connsiteX0" fmla="*/ 45740 w 45740"/>
                <a:gd name="connsiteY0" fmla="*/ 0 h 115577"/>
                <a:gd name="connsiteX1" fmla="*/ 12252 w 45740"/>
                <a:gd name="connsiteY1" fmla="*/ 0 h 115577"/>
                <a:gd name="connsiteX2" fmla="*/ 0 w 45740"/>
                <a:gd name="connsiteY2" fmla="*/ 12252 h 115577"/>
                <a:gd name="connsiteX3" fmla="*/ 0 w 45740"/>
                <a:gd name="connsiteY3" fmla="*/ 115578 h 115577"/>
                <a:gd name="connsiteX4" fmla="*/ 45740 w 45740"/>
                <a:gd name="connsiteY4" fmla="*/ 115578 h 11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40" h="115577">
                  <a:moveTo>
                    <a:pt x="45740" y="0"/>
                  </a:moveTo>
                  <a:lnTo>
                    <a:pt x="12252" y="0"/>
                  </a:lnTo>
                  <a:cubicBezTo>
                    <a:pt x="5486" y="0"/>
                    <a:pt x="0" y="5486"/>
                    <a:pt x="0" y="12252"/>
                  </a:cubicBezTo>
                  <a:lnTo>
                    <a:pt x="0" y="115578"/>
                  </a:lnTo>
                  <a:lnTo>
                    <a:pt x="45740" y="115578"/>
                  </a:lnTo>
                  <a:close/>
                </a:path>
              </a:pathLst>
            </a:custGeom>
            <a:grpFill/>
            <a:ln w="8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01" name="Freeform: Shape 70">
              <a:extLst>
                <a:ext uri="{FF2B5EF4-FFF2-40B4-BE49-F238E27FC236}">
                  <a16:creationId xmlns:a16="http://schemas.microsoft.com/office/drawing/2014/main" xmlns="" id="{6367A98E-ECE1-EE45-B4EC-FE334F0F603F}"/>
                </a:ext>
              </a:extLst>
            </p:cNvPr>
            <p:cNvSpPr/>
            <p:nvPr/>
          </p:nvSpPr>
          <p:spPr>
            <a:xfrm>
              <a:off x="2124266" y="3514657"/>
              <a:ext cx="24504" cy="115577"/>
            </a:xfrm>
            <a:custGeom>
              <a:avLst/>
              <a:gdLst>
                <a:gd name="connsiteX0" fmla="*/ 0 w 24504"/>
                <a:gd name="connsiteY0" fmla="*/ 0 h 115577"/>
                <a:gd name="connsiteX1" fmla="*/ 24505 w 24504"/>
                <a:gd name="connsiteY1" fmla="*/ 0 h 115577"/>
                <a:gd name="connsiteX2" fmla="*/ 24505 w 24504"/>
                <a:gd name="connsiteY2" fmla="*/ 115578 h 115577"/>
                <a:gd name="connsiteX3" fmla="*/ 0 w 24504"/>
                <a:gd name="connsiteY3" fmla="*/ 115578 h 11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04" h="115577">
                  <a:moveTo>
                    <a:pt x="0" y="0"/>
                  </a:moveTo>
                  <a:lnTo>
                    <a:pt x="24505" y="0"/>
                  </a:lnTo>
                  <a:lnTo>
                    <a:pt x="24505" y="115578"/>
                  </a:lnTo>
                  <a:lnTo>
                    <a:pt x="0" y="115578"/>
                  </a:lnTo>
                  <a:close/>
                </a:path>
              </a:pathLst>
            </a:custGeom>
            <a:grpFill/>
            <a:ln w="8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02" name="Freeform: Shape 71">
              <a:extLst>
                <a:ext uri="{FF2B5EF4-FFF2-40B4-BE49-F238E27FC236}">
                  <a16:creationId xmlns:a16="http://schemas.microsoft.com/office/drawing/2014/main" xmlns="" id="{F7CE17E4-9B2D-E541-81D7-18D69C6788F9}"/>
                </a:ext>
              </a:extLst>
            </p:cNvPr>
            <p:cNvSpPr/>
            <p:nvPr/>
          </p:nvSpPr>
          <p:spPr>
            <a:xfrm>
              <a:off x="2173275" y="3514657"/>
              <a:ext cx="209101" cy="117234"/>
            </a:xfrm>
            <a:custGeom>
              <a:avLst/>
              <a:gdLst>
                <a:gd name="connsiteX0" fmla="*/ 209101 w 209101"/>
                <a:gd name="connsiteY0" fmla="*/ 117234 h 117234"/>
                <a:gd name="connsiteX1" fmla="*/ 209101 w 209101"/>
                <a:gd name="connsiteY1" fmla="*/ 12252 h 117234"/>
                <a:gd name="connsiteX2" fmla="*/ 196849 w 209101"/>
                <a:gd name="connsiteY2" fmla="*/ 0 h 117234"/>
                <a:gd name="connsiteX3" fmla="*/ 0 w 209101"/>
                <a:gd name="connsiteY3" fmla="*/ 0 h 117234"/>
                <a:gd name="connsiteX4" fmla="*/ 0 w 209101"/>
                <a:gd name="connsiteY4" fmla="*/ 115578 h 117234"/>
                <a:gd name="connsiteX5" fmla="*/ 191948 w 209101"/>
                <a:gd name="connsiteY5" fmla="*/ 115578 h 117234"/>
                <a:gd name="connsiteX6" fmla="*/ 209101 w 209101"/>
                <a:gd name="connsiteY6" fmla="*/ 117234 h 11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101" h="117234">
                  <a:moveTo>
                    <a:pt x="209101" y="117234"/>
                  </a:moveTo>
                  <a:lnTo>
                    <a:pt x="209101" y="12252"/>
                  </a:lnTo>
                  <a:cubicBezTo>
                    <a:pt x="209101" y="5486"/>
                    <a:pt x="203616" y="0"/>
                    <a:pt x="196849" y="0"/>
                  </a:cubicBezTo>
                  <a:lnTo>
                    <a:pt x="0" y="0"/>
                  </a:lnTo>
                  <a:lnTo>
                    <a:pt x="0" y="115578"/>
                  </a:lnTo>
                  <a:lnTo>
                    <a:pt x="191948" y="115578"/>
                  </a:lnTo>
                  <a:cubicBezTo>
                    <a:pt x="197846" y="115578"/>
                    <a:pt x="203582" y="116141"/>
                    <a:pt x="209101" y="117234"/>
                  </a:cubicBezTo>
                  <a:close/>
                </a:path>
              </a:pathLst>
            </a:custGeom>
            <a:grpFill/>
            <a:ln w="8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03" name="Freeform: Shape 72">
              <a:extLst>
                <a:ext uri="{FF2B5EF4-FFF2-40B4-BE49-F238E27FC236}">
                  <a16:creationId xmlns:a16="http://schemas.microsoft.com/office/drawing/2014/main" xmlns="" id="{CBD7AB72-56CA-7E41-AEA4-8A6BDB8A6CDB}"/>
                </a:ext>
              </a:extLst>
            </p:cNvPr>
            <p:cNvSpPr/>
            <p:nvPr/>
          </p:nvSpPr>
          <p:spPr>
            <a:xfrm>
              <a:off x="2015222" y="3791962"/>
              <a:ext cx="412077" cy="110268"/>
            </a:xfrm>
            <a:custGeom>
              <a:avLst/>
              <a:gdLst>
                <a:gd name="connsiteX0" fmla="*/ 399825 w 412077"/>
                <a:gd name="connsiteY0" fmla="*/ 85764 h 110268"/>
                <a:gd name="connsiteX1" fmla="*/ 390842 w 412077"/>
                <a:gd name="connsiteY1" fmla="*/ 85764 h 110268"/>
                <a:gd name="connsiteX2" fmla="*/ 390842 w 412077"/>
                <a:gd name="connsiteY2" fmla="*/ 24524 h 110268"/>
                <a:gd name="connsiteX3" fmla="*/ 399825 w 412077"/>
                <a:gd name="connsiteY3" fmla="*/ 24524 h 110268"/>
                <a:gd name="connsiteX4" fmla="*/ 412077 w 412077"/>
                <a:gd name="connsiteY4" fmla="*/ 12272 h 110268"/>
                <a:gd name="connsiteX5" fmla="*/ 399825 w 412077"/>
                <a:gd name="connsiteY5" fmla="*/ 20 h 110268"/>
                <a:gd name="connsiteX6" fmla="*/ 333626 w 412077"/>
                <a:gd name="connsiteY6" fmla="*/ 21 h 110268"/>
                <a:gd name="connsiteX7" fmla="*/ 55135 w 412077"/>
                <a:gd name="connsiteY7" fmla="*/ 0 h 110268"/>
                <a:gd name="connsiteX8" fmla="*/ 55130 w 412077"/>
                <a:gd name="connsiteY8" fmla="*/ 0 h 110268"/>
                <a:gd name="connsiteX9" fmla="*/ 16192 w 412077"/>
                <a:gd name="connsiteY9" fmla="*/ 16189 h 110268"/>
                <a:gd name="connsiteX10" fmla="*/ 0 w 412077"/>
                <a:gd name="connsiteY10" fmla="*/ 55134 h 110268"/>
                <a:gd name="connsiteX11" fmla="*/ 55134 w 412077"/>
                <a:gd name="connsiteY11" fmla="*/ 110269 h 110268"/>
                <a:gd name="connsiteX12" fmla="*/ 399825 w 412077"/>
                <a:gd name="connsiteY12" fmla="*/ 110269 h 110268"/>
                <a:gd name="connsiteX13" fmla="*/ 412077 w 412077"/>
                <a:gd name="connsiteY13" fmla="*/ 98017 h 110268"/>
                <a:gd name="connsiteX14" fmla="*/ 399825 w 412077"/>
                <a:gd name="connsiteY14" fmla="*/ 85764 h 110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2077" h="110268">
                  <a:moveTo>
                    <a:pt x="399825" y="85764"/>
                  </a:moveTo>
                  <a:lnTo>
                    <a:pt x="390842" y="85764"/>
                  </a:lnTo>
                  <a:lnTo>
                    <a:pt x="390842" y="24524"/>
                  </a:lnTo>
                  <a:lnTo>
                    <a:pt x="399825" y="24524"/>
                  </a:lnTo>
                  <a:cubicBezTo>
                    <a:pt x="406592" y="24524"/>
                    <a:pt x="412077" y="19038"/>
                    <a:pt x="412077" y="12272"/>
                  </a:cubicBezTo>
                  <a:cubicBezTo>
                    <a:pt x="412077" y="5505"/>
                    <a:pt x="406592" y="20"/>
                    <a:pt x="399825" y="20"/>
                  </a:cubicBezTo>
                  <a:cubicBezTo>
                    <a:pt x="399825" y="20"/>
                    <a:pt x="333639" y="21"/>
                    <a:pt x="333626" y="21"/>
                  </a:cubicBezTo>
                  <a:lnTo>
                    <a:pt x="55135" y="0"/>
                  </a:lnTo>
                  <a:cubicBezTo>
                    <a:pt x="55133" y="0"/>
                    <a:pt x="55132" y="0"/>
                    <a:pt x="55130" y="0"/>
                  </a:cubicBezTo>
                  <a:cubicBezTo>
                    <a:pt x="40461" y="0"/>
                    <a:pt x="26632" y="5749"/>
                    <a:pt x="16192" y="16189"/>
                  </a:cubicBezTo>
                  <a:cubicBezTo>
                    <a:pt x="5750" y="26630"/>
                    <a:pt x="0" y="40461"/>
                    <a:pt x="0" y="55134"/>
                  </a:cubicBezTo>
                  <a:cubicBezTo>
                    <a:pt x="0" y="85536"/>
                    <a:pt x="24733" y="110269"/>
                    <a:pt x="55134" y="110269"/>
                  </a:cubicBezTo>
                  <a:lnTo>
                    <a:pt x="399825" y="110269"/>
                  </a:lnTo>
                  <a:cubicBezTo>
                    <a:pt x="406592" y="110269"/>
                    <a:pt x="412077" y="104783"/>
                    <a:pt x="412077" y="98017"/>
                  </a:cubicBezTo>
                  <a:cubicBezTo>
                    <a:pt x="412077" y="91250"/>
                    <a:pt x="406592" y="85764"/>
                    <a:pt x="399825" y="85764"/>
                  </a:cubicBezTo>
                  <a:close/>
                </a:path>
              </a:pathLst>
            </a:custGeom>
            <a:grpFill/>
            <a:ln w="8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04" name="Freeform: Shape 73">
              <a:extLst>
                <a:ext uri="{FF2B5EF4-FFF2-40B4-BE49-F238E27FC236}">
                  <a16:creationId xmlns:a16="http://schemas.microsoft.com/office/drawing/2014/main" xmlns="" id="{13896D2A-5622-EA4B-B25A-178CA17D7A38}"/>
                </a:ext>
              </a:extLst>
            </p:cNvPr>
            <p:cNvSpPr/>
            <p:nvPr/>
          </p:nvSpPr>
          <p:spPr>
            <a:xfrm>
              <a:off x="2281092" y="3723350"/>
              <a:ext cx="24504" cy="35276"/>
            </a:xfrm>
            <a:custGeom>
              <a:avLst/>
              <a:gdLst>
                <a:gd name="connsiteX0" fmla="*/ 8378 w 24504"/>
                <a:gd name="connsiteY0" fmla="*/ 32484 h 35276"/>
                <a:gd name="connsiteX1" fmla="*/ 12252 w 24504"/>
                <a:gd name="connsiteY1" fmla="*/ 31855 h 35276"/>
                <a:gd name="connsiteX2" fmla="*/ 16126 w 24504"/>
                <a:gd name="connsiteY2" fmla="*/ 32484 h 35276"/>
                <a:gd name="connsiteX3" fmla="*/ 24504 w 24504"/>
                <a:gd name="connsiteY3" fmla="*/ 35276 h 35276"/>
                <a:gd name="connsiteX4" fmla="*/ 24504 w 24504"/>
                <a:gd name="connsiteY4" fmla="*/ 0 h 35276"/>
                <a:gd name="connsiteX5" fmla="*/ 0 w 24504"/>
                <a:gd name="connsiteY5" fmla="*/ 0 h 35276"/>
                <a:gd name="connsiteX6" fmla="*/ 0 w 24504"/>
                <a:gd name="connsiteY6" fmla="*/ 35276 h 35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04" h="35276">
                  <a:moveTo>
                    <a:pt x="8378" y="32484"/>
                  </a:moveTo>
                  <a:cubicBezTo>
                    <a:pt x="9635" y="32065"/>
                    <a:pt x="10944" y="31855"/>
                    <a:pt x="12252" y="31855"/>
                  </a:cubicBezTo>
                  <a:cubicBezTo>
                    <a:pt x="13560" y="31855"/>
                    <a:pt x="14869" y="32065"/>
                    <a:pt x="16126" y="32484"/>
                  </a:cubicBezTo>
                  <a:lnTo>
                    <a:pt x="24504" y="35276"/>
                  </a:lnTo>
                  <a:lnTo>
                    <a:pt x="24504" y="0"/>
                  </a:lnTo>
                  <a:lnTo>
                    <a:pt x="0" y="0"/>
                  </a:lnTo>
                  <a:lnTo>
                    <a:pt x="0" y="35276"/>
                  </a:lnTo>
                  <a:close/>
                </a:path>
              </a:pathLst>
            </a:custGeom>
            <a:grpFill/>
            <a:ln w="8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05" name="Freeform: Shape 74">
              <a:extLst>
                <a:ext uri="{FF2B5EF4-FFF2-40B4-BE49-F238E27FC236}">
                  <a16:creationId xmlns:a16="http://schemas.microsoft.com/office/drawing/2014/main" xmlns="" id="{038AB502-DA6E-0540-B414-96D3956E82FA}"/>
                </a:ext>
              </a:extLst>
            </p:cNvPr>
            <p:cNvSpPr/>
            <p:nvPr/>
          </p:nvSpPr>
          <p:spPr>
            <a:xfrm>
              <a:off x="2009096" y="3654739"/>
              <a:ext cx="411743" cy="112719"/>
            </a:xfrm>
            <a:custGeom>
              <a:avLst/>
              <a:gdLst>
                <a:gd name="connsiteX0" fmla="*/ 78421 w 411743"/>
                <a:gd name="connsiteY0" fmla="*/ 112718 h 112719"/>
                <a:gd name="connsiteX1" fmla="*/ 247493 w 411743"/>
                <a:gd name="connsiteY1" fmla="*/ 112718 h 112719"/>
                <a:gd name="connsiteX2" fmla="*/ 247493 w 411743"/>
                <a:gd name="connsiteY2" fmla="*/ 56359 h 112719"/>
                <a:gd name="connsiteX3" fmla="*/ 259745 w 411743"/>
                <a:gd name="connsiteY3" fmla="*/ 44107 h 112719"/>
                <a:gd name="connsiteX4" fmla="*/ 308753 w 411743"/>
                <a:gd name="connsiteY4" fmla="*/ 44107 h 112719"/>
                <a:gd name="connsiteX5" fmla="*/ 321005 w 411743"/>
                <a:gd name="connsiteY5" fmla="*/ 56359 h 112719"/>
                <a:gd name="connsiteX6" fmla="*/ 321005 w 411743"/>
                <a:gd name="connsiteY6" fmla="*/ 112718 h 112719"/>
                <a:gd name="connsiteX7" fmla="*/ 356128 w 411743"/>
                <a:gd name="connsiteY7" fmla="*/ 112718 h 112719"/>
                <a:gd name="connsiteX8" fmla="*/ 397853 w 411743"/>
                <a:gd name="connsiteY8" fmla="*/ 94931 h 112719"/>
                <a:gd name="connsiteX9" fmla="*/ 411744 w 411743"/>
                <a:gd name="connsiteY9" fmla="*/ 56360 h 112719"/>
                <a:gd name="connsiteX10" fmla="*/ 397853 w 411743"/>
                <a:gd name="connsiteY10" fmla="*/ 17788 h 112719"/>
                <a:gd name="connsiteX11" fmla="*/ 356128 w 411743"/>
                <a:gd name="connsiteY11" fmla="*/ 0 h 112719"/>
                <a:gd name="connsiteX12" fmla="*/ 12252 w 411743"/>
                <a:gd name="connsiteY12" fmla="*/ 0 h 112719"/>
                <a:gd name="connsiteX13" fmla="*/ 0 w 411743"/>
                <a:gd name="connsiteY13" fmla="*/ 12252 h 112719"/>
                <a:gd name="connsiteX14" fmla="*/ 12252 w 411743"/>
                <a:gd name="connsiteY14" fmla="*/ 24504 h 112719"/>
                <a:gd name="connsiteX15" fmla="*/ 26215 w 411743"/>
                <a:gd name="connsiteY15" fmla="*/ 24504 h 112719"/>
                <a:gd name="connsiteX16" fmla="*/ 26147 w 411743"/>
                <a:gd name="connsiteY16" fmla="*/ 88215 h 112719"/>
                <a:gd name="connsiteX17" fmla="*/ 12252 w 411743"/>
                <a:gd name="connsiteY17" fmla="*/ 88215 h 112719"/>
                <a:gd name="connsiteX18" fmla="*/ 0 w 411743"/>
                <a:gd name="connsiteY18" fmla="*/ 100467 h 112719"/>
                <a:gd name="connsiteX19" fmla="*/ 12252 w 411743"/>
                <a:gd name="connsiteY19" fmla="*/ 112719 h 112719"/>
                <a:gd name="connsiteX20" fmla="*/ 78421 w 411743"/>
                <a:gd name="connsiteY20" fmla="*/ 112718 h 112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11743" h="112719">
                  <a:moveTo>
                    <a:pt x="78421" y="112718"/>
                  </a:moveTo>
                  <a:lnTo>
                    <a:pt x="247493" y="112718"/>
                  </a:lnTo>
                  <a:lnTo>
                    <a:pt x="247493" y="56359"/>
                  </a:lnTo>
                  <a:cubicBezTo>
                    <a:pt x="247493" y="49592"/>
                    <a:pt x="252978" y="44107"/>
                    <a:pt x="259745" y="44107"/>
                  </a:cubicBezTo>
                  <a:lnTo>
                    <a:pt x="308753" y="44107"/>
                  </a:lnTo>
                  <a:cubicBezTo>
                    <a:pt x="315519" y="44107"/>
                    <a:pt x="321005" y="49592"/>
                    <a:pt x="321005" y="56359"/>
                  </a:cubicBezTo>
                  <a:lnTo>
                    <a:pt x="321005" y="112718"/>
                  </a:lnTo>
                  <a:lnTo>
                    <a:pt x="356128" y="112718"/>
                  </a:lnTo>
                  <a:cubicBezTo>
                    <a:pt x="373234" y="112718"/>
                    <a:pt x="387663" y="106568"/>
                    <a:pt x="397853" y="94931"/>
                  </a:cubicBezTo>
                  <a:cubicBezTo>
                    <a:pt x="406811" y="84703"/>
                    <a:pt x="411744" y="71005"/>
                    <a:pt x="411744" y="56360"/>
                  </a:cubicBezTo>
                  <a:cubicBezTo>
                    <a:pt x="411744" y="41714"/>
                    <a:pt x="406811" y="28016"/>
                    <a:pt x="397853" y="17788"/>
                  </a:cubicBezTo>
                  <a:cubicBezTo>
                    <a:pt x="387663" y="6151"/>
                    <a:pt x="373234" y="0"/>
                    <a:pt x="356128" y="0"/>
                  </a:cubicBezTo>
                  <a:lnTo>
                    <a:pt x="12252" y="0"/>
                  </a:lnTo>
                  <a:cubicBezTo>
                    <a:pt x="5486" y="0"/>
                    <a:pt x="0" y="5486"/>
                    <a:pt x="0" y="12252"/>
                  </a:cubicBezTo>
                  <a:cubicBezTo>
                    <a:pt x="0" y="19018"/>
                    <a:pt x="5486" y="24504"/>
                    <a:pt x="12252" y="24504"/>
                  </a:cubicBezTo>
                  <a:lnTo>
                    <a:pt x="26215" y="24504"/>
                  </a:lnTo>
                  <a:cubicBezTo>
                    <a:pt x="26183" y="41325"/>
                    <a:pt x="26159" y="71393"/>
                    <a:pt x="26147" y="88215"/>
                  </a:cubicBezTo>
                  <a:lnTo>
                    <a:pt x="12252" y="88215"/>
                  </a:lnTo>
                  <a:cubicBezTo>
                    <a:pt x="5486" y="88215"/>
                    <a:pt x="0" y="93701"/>
                    <a:pt x="0" y="100467"/>
                  </a:cubicBezTo>
                  <a:cubicBezTo>
                    <a:pt x="0" y="107233"/>
                    <a:pt x="5486" y="112719"/>
                    <a:pt x="12252" y="112719"/>
                  </a:cubicBezTo>
                  <a:cubicBezTo>
                    <a:pt x="12252" y="112718"/>
                    <a:pt x="78418" y="112718"/>
                    <a:pt x="78421" y="112718"/>
                  </a:cubicBezTo>
                  <a:close/>
                </a:path>
              </a:pathLst>
            </a:custGeom>
            <a:grpFill/>
            <a:ln w="8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174523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6">
            <a:extLst>
              <a:ext uri="{FF2B5EF4-FFF2-40B4-BE49-F238E27FC236}">
                <a16:creationId xmlns:a16="http://schemas.microsoft.com/office/drawing/2014/main" xmlns="" id="{3DC1344B-AA6D-4A4F-8D6C-CBC96625E516}"/>
              </a:ext>
            </a:extLst>
          </p:cNvPr>
          <p:cNvGrpSpPr/>
          <p:nvPr/>
        </p:nvGrpSpPr>
        <p:grpSpPr>
          <a:xfrm>
            <a:off x="-782" y="7192"/>
            <a:ext cx="7497486" cy="806869"/>
            <a:chOff x="1209823" y="3477528"/>
            <a:chExt cx="3680294" cy="59084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01D2FD8E-109D-4C3B-AFAE-BA534CC169B7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6" name="Flecha: pentágono 19">
              <a:extLst>
                <a:ext uri="{FF2B5EF4-FFF2-40B4-BE49-F238E27FC236}">
                  <a16:creationId xmlns:a16="http://schemas.microsoft.com/office/drawing/2014/main" xmlns="" id="{EE08B766-9748-4585-A385-A88DF6A0F573}"/>
                </a:ext>
              </a:extLst>
            </p:cNvPr>
            <p:cNvSpPr/>
            <p:nvPr/>
          </p:nvSpPr>
          <p:spPr>
            <a:xfrm>
              <a:off x="1708923" y="3477529"/>
              <a:ext cx="3181194" cy="590844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C" sz="20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DISPOSICIONES PARA SU IMPLEMENTACIÓN Y SU ESTADO ACTUAL</a:t>
              </a:r>
            </a:p>
          </p:txBody>
        </p:sp>
      </p:grpSp>
      <p:pic>
        <p:nvPicPr>
          <p:cNvPr id="8" name="Marcador de contenido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294" y="6140585"/>
            <a:ext cx="1873408" cy="600783"/>
          </a:xfrm>
          <a:prstGeom prst="rect">
            <a:avLst/>
          </a:prstGeom>
        </p:spPr>
      </p:pic>
      <p:graphicFrame>
        <p:nvGraphicFramePr>
          <p:cNvPr id="3" name="Tabla 6">
            <a:extLst>
              <a:ext uri="{FF2B5EF4-FFF2-40B4-BE49-F238E27FC236}">
                <a16:creationId xmlns:a16="http://schemas.microsoft.com/office/drawing/2014/main" xmlns="" id="{826A08A7-3B0D-8C4C-8DBD-4AE3847B7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87458"/>
              </p:ext>
            </p:extLst>
          </p:nvPr>
        </p:nvGraphicFramePr>
        <p:xfrm>
          <a:off x="179512" y="1215771"/>
          <a:ext cx="8604956" cy="484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xmlns="" val="4127095117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865214876"/>
                    </a:ext>
                  </a:extLst>
                </a:gridCol>
                <a:gridCol w="2682298">
                  <a:extLst>
                    <a:ext uri="{9D8B030D-6E8A-4147-A177-3AD203B41FA5}">
                      <a16:colId xmlns:a16="http://schemas.microsoft.com/office/drawing/2014/main" xmlns="" val="4038360354"/>
                    </a:ext>
                  </a:extLst>
                </a:gridCol>
                <a:gridCol w="2286254">
                  <a:extLst>
                    <a:ext uri="{9D8B030D-6E8A-4147-A177-3AD203B41FA5}">
                      <a16:colId xmlns:a16="http://schemas.microsoft.com/office/drawing/2014/main" xmlns="" val="1275412516"/>
                    </a:ext>
                  </a:extLst>
                </a:gridCol>
              </a:tblGrid>
              <a:tr h="689353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Disposición Transitoria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Dependencias Involucradas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Acción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Estado 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0951193"/>
                  </a:ext>
                </a:extLst>
              </a:tr>
              <a:tr h="689353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Segunda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1700" dirty="0"/>
                        <a:t>Administración General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1700" dirty="0"/>
                        <a:t>STHV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1700" dirty="0"/>
                        <a:t>SGCTYPC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1700" dirty="0"/>
                        <a:t>DMI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/>
                        <a:t>Adecuación de Sistemas Informáticos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700" dirty="0"/>
                        <a:t>DMI se encuentra en etapa del desarrollo del módulo en el sistema SLUM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4989508"/>
                  </a:ext>
                </a:extLst>
              </a:tr>
              <a:tr h="689353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Tercera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1700" dirty="0"/>
                        <a:t>STHV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Elaborará los formularios,</a:t>
                      </a:r>
                    </a:p>
                    <a:p>
                      <a:pPr algn="ctr"/>
                      <a:r>
                        <a:rPr lang="es-EC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fichas y el anexo técnico de aplicación via Resolución Administrativa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700" dirty="0"/>
                        <a:t>Documentación expedida mediante Resolución Administrativa No. STHV-035-2020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8296051"/>
                  </a:ext>
                </a:extLst>
              </a:tr>
              <a:tr h="689353">
                <a:tc>
                  <a:txBody>
                    <a:bodyPr/>
                    <a:lstStyle/>
                    <a:p>
                      <a:pPr algn="ctr"/>
                      <a:r>
                        <a:rPr lang="es-ES_tradnl" b="1" dirty="0"/>
                        <a:t>Quinta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1700" dirty="0"/>
                        <a:t>AMC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700" dirty="0"/>
                        <a:t>Acreditación de entidades colaboradoras existentes o nuevas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700" dirty="0"/>
                        <a:t>Establecer tarifa a ser cobrada por las Entidades Colaboradoras previo a su acreditación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8187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09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6">
            <a:extLst>
              <a:ext uri="{FF2B5EF4-FFF2-40B4-BE49-F238E27FC236}">
                <a16:creationId xmlns:a16="http://schemas.microsoft.com/office/drawing/2014/main" xmlns="" id="{3DC1344B-AA6D-4A4F-8D6C-CBC96625E516}"/>
              </a:ext>
            </a:extLst>
          </p:cNvPr>
          <p:cNvGrpSpPr/>
          <p:nvPr/>
        </p:nvGrpSpPr>
        <p:grpSpPr>
          <a:xfrm>
            <a:off x="-16857" y="0"/>
            <a:ext cx="7497486" cy="806869"/>
            <a:chOff x="1209823" y="3477528"/>
            <a:chExt cx="3680294" cy="59084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01D2FD8E-109D-4C3B-AFAE-BA534CC169B7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6" name="Flecha: pentágono 19">
              <a:extLst>
                <a:ext uri="{FF2B5EF4-FFF2-40B4-BE49-F238E27FC236}">
                  <a16:creationId xmlns:a16="http://schemas.microsoft.com/office/drawing/2014/main" xmlns="" id="{EE08B766-9748-4585-A385-A88DF6A0F573}"/>
                </a:ext>
              </a:extLst>
            </p:cNvPr>
            <p:cNvSpPr/>
            <p:nvPr/>
          </p:nvSpPr>
          <p:spPr>
            <a:xfrm>
              <a:off x="1708923" y="3477529"/>
              <a:ext cx="3181194" cy="590844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C" sz="20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PROBLEMA EXPUESTO POR LA AMC PARA ACREDITAR ENTIDADES COLABORADORAS</a:t>
              </a:r>
            </a:p>
          </p:txBody>
        </p:sp>
      </p:grpSp>
      <p:pic>
        <p:nvPicPr>
          <p:cNvPr id="8" name="Marcador de contenido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294" y="6140585"/>
            <a:ext cx="1873408" cy="600783"/>
          </a:xfrm>
          <a:prstGeom prst="rect">
            <a:avLst/>
          </a:prstGeom>
        </p:spPr>
      </p:pic>
      <p:sp>
        <p:nvSpPr>
          <p:cNvPr id="34" name="Rectangle 95">
            <a:extLst>
              <a:ext uri="{FF2B5EF4-FFF2-40B4-BE49-F238E27FC236}">
                <a16:creationId xmlns:a16="http://schemas.microsoft.com/office/drawing/2014/main" xmlns="" id="{195EAEDE-FA87-624C-9AFA-311A9D981CF2}"/>
              </a:ext>
            </a:extLst>
          </p:cNvPr>
          <p:cNvSpPr/>
          <p:nvPr/>
        </p:nvSpPr>
        <p:spPr>
          <a:xfrm flipH="1">
            <a:off x="251520" y="1124744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COOTAD</a:t>
            </a:r>
          </a:p>
          <a:p>
            <a:pPr algn="ctr"/>
            <a:r>
              <a:rPr lang="es-ES_tradnl" sz="20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Competencias exclusivas del gobierno autónomo descentralizado municipal</a:t>
            </a:r>
          </a:p>
          <a:p>
            <a:pPr algn="ctr"/>
            <a:endParaRPr lang="es-ES_tradnl" sz="20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s-ES_tradnl" sz="20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Literal e) del artículo 55: </a:t>
            </a:r>
            <a:r>
              <a:rPr lang="es-ES_tradnl" sz="2000" i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Crear, modificar, exonerar o suprimir mediante ordenanzas, tasas, </a:t>
            </a:r>
            <a:r>
              <a:rPr lang="es-ES_tradnl" sz="2000" b="1" i="1" u="sng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tarifas</a:t>
            </a:r>
            <a:r>
              <a:rPr lang="es-ES_tradnl" sz="2000" b="1" i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ES_tradnl" sz="2000" i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 contribuciones especiales de mejoras;</a:t>
            </a:r>
            <a:r>
              <a:rPr lang="es-ES_tradnl" sz="20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</a:t>
            </a:r>
          </a:p>
          <a:p>
            <a:pPr algn="ctr"/>
            <a:endParaRPr lang="es-ES_tradnl" sz="20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s-ES_tradnl" sz="20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s-ES_tradnl" sz="20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base a este artículo la Agencia Metropolitana de Control señala que no es competente para definir la tarifa a ser cobrada por las entidades colaboradoras para la emisión de los Informes de Registro dentro del proceso de reconocimiento y/o regularización de edificaciones existentes.</a:t>
            </a:r>
          </a:p>
        </p:txBody>
      </p:sp>
    </p:spTree>
    <p:extLst>
      <p:ext uri="{BB962C8B-B14F-4D97-AF65-F5344CB8AC3E}">
        <p14:creationId xmlns:p14="http://schemas.microsoft.com/office/powerpoint/2010/main" val="34229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6">
            <a:extLst>
              <a:ext uri="{FF2B5EF4-FFF2-40B4-BE49-F238E27FC236}">
                <a16:creationId xmlns:a16="http://schemas.microsoft.com/office/drawing/2014/main" xmlns="" id="{3DC1344B-AA6D-4A4F-8D6C-CBC96625E516}"/>
              </a:ext>
            </a:extLst>
          </p:cNvPr>
          <p:cNvGrpSpPr/>
          <p:nvPr/>
        </p:nvGrpSpPr>
        <p:grpSpPr>
          <a:xfrm>
            <a:off x="-16857" y="0"/>
            <a:ext cx="7497486" cy="806869"/>
            <a:chOff x="1209823" y="3477528"/>
            <a:chExt cx="3680294" cy="59084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01D2FD8E-109D-4C3B-AFAE-BA534CC169B7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6" name="Flecha: pentágono 19">
              <a:extLst>
                <a:ext uri="{FF2B5EF4-FFF2-40B4-BE49-F238E27FC236}">
                  <a16:creationId xmlns:a16="http://schemas.microsoft.com/office/drawing/2014/main" xmlns="" id="{EE08B766-9748-4585-A385-A88DF6A0F573}"/>
                </a:ext>
              </a:extLst>
            </p:cNvPr>
            <p:cNvSpPr/>
            <p:nvPr/>
          </p:nvSpPr>
          <p:spPr>
            <a:xfrm>
              <a:off x="1708923" y="3477529"/>
              <a:ext cx="3181194" cy="590844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C" sz="25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PROCESO DEFINIDO PARA ESTABLECER LA TARIFA</a:t>
              </a:r>
            </a:p>
          </p:txBody>
        </p:sp>
      </p:grpSp>
      <p:pic>
        <p:nvPicPr>
          <p:cNvPr id="8" name="Marcador de contenido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810" y="5877272"/>
            <a:ext cx="1873408" cy="600783"/>
          </a:xfrm>
          <a:prstGeom prst="rect">
            <a:avLst/>
          </a:prstGeom>
        </p:spPr>
      </p:pic>
      <p:grpSp>
        <p:nvGrpSpPr>
          <p:cNvPr id="111" name="Graphic 19">
            <a:extLst>
              <a:ext uri="{FF2B5EF4-FFF2-40B4-BE49-F238E27FC236}">
                <a16:creationId xmlns:a16="http://schemas.microsoft.com/office/drawing/2014/main" xmlns="" id="{C2B54F15-F831-0E44-A97A-5F6C9C13A374}"/>
              </a:ext>
            </a:extLst>
          </p:cNvPr>
          <p:cNvGrpSpPr>
            <a:grpSpLocks noChangeAspect="1"/>
          </p:cNvGrpSpPr>
          <p:nvPr/>
        </p:nvGrpSpPr>
        <p:grpSpPr>
          <a:xfrm>
            <a:off x="614764" y="1903718"/>
            <a:ext cx="764856" cy="3275900"/>
            <a:chOff x="5294273" y="0"/>
            <a:chExt cx="1601204" cy="6858000"/>
          </a:xfrm>
          <a:gradFill>
            <a:gsLst>
              <a:gs pos="98000">
                <a:schemeClr val="accent1">
                  <a:lumMod val="75000"/>
                </a:schemeClr>
              </a:gs>
              <a:gs pos="0">
                <a:schemeClr val="accent1"/>
              </a:gs>
            </a:gsLst>
            <a:lin ang="5400000" scaled="0"/>
          </a:gradFill>
        </p:grpSpPr>
        <p:sp>
          <p:nvSpPr>
            <p:cNvPr id="112" name="Freeform 21">
              <a:extLst>
                <a:ext uri="{FF2B5EF4-FFF2-40B4-BE49-F238E27FC236}">
                  <a16:creationId xmlns:a16="http://schemas.microsoft.com/office/drawing/2014/main" xmlns="" id="{F74DE18A-A625-E242-AAD3-750BEAB88F9D}"/>
                </a:ext>
              </a:extLst>
            </p:cNvPr>
            <p:cNvSpPr/>
            <p:nvPr/>
          </p:nvSpPr>
          <p:spPr>
            <a:xfrm>
              <a:off x="5965634" y="0"/>
              <a:ext cx="929843" cy="6858000"/>
            </a:xfrm>
            <a:custGeom>
              <a:avLst/>
              <a:gdLst>
                <a:gd name="connsiteX0" fmla="*/ 929839 w 929843"/>
                <a:gd name="connsiteY0" fmla="*/ 2079470 h 6858000"/>
                <a:gd name="connsiteX1" fmla="*/ 55444 w 929843"/>
                <a:gd name="connsiteY1" fmla="*/ 1171448 h 6858000"/>
                <a:gd name="connsiteX2" fmla="*/ 41893 w 929843"/>
                <a:gd name="connsiteY2" fmla="*/ 1170940 h 6858000"/>
                <a:gd name="connsiteX3" fmla="*/ 41893 w 929843"/>
                <a:gd name="connsiteY3" fmla="*/ 0 h 6858000"/>
                <a:gd name="connsiteX4" fmla="*/ 0 w 929843"/>
                <a:gd name="connsiteY4" fmla="*/ 0 h 6858000"/>
                <a:gd name="connsiteX5" fmla="*/ 0 w 929843"/>
                <a:gd name="connsiteY5" fmla="*/ 1212709 h 6858000"/>
                <a:gd name="connsiteX6" fmla="*/ 20947 w 929843"/>
                <a:gd name="connsiteY6" fmla="*/ 1212709 h 6858000"/>
                <a:gd name="connsiteX7" fmla="*/ 887945 w 929843"/>
                <a:gd name="connsiteY7" fmla="*/ 2079470 h 6858000"/>
                <a:gd name="connsiteX8" fmla="*/ 20947 w 929843"/>
                <a:gd name="connsiteY8" fmla="*/ 2946400 h 6858000"/>
                <a:gd name="connsiteX9" fmla="*/ 0 w 929843"/>
                <a:gd name="connsiteY9" fmla="*/ 2946400 h 6858000"/>
                <a:gd name="connsiteX10" fmla="*/ 0 w 929843"/>
                <a:gd name="connsiteY10" fmla="*/ 6858000 h 6858000"/>
                <a:gd name="connsiteX11" fmla="*/ 41893 w 929843"/>
                <a:gd name="connsiteY11" fmla="*/ 6858000 h 6858000"/>
                <a:gd name="connsiteX12" fmla="*/ 41893 w 929843"/>
                <a:gd name="connsiteY12" fmla="*/ 2987943 h 6858000"/>
                <a:gd name="connsiteX13" fmla="*/ 55444 w 929843"/>
                <a:gd name="connsiteY13" fmla="*/ 2987435 h 6858000"/>
                <a:gd name="connsiteX14" fmla="*/ 929839 w 929843"/>
                <a:gd name="connsiteY14" fmla="*/ 207947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29843" h="6858000">
                  <a:moveTo>
                    <a:pt x="929839" y="2079470"/>
                  </a:moveTo>
                  <a:cubicBezTo>
                    <a:pt x="931504" y="1590384"/>
                    <a:pt x="544373" y="1188366"/>
                    <a:pt x="55444" y="1171448"/>
                  </a:cubicBezTo>
                  <a:lnTo>
                    <a:pt x="41893" y="1170940"/>
                  </a:lnTo>
                  <a:lnTo>
                    <a:pt x="41893" y="0"/>
                  </a:lnTo>
                  <a:lnTo>
                    <a:pt x="0" y="0"/>
                  </a:lnTo>
                  <a:lnTo>
                    <a:pt x="0" y="1212709"/>
                  </a:lnTo>
                  <a:lnTo>
                    <a:pt x="20947" y="1212709"/>
                  </a:lnTo>
                  <a:cubicBezTo>
                    <a:pt x="498993" y="1212709"/>
                    <a:pt x="887945" y="1601498"/>
                    <a:pt x="887945" y="2079470"/>
                  </a:cubicBezTo>
                  <a:cubicBezTo>
                    <a:pt x="887945" y="2557441"/>
                    <a:pt x="498993" y="2946400"/>
                    <a:pt x="20947" y="2946400"/>
                  </a:cubicBezTo>
                  <a:lnTo>
                    <a:pt x="0" y="2946400"/>
                  </a:lnTo>
                  <a:lnTo>
                    <a:pt x="0" y="6858000"/>
                  </a:lnTo>
                  <a:lnTo>
                    <a:pt x="41893" y="6858000"/>
                  </a:lnTo>
                  <a:lnTo>
                    <a:pt x="41893" y="2987943"/>
                  </a:lnTo>
                  <a:lnTo>
                    <a:pt x="55444" y="2987435"/>
                  </a:lnTo>
                  <a:cubicBezTo>
                    <a:pt x="544352" y="2970518"/>
                    <a:pt x="931473" y="2568534"/>
                    <a:pt x="929839" y="2079470"/>
                  </a:cubicBezTo>
                  <a:close/>
                </a:path>
              </a:pathLst>
            </a:custGeom>
            <a:grpFill/>
            <a:ln w="56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xmlns="" id="{71F0EB13-EF3E-3648-B8EB-70EC53F25F56}"/>
                </a:ext>
              </a:extLst>
            </p:cNvPr>
            <p:cNvSpPr/>
            <p:nvPr/>
          </p:nvSpPr>
          <p:spPr>
            <a:xfrm>
              <a:off x="5294273" y="1387345"/>
              <a:ext cx="1384624" cy="1384242"/>
            </a:xfrm>
            <a:custGeom>
              <a:avLst/>
              <a:gdLst>
                <a:gd name="connsiteX0" fmla="*/ 1384623 w 1384623"/>
                <a:gd name="connsiteY0" fmla="*/ 692122 h 1384243"/>
                <a:gd name="connsiteX1" fmla="*/ 692312 w 1384623"/>
                <a:gd name="connsiteY1" fmla="*/ 1384244 h 1384243"/>
                <a:gd name="connsiteX2" fmla="*/ 0 w 1384623"/>
                <a:gd name="connsiteY2" fmla="*/ 692122 h 1384243"/>
                <a:gd name="connsiteX3" fmla="*/ 692312 w 1384623"/>
                <a:gd name="connsiteY3" fmla="*/ 0 h 1384243"/>
                <a:gd name="connsiteX4" fmla="*/ 1384623 w 1384623"/>
                <a:gd name="connsiteY4" fmla="*/ 692122 h 138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4623" h="1384243">
                  <a:moveTo>
                    <a:pt x="1384623" y="692122"/>
                  </a:moveTo>
                  <a:cubicBezTo>
                    <a:pt x="1384623" y="1074370"/>
                    <a:pt x="1074665" y="1384244"/>
                    <a:pt x="692312" y="1384244"/>
                  </a:cubicBezTo>
                  <a:cubicBezTo>
                    <a:pt x="309959" y="1384244"/>
                    <a:pt x="0" y="1074370"/>
                    <a:pt x="0" y="692122"/>
                  </a:cubicBezTo>
                  <a:cubicBezTo>
                    <a:pt x="0" y="309873"/>
                    <a:pt x="309959" y="0"/>
                    <a:pt x="692312" y="0"/>
                  </a:cubicBezTo>
                  <a:cubicBezTo>
                    <a:pt x="1074665" y="0"/>
                    <a:pt x="1384623" y="309873"/>
                    <a:pt x="1384623" y="692122"/>
                  </a:cubicBezTo>
                  <a:close/>
                </a:path>
              </a:pathLst>
            </a:custGeom>
            <a:grpFill/>
            <a:ln w="56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  <p:sp>
        <p:nvSpPr>
          <p:cNvPr id="114" name="TextBox 23">
            <a:extLst>
              <a:ext uri="{FF2B5EF4-FFF2-40B4-BE49-F238E27FC236}">
                <a16:creationId xmlns:a16="http://schemas.microsoft.com/office/drawing/2014/main" xmlns="" id="{65EE3691-B9FC-0E4B-B73B-B0DF454BBC1C}"/>
              </a:ext>
            </a:extLst>
          </p:cNvPr>
          <p:cNvSpPr txBox="1"/>
          <p:nvPr/>
        </p:nvSpPr>
        <p:spPr>
          <a:xfrm flipH="1">
            <a:off x="945460" y="3385915"/>
            <a:ext cx="194240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>
                <a:solidFill>
                  <a:schemeClr val="tx1">
                    <a:alpha val="7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encuentra preparando el informe técnico que sustenta la definición de la tarifa a ser cobrada por las Entidades Colaboradoras.</a:t>
            </a:r>
          </a:p>
          <a:p>
            <a:endParaRPr lang="es-ES_tradnl" sz="1100" dirty="0">
              <a:solidFill>
                <a:schemeClr val="tx1">
                  <a:alpha val="7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s-ES_tradnl" sz="1100" dirty="0">
                <a:solidFill>
                  <a:schemeClr val="tx1">
                    <a:alpha val="7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STHV proporcionó los insumos técnicos para la elaboración del informe.</a:t>
            </a:r>
          </a:p>
        </p:txBody>
      </p:sp>
      <p:sp>
        <p:nvSpPr>
          <p:cNvPr id="115" name="Rectangle 24">
            <a:extLst>
              <a:ext uri="{FF2B5EF4-FFF2-40B4-BE49-F238E27FC236}">
                <a16:creationId xmlns:a16="http://schemas.microsoft.com/office/drawing/2014/main" xmlns="" id="{A6ECC61E-0CDA-F649-BE9B-47B764C5BECB}"/>
              </a:ext>
            </a:extLst>
          </p:cNvPr>
          <p:cNvSpPr/>
          <p:nvPr/>
        </p:nvSpPr>
        <p:spPr>
          <a:xfrm flipH="1">
            <a:off x="945460" y="1994819"/>
            <a:ext cx="2294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400" b="1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Dirección Metropolitana </a:t>
            </a:r>
          </a:p>
          <a:p>
            <a:r>
              <a:rPr lang="es-ES_tradnl" sz="1400" b="1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Financiera</a:t>
            </a:r>
            <a:endParaRPr lang="es-ES_tradnl" sz="1400" b="1" dirty="0">
              <a:solidFill>
                <a:schemeClr val="tx1">
                  <a:alpha val="90000"/>
                </a:schemeClr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117" name="Rectangle 31">
            <a:extLst>
              <a:ext uri="{FF2B5EF4-FFF2-40B4-BE49-F238E27FC236}">
                <a16:creationId xmlns:a16="http://schemas.microsoft.com/office/drawing/2014/main" xmlns="" id="{CEF29421-1D78-A440-B498-C40484EA1284}"/>
              </a:ext>
            </a:extLst>
          </p:cNvPr>
          <p:cNvSpPr/>
          <p:nvPr/>
        </p:nvSpPr>
        <p:spPr>
          <a:xfrm flipH="1">
            <a:off x="814545" y="2730712"/>
            <a:ext cx="266098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s-ES_tradnl" b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</a:p>
        </p:txBody>
      </p:sp>
      <p:grpSp>
        <p:nvGrpSpPr>
          <p:cNvPr id="118" name="Graphic 19">
            <a:extLst>
              <a:ext uri="{FF2B5EF4-FFF2-40B4-BE49-F238E27FC236}">
                <a16:creationId xmlns:a16="http://schemas.microsoft.com/office/drawing/2014/main" xmlns="" id="{D9243FCB-4D36-804E-BF06-A26B4C5CF9AE}"/>
              </a:ext>
            </a:extLst>
          </p:cNvPr>
          <p:cNvGrpSpPr>
            <a:grpSpLocks noChangeAspect="1"/>
          </p:cNvGrpSpPr>
          <p:nvPr/>
        </p:nvGrpSpPr>
        <p:grpSpPr>
          <a:xfrm>
            <a:off x="3491880" y="1903718"/>
            <a:ext cx="764856" cy="3275900"/>
            <a:chOff x="5294273" y="0"/>
            <a:chExt cx="1601204" cy="6858000"/>
          </a:xfrm>
          <a:gradFill>
            <a:gsLst>
              <a:gs pos="98000">
                <a:schemeClr val="accent2">
                  <a:lumMod val="75000"/>
                </a:schemeClr>
              </a:gs>
              <a:gs pos="0">
                <a:schemeClr val="accent2"/>
              </a:gs>
            </a:gsLst>
            <a:lin ang="5400000" scaled="0"/>
          </a:gradFill>
        </p:grpSpPr>
        <p:sp>
          <p:nvSpPr>
            <p:cNvPr id="119" name="Freeform 39">
              <a:extLst>
                <a:ext uri="{FF2B5EF4-FFF2-40B4-BE49-F238E27FC236}">
                  <a16:creationId xmlns:a16="http://schemas.microsoft.com/office/drawing/2014/main" xmlns="" id="{EEF79175-2423-4746-B3FA-40CE6C5F3DE6}"/>
                </a:ext>
              </a:extLst>
            </p:cNvPr>
            <p:cNvSpPr/>
            <p:nvPr/>
          </p:nvSpPr>
          <p:spPr>
            <a:xfrm>
              <a:off x="5965634" y="0"/>
              <a:ext cx="929843" cy="6858000"/>
            </a:xfrm>
            <a:custGeom>
              <a:avLst/>
              <a:gdLst>
                <a:gd name="connsiteX0" fmla="*/ 929839 w 929843"/>
                <a:gd name="connsiteY0" fmla="*/ 2079470 h 6858000"/>
                <a:gd name="connsiteX1" fmla="*/ 55444 w 929843"/>
                <a:gd name="connsiteY1" fmla="*/ 1171448 h 6858000"/>
                <a:gd name="connsiteX2" fmla="*/ 41893 w 929843"/>
                <a:gd name="connsiteY2" fmla="*/ 1170940 h 6858000"/>
                <a:gd name="connsiteX3" fmla="*/ 41893 w 929843"/>
                <a:gd name="connsiteY3" fmla="*/ 0 h 6858000"/>
                <a:gd name="connsiteX4" fmla="*/ 0 w 929843"/>
                <a:gd name="connsiteY4" fmla="*/ 0 h 6858000"/>
                <a:gd name="connsiteX5" fmla="*/ 0 w 929843"/>
                <a:gd name="connsiteY5" fmla="*/ 1212709 h 6858000"/>
                <a:gd name="connsiteX6" fmla="*/ 20947 w 929843"/>
                <a:gd name="connsiteY6" fmla="*/ 1212709 h 6858000"/>
                <a:gd name="connsiteX7" fmla="*/ 887945 w 929843"/>
                <a:gd name="connsiteY7" fmla="*/ 2079470 h 6858000"/>
                <a:gd name="connsiteX8" fmla="*/ 20947 w 929843"/>
                <a:gd name="connsiteY8" fmla="*/ 2946400 h 6858000"/>
                <a:gd name="connsiteX9" fmla="*/ 0 w 929843"/>
                <a:gd name="connsiteY9" fmla="*/ 2946400 h 6858000"/>
                <a:gd name="connsiteX10" fmla="*/ 0 w 929843"/>
                <a:gd name="connsiteY10" fmla="*/ 6858000 h 6858000"/>
                <a:gd name="connsiteX11" fmla="*/ 41893 w 929843"/>
                <a:gd name="connsiteY11" fmla="*/ 6858000 h 6858000"/>
                <a:gd name="connsiteX12" fmla="*/ 41893 w 929843"/>
                <a:gd name="connsiteY12" fmla="*/ 2987943 h 6858000"/>
                <a:gd name="connsiteX13" fmla="*/ 55444 w 929843"/>
                <a:gd name="connsiteY13" fmla="*/ 2987435 h 6858000"/>
                <a:gd name="connsiteX14" fmla="*/ 929839 w 929843"/>
                <a:gd name="connsiteY14" fmla="*/ 207947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29843" h="6858000">
                  <a:moveTo>
                    <a:pt x="929839" y="2079470"/>
                  </a:moveTo>
                  <a:cubicBezTo>
                    <a:pt x="931504" y="1590384"/>
                    <a:pt x="544373" y="1188366"/>
                    <a:pt x="55444" y="1171448"/>
                  </a:cubicBezTo>
                  <a:lnTo>
                    <a:pt x="41893" y="1170940"/>
                  </a:lnTo>
                  <a:lnTo>
                    <a:pt x="41893" y="0"/>
                  </a:lnTo>
                  <a:lnTo>
                    <a:pt x="0" y="0"/>
                  </a:lnTo>
                  <a:lnTo>
                    <a:pt x="0" y="1212709"/>
                  </a:lnTo>
                  <a:lnTo>
                    <a:pt x="20947" y="1212709"/>
                  </a:lnTo>
                  <a:cubicBezTo>
                    <a:pt x="498993" y="1212709"/>
                    <a:pt x="887945" y="1601498"/>
                    <a:pt x="887945" y="2079470"/>
                  </a:cubicBezTo>
                  <a:cubicBezTo>
                    <a:pt x="887945" y="2557441"/>
                    <a:pt x="498993" y="2946400"/>
                    <a:pt x="20947" y="2946400"/>
                  </a:cubicBezTo>
                  <a:lnTo>
                    <a:pt x="0" y="2946400"/>
                  </a:lnTo>
                  <a:lnTo>
                    <a:pt x="0" y="6858000"/>
                  </a:lnTo>
                  <a:lnTo>
                    <a:pt x="41893" y="6858000"/>
                  </a:lnTo>
                  <a:lnTo>
                    <a:pt x="41893" y="2987943"/>
                  </a:lnTo>
                  <a:lnTo>
                    <a:pt x="55444" y="2987435"/>
                  </a:lnTo>
                  <a:cubicBezTo>
                    <a:pt x="544352" y="2970518"/>
                    <a:pt x="931473" y="2568534"/>
                    <a:pt x="929839" y="2079470"/>
                  </a:cubicBezTo>
                  <a:close/>
                </a:path>
              </a:pathLst>
            </a:custGeom>
            <a:grpFill/>
            <a:ln w="56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20" name="Freeform 40">
              <a:extLst>
                <a:ext uri="{FF2B5EF4-FFF2-40B4-BE49-F238E27FC236}">
                  <a16:creationId xmlns:a16="http://schemas.microsoft.com/office/drawing/2014/main" xmlns="" id="{DDBC94ED-D93C-F24C-991D-2F8C0F1D172F}"/>
                </a:ext>
              </a:extLst>
            </p:cNvPr>
            <p:cNvSpPr/>
            <p:nvPr/>
          </p:nvSpPr>
          <p:spPr>
            <a:xfrm>
              <a:off x="5294273" y="1387345"/>
              <a:ext cx="1384624" cy="1384242"/>
            </a:xfrm>
            <a:custGeom>
              <a:avLst/>
              <a:gdLst>
                <a:gd name="connsiteX0" fmla="*/ 1384623 w 1384623"/>
                <a:gd name="connsiteY0" fmla="*/ 692122 h 1384243"/>
                <a:gd name="connsiteX1" fmla="*/ 692312 w 1384623"/>
                <a:gd name="connsiteY1" fmla="*/ 1384244 h 1384243"/>
                <a:gd name="connsiteX2" fmla="*/ 0 w 1384623"/>
                <a:gd name="connsiteY2" fmla="*/ 692122 h 1384243"/>
                <a:gd name="connsiteX3" fmla="*/ 692312 w 1384623"/>
                <a:gd name="connsiteY3" fmla="*/ 0 h 1384243"/>
                <a:gd name="connsiteX4" fmla="*/ 1384623 w 1384623"/>
                <a:gd name="connsiteY4" fmla="*/ 692122 h 138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4623" h="1384243">
                  <a:moveTo>
                    <a:pt x="1384623" y="692122"/>
                  </a:moveTo>
                  <a:cubicBezTo>
                    <a:pt x="1384623" y="1074370"/>
                    <a:pt x="1074665" y="1384244"/>
                    <a:pt x="692312" y="1384244"/>
                  </a:cubicBezTo>
                  <a:cubicBezTo>
                    <a:pt x="309959" y="1384244"/>
                    <a:pt x="0" y="1074370"/>
                    <a:pt x="0" y="692122"/>
                  </a:cubicBezTo>
                  <a:cubicBezTo>
                    <a:pt x="0" y="309873"/>
                    <a:pt x="309959" y="0"/>
                    <a:pt x="692312" y="0"/>
                  </a:cubicBezTo>
                  <a:cubicBezTo>
                    <a:pt x="1074665" y="0"/>
                    <a:pt x="1384623" y="309873"/>
                    <a:pt x="1384623" y="692122"/>
                  </a:cubicBezTo>
                  <a:close/>
                </a:path>
              </a:pathLst>
            </a:custGeom>
            <a:grpFill/>
            <a:ln w="56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  <p:sp>
        <p:nvSpPr>
          <p:cNvPr id="121" name="TextBox 35">
            <a:extLst>
              <a:ext uri="{FF2B5EF4-FFF2-40B4-BE49-F238E27FC236}">
                <a16:creationId xmlns:a16="http://schemas.microsoft.com/office/drawing/2014/main" xmlns="" id="{DB6AB88E-1D6F-C74F-BFB8-E05B68CD7D36}"/>
              </a:ext>
            </a:extLst>
          </p:cNvPr>
          <p:cNvSpPr txBox="1"/>
          <p:nvPr/>
        </p:nvSpPr>
        <p:spPr>
          <a:xfrm flipH="1">
            <a:off x="3822576" y="3385915"/>
            <a:ext cx="19132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>
                <a:solidFill>
                  <a:schemeClr val="tx1">
                    <a:alpha val="7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 base al informe de la Dirección Metropolitana Financiera, elabora y presenta a la Comisión de Uso de Suelo un proyecto de Ordenanza reformatoria del Código Municipal para que el Concejo Metropolitano aprueba la incorporación de la tarifa</a:t>
            </a:r>
          </a:p>
        </p:txBody>
      </p:sp>
      <p:sp>
        <p:nvSpPr>
          <p:cNvPr id="122" name="Rectangle 36">
            <a:extLst>
              <a:ext uri="{FF2B5EF4-FFF2-40B4-BE49-F238E27FC236}">
                <a16:creationId xmlns:a16="http://schemas.microsoft.com/office/drawing/2014/main" xmlns="" id="{49FB7DFD-D2D3-EA40-9331-442998DDE35D}"/>
              </a:ext>
            </a:extLst>
          </p:cNvPr>
          <p:cNvSpPr/>
          <p:nvPr/>
        </p:nvSpPr>
        <p:spPr>
          <a:xfrm flipH="1">
            <a:off x="3874034" y="1992351"/>
            <a:ext cx="22445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400" b="1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Secretaría de Territorio, </a:t>
            </a:r>
          </a:p>
          <a:p>
            <a:r>
              <a:rPr lang="es-ES_tradnl" sz="1400" b="1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Hábitat y Vivienda</a:t>
            </a:r>
            <a:endParaRPr lang="es-ES_tradnl" sz="1400" b="1" dirty="0">
              <a:solidFill>
                <a:schemeClr val="tx1">
                  <a:alpha val="90000"/>
                </a:schemeClr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124" name="Rectangle 38">
            <a:extLst>
              <a:ext uri="{FF2B5EF4-FFF2-40B4-BE49-F238E27FC236}">
                <a16:creationId xmlns:a16="http://schemas.microsoft.com/office/drawing/2014/main" xmlns="" id="{7E93EC6B-25C0-B14E-BB19-4526BF8F8C92}"/>
              </a:ext>
            </a:extLst>
          </p:cNvPr>
          <p:cNvSpPr/>
          <p:nvPr/>
        </p:nvSpPr>
        <p:spPr>
          <a:xfrm flipH="1">
            <a:off x="3691661" y="2741745"/>
            <a:ext cx="266098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s-ES_tradnl" b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</a:p>
        </p:txBody>
      </p:sp>
      <p:grpSp>
        <p:nvGrpSpPr>
          <p:cNvPr id="125" name="Graphic 19">
            <a:extLst>
              <a:ext uri="{FF2B5EF4-FFF2-40B4-BE49-F238E27FC236}">
                <a16:creationId xmlns:a16="http://schemas.microsoft.com/office/drawing/2014/main" xmlns="" id="{DF94E2EA-E237-B543-8FB9-FEF1334B1CFC}"/>
              </a:ext>
            </a:extLst>
          </p:cNvPr>
          <p:cNvGrpSpPr>
            <a:grpSpLocks noChangeAspect="1"/>
          </p:cNvGrpSpPr>
          <p:nvPr/>
        </p:nvGrpSpPr>
        <p:grpSpPr>
          <a:xfrm>
            <a:off x="6281347" y="1903718"/>
            <a:ext cx="764856" cy="3275900"/>
            <a:chOff x="5294273" y="0"/>
            <a:chExt cx="1601204" cy="6858000"/>
          </a:xfrm>
          <a:gradFill>
            <a:gsLst>
              <a:gs pos="98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5400000" scaled="0"/>
          </a:gradFill>
        </p:grpSpPr>
        <p:sp>
          <p:nvSpPr>
            <p:cNvPr id="126" name="Freeform 47">
              <a:extLst>
                <a:ext uri="{FF2B5EF4-FFF2-40B4-BE49-F238E27FC236}">
                  <a16:creationId xmlns:a16="http://schemas.microsoft.com/office/drawing/2014/main" xmlns="" id="{D9239778-3D08-7D41-A561-6851C7780EB7}"/>
                </a:ext>
              </a:extLst>
            </p:cNvPr>
            <p:cNvSpPr/>
            <p:nvPr/>
          </p:nvSpPr>
          <p:spPr>
            <a:xfrm>
              <a:off x="5965634" y="0"/>
              <a:ext cx="929843" cy="6858000"/>
            </a:xfrm>
            <a:custGeom>
              <a:avLst/>
              <a:gdLst>
                <a:gd name="connsiteX0" fmla="*/ 929839 w 929843"/>
                <a:gd name="connsiteY0" fmla="*/ 2079470 h 6858000"/>
                <a:gd name="connsiteX1" fmla="*/ 55444 w 929843"/>
                <a:gd name="connsiteY1" fmla="*/ 1171448 h 6858000"/>
                <a:gd name="connsiteX2" fmla="*/ 41893 w 929843"/>
                <a:gd name="connsiteY2" fmla="*/ 1170940 h 6858000"/>
                <a:gd name="connsiteX3" fmla="*/ 41893 w 929843"/>
                <a:gd name="connsiteY3" fmla="*/ 0 h 6858000"/>
                <a:gd name="connsiteX4" fmla="*/ 0 w 929843"/>
                <a:gd name="connsiteY4" fmla="*/ 0 h 6858000"/>
                <a:gd name="connsiteX5" fmla="*/ 0 w 929843"/>
                <a:gd name="connsiteY5" fmla="*/ 1212709 h 6858000"/>
                <a:gd name="connsiteX6" fmla="*/ 20947 w 929843"/>
                <a:gd name="connsiteY6" fmla="*/ 1212709 h 6858000"/>
                <a:gd name="connsiteX7" fmla="*/ 887945 w 929843"/>
                <a:gd name="connsiteY7" fmla="*/ 2079470 h 6858000"/>
                <a:gd name="connsiteX8" fmla="*/ 20947 w 929843"/>
                <a:gd name="connsiteY8" fmla="*/ 2946400 h 6858000"/>
                <a:gd name="connsiteX9" fmla="*/ 0 w 929843"/>
                <a:gd name="connsiteY9" fmla="*/ 2946400 h 6858000"/>
                <a:gd name="connsiteX10" fmla="*/ 0 w 929843"/>
                <a:gd name="connsiteY10" fmla="*/ 6858000 h 6858000"/>
                <a:gd name="connsiteX11" fmla="*/ 41893 w 929843"/>
                <a:gd name="connsiteY11" fmla="*/ 6858000 h 6858000"/>
                <a:gd name="connsiteX12" fmla="*/ 41893 w 929843"/>
                <a:gd name="connsiteY12" fmla="*/ 2987943 h 6858000"/>
                <a:gd name="connsiteX13" fmla="*/ 55444 w 929843"/>
                <a:gd name="connsiteY13" fmla="*/ 2987435 h 6858000"/>
                <a:gd name="connsiteX14" fmla="*/ 929839 w 929843"/>
                <a:gd name="connsiteY14" fmla="*/ 207947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29843" h="6858000">
                  <a:moveTo>
                    <a:pt x="929839" y="2079470"/>
                  </a:moveTo>
                  <a:cubicBezTo>
                    <a:pt x="931504" y="1590384"/>
                    <a:pt x="544373" y="1188366"/>
                    <a:pt x="55444" y="1171448"/>
                  </a:cubicBezTo>
                  <a:lnTo>
                    <a:pt x="41893" y="1170940"/>
                  </a:lnTo>
                  <a:lnTo>
                    <a:pt x="41893" y="0"/>
                  </a:lnTo>
                  <a:lnTo>
                    <a:pt x="0" y="0"/>
                  </a:lnTo>
                  <a:lnTo>
                    <a:pt x="0" y="1212709"/>
                  </a:lnTo>
                  <a:lnTo>
                    <a:pt x="20947" y="1212709"/>
                  </a:lnTo>
                  <a:cubicBezTo>
                    <a:pt x="498993" y="1212709"/>
                    <a:pt x="887945" y="1601498"/>
                    <a:pt x="887945" y="2079470"/>
                  </a:cubicBezTo>
                  <a:cubicBezTo>
                    <a:pt x="887945" y="2557441"/>
                    <a:pt x="498993" y="2946400"/>
                    <a:pt x="20947" y="2946400"/>
                  </a:cubicBezTo>
                  <a:lnTo>
                    <a:pt x="0" y="2946400"/>
                  </a:lnTo>
                  <a:lnTo>
                    <a:pt x="0" y="6858000"/>
                  </a:lnTo>
                  <a:lnTo>
                    <a:pt x="41893" y="6858000"/>
                  </a:lnTo>
                  <a:lnTo>
                    <a:pt x="41893" y="2987943"/>
                  </a:lnTo>
                  <a:lnTo>
                    <a:pt x="55444" y="2987435"/>
                  </a:lnTo>
                  <a:cubicBezTo>
                    <a:pt x="544352" y="2970518"/>
                    <a:pt x="931473" y="2568534"/>
                    <a:pt x="929839" y="2079470"/>
                  </a:cubicBezTo>
                  <a:close/>
                </a:path>
              </a:pathLst>
            </a:custGeom>
            <a:grpFill/>
            <a:ln w="56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27" name="Freeform 48">
              <a:extLst>
                <a:ext uri="{FF2B5EF4-FFF2-40B4-BE49-F238E27FC236}">
                  <a16:creationId xmlns:a16="http://schemas.microsoft.com/office/drawing/2014/main" xmlns="" id="{FDDBEF49-4917-694E-87E9-F84294061C1E}"/>
                </a:ext>
              </a:extLst>
            </p:cNvPr>
            <p:cNvSpPr/>
            <p:nvPr/>
          </p:nvSpPr>
          <p:spPr>
            <a:xfrm>
              <a:off x="5294273" y="1387345"/>
              <a:ext cx="1384624" cy="1384242"/>
            </a:xfrm>
            <a:custGeom>
              <a:avLst/>
              <a:gdLst>
                <a:gd name="connsiteX0" fmla="*/ 1384623 w 1384623"/>
                <a:gd name="connsiteY0" fmla="*/ 692122 h 1384243"/>
                <a:gd name="connsiteX1" fmla="*/ 692312 w 1384623"/>
                <a:gd name="connsiteY1" fmla="*/ 1384244 h 1384243"/>
                <a:gd name="connsiteX2" fmla="*/ 0 w 1384623"/>
                <a:gd name="connsiteY2" fmla="*/ 692122 h 1384243"/>
                <a:gd name="connsiteX3" fmla="*/ 692312 w 1384623"/>
                <a:gd name="connsiteY3" fmla="*/ 0 h 1384243"/>
                <a:gd name="connsiteX4" fmla="*/ 1384623 w 1384623"/>
                <a:gd name="connsiteY4" fmla="*/ 692122 h 138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4623" h="1384243">
                  <a:moveTo>
                    <a:pt x="1384623" y="692122"/>
                  </a:moveTo>
                  <a:cubicBezTo>
                    <a:pt x="1384623" y="1074370"/>
                    <a:pt x="1074665" y="1384244"/>
                    <a:pt x="692312" y="1384244"/>
                  </a:cubicBezTo>
                  <a:cubicBezTo>
                    <a:pt x="309959" y="1384244"/>
                    <a:pt x="0" y="1074370"/>
                    <a:pt x="0" y="692122"/>
                  </a:cubicBezTo>
                  <a:cubicBezTo>
                    <a:pt x="0" y="309873"/>
                    <a:pt x="309959" y="0"/>
                    <a:pt x="692312" y="0"/>
                  </a:cubicBezTo>
                  <a:cubicBezTo>
                    <a:pt x="1074665" y="0"/>
                    <a:pt x="1384623" y="309873"/>
                    <a:pt x="1384623" y="692122"/>
                  </a:cubicBezTo>
                  <a:close/>
                </a:path>
              </a:pathLst>
            </a:custGeom>
            <a:grpFill/>
            <a:ln w="56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  <p:sp>
        <p:nvSpPr>
          <p:cNvPr id="128" name="TextBox 43">
            <a:extLst>
              <a:ext uri="{FF2B5EF4-FFF2-40B4-BE49-F238E27FC236}">
                <a16:creationId xmlns:a16="http://schemas.microsoft.com/office/drawing/2014/main" xmlns="" id="{01BFC1FD-20F2-4247-B76C-CADF33E30CAC}"/>
              </a:ext>
            </a:extLst>
          </p:cNvPr>
          <p:cNvSpPr txBox="1"/>
          <p:nvPr/>
        </p:nvSpPr>
        <p:spPr>
          <a:xfrm flipH="1">
            <a:off x="6612044" y="3385915"/>
            <a:ext cx="194549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100" dirty="0">
                <a:solidFill>
                  <a:schemeClr val="tx1">
                    <a:alpha val="7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Concejo Metropolitano a través del proceso legislativo aprueba la tarifa a ser cobrada por las Entidades Colaboradoras</a:t>
            </a:r>
          </a:p>
        </p:txBody>
      </p:sp>
      <p:sp>
        <p:nvSpPr>
          <p:cNvPr id="129" name="Rectangle 44">
            <a:extLst>
              <a:ext uri="{FF2B5EF4-FFF2-40B4-BE49-F238E27FC236}">
                <a16:creationId xmlns:a16="http://schemas.microsoft.com/office/drawing/2014/main" xmlns="" id="{DA83F780-5493-FE4C-9D1F-1443CBE2EF45}"/>
              </a:ext>
            </a:extLst>
          </p:cNvPr>
          <p:cNvSpPr/>
          <p:nvPr/>
        </p:nvSpPr>
        <p:spPr>
          <a:xfrm flipH="1">
            <a:off x="6612045" y="2129783"/>
            <a:ext cx="21364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400" b="1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Concejo Metropolitano</a:t>
            </a:r>
            <a:endParaRPr lang="es-ES_tradnl" sz="1400" b="1" dirty="0">
              <a:solidFill>
                <a:schemeClr val="tx1">
                  <a:alpha val="90000"/>
                </a:schemeClr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131" name="Rectangle 46">
            <a:extLst>
              <a:ext uri="{FF2B5EF4-FFF2-40B4-BE49-F238E27FC236}">
                <a16:creationId xmlns:a16="http://schemas.microsoft.com/office/drawing/2014/main" xmlns="" id="{37242F68-F45C-3C48-B332-19CDD39BF911}"/>
              </a:ext>
            </a:extLst>
          </p:cNvPr>
          <p:cNvSpPr/>
          <p:nvPr/>
        </p:nvSpPr>
        <p:spPr>
          <a:xfrm flipH="1">
            <a:off x="6481128" y="2730712"/>
            <a:ext cx="266098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s-ES_tradnl" b="1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</a:p>
        </p:txBody>
      </p:sp>
      <p:grpSp>
        <p:nvGrpSpPr>
          <p:cNvPr id="146" name="Graphic 68">
            <a:extLst>
              <a:ext uri="{FF2B5EF4-FFF2-40B4-BE49-F238E27FC236}">
                <a16:creationId xmlns:a16="http://schemas.microsoft.com/office/drawing/2014/main" xmlns="" id="{6E6EBF70-3DBD-2541-B7B4-F89EDDB93FDF}"/>
              </a:ext>
            </a:extLst>
          </p:cNvPr>
          <p:cNvGrpSpPr>
            <a:grpSpLocks noChangeAspect="1"/>
          </p:cNvGrpSpPr>
          <p:nvPr/>
        </p:nvGrpSpPr>
        <p:grpSpPr>
          <a:xfrm>
            <a:off x="4596266" y="2708920"/>
            <a:ext cx="440892" cy="436626"/>
            <a:chOff x="1276044" y="2831144"/>
            <a:chExt cx="440892" cy="436626"/>
          </a:xfrm>
          <a:solidFill>
            <a:schemeClr val="accent2"/>
          </a:solidFill>
        </p:grpSpPr>
        <p:sp>
          <p:nvSpPr>
            <p:cNvPr id="147" name="Freeform 78">
              <a:extLst>
                <a:ext uri="{FF2B5EF4-FFF2-40B4-BE49-F238E27FC236}">
                  <a16:creationId xmlns:a16="http://schemas.microsoft.com/office/drawing/2014/main" xmlns="" id="{0E480DCB-D465-144D-A308-46BB9FAD37B3}"/>
                </a:ext>
              </a:extLst>
            </p:cNvPr>
            <p:cNvSpPr/>
            <p:nvPr/>
          </p:nvSpPr>
          <p:spPr>
            <a:xfrm>
              <a:off x="1517860" y="2832309"/>
              <a:ext cx="120875" cy="170313"/>
            </a:xfrm>
            <a:custGeom>
              <a:avLst/>
              <a:gdLst>
                <a:gd name="connsiteX0" fmla="*/ 120876 w 120875"/>
                <a:gd name="connsiteY0" fmla="*/ 46349 h 170313"/>
                <a:gd name="connsiteX1" fmla="*/ 1041 w 120875"/>
                <a:gd name="connsiteY1" fmla="*/ 0 h 170313"/>
                <a:gd name="connsiteX2" fmla="*/ 0 w 120875"/>
                <a:gd name="connsiteY2" fmla="*/ 170314 h 170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875" h="170313">
                  <a:moveTo>
                    <a:pt x="120876" y="46349"/>
                  </a:moveTo>
                  <a:cubicBezTo>
                    <a:pt x="87786" y="17138"/>
                    <a:pt x="45271" y="694"/>
                    <a:pt x="1041" y="0"/>
                  </a:cubicBezTo>
                  <a:lnTo>
                    <a:pt x="0" y="170314"/>
                  </a:ln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48" name="Freeform 79">
              <a:extLst>
                <a:ext uri="{FF2B5EF4-FFF2-40B4-BE49-F238E27FC236}">
                  <a16:creationId xmlns:a16="http://schemas.microsoft.com/office/drawing/2014/main" xmlns="" id="{F574438F-9A34-844B-8E4D-F718BD0BC7B6}"/>
                </a:ext>
              </a:extLst>
            </p:cNvPr>
            <p:cNvSpPr/>
            <p:nvPr/>
          </p:nvSpPr>
          <p:spPr>
            <a:xfrm>
              <a:off x="1276044" y="2831144"/>
              <a:ext cx="412525" cy="436626"/>
            </a:xfrm>
            <a:custGeom>
              <a:avLst/>
              <a:gdLst>
                <a:gd name="connsiteX0" fmla="*/ 210719 w 412525"/>
                <a:gd name="connsiteY0" fmla="*/ 0 h 436626"/>
                <a:gd name="connsiteX1" fmla="*/ 0 w 412525"/>
                <a:gd name="connsiteY1" fmla="*/ 218346 h 436626"/>
                <a:gd name="connsiteX2" fmla="*/ 219437 w 412525"/>
                <a:gd name="connsiteY2" fmla="*/ 436627 h 436626"/>
                <a:gd name="connsiteX3" fmla="*/ 412526 w 412525"/>
                <a:gd name="connsiteY3" fmla="*/ 322308 h 436626"/>
                <a:gd name="connsiteX4" fmla="*/ 215078 w 412525"/>
                <a:gd name="connsiteY4" fmla="*/ 218346 h 436626"/>
                <a:gd name="connsiteX5" fmla="*/ 215078 w 412525"/>
                <a:gd name="connsiteY5" fmla="*/ 0 h 436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525" h="436626">
                  <a:moveTo>
                    <a:pt x="210719" y="0"/>
                  </a:moveTo>
                  <a:cubicBezTo>
                    <a:pt x="89518" y="0"/>
                    <a:pt x="0" y="97747"/>
                    <a:pt x="0" y="218346"/>
                  </a:cubicBezTo>
                  <a:cubicBezTo>
                    <a:pt x="36" y="338910"/>
                    <a:pt x="98271" y="436627"/>
                    <a:pt x="219437" y="436627"/>
                  </a:cubicBezTo>
                  <a:cubicBezTo>
                    <a:pt x="304401" y="436627"/>
                    <a:pt x="383445" y="386718"/>
                    <a:pt x="412526" y="322308"/>
                  </a:cubicBezTo>
                  <a:lnTo>
                    <a:pt x="215078" y="218346"/>
                  </a:lnTo>
                  <a:lnTo>
                    <a:pt x="215078" y="0"/>
                  </a:ln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49" name="Freeform 80">
              <a:extLst>
                <a:ext uri="{FF2B5EF4-FFF2-40B4-BE49-F238E27FC236}">
                  <a16:creationId xmlns:a16="http://schemas.microsoft.com/office/drawing/2014/main" xmlns="" id="{00AF0080-650E-D245-8348-120D2985661C}"/>
                </a:ext>
              </a:extLst>
            </p:cNvPr>
            <p:cNvSpPr/>
            <p:nvPr/>
          </p:nvSpPr>
          <p:spPr>
            <a:xfrm>
              <a:off x="1568084" y="2924554"/>
              <a:ext cx="63365" cy="142866"/>
            </a:xfrm>
            <a:custGeom>
              <a:avLst/>
              <a:gdLst>
                <a:gd name="connsiteX0" fmla="*/ 31748 w 63365"/>
                <a:gd name="connsiteY0" fmla="*/ 32367 h 142866"/>
                <a:gd name="connsiteX1" fmla="*/ 0 w 63365"/>
                <a:gd name="connsiteY1" fmla="*/ 133092 h 142866"/>
                <a:gd name="connsiteX2" fmla="*/ 18346 w 63365"/>
                <a:gd name="connsiteY2" fmla="*/ 142867 h 142866"/>
                <a:gd name="connsiteX3" fmla="*/ 63365 w 63365"/>
                <a:gd name="connsiteY3" fmla="*/ 0 h 142866"/>
                <a:gd name="connsiteX4" fmla="*/ 31748 w 63365"/>
                <a:gd name="connsiteY4" fmla="*/ 32367 h 14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5" h="142866">
                  <a:moveTo>
                    <a:pt x="31748" y="32367"/>
                  </a:moveTo>
                  <a:lnTo>
                    <a:pt x="0" y="133092"/>
                  </a:lnTo>
                  <a:lnTo>
                    <a:pt x="18346" y="142867"/>
                  </a:lnTo>
                  <a:lnTo>
                    <a:pt x="63365" y="0"/>
                  </a:lnTo>
                  <a:lnTo>
                    <a:pt x="31748" y="32367"/>
                  </a:ln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50" name="Freeform 81">
              <a:extLst>
                <a:ext uri="{FF2B5EF4-FFF2-40B4-BE49-F238E27FC236}">
                  <a16:creationId xmlns:a16="http://schemas.microsoft.com/office/drawing/2014/main" xmlns="" id="{54CF0C5A-A4A8-9B4C-8A99-71B50BAF5D33}"/>
                </a:ext>
              </a:extLst>
            </p:cNvPr>
            <p:cNvSpPr/>
            <p:nvPr/>
          </p:nvSpPr>
          <p:spPr>
            <a:xfrm>
              <a:off x="1544338" y="2966501"/>
              <a:ext cx="46190" cy="88231"/>
            </a:xfrm>
            <a:custGeom>
              <a:avLst/>
              <a:gdLst>
                <a:gd name="connsiteX0" fmla="*/ 14573 w 46190"/>
                <a:gd name="connsiteY0" fmla="*/ 32302 h 88231"/>
                <a:gd name="connsiteX1" fmla="*/ 0 w 46190"/>
                <a:gd name="connsiteY1" fmla="*/ 78457 h 88231"/>
                <a:gd name="connsiteX2" fmla="*/ 18281 w 46190"/>
                <a:gd name="connsiteY2" fmla="*/ 88232 h 88231"/>
                <a:gd name="connsiteX3" fmla="*/ 46190 w 46190"/>
                <a:gd name="connsiteY3" fmla="*/ 0 h 88231"/>
                <a:gd name="connsiteX4" fmla="*/ 14573 w 46190"/>
                <a:gd name="connsiteY4" fmla="*/ 32302 h 88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190" h="88231">
                  <a:moveTo>
                    <a:pt x="14573" y="32302"/>
                  </a:moveTo>
                  <a:lnTo>
                    <a:pt x="0" y="78457"/>
                  </a:lnTo>
                  <a:lnTo>
                    <a:pt x="18281" y="88232"/>
                  </a:lnTo>
                  <a:lnTo>
                    <a:pt x="46190" y="0"/>
                  </a:lnTo>
                  <a:lnTo>
                    <a:pt x="14573" y="32302"/>
                  </a:ln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51" name="Freeform 82">
              <a:extLst>
                <a:ext uri="{FF2B5EF4-FFF2-40B4-BE49-F238E27FC236}">
                  <a16:creationId xmlns:a16="http://schemas.microsoft.com/office/drawing/2014/main" xmlns="" id="{D47171B5-50E1-E94B-AC07-3F630B286B52}"/>
                </a:ext>
              </a:extLst>
            </p:cNvPr>
            <p:cNvSpPr/>
            <p:nvPr/>
          </p:nvSpPr>
          <p:spPr>
            <a:xfrm>
              <a:off x="1639386" y="2938148"/>
              <a:ext cx="62779" cy="167271"/>
            </a:xfrm>
            <a:custGeom>
              <a:avLst/>
              <a:gdLst>
                <a:gd name="connsiteX0" fmla="*/ 49638 w 62779"/>
                <a:gd name="connsiteY0" fmla="*/ 0 h 167271"/>
                <a:gd name="connsiteX1" fmla="*/ 0 w 62779"/>
                <a:gd name="connsiteY1" fmla="*/ 157496 h 167271"/>
                <a:gd name="connsiteX2" fmla="*/ 18281 w 62779"/>
                <a:gd name="connsiteY2" fmla="*/ 167271 h 167271"/>
                <a:gd name="connsiteX3" fmla="*/ 62780 w 62779"/>
                <a:gd name="connsiteY3" fmla="*/ 26347 h 167271"/>
                <a:gd name="connsiteX4" fmla="*/ 49638 w 62779"/>
                <a:gd name="connsiteY4" fmla="*/ 0 h 16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779" h="167271">
                  <a:moveTo>
                    <a:pt x="49638" y="0"/>
                  </a:moveTo>
                  <a:lnTo>
                    <a:pt x="0" y="157496"/>
                  </a:lnTo>
                  <a:lnTo>
                    <a:pt x="18281" y="167271"/>
                  </a:lnTo>
                  <a:lnTo>
                    <a:pt x="62780" y="26347"/>
                  </a:lnTo>
                  <a:cubicBezTo>
                    <a:pt x="59044" y="17261"/>
                    <a:pt x="54652" y="8455"/>
                    <a:pt x="49638" y="0"/>
                  </a:cubicBez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52" name="Freeform 83">
              <a:extLst>
                <a:ext uri="{FF2B5EF4-FFF2-40B4-BE49-F238E27FC236}">
                  <a16:creationId xmlns:a16="http://schemas.microsoft.com/office/drawing/2014/main" xmlns="" id="{D8CB8FFA-7E2C-4A4F-9059-8ABA52FEC940}"/>
                </a:ext>
              </a:extLst>
            </p:cNvPr>
            <p:cNvSpPr/>
            <p:nvPr/>
          </p:nvSpPr>
          <p:spPr>
            <a:xfrm>
              <a:off x="1663132" y="2973557"/>
              <a:ext cx="51915" cy="144485"/>
            </a:xfrm>
            <a:custGeom>
              <a:avLst/>
              <a:gdLst>
                <a:gd name="connsiteX0" fmla="*/ 42287 w 51915"/>
                <a:gd name="connsiteY0" fmla="*/ 0 h 144485"/>
                <a:gd name="connsiteX1" fmla="*/ 0 w 51915"/>
                <a:gd name="connsiteY1" fmla="*/ 134710 h 144485"/>
                <a:gd name="connsiteX2" fmla="*/ 18346 w 51915"/>
                <a:gd name="connsiteY2" fmla="*/ 144485 h 144485"/>
                <a:gd name="connsiteX3" fmla="*/ 51915 w 51915"/>
                <a:gd name="connsiteY3" fmla="*/ 38128 h 144485"/>
                <a:gd name="connsiteX4" fmla="*/ 42287 w 51915"/>
                <a:gd name="connsiteY4" fmla="*/ 0 h 14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915" h="144485">
                  <a:moveTo>
                    <a:pt x="42287" y="0"/>
                  </a:moveTo>
                  <a:lnTo>
                    <a:pt x="0" y="134710"/>
                  </a:lnTo>
                  <a:lnTo>
                    <a:pt x="18346" y="144485"/>
                  </a:lnTo>
                  <a:lnTo>
                    <a:pt x="51915" y="38128"/>
                  </a:lnTo>
                  <a:cubicBezTo>
                    <a:pt x="49971" y="25135"/>
                    <a:pt x="46746" y="12364"/>
                    <a:pt x="42287" y="0"/>
                  </a:cubicBez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53" name="Freeform 84">
              <a:extLst>
                <a:ext uri="{FF2B5EF4-FFF2-40B4-BE49-F238E27FC236}">
                  <a16:creationId xmlns:a16="http://schemas.microsoft.com/office/drawing/2014/main" xmlns="" id="{361E538C-1EC5-C04A-A2F0-8F461374E0F3}"/>
                </a:ext>
              </a:extLst>
            </p:cNvPr>
            <p:cNvSpPr/>
            <p:nvPr/>
          </p:nvSpPr>
          <p:spPr>
            <a:xfrm>
              <a:off x="1686878" y="3026833"/>
              <a:ext cx="30058" cy="99883"/>
            </a:xfrm>
            <a:custGeom>
              <a:avLst/>
              <a:gdLst>
                <a:gd name="connsiteX0" fmla="*/ 29991 w 30058"/>
                <a:gd name="connsiteY0" fmla="*/ 10228 h 99883"/>
                <a:gd name="connsiteX1" fmla="*/ 29666 w 30058"/>
                <a:gd name="connsiteY1" fmla="*/ 0 h 99883"/>
                <a:gd name="connsiteX2" fmla="*/ 0 w 30058"/>
                <a:gd name="connsiteY2" fmla="*/ 94122 h 99883"/>
                <a:gd name="connsiteX3" fmla="*/ 10799 w 30058"/>
                <a:gd name="connsiteY3" fmla="*/ 99884 h 99883"/>
                <a:gd name="connsiteX4" fmla="*/ 29991 w 30058"/>
                <a:gd name="connsiteY4" fmla="*/ 10228 h 9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58" h="99883">
                  <a:moveTo>
                    <a:pt x="29991" y="10228"/>
                  </a:moveTo>
                  <a:cubicBezTo>
                    <a:pt x="29991" y="6797"/>
                    <a:pt x="29991" y="3755"/>
                    <a:pt x="29666" y="0"/>
                  </a:cubicBezTo>
                  <a:lnTo>
                    <a:pt x="0" y="94122"/>
                  </a:lnTo>
                  <a:lnTo>
                    <a:pt x="10799" y="99884"/>
                  </a:lnTo>
                  <a:cubicBezTo>
                    <a:pt x="24226" y="71927"/>
                    <a:pt x="30803" y="41202"/>
                    <a:pt x="29991" y="10228"/>
                  </a:cubicBez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54" name="Freeform 85">
              <a:extLst>
                <a:ext uri="{FF2B5EF4-FFF2-40B4-BE49-F238E27FC236}">
                  <a16:creationId xmlns:a16="http://schemas.microsoft.com/office/drawing/2014/main" xmlns="" id="{FAA9158F-1533-7049-B702-0EC5347106C7}"/>
                </a:ext>
              </a:extLst>
            </p:cNvPr>
            <p:cNvSpPr/>
            <p:nvPr/>
          </p:nvSpPr>
          <p:spPr>
            <a:xfrm>
              <a:off x="1591830" y="2897625"/>
              <a:ext cx="73449" cy="182807"/>
            </a:xfrm>
            <a:custGeom>
              <a:avLst/>
              <a:gdLst>
                <a:gd name="connsiteX0" fmla="*/ 65968 w 73449"/>
                <a:gd name="connsiteY0" fmla="*/ 0 h 182807"/>
                <a:gd name="connsiteX1" fmla="*/ 48988 w 73449"/>
                <a:gd name="connsiteY1" fmla="*/ 17672 h 182807"/>
                <a:gd name="connsiteX2" fmla="*/ 0 w 73449"/>
                <a:gd name="connsiteY2" fmla="*/ 173032 h 182807"/>
                <a:gd name="connsiteX3" fmla="*/ 18346 w 73449"/>
                <a:gd name="connsiteY3" fmla="*/ 182807 h 182807"/>
                <a:gd name="connsiteX4" fmla="*/ 73449 w 73449"/>
                <a:gd name="connsiteY4" fmla="*/ 8027 h 182807"/>
                <a:gd name="connsiteX5" fmla="*/ 65968 w 73449"/>
                <a:gd name="connsiteY5" fmla="*/ 0 h 182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449" h="182807">
                  <a:moveTo>
                    <a:pt x="65968" y="0"/>
                  </a:moveTo>
                  <a:lnTo>
                    <a:pt x="48988" y="17672"/>
                  </a:lnTo>
                  <a:lnTo>
                    <a:pt x="0" y="173032"/>
                  </a:lnTo>
                  <a:lnTo>
                    <a:pt x="18346" y="182807"/>
                  </a:lnTo>
                  <a:lnTo>
                    <a:pt x="73449" y="8027"/>
                  </a:lnTo>
                  <a:cubicBezTo>
                    <a:pt x="70977" y="5179"/>
                    <a:pt x="68505" y="2525"/>
                    <a:pt x="65968" y="0"/>
                  </a:cubicBez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55" name="Freeform 86">
              <a:extLst>
                <a:ext uri="{FF2B5EF4-FFF2-40B4-BE49-F238E27FC236}">
                  <a16:creationId xmlns:a16="http://schemas.microsoft.com/office/drawing/2014/main" xmlns="" id="{5855F960-A0BB-3440-8D94-BEBFE8019FB9}"/>
                </a:ext>
              </a:extLst>
            </p:cNvPr>
            <p:cNvSpPr/>
            <p:nvPr/>
          </p:nvSpPr>
          <p:spPr>
            <a:xfrm>
              <a:off x="1524236" y="3008384"/>
              <a:ext cx="25307" cy="33661"/>
            </a:xfrm>
            <a:custGeom>
              <a:avLst/>
              <a:gdLst>
                <a:gd name="connsiteX0" fmla="*/ 0 w 25307"/>
                <a:gd name="connsiteY0" fmla="*/ 25829 h 33661"/>
                <a:gd name="connsiteX1" fmla="*/ 14638 w 25307"/>
                <a:gd name="connsiteY1" fmla="*/ 33661 h 33661"/>
                <a:gd name="connsiteX2" fmla="*/ 25307 w 25307"/>
                <a:gd name="connsiteY2" fmla="*/ 0 h 33661"/>
                <a:gd name="connsiteX3" fmla="*/ 0 w 25307"/>
                <a:gd name="connsiteY3" fmla="*/ 25829 h 3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07" h="33661">
                  <a:moveTo>
                    <a:pt x="0" y="25829"/>
                  </a:moveTo>
                  <a:lnTo>
                    <a:pt x="14638" y="33661"/>
                  </a:lnTo>
                  <a:lnTo>
                    <a:pt x="25307" y="0"/>
                  </a:lnTo>
                  <a:lnTo>
                    <a:pt x="0" y="25829"/>
                  </a:ln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56" name="Freeform 87">
              <a:extLst>
                <a:ext uri="{FF2B5EF4-FFF2-40B4-BE49-F238E27FC236}">
                  <a16:creationId xmlns:a16="http://schemas.microsoft.com/office/drawing/2014/main" xmlns="" id="{8C7C0033-8170-944F-8183-65F4BDD7631F}"/>
                </a:ext>
              </a:extLst>
            </p:cNvPr>
            <p:cNvSpPr/>
            <p:nvPr/>
          </p:nvSpPr>
          <p:spPr>
            <a:xfrm>
              <a:off x="1615576" y="2910830"/>
              <a:ext cx="69220" cy="181900"/>
            </a:xfrm>
            <a:custGeom>
              <a:avLst/>
              <a:gdLst>
                <a:gd name="connsiteX0" fmla="*/ 54323 w 69220"/>
                <a:gd name="connsiteY0" fmla="*/ 0 h 181900"/>
                <a:gd name="connsiteX1" fmla="*/ 0 w 69220"/>
                <a:gd name="connsiteY1" fmla="*/ 172126 h 181900"/>
                <a:gd name="connsiteX2" fmla="*/ 18281 w 69220"/>
                <a:gd name="connsiteY2" fmla="*/ 181901 h 181900"/>
                <a:gd name="connsiteX3" fmla="*/ 69221 w 69220"/>
                <a:gd name="connsiteY3" fmla="*/ 20456 h 181900"/>
                <a:gd name="connsiteX4" fmla="*/ 54323 w 69220"/>
                <a:gd name="connsiteY4" fmla="*/ 0 h 18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20" h="181900">
                  <a:moveTo>
                    <a:pt x="54323" y="0"/>
                  </a:moveTo>
                  <a:lnTo>
                    <a:pt x="0" y="172126"/>
                  </a:lnTo>
                  <a:lnTo>
                    <a:pt x="18281" y="181901"/>
                  </a:lnTo>
                  <a:lnTo>
                    <a:pt x="69221" y="20456"/>
                  </a:lnTo>
                  <a:cubicBezTo>
                    <a:pt x="64647" y="13363"/>
                    <a:pt x="59673" y="6533"/>
                    <a:pt x="54323" y="0"/>
                  </a:cubicBez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  <p:grpSp>
        <p:nvGrpSpPr>
          <p:cNvPr id="157" name="Group 112">
            <a:extLst>
              <a:ext uri="{FF2B5EF4-FFF2-40B4-BE49-F238E27FC236}">
                <a16:creationId xmlns:a16="http://schemas.microsoft.com/office/drawing/2014/main" xmlns="" id="{87E0B00D-565E-1145-8E8B-61C4382A4781}"/>
              </a:ext>
            </a:extLst>
          </p:cNvPr>
          <p:cNvGrpSpPr/>
          <p:nvPr/>
        </p:nvGrpSpPr>
        <p:grpSpPr>
          <a:xfrm>
            <a:off x="1632587" y="2730606"/>
            <a:ext cx="441346" cy="393284"/>
            <a:chOff x="1276044" y="2852830"/>
            <a:chExt cx="441346" cy="393284"/>
          </a:xfrm>
          <a:solidFill>
            <a:schemeClr val="accent1"/>
          </a:solidFill>
        </p:grpSpPr>
        <p:sp>
          <p:nvSpPr>
            <p:cNvPr id="158" name="Freeform 89">
              <a:extLst>
                <a:ext uri="{FF2B5EF4-FFF2-40B4-BE49-F238E27FC236}">
                  <a16:creationId xmlns:a16="http://schemas.microsoft.com/office/drawing/2014/main" xmlns="" id="{B5F50C30-91D8-5848-857A-B66B4102AE68}"/>
                </a:ext>
              </a:extLst>
            </p:cNvPr>
            <p:cNvSpPr/>
            <p:nvPr/>
          </p:nvSpPr>
          <p:spPr>
            <a:xfrm>
              <a:off x="1299464" y="2942992"/>
              <a:ext cx="117297" cy="264280"/>
            </a:xfrm>
            <a:custGeom>
              <a:avLst/>
              <a:gdLst>
                <a:gd name="connsiteX0" fmla="*/ 0 w 117297"/>
                <a:gd name="connsiteY0" fmla="*/ 0 h 264280"/>
                <a:gd name="connsiteX1" fmla="*/ 117298 w 117297"/>
                <a:gd name="connsiteY1" fmla="*/ 0 h 264280"/>
                <a:gd name="connsiteX2" fmla="*/ 117298 w 117297"/>
                <a:gd name="connsiteY2" fmla="*/ 264281 h 264280"/>
                <a:gd name="connsiteX3" fmla="*/ 0 w 117297"/>
                <a:gd name="connsiteY3" fmla="*/ 264281 h 264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297" h="264280">
                  <a:moveTo>
                    <a:pt x="0" y="0"/>
                  </a:moveTo>
                  <a:lnTo>
                    <a:pt x="117298" y="0"/>
                  </a:lnTo>
                  <a:lnTo>
                    <a:pt x="117298" y="264281"/>
                  </a:lnTo>
                  <a:lnTo>
                    <a:pt x="0" y="264281"/>
                  </a:ln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59" name="Freeform 90">
              <a:extLst>
                <a:ext uri="{FF2B5EF4-FFF2-40B4-BE49-F238E27FC236}">
                  <a16:creationId xmlns:a16="http://schemas.microsoft.com/office/drawing/2014/main" xmlns="" id="{522E84A3-6040-3446-96E8-E0733EB513F2}"/>
                </a:ext>
              </a:extLst>
            </p:cNvPr>
            <p:cNvSpPr/>
            <p:nvPr/>
          </p:nvSpPr>
          <p:spPr>
            <a:xfrm>
              <a:off x="1436994" y="3033219"/>
              <a:ext cx="117297" cy="174054"/>
            </a:xfrm>
            <a:custGeom>
              <a:avLst/>
              <a:gdLst>
                <a:gd name="connsiteX0" fmla="*/ 0 w 117297"/>
                <a:gd name="connsiteY0" fmla="*/ 0 h 174054"/>
                <a:gd name="connsiteX1" fmla="*/ 117298 w 117297"/>
                <a:gd name="connsiteY1" fmla="*/ 0 h 174054"/>
                <a:gd name="connsiteX2" fmla="*/ 117298 w 117297"/>
                <a:gd name="connsiteY2" fmla="*/ 174054 h 174054"/>
                <a:gd name="connsiteX3" fmla="*/ 0 w 117297"/>
                <a:gd name="connsiteY3" fmla="*/ 174054 h 17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297" h="174054">
                  <a:moveTo>
                    <a:pt x="0" y="0"/>
                  </a:moveTo>
                  <a:lnTo>
                    <a:pt x="117298" y="0"/>
                  </a:lnTo>
                  <a:lnTo>
                    <a:pt x="117298" y="174054"/>
                  </a:lnTo>
                  <a:lnTo>
                    <a:pt x="0" y="174054"/>
                  </a:ln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60" name="Freeform 91">
              <a:extLst>
                <a:ext uri="{FF2B5EF4-FFF2-40B4-BE49-F238E27FC236}">
                  <a16:creationId xmlns:a16="http://schemas.microsoft.com/office/drawing/2014/main" xmlns="" id="{7735A3EA-9E35-074A-B21F-D868ED136819}"/>
                </a:ext>
              </a:extLst>
            </p:cNvPr>
            <p:cNvSpPr/>
            <p:nvPr/>
          </p:nvSpPr>
          <p:spPr>
            <a:xfrm>
              <a:off x="1574525" y="2852830"/>
              <a:ext cx="117297" cy="354443"/>
            </a:xfrm>
            <a:custGeom>
              <a:avLst/>
              <a:gdLst>
                <a:gd name="connsiteX0" fmla="*/ 0 w 117297"/>
                <a:gd name="connsiteY0" fmla="*/ 0 h 354443"/>
                <a:gd name="connsiteX1" fmla="*/ 117298 w 117297"/>
                <a:gd name="connsiteY1" fmla="*/ 0 h 354443"/>
                <a:gd name="connsiteX2" fmla="*/ 117298 w 117297"/>
                <a:gd name="connsiteY2" fmla="*/ 354443 h 354443"/>
                <a:gd name="connsiteX3" fmla="*/ 0 w 117297"/>
                <a:gd name="connsiteY3" fmla="*/ 354443 h 354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297" h="354443">
                  <a:moveTo>
                    <a:pt x="0" y="0"/>
                  </a:moveTo>
                  <a:lnTo>
                    <a:pt x="117298" y="0"/>
                  </a:lnTo>
                  <a:lnTo>
                    <a:pt x="117298" y="354443"/>
                  </a:lnTo>
                  <a:lnTo>
                    <a:pt x="0" y="354443"/>
                  </a:ln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61" name="Freeform 92">
              <a:extLst>
                <a:ext uri="{FF2B5EF4-FFF2-40B4-BE49-F238E27FC236}">
                  <a16:creationId xmlns:a16="http://schemas.microsoft.com/office/drawing/2014/main" xmlns="" id="{C6648E24-52FF-D44D-A94F-5C9B88166CD8}"/>
                </a:ext>
              </a:extLst>
            </p:cNvPr>
            <p:cNvSpPr/>
            <p:nvPr/>
          </p:nvSpPr>
          <p:spPr>
            <a:xfrm>
              <a:off x="1276044" y="3225126"/>
              <a:ext cx="441346" cy="20988"/>
            </a:xfrm>
            <a:custGeom>
              <a:avLst/>
              <a:gdLst>
                <a:gd name="connsiteX0" fmla="*/ 0 w 441346"/>
                <a:gd name="connsiteY0" fmla="*/ 0 h 20988"/>
                <a:gd name="connsiteX1" fmla="*/ 441346 w 441346"/>
                <a:gd name="connsiteY1" fmla="*/ 0 h 20988"/>
                <a:gd name="connsiteX2" fmla="*/ 441346 w 441346"/>
                <a:gd name="connsiteY2" fmla="*/ 20989 h 20988"/>
                <a:gd name="connsiteX3" fmla="*/ 0 w 441346"/>
                <a:gd name="connsiteY3" fmla="*/ 20989 h 2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1346" h="20988">
                  <a:moveTo>
                    <a:pt x="0" y="0"/>
                  </a:moveTo>
                  <a:lnTo>
                    <a:pt x="441346" y="0"/>
                  </a:lnTo>
                  <a:lnTo>
                    <a:pt x="441346" y="20989"/>
                  </a:lnTo>
                  <a:lnTo>
                    <a:pt x="0" y="20989"/>
                  </a:lnTo>
                  <a:close/>
                </a:path>
              </a:pathLst>
            </a:custGeom>
            <a:grpFill/>
            <a:ln w="64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  <p:grpSp>
        <p:nvGrpSpPr>
          <p:cNvPr id="162" name="Graphic 72">
            <a:extLst>
              <a:ext uri="{FF2B5EF4-FFF2-40B4-BE49-F238E27FC236}">
                <a16:creationId xmlns:a16="http://schemas.microsoft.com/office/drawing/2014/main" xmlns="" id="{BC4016BF-F32B-0748-BA08-8BBDBCBEC034}"/>
              </a:ext>
            </a:extLst>
          </p:cNvPr>
          <p:cNvGrpSpPr>
            <a:grpSpLocks noChangeAspect="1"/>
          </p:cNvGrpSpPr>
          <p:nvPr/>
        </p:nvGrpSpPr>
        <p:grpSpPr>
          <a:xfrm>
            <a:off x="7436690" y="2665548"/>
            <a:ext cx="356828" cy="518464"/>
            <a:chOff x="1319426" y="2787772"/>
            <a:chExt cx="356828" cy="518464"/>
          </a:xfrm>
          <a:solidFill>
            <a:schemeClr val="accent3"/>
          </a:solidFill>
        </p:grpSpPr>
        <p:sp>
          <p:nvSpPr>
            <p:cNvPr id="163" name="Freeform 94">
              <a:extLst>
                <a:ext uri="{FF2B5EF4-FFF2-40B4-BE49-F238E27FC236}">
                  <a16:creationId xmlns:a16="http://schemas.microsoft.com/office/drawing/2014/main" xmlns="" id="{7AF28CFA-BA1A-D346-92ED-C9F3C474D890}"/>
                </a:ext>
              </a:extLst>
            </p:cNvPr>
            <p:cNvSpPr/>
            <p:nvPr/>
          </p:nvSpPr>
          <p:spPr>
            <a:xfrm>
              <a:off x="1437489" y="3173488"/>
              <a:ext cx="124346" cy="40351"/>
            </a:xfrm>
            <a:custGeom>
              <a:avLst/>
              <a:gdLst>
                <a:gd name="connsiteX0" fmla="*/ 582 w 124346"/>
                <a:gd name="connsiteY0" fmla="*/ 40351 h 40351"/>
                <a:gd name="connsiteX1" fmla="*/ 123764 w 124346"/>
                <a:gd name="connsiteY1" fmla="*/ 16706 h 40351"/>
                <a:gd name="connsiteX2" fmla="*/ 124346 w 124346"/>
                <a:gd name="connsiteY2" fmla="*/ 0 h 40351"/>
                <a:gd name="connsiteX3" fmla="*/ 0 w 124346"/>
                <a:gd name="connsiteY3" fmla="*/ 23774 h 40351"/>
                <a:gd name="connsiteX4" fmla="*/ 582 w 124346"/>
                <a:gd name="connsiteY4" fmla="*/ 40351 h 40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46" h="40351">
                  <a:moveTo>
                    <a:pt x="582" y="40351"/>
                  </a:moveTo>
                  <a:lnTo>
                    <a:pt x="123764" y="16706"/>
                  </a:lnTo>
                  <a:lnTo>
                    <a:pt x="124346" y="0"/>
                  </a:lnTo>
                  <a:lnTo>
                    <a:pt x="0" y="23774"/>
                  </a:lnTo>
                  <a:lnTo>
                    <a:pt x="582" y="40351"/>
                  </a:lnTo>
                  <a:close/>
                </a:path>
              </a:pathLst>
            </a:custGeom>
            <a:grpFill/>
            <a:ln w="64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64" name="Freeform 95">
              <a:extLst>
                <a:ext uri="{FF2B5EF4-FFF2-40B4-BE49-F238E27FC236}">
                  <a16:creationId xmlns:a16="http://schemas.microsoft.com/office/drawing/2014/main" xmlns="" id="{2C0868D3-C5D0-F445-BA8D-4F22A82BC9F1}"/>
                </a:ext>
              </a:extLst>
            </p:cNvPr>
            <p:cNvSpPr/>
            <p:nvPr/>
          </p:nvSpPr>
          <p:spPr>
            <a:xfrm>
              <a:off x="1438523" y="3201760"/>
              <a:ext cx="122341" cy="39965"/>
            </a:xfrm>
            <a:custGeom>
              <a:avLst/>
              <a:gdLst>
                <a:gd name="connsiteX0" fmla="*/ 647 w 122341"/>
                <a:gd name="connsiteY0" fmla="*/ 39966 h 39965"/>
                <a:gd name="connsiteX1" fmla="*/ 121760 w 122341"/>
                <a:gd name="connsiteY1" fmla="*/ 16770 h 39965"/>
                <a:gd name="connsiteX2" fmla="*/ 122342 w 122341"/>
                <a:gd name="connsiteY2" fmla="*/ 0 h 39965"/>
                <a:gd name="connsiteX3" fmla="*/ 0 w 122341"/>
                <a:gd name="connsiteY3" fmla="*/ 23453 h 39965"/>
                <a:gd name="connsiteX4" fmla="*/ 647 w 122341"/>
                <a:gd name="connsiteY4" fmla="*/ 39966 h 39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41" h="39965">
                  <a:moveTo>
                    <a:pt x="647" y="39966"/>
                  </a:moveTo>
                  <a:lnTo>
                    <a:pt x="121760" y="16770"/>
                  </a:lnTo>
                  <a:lnTo>
                    <a:pt x="122342" y="0"/>
                  </a:lnTo>
                  <a:lnTo>
                    <a:pt x="0" y="23453"/>
                  </a:lnTo>
                  <a:lnTo>
                    <a:pt x="647" y="39966"/>
                  </a:lnTo>
                  <a:close/>
                </a:path>
              </a:pathLst>
            </a:custGeom>
            <a:grpFill/>
            <a:ln w="64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65" name="Freeform 96">
              <a:extLst>
                <a:ext uri="{FF2B5EF4-FFF2-40B4-BE49-F238E27FC236}">
                  <a16:creationId xmlns:a16="http://schemas.microsoft.com/office/drawing/2014/main" xmlns="" id="{60D7D9F7-5A09-B54C-85B8-09CB7EF34318}"/>
                </a:ext>
              </a:extLst>
            </p:cNvPr>
            <p:cNvSpPr/>
            <p:nvPr/>
          </p:nvSpPr>
          <p:spPr>
            <a:xfrm>
              <a:off x="1439623" y="3230032"/>
              <a:ext cx="120401" cy="24352"/>
            </a:xfrm>
            <a:custGeom>
              <a:avLst/>
              <a:gdLst>
                <a:gd name="connsiteX0" fmla="*/ 0 w 120401"/>
                <a:gd name="connsiteY0" fmla="*/ 23774 h 24352"/>
                <a:gd name="connsiteX1" fmla="*/ 711 w 120401"/>
                <a:gd name="connsiteY1" fmla="*/ 24352 h 24352"/>
                <a:gd name="connsiteX2" fmla="*/ 119044 w 120401"/>
                <a:gd name="connsiteY2" fmla="*/ 24352 h 24352"/>
                <a:gd name="connsiteX3" fmla="*/ 119626 w 120401"/>
                <a:gd name="connsiteY3" fmla="*/ 23838 h 24352"/>
                <a:gd name="connsiteX4" fmla="*/ 120402 w 120401"/>
                <a:gd name="connsiteY4" fmla="*/ 0 h 24352"/>
                <a:gd name="connsiteX5" fmla="*/ 129 w 120401"/>
                <a:gd name="connsiteY5" fmla="*/ 23067 h 2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401" h="24352">
                  <a:moveTo>
                    <a:pt x="0" y="23774"/>
                  </a:moveTo>
                  <a:cubicBezTo>
                    <a:pt x="124" y="24073"/>
                    <a:pt x="392" y="24290"/>
                    <a:pt x="711" y="24352"/>
                  </a:cubicBezTo>
                  <a:lnTo>
                    <a:pt x="119044" y="24352"/>
                  </a:lnTo>
                  <a:cubicBezTo>
                    <a:pt x="119317" y="24297"/>
                    <a:pt x="119539" y="24101"/>
                    <a:pt x="119626" y="23838"/>
                  </a:cubicBezTo>
                  <a:lnTo>
                    <a:pt x="120402" y="0"/>
                  </a:lnTo>
                  <a:lnTo>
                    <a:pt x="129" y="23067"/>
                  </a:lnTo>
                  <a:close/>
                </a:path>
              </a:pathLst>
            </a:custGeom>
            <a:grpFill/>
            <a:ln w="64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66" name="Freeform 97">
              <a:extLst>
                <a:ext uri="{FF2B5EF4-FFF2-40B4-BE49-F238E27FC236}">
                  <a16:creationId xmlns:a16="http://schemas.microsoft.com/office/drawing/2014/main" xmlns="" id="{5A593F8D-FF91-104B-839C-41BEF1F89B9D}"/>
                </a:ext>
              </a:extLst>
            </p:cNvPr>
            <p:cNvSpPr/>
            <p:nvPr/>
          </p:nvSpPr>
          <p:spPr>
            <a:xfrm>
              <a:off x="1436001" y="3159866"/>
              <a:ext cx="126286" cy="26022"/>
            </a:xfrm>
            <a:custGeom>
              <a:avLst/>
              <a:gdLst>
                <a:gd name="connsiteX0" fmla="*/ 84708 w 126286"/>
                <a:gd name="connsiteY0" fmla="*/ 3855 h 26022"/>
                <a:gd name="connsiteX1" fmla="*/ 84837 w 126286"/>
                <a:gd name="connsiteY1" fmla="*/ 0 h 26022"/>
                <a:gd name="connsiteX2" fmla="*/ 38733 w 126286"/>
                <a:gd name="connsiteY2" fmla="*/ 0 h 26022"/>
                <a:gd name="connsiteX3" fmla="*/ 25994 w 126286"/>
                <a:gd name="connsiteY3" fmla="*/ 0 h 26022"/>
                <a:gd name="connsiteX4" fmla="*/ 0 w 126286"/>
                <a:gd name="connsiteY4" fmla="*/ 0 h 26022"/>
                <a:gd name="connsiteX5" fmla="*/ 1035 w 126286"/>
                <a:gd name="connsiteY5" fmla="*/ 26023 h 26022"/>
                <a:gd name="connsiteX6" fmla="*/ 126157 w 126286"/>
                <a:gd name="connsiteY6" fmla="*/ 2056 h 26022"/>
                <a:gd name="connsiteX7" fmla="*/ 126286 w 126286"/>
                <a:gd name="connsiteY7" fmla="*/ 0 h 26022"/>
                <a:gd name="connsiteX8" fmla="*/ 97576 w 126286"/>
                <a:gd name="connsiteY8" fmla="*/ 0 h 26022"/>
                <a:gd name="connsiteX9" fmla="*/ 97382 w 126286"/>
                <a:gd name="connsiteY9" fmla="*/ 3855 h 26022"/>
                <a:gd name="connsiteX10" fmla="*/ 84708 w 126286"/>
                <a:gd name="connsiteY10" fmla="*/ 3855 h 26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6286" h="26022">
                  <a:moveTo>
                    <a:pt x="84708" y="3855"/>
                  </a:moveTo>
                  <a:lnTo>
                    <a:pt x="84837" y="0"/>
                  </a:lnTo>
                  <a:lnTo>
                    <a:pt x="38733" y="0"/>
                  </a:lnTo>
                  <a:lnTo>
                    <a:pt x="25994" y="0"/>
                  </a:lnTo>
                  <a:lnTo>
                    <a:pt x="0" y="0"/>
                  </a:lnTo>
                  <a:lnTo>
                    <a:pt x="1035" y="26023"/>
                  </a:lnTo>
                  <a:lnTo>
                    <a:pt x="126157" y="2056"/>
                  </a:lnTo>
                  <a:lnTo>
                    <a:pt x="126286" y="0"/>
                  </a:lnTo>
                  <a:lnTo>
                    <a:pt x="97576" y="0"/>
                  </a:lnTo>
                  <a:lnTo>
                    <a:pt x="97382" y="3855"/>
                  </a:lnTo>
                  <a:lnTo>
                    <a:pt x="84708" y="3855"/>
                  </a:lnTo>
                  <a:close/>
                </a:path>
              </a:pathLst>
            </a:custGeom>
            <a:grpFill/>
            <a:ln w="64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67" name="Freeform 98">
              <a:extLst>
                <a:ext uri="{FF2B5EF4-FFF2-40B4-BE49-F238E27FC236}">
                  <a16:creationId xmlns:a16="http://schemas.microsoft.com/office/drawing/2014/main" xmlns="" id="{63FE6E27-996B-434B-AF86-BC95B46D09D9}"/>
                </a:ext>
              </a:extLst>
            </p:cNvPr>
            <p:cNvSpPr/>
            <p:nvPr/>
          </p:nvSpPr>
          <p:spPr>
            <a:xfrm>
              <a:off x="1319426" y="2787772"/>
              <a:ext cx="356828" cy="518464"/>
            </a:xfrm>
            <a:custGeom>
              <a:avLst/>
              <a:gdLst>
                <a:gd name="connsiteX0" fmla="*/ 178329 w 356828"/>
                <a:gd name="connsiteY0" fmla="*/ 0 h 518464"/>
                <a:gd name="connsiteX1" fmla="*/ 0 w 356828"/>
                <a:gd name="connsiteY1" fmla="*/ 177223 h 518464"/>
                <a:gd name="connsiteX2" fmla="*/ 85732 w 356828"/>
                <a:gd name="connsiteY2" fmla="*/ 328658 h 518464"/>
                <a:gd name="connsiteX3" fmla="*/ 91034 w 356828"/>
                <a:gd name="connsiteY3" fmla="*/ 459608 h 518464"/>
                <a:gd name="connsiteX4" fmla="*/ 117998 w 356828"/>
                <a:gd name="connsiteY4" fmla="*/ 489550 h 518464"/>
                <a:gd name="connsiteX5" fmla="*/ 178329 w 356828"/>
                <a:gd name="connsiteY5" fmla="*/ 518464 h 518464"/>
                <a:gd name="connsiteX6" fmla="*/ 238594 w 356828"/>
                <a:gd name="connsiteY6" fmla="*/ 489936 h 518464"/>
                <a:gd name="connsiteX7" fmla="*/ 268792 w 356828"/>
                <a:gd name="connsiteY7" fmla="*/ 459543 h 518464"/>
                <a:gd name="connsiteX8" fmla="*/ 273318 w 356828"/>
                <a:gd name="connsiteY8" fmla="*/ 327181 h 518464"/>
                <a:gd name="connsiteX9" fmla="*/ 329518 w 356828"/>
                <a:gd name="connsiteY9" fmla="*/ 82959 h 518464"/>
                <a:gd name="connsiteX10" fmla="*/ 178329 w 356828"/>
                <a:gd name="connsiteY10" fmla="*/ 0 h 518464"/>
                <a:gd name="connsiteX11" fmla="*/ 239694 w 356828"/>
                <a:gd name="connsiteY11" fmla="*/ 466097 h 518464"/>
                <a:gd name="connsiteX12" fmla="*/ 239112 w 356828"/>
                <a:gd name="connsiteY12" fmla="*/ 466611 h 518464"/>
                <a:gd name="connsiteX13" fmla="*/ 120908 w 356828"/>
                <a:gd name="connsiteY13" fmla="*/ 466611 h 518464"/>
                <a:gd name="connsiteX14" fmla="*/ 120197 w 356828"/>
                <a:gd name="connsiteY14" fmla="*/ 466033 h 518464"/>
                <a:gd name="connsiteX15" fmla="*/ 120197 w 356828"/>
                <a:gd name="connsiteY15" fmla="*/ 465326 h 518464"/>
                <a:gd name="connsiteX16" fmla="*/ 240470 w 356828"/>
                <a:gd name="connsiteY16" fmla="*/ 442259 h 518464"/>
                <a:gd name="connsiteX17" fmla="*/ 240858 w 356828"/>
                <a:gd name="connsiteY17" fmla="*/ 430758 h 518464"/>
                <a:gd name="connsiteX18" fmla="*/ 119744 w 356828"/>
                <a:gd name="connsiteY18" fmla="*/ 453953 h 518464"/>
                <a:gd name="connsiteX19" fmla="*/ 119098 w 356828"/>
                <a:gd name="connsiteY19" fmla="*/ 437440 h 518464"/>
                <a:gd name="connsiteX20" fmla="*/ 241440 w 356828"/>
                <a:gd name="connsiteY20" fmla="*/ 413988 h 518464"/>
                <a:gd name="connsiteX21" fmla="*/ 241828 w 356828"/>
                <a:gd name="connsiteY21" fmla="*/ 402422 h 518464"/>
                <a:gd name="connsiteX22" fmla="*/ 118968 w 356828"/>
                <a:gd name="connsiteY22" fmla="*/ 426003 h 518464"/>
                <a:gd name="connsiteX23" fmla="*/ 118386 w 356828"/>
                <a:gd name="connsiteY23" fmla="*/ 409490 h 518464"/>
                <a:gd name="connsiteX24" fmla="*/ 242409 w 356828"/>
                <a:gd name="connsiteY24" fmla="*/ 385523 h 518464"/>
                <a:gd name="connsiteX25" fmla="*/ 270926 w 356828"/>
                <a:gd name="connsiteY25" fmla="*/ 195846 h 518464"/>
                <a:gd name="connsiteX26" fmla="*/ 217191 w 356828"/>
                <a:gd name="connsiteY26" fmla="*/ 291456 h 518464"/>
                <a:gd name="connsiteX27" fmla="*/ 214152 w 356828"/>
                <a:gd name="connsiteY27" fmla="*/ 372094 h 518464"/>
                <a:gd name="connsiteX28" fmla="*/ 242862 w 356828"/>
                <a:gd name="connsiteY28" fmla="*/ 372094 h 518464"/>
                <a:gd name="connsiteX29" fmla="*/ 242862 w 356828"/>
                <a:gd name="connsiteY29" fmla="*/ 374150 h 518464"/>
                <a:gd name="connsiteX30" fmla="*/ 117610 w 356828"/>
                <a:gd name="connsiteY30" fmla="*/ 398374 h 518464"/>
                <a:gd name="connsiteX31" fmla="*/ 116382 w 356828"/>
                <a:gd name="connsiteY31" fmla="*/ 372094 h 518464"/>
                <a:gd name="connsiteX32" fmla="*/ 142247 w 356828"/>
                <a:gd name="connsiteY32" fmla="*/ 372094 h 518464"/>
                <a:gd name="connsiteX33" fmla="*/ 139208 w 356828"/>
                <a:gd name="connsiteY33" fmla="*/ 291456 h 518464"/>
                <a:gd name="connsiteX34" fmla="*/ 85796 w 356828"/>
                <a:gd name="connsiteY34" fmla="*/ 195846 h 518464"/>
                <a:gd name="connsiteX35" fmla="*/ 86831 w 356828"/>
                <a:gd name="connsiteY35" fmla="*/ 188392 h 518464"/>
                <a:gd name="connsiteX36" fmla="*/ 88124 w 356828"/>
                <a:gd name="connsiteY36" fmla="*/ 187300 h 518464"/>
                <a:gd name="connsiteX37" fmla="*/ 88124 w 356828"/>
                <a:gd name="connsiteY37" fmla="*/ 187300 h 518464"/>
                <a:gd name="connsiteX38" fmla="*/ 91422 w 356828"/>
                <a:gd name="connsiteY38" fmla="*/ 186272 h 518464"/>
                <a:gd name="connsiteX39" fmla="*/ 263554 w 356828"/>
                <a:gd name="connsiteY39" fmla="*/ 186272 h 518464"/>
                <a:gd name="connsiteX40" fmla="*/ 265106 w 356828"/>
                <a:gd name="connsiteY40" fmla="*/ 186336 h 518464"/>
                <a:gd name="connsiteX41" fmla="*/ 268210 w 356828"/>
                <a:gd name="connsiteY41" fmla="*/ 187043 h 518464"/>
                <a:gd name="connsiteX42" fmla="*/ 271007 w 356828"/>
                <a:gd name="connsiteY42" fmla="*/ 195695 h 518464"/>
                <a:gd name="connsiteX43" fmla="*/ 270926 w 356828"/>
                <a:gd name="connsiteY43" fmla="*/ 195846 h 518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56828" h="518464">
                  <a:moveTo>
                    <a:pt x="178329" y="0"/>
                  </a:moveTo>
                  <a:cubicBezTo>
                    <a:pt x="79834" y="6"/>
                    <a:pt x="-6" y="79352"/>
                    <a:pt x="0" y="177223"/>
                  </a:cubicBezTo>
                  <a:cubicBezTo>
                    <a:pt x="4" y="239114"/>
                    <a:pt x="32503" y="296520"/>
                    <a:pt x="85732" y="328658"/>
                  </a:cubicBezTo>
                  <a:lnTo>
                    <a:pt x="91034" y="459608"/>
                  </a:lnTo>
                  <a:cubicBezTo>
                    <a:pt x="91857" y="474631"/>
                    <a:pt x="103063" y="487075"/>
                    <a:pt x="117998" y="489550"/>
                  </a:cubicBezTo>
                  <a:cubicBezTo>
                    <a:pt x="123495" y="506063"/>
                    <a:pt x="148455" y="518464"/>
                    <a:pt x="178329" y="518464"/>
                  </a:cubicBezTo>
                  <a:cubicBezTo>
                    <a:pt x="208203" y="518464"/>
                    <a:pt x="232839" y="506256"/>
                    <a:pt x="238594" y="489936"/>
                  </a:cubicBezTo>
                  <a:cubicBezTo>
                    <a:pt x="254961" y="488882"/>
                    <a:pt x="267941" y="475819"/>
                    <a:pt x="268792" y="459543"/>
                  </a:cubicBezTo>
                  <a:lnTo>
                    <a:pt x="273318" y="327181"/>
                  </a:lnTo>
                  <a:cubicBezTo>
                    <a:pt x="356706" y="275162"/>
                    <a:pt x="381868" y="165820"/>
                    <a:pt x="329518" y="82959"/>
                  </a:cubicBezTo>
                  <a:cubicBezTo>
                    <a:pt x="296865" y="31276"/>
                    <a:pt x="239741" y="-69"/>
                    <a:pt x="178329" y="0"/>
                  </a:cubicBezTo>
                  <a:close/>
                  <a:moveTo>
                    <a:pt x="239694" y="466097"/>
                  </a:moveTo>
                  <a:cubicBezTo>
                    <a:pt x="239606" y="466360"/>
                    <a:pt x="239384" y="466556"/>
                    <a:pt x="239112" y="466611"/>
                  </a:cubicBezTo>
                  <a:lnTo>
                    <a:pt x="120908" y="466611"/>
                  </a:lnTo>
                  <a:cubicBezTo>
                    <a:pt x="120588" y="466550"/>
                    <a:pt x="120321" y="466332"/>
                    <a:pt x="120197" y="466033"/>
                  </a:cubicBezTo>
                  <a:lnTo>
                    <a:pt x="120197" y="465326"/>
                  </a:lnTo>
                  <a:lnTo>
                    <a:pt x="240470" y="442259"/>
                  </a:lnTo>
                  <a:close/>
                  <a:moveTo>
                    <a:pt x="240858" y="430758"/>
                  </a:moveTo>
                  <a:lnTo>
                    <a:pt x="119744" y="453953"/>
                  </a:lnTo>
                  <a:lnTo>
                    <a:pt x="119098" y="437440"/>
                  </a:lnTo>
                  <a:lnTo>
                    <a:pt x="241440" y="413988"/>
                  </a:lnTo>
                  <a:close/>
                  <a:moveTo>
                    <a:pt x="241828" y="402422"/>
                  </a:moveTo>
                  <a:lnTo>
                    <a:pt x="118968" y="426003"/>
                  </a:lnTo>
                  <a:lnTo>
                    <a:pt x="118386" y="409490"/>
                  </a:lnTo>
                  <a:lnTo>
                    <a:pt x="242409" y="385523"/>
                  </a:lnTo>
                  <a:close/>
                  <a:moveTo>
                    <a:pt x="270926" y="195846"/>
                  </a:moveTo>
                  <a:lnTo>
                    <a:pt x="217191" y="291456"/>
                  </a:lnTo>
                  <a:lnTo>
                    <a:pt x="214152" y="372094"/>
                  </a:lnTo>
                  <a:lnTo>
                    <a:pt x="242862" y="372094"/>
                  </a:lnTo>
                  <a:lnTo>
                    <a:pt x="242862" y="374150"/>
                  </a:lnTo>
                  <a:lnTo>
                    <a:pt x="117610" y="398374"/>
                  </a:lnTo>
                  <a:lnTo>
                    <a:pt x="116382" y="372094"/>
                  </a:lnTo>
                  <a:lnTo>
                    <a:pt x="142247" y="372094"/>
                  </a:lnTo>
                  <a:lnTo>
                    <a:pt x="139208" y="291456"/>
                  </a:lnTo>
                  <a:lnTo>
                    <a:pt x="85796" y="195846"/>
                  </a:lnTo>
                  <a:cubicBezTo>
                    <a:pt x="84488" y="193399"/>
                    <a:pt x="84905" y="190395"/>
                    <a:pt x="86831" y="188392"/>
                  </a:cubicBezTo>
                  <a:cubicBezTo>
                    <a:pt x="87215" y="187976"/>
                    <a:pt x="87649" y="187609"/>
                    <a:pt x="88124" y="187300"/>
                  </a:cubicBezTo>
                  <a:lnTo>
                    <a:pt x="88124" y="187300"/>
                  </a:lnTo>
                  <a:cubicBezTo>
                    <a:pt x="89109" y="186666"/>
                    <a:pt x="90249" y="186311"/>
                    <a:pt x="91422" y="186272"/>
                  </a:cubicBezTo>
                  <a:lnTo>
                    <a:pt x="263554" y="186272"/>
                  </a:lnTo>
                  <a:cubicBezTo>
                    <a:pt x="264072" y="186223"/>
                    <a:pt x="264594" y="186244"/>
                    <a:pt x="265106" y="186336"/>
                  </a:cubicBezTo>
                  <a:cubicBezTo>
                    <a:pt x="266186" y="186294"/>
                    <a:pt x="267257" y="186538"/>
                    <a:pt x="268210" y="187043"/>
                  </a:cubicBezTo>
                  <a:cubicBezTo>
                    <a:pt x="271386" y="188665"/>
                    <a:pt x="272639" y="192538"/>
                    <a:pt x="271007" y="195695"/>
                  </a:cubicBezTo>
                  <a:cubicBezTo>
                    <a:pt x="270980" y="195745"/>
                    <a:pt x="270953" y="195796"/>
                    <a:pt x="270926" y="195846"/>
                  </a:cubicBezTo>
                  <a:close/>
                </a:path>
              </a:pathLst>
            </a:custGeom>
            <a:grpFill/>
            <a:ln w="64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  <p:sp>
          <p:nvSpPr>
            <p:cNvPr id="168" name="Freeform 99">
              <a:extLst>
                <a:ext uri="{FF2B5EF4-FFF2-40B4-BE49-F238E27FC236}">
                  <a16:creationId xmlns:a16="http://schemas.microsoft.com/office/drawing/2014/main" xmlns="" id="{83BC97AC-FD5E-CD42-BF7D-8FF01FD52F68}"/>
                </a:ext>
              </a:extLst>
            </p:cNvPr>
            <p:cNvSpPr/>
            <p:nvPr/>
          </p:nvSpPr>
          <p:spPr>
            <a:xfrm>
              <a:off x="1421388" y="2986445"/>
              <a:ext cx="152798" cy="173421"/>
            </a:xfrm>
            <a:custGeom>
              <a:avLst/>
              <a:gdLst>
                <a:gd name="connsiteX0" fmla="*/ 102555 w 152798"/>
                <a:gd name="connsiteY0" fmla="*/ 90791 h 173421"/>
                <a:gd name="connsiteX1" fmla="*/ 103331 w 152798"/>
                <a:gd name="connsiteY1" fmla="*/ 87963 h 173421"/>
                <a:gd name="connsiteX2" fmla="*/ 138378 w 152798"/>
                <a:gd name="connsiteY2" fmla="*/ 25637 h 173421"/>
                <a:gd name="connsiteX3" fmla="*/ 138378 w 152798"/>
                <a:gd name="connsiteY3" fmla="*/ 25637 h 173421"/>
                <a:gd name="connsiteX4" fmla="*/ 142387 w 152798"/>
                <a:gd name="connsiteY4" fmla="*/ 18569 h 173421"/>
                <a:gd name="connsiteX5" fmla="*/ 152798 w 152798"/>
                <a:gd name="connsiteY5" fmla="*/ 0 h 173421"/>
                <a:gd name="connsiteX6" fmla="*/ 0 w 152798"/>
                <a:gd name="connsiteY6" fmla="*/ 0 h 173421"/>
                <a:gd name="connsiteX7" fmla="*/ 10475 w 152798"/>
                <a:gd name="connsiteY7" fmla="*/ 18634 h 173421"/>
                <a:gd name="connsiteX8" fmla="*/ 10475 w 152798"/>
                <a:gd name="connsiteY8" fmla="*/ 18634 h 173421"/>
                <a:gd name="connsiteX9" fmla="*/ 14355 w 152798"/>
                <a:gd name="connsiteY9" fmla="*/ 25445 h 173421"/>
                <a:gd name="connsiteX10" fmla="*/ 14355 w 152798"/>
                <a:gd name="connsiteY10" fmla="*/ 25445 h 173421"/>
                <a:gd name="connsiteX11" fmla="*/ 49467 w 152798"/>
                <a:gd name="connsiteY11" fmla="*/ 87963 h 173421"/>
                <a:gd name="connsiteX12" fmla="*/ 50243 w 152798"/>
                <a:gd name="connsiteY12" fmla="*/ 90791 h 173421"/>
                <a:gd name="connsiteX13" fmla="*/ 53217 w 152798"/>
                <a:gd name="connsiteY13" fmla="*/ 173421 h 173421"/>
                <a:gd name="connsiteX14" fmla="*/ 99322 w 152798"/>
                <a:gd name="connsiteY14" fmla="*/ 173421 h 173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798" h="173421">
                  <a:moveTo>
                    <a:pt x="102555" y="90791"/>
                  </a:moveTo>
                  <a:cubicBezTo>
                    <a:pt x="102591" y="89801"/>
                    <a:pt x="102857" y="88834"/>
                    <a:pt x="103331" y="87963"/>
                  </a:cubicBezTo>
                  <a:lnTo>
                    <a:pt x="138378" y="25637"/>
                  </a:lnTo>
                  <a:lnTo>
                    <a:pt x="138378" y="25637"/>
                  </a:lnTo>
                  <a:lnTo>
                    <a:pt x="142387" y="18569"/>
                  </a:lnTo>
                  <a:lnTo>
                    <a:pt x="152798" y="0"/>
                  </a:lnTo>
                  <a:lnTo>
                    <a:pt x="0" y="0"/>
                  </a:lnTo>
                  <a:lnTo>
                    <a:pt x="10475" y="18634"/>
                  </a:lnTo>
                  <a:lnTo>
                    <a:pt x="10475" y="18634"/>
                  </a:lnTo>
                  <a:lnTo>
                    <a:pt x="14355" y="25445"/>
                  </a:lnTo>
                  <a:lnTo>
                    <a:pt x="14355" y="25445"/>
                  </a:lnTo>
                  <a:lnTo>
                    <a:pt x="49467" y="87963"/>
                  </a:lnTo>
                  <a:cubicBezTo>
                    <a:pt x="49971" y="88822"/>
                    <a:pt x="50239" y="89797"/>
                    <a:pt x="50243" y="90791"/>
                  </a:cubicBezTo>
                  <a:lnTo>
                    <a:pt x="53217" y="173421"/>
                  </a:lnTo>
                  <a:lnTo>
                    <a:pt x="99322" y="173421"/>
                  </a:lnTo>
                  <a:close/>
                </a:path>
              </a:pathLst>
            </a:custGeom>
            <a:grpFill/>
            <a:ln w="64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2580868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6">
            <a:extLst>
              <a:ext uri="{FF2B5EF4-FFF2-40B4-BE49-F238E27FC236}">
                <a16:creationId xmlns:a16="http://schemas.microsoft.com/office/drawing/2014/main" xmlns="" id="{3DC1344B-AA6D-4A4F-8D6C-CBC96625E516}"/>
              </a:ext>
            </a:extLst>
          </p:cNvPr>
          <p:cNvGrpSpPr/>
          <p:nvPr/>
        </p:nvGrpSpPr>
        <p:grpSpPr>
          <a:xfrm>
            <a:off x="-16857" y="2"/>
            <a:ext cx="6699634" cy="806868"/>
            <a:chOff x="1209823" y="3477528"/>
            <a:chExt cx="3288652" cy="590844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01D2FD8E-109D-4C3B-AFAE-BA534CC169B7}"/>
                </a:ext>
              </a:extLst>
            </p:cNvPr>
            <p:cNvSpPr/>
            <p:nvPr/>
          </p:nvSpPr>
          <p:spPr>
            <a:xfrm>
              <a:off x="1209823" y="3477528"/>
              <a:ext cx="499100" cy="590844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6" name="Flecha: pentágono 19">
              <a:extLst>
                <a:ext uri="{FF2B5EF4-FFF2-40B4-BE49-F238E27FC236}">
                  <a16:creationId xmlns:a16="http://schemas.microsoft.com/office/drawing/2014/main" xmlns="" id="{EE08B766-9748-4585-A385-A88DF6A0F573}"/>
                </a:ext>
              </a:extLst>
            </p:cNvPr>
            <p:cNvSpPr/>
            <p:nvPr/>
          </p:nvSpPr>
          <p:spPr>
            <a:xfrm>
              <a:off x="1317281" y="3477528"/>
              <a:ext cx="3181194" cy="590844"/>
            </a:xfrm>
            <a:prstGeom prst="homePlat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C" sz="2500" b="1" dirty="0">
                  <a:solidFill>
                    <a:schemeClr val="bg1"/>
                  </a:solidFill>
                  <a:latin typeface="Candara" panose="020E0502030303020204" pitchFamily="34" charset="0"/>
                </a:rPr>
                <a:t>PROCESO UNA VEZ SE HAYA APROBADO LA TARIFA</a:t>
              </a:r>
            </a:p>
          </p:txBody>
        </p:sp>
      </p:grpSp>
      <p:grpSp>
        <p:nvGrpSpPr>
          <p:cNvPr id="7" name="Group 40">
            <a:extLst>
              <a:ext uri="{FF2B5EF4-FFF2-40B4-BE49-F238E27FC236}">
                <a16:creationId xmlns:a16="http://schemas.microsoft.com/office/drawing/2014/main" xmlns="" id="{CAF082DF-9BFD-AC41-B3E2-388A04584643}"/>
              </a:ext>
            </a:extLst>
          </p:cNvPr>
          <p:cNvGrpSpPr/>
          <p:nvPr/>
        </p:nvGrpSpPr>
        <p:grpSpPr>
          <a:xfrm>
            <a:off x="1070525" y="2643581"/>
            <a:ext cx="2352011" cy="557984"/>
            <a:chOff x="310193" y="1952071"/>
            <a:chExt cx="2352011" cy="557984"/>
          </a:xfrm>
        </p:grpSpPr>
        <p:sp>
          <p:nvSpPr>
            <p:cNvPr id="8" name="Chevron 10">
              <a:extLst>
                <a:ext uri="{FF2B5EF4-FFF2-40B4-BE49-F238E27FC236}">
                  <a16:creationId xmlns:a16="http://schemas.microsoft.com/office/drawing/2014/main" xmlns="" id="{8B73D2A0-504F-EF4D-B002-FE267A968D54}"/>
                </a:ext>
              </a:extLst>
            </p:cNvPr>
            <p:cNvSpPr/>
            <p:nvPr/>
          </p:nvSpPr>
          <p:spPr>
            <a:xfrm>
              <a:off x="310193" y="1952071"/>
              <a:ext cx="2352011" cy="557984"/>
            </a:xfrm>
            <a:prstGeom prst="chevron">
              <a:avLst>
                <a:gd name="adj" fmla="val 27632"/>
              </a:avLst>
            </a:prstGeom>
            <a:solidFill>
              <a:schemeClr val="accent1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19E6E2E7-731B-654B-B91A-BF65246AF47E}"/>
                </a:ext>
              </a:extLst>
            </p:cNvPr>
            <p:cNvSpPr txBox="1"/>
            <p:nvPr/>
          </p:nvSpPr>
          <p:spPr>
            <a:xfrm>
              <a:off x="367953" y="1984842"/>
              <a:ext cx="223651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100" b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AMC ACREDITA </a:t>
              </a:r>
            </a:p>
            <a:p>
              <a:pPr algn="ctr"/>
              <a:r>
                <a:rPr lang="es-ES_tradnl" sz="1100" b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ENTIDADES COLABORADORAS</a:t>
              </a:r>
              <a:endParaRPr lang="es-ES_tradnl" sz="1100" b="1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endParaRPr>
            </a:p>
          </p:txBody>
        </p:sp>
      </p:grpSp>
      <p:grpSp>
        <p:nvGrpSpPr>
          <p:cNvPr id="10" name="Group 41">
            <a:extLst>
              <a:ext uri="{FF2B5EF4-FFF2-40B4-BE49-F238E27FC236}">
                <a16:creationId xmlns:a16="http://schemas.microsoft.com/office/drawing/2014/main" xmlns="" id="{E71369D4-8C53-3C4B-87D1-DC862253986E}"/>
              </a:ext>
            </a:extLst>
          </p:cNvPr>
          <p:cNvGrpSpPr/>
          <p:nvPr/>
        </p:nvGrpSpPr>
        <p:grpSpPr>
          <a:xfrm>
            <a:off x="3373449" y="2643581"/>
            <a:ext cx="2352011" cy="557984"/>
            <a:chOff x="2613117" y="1952071"/>
            <a:chExt cx="2352011" cy="557984"/>
          </a:xfrm>
        </p:grpSpPr>
        <p:sp>
          <p:nvSpPr>
            <p:cNvPr id="11" name="Chevron 11">
              <a:extLst>
                <a:ext uri="{FF2B5EF4-FFF2-40B4-BE49-F238E27FC236}">
                  <a16:creationId xmlns:a16="http://schemas.microsoft.com/office/drawing/2014/main" xmlns="" id="{EF18694B-3F93-F541-8118-2B9041C6713E}"/>
                </a:ext>
              </a:extLst>
            </p:cNvPr>
            <p:cNvSpPr/>
            <p:nvPr/>
          </p:nvSpPr>
          <p:spPr>
            <a:xfrm>
              <a:off x="2613117" y="1952071"/>
              <a:ext cx="2352011" cy="557984"/>
            </a:xfrm>
            <a:prstGeom prst="chevron">
              <a:avLst>
                <a:gd name="adj" fmla="val 2763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2" name="TextBox 21">
              <a:extLst>
                <a:ext uri="{FF2B5EF4-FFF2-40B4-BE49-F238E27FC236}">
                  <a16:creationId xmlns:a16="http://schemas.microsoft.com/office/drawing/2014/main" xmlns="" id="{E37A0C6B-3029-E242-8085-05C17AD93492}"/>
                </a:ext>
              </a:extLst>
            </p:cNvPr>
            <p:cNvSpPr txBox="1"/>
            <p:nvPr/>
          </p:nvSpPr>
          <p:spPr>
            <a:xfrm>
              <a:off x="2670868" y="1984842"/>
              <a:ext cx="223651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100" b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ENTIDADES COLABORADORAS</a:t>
              </a:r>
              <a:r>
                <a:rPr lang="es-ES_tradnl" sz="1100" b="1">
                  <a:solidFill>
                    <a:schemeClr val="bg1"/>
                  </a:solidFill>
                  <a:latin typeface="Open Sans SemiBold" panose="020B0606030504020204" pitchFamily="34" charset="0"/>
                  <a:ea typeface="Open Sans SemiBold" panose="020B0606030504020204" pitchFamily="34" charset="0"/>
                  <a:cs typeface="Open Sans SemiBold" panose="020B0606030504020204" pitchFamily="34" charset="0"/>
                </a:rPr>
                <a:t/>
              </a:r>
              <a:br>
                <a:rPr lang="es-ES_tradnl" sz="1100" b="1">
                  <a:solidFill>
                    <a:schemeClr val="bg1"/>
                  </a:solidFill>
                  <a:latin typeface="Open Sans SemiBold" panose="020B0606030504020204" pitchFamily="34" charset="0"/>
                  <a:ea typeface="Open Sans SemiBold" panose="020B0606030504020204" pitchFamily="34" charset="0"/>
                  <a:cs typeface="Open Sans SemiBold" panose="020B0606030504020204" pitchFamily="34" charset="0"/>
                </a:rPr>
              </a:br>
              <a:r>
                <a:rPr lang="es-ES_tradnl" sz="1100" b="1">
                  <a:solidFill>
                    <a:schemeClr val="bg1"/>
                  </a:solidFill>
                  <a:latin typeface="Open Sans SemiBold" panose="020B0606030504020204" pitchFamily="34" charset="0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EMITEN INFORMES</a:t>
              </a:r>
            </a:p>
          </p:txBody>
        </p:sp>
      </p:grpSp>
      <p:grpSp>
        <p:nvGrpSpPr>
          <p:cNvPr id="13" name="Group 42">
            <a:extLst>
              <a:ext uri="{FF2B5EF4-FFF2-40B4-BE49-F238E27FC236}">
                <a16:creationId xmlns:a16="http://schemas.microsoft.com/office/drawing/2014/main" xmlns="" id="{90131223-58C7-5E44-A1D2-8952617CC46E}"/>
              </a:ext>
            </a:extLst>
          </p:cNvPr>
          <p:cNvGrpSpPr/>
          <p:nvPr/>
        </p:nvGrpSpPr>
        <p:grpSpPr>
          <a:xfrm>
            <a:off x="5676373" y="2642026"/>
            <a:ext cx="2352011" cy="557984"/>
            <a:chOff x="4916041" y="1950516"/>
            <a:chExt cx="2352011" cy="557984"/>
          </a:xfrm>
        </p:grpSpPr>
        <p:sp>
          <p:nvSpPr>
            <p:cNvPr id="14" name="Chevron 12">
              <a:extLst>
                <a:ext uri="{FF2B5EF4-FFF2-40B4-BE49-F238E27FC236}">
                  <a16:creationId xmlns:a16="http://schemas.microsoft.com/office/drawing/2014/main" xmlns="" id="{FDAC54B9-B67B-5D43-8817-59118BB41A60}"/>
                </a:ext>
              </a:extLst>
            </p:cNvPr>
            <p:cNvSpPr/>
            <p:nvPr/>
          </p:nvSpPr>
          <p:spPr>
            <a:xfrm>
              <a:off x="4916041" y="1950516"/>
              <a:ext cx="2352011" cy="557984"/>
            </a:xfrm>
            <a:prstGeom prst="chevron">
              <a:avLst>
                <a:gd name="adj" fmla="val 2763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5" name="TextBox 22">
              <a:extLst>
                <a:ext uri="{FF2B5EF4-FFF2-40B4-BE49-F238E27FC236}">
                  <a16:creationId xmlns:a16="http://schemas.microsoft.com/office/drawing/2014/main" xmlns="" id="{EF0D4406-B999-1640-AE15-5063678633FA}"/>
                </a:ext>
              </a:extLst>
            </p:cNvPr>
            <p:cNvSpPr txBox="1"/>
            <p:nvPr/>
          </p:nvSpPr>
          <p:spPr>
            <a:xfrm>
              <a:off x="4965780" y="1983287"/>
              <a:ext cx="225254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100" b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ADMINISTRACIONES ZONALES</a:t>
              </a:r>
            </a:p>
            <a:p>
              <a:pPr algn="ctr"/>
              <a:r>
                <a:rPr lang="es-ES_tradnl" sz="1100" b="1">
                  <a:solidFill>
                    <a:schemeClr val="bg1"/>
                  </a:solidFill>
                  <a:latin typeface="Open Sans" panose="020B0606030504020204" pitchFamily="34" charset="0"/>
                  <a:ea typeface="Open Sans SemiBold" panose="020B0606030504020204" pitchFamily="34" charset="0"/>
                  <a:cs typeface="Open Sans SemiBold" panose="020B0606030504020204" pitchFamily="34" charset="0"/>
                </a:rPr>
                <a:t>EMITEN LMU 22</a:t>
              </a:r>
              <a:endParaRPr lang="es-ES_tradnl" sz="1100" b="1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endParaRPr>
            </a:p>
          </p:txBody>
        </p:sp>
      </p:grpSp>
      <p:sp>
        <p:nvSpPr>
          <p:cNvPr id="22" name="Oval 16">
            <a:extLst>
              <a:ext uri="{FF2B5EF4-FFF2-40B4-BE49-F238E27FC236}">
                <a16:creationId xmlns:a16="http://schemas.microsoft.com/office/drawing/2014/main" xmlns="" id="{9F9614DA-6123-6B43-820B-E597BA41CD44}"/>
              </a:ext>
            </a:extLst>
          </p:cNvPr>
          <p:cNvSpPr/>
          <p:nvPr/>
        </p:nvSpPr>
        <p:spPr>
          <a:xfrm>
            <a:off x="1795670" y="1556792"/>
            <a:ext cx="901721" cy="901721"/>
          </a:xfrm>
          <a:prstGeom prst="ellipse">
            <a:avLst/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381000" algn="ctr" rotWithShape="0">
              <a:schemeClr val="bg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23" name="TextBox 25">
            <a:extLst>
              <a:ext uri="{FF2B5EF4-FFF2-40B4-BE49-F238E27FC236}">
                <a16:creationId xmlns:a16="http://schemas.microsoft.com/office/drawing/2014/main" xmlns="" id="{482DCFCE-C86A-1C47-8B33-44C31BD77A3B}"/>
              </a:ext>
            </a:extLst>
          </p:cNvPr>
          <p:cNvSpPr txBox="1"/>
          <p:nvPr/>
        </p:nvSpPr>
        <p:spPr>
          <a:xfrm>
            <a:off x="2062025" y="1727810"/>
            <a:ext cx="36901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5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s-ES_tradnl" sz="2500" b="1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xmlns="" id="{B1A061BA-312D-D744-B397-1B666EE3AC95}"/>
              </a:ext>
            </a:extLst>
          </p:cNvPr>
          <p:cNvSpPr/>
          <p:nvPr/>
        </p:nvSpPr>
        <p:spPr>
          <a:xfrm>
            <a:off x="4098594" y="1556792"/>
            <a:ext cx="901721" cy="901721"/>
          </a:xfrm>
          <a:prstGeom prst="ellipse">
            <a:avLst/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381000" algn="ctr" rotWithShape="0">
              <a:schemeClr val="bg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25" name="TextBox 26">
            <a:extLst>
              <a:ext uri="{FF2B5EF4-FFF2-40B4-BE49-F238E27FC236}">
                <a16:creationId xmlns:a16="http://schemas.microsoft.com/office/drawing/2014/main" xmlns="" id="{96B5C6A5-7FD9-4E4D-80F6-34B05CB8FC47}"/>
              </a:ext>
            </a:extLst>
          </p:cNvPr>
          <p:cNvSpPr txBox="1"/>
          <p:nvPr/>
        </p:nvSpPr>
        <p:spPr>
          <a:xfrm>
            <a:off x="4364948" y="1700808"/>
            <a:ext cx="36901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5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s-ES_tradnl" sz="2500" b="1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26" name="Oval 18">
            <a:extLst>
              <a:ext uri="{FF2B5EF4-FFF2-40B4-BE49-F238E27FC236}">
                <a16:creationId xmlns:a16="http://schemas.microsoft.com/office/drawing/2014/main" xmlns="" id="{8EB45AF2-E39B-B24F-9257-1A587BD499F4}"/>
              </a:ext>
            </a:extLst>
          </p:cNvPr>
          <p:cNvSpPr/>
          <p:nvPr/>
        </p:nvSpPr>
        <p:spPr>
          <a:xfrm>
            <a:off x="6401518" y="1556792"/>
            <a:ext cx="901721" cy="901721"/>
          </a:xfrm>
          <a:prstGeom prst="ellipse">
            <a:avLst/>
          </a:prstGeom>
          <a:noFill/>
          <a:ln w="3175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381000" algn="ctr" rotWithShape="0">
              <a:schemeClr val="bg1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 dirty="0"/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xmlns="" id="{DC19458F-E4B7-984F-873F-3C71F591E294}"/>
              </a:ext>
            </a:extLst>
          </p:cNvPr>
          <p:cNvSpPr txBox="1"/>
          <p:nvPr/>
        </p:nvSpPr>
        <p:spPr>
          <a:xfrm>
            <a:off x="6667872" y="1700808"/>
            <a:ext cx="36901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500" b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s-ES_tradnl" sz="2500" b="1">
              <a:solidFill>
                <a:schemeClr val="tx1">
                  <a:lumMod val="75000"/>
                  <a:lumOff val="25000"/>
                </a:schemeClr>
              </a:solidFill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40" name="TextBox 57">
            <a:extLst>
              <a:ext uri="{FF2B5EF4-FFF2-40B4-BE49-F238E27FC236}">
                <a16:creationId xmlns:a16="http://schemas.microsoft.com/office/drawing/2014/main" xmlns="" id="{94FD8186-B385-A14C-9792-CF0FA1917A49}"/>
              </a:ext>
            </a:extLst>
          </p:cNvPr>
          <p:cNvSpPr txBox="1"/>
          <p:nvPr/>
        </p:nvSpPr>
        <p:spPr>
          <a:xfrm>
            <a:off x="1085408" y="3659245"/>
            <a:ext cx="2121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AMC acredita las Entidades Colaboradoras conforme al procedimiento establecido la normativa metropolitana vigente.</a:t>
            </a:r>
          </a:p>
        </p:txBody>
      </p:sp>
      <p:cxnSp>
        <p:nvCxnSpPr>
          <p:cNvPr id="42" name="Straight Connector 75">
            <a:extLst>
              <a:ext uri="{FF2B5EF4-FFF2-40B4-BE49-F238E27FC236}">
                <a16:creationId xmlns:a16="http://schemas.microsoft.com/office/drawing/2014/main" xmlns="" id="{2AE0B644-19F4-0145-B306-6887C45FE7A8}"/>
              </a:ext>
            </a:extLst>
          </p:cNvPr>
          <p:cNvCxnSpPr>
            <a:cxnSpLocks/>
          </p:cNvCxnSpPr>
          <p:nvPr/>
        </p:nvCxnSpPr>
        <p:spPr>
          <a:xfrm>
            <a:off x="3326925" y="3366319"/>
            <a:ext cx="0" cy="13717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78">
            <a:extLst>
              <a:ext uri="{FF2B5EF4-FFF2-40B4-BE49-F238E27FC236}">
                <a16:creationId xmlns:a16="http://schemas.microsoft.com/office/drawing/2014/main" xmlns="" id="{AD4976CD-5800-CF46-A7DD-672D8B040E9C}"/>
              </a:ext>
            </a:extLst>
          </p:cNvPr>
          <p:cNvCxnSpPr>
            <a:cxnSpLocks/>
          </p:cNvCxnSpPr>
          <p:nvPr/>
        </p:nvCxnSpPr>
        <p:spPr>
          <a:xfrm>
            <a:off x="5635197" y="3366319"/>
            <a:ext cx="0" cy="13717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57">
            <a:extLst>
              <a:ext uri="{FF2B5EF4-FFF2-40B4-BE49-F238E27FC236}">
                <a16:creationId xmlns:a16="http://schemas.microsoft.com/office/drawing/2014/main" xmlns="" id="{5E45F1D1-80C7-534C-AF78-11B52A896D44}"/>
              </a:ext>
            </a:extLst>
          </p:cNvPr>
          <p:cNvSpPr txBox="1"/>
          <p:nvPr/>
        </p:nvSpPr>
        <p:spPr>
          <a:xfrm>
            <a:off x="3352851" y="3659245"/>
            <a:ext cx="2121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 Entidades Colaboradoras receptan la documentación de los administrados y en base de esta emiten los Informes de Registro correspondientes.</a:t>
            </a:r>
          </a:p>
        </p:txBody>
      </p:sp>
      <p:sp>
        <p:nvSpPr>
          <p:cNvPr id="103" name="TextBox 57">
            <a:extLst>
              <a:ext uri="{FF2B5EF4-FFF2-40B4-BE49-F238E27FC236}">
                <a16:creationId xmlns:a16="http://schemas.microsoft.com/office/drawing/2014/main" xmlns="" id="{34CB4937-1B8E-C041-A0E7-7F959BD4F609}"/>
              </a:ext>
            </a:extLst>
          </p:cNvPr>
          <p:cNvSpPr txBox="1"/>
          <p:nvPr/>
        </p:nvSpPr>
        <p:spPr>
          <a:xfrm>
            <a:off x="5725460" y="3621319"/>
            <a:ext cx="2121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 los Informes de Registro, las Administraciones Zonales emiten las ordenes de pago de los valores que deben ser cancelados por los administrado, y una vez cancelados emite la LMU 22.</a:t>
            </a:r>
          </a:p>
        </p:txBody>
      </p:sp>
    </p:spTree>
    <p:extLst>
      <p:ext uri="{BB962C8B-B14F-4D97-AF65-F5344CB8AC3E}">
        <p14:creationId xmlns:p14="http://schemas.microsoft.com/office/powerpoint/2010/main" val="83509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92896"/>
            <a:ext cx="3600401" cy="115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82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2443BF9-0B67-8D4A-8644-D58B835B9D9D}">
  <we:reference id="wa200001396" version="2.1.6.0" store="en-001" storeType="OMEX"/>
  <we:alternateReferences>
    <we:reference id="wa200001396" version="2.1.6.0" store="wa20000139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7685</TotalTime>
  <Words>581</Words>
  <Application>Microsoft Office PowerPoint</Application>
  <PresentationFormat>Presentación en pantalla (4:3)</PresentationFormat>
  <Paragraphs>83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Barros Mosquera</dc:creator>
  <cp:lastModifiedBy>Secretaria de Concejo</cp:lastModifiedBy>
  <cp:revision>481</cp:revision>
  <dcterms:created xsi:type="dcterms:W3CDTF">2017-08-09T20:56:21Z</dcterms:created>
  <dcterms:modified xsi:type="dcterms:W3CDTF">2020-12-02T21:12:43Z</dcterms:modified>
</cp:coreProperties>
</file>