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635" r:id="rId3"/>
    <p:sldId id="643" r:id="rId4"/>
    <p:sldId id="266" r:id="rId5"/>
    <p:sldId id="637" r:id="rId6"/>
    <p:sldId id="269" r:id="rId7"/>
    <p:sldId id="638" r:id="rId8"/>
    <p:sldId id="636" r:id="rId9"/>
    <p:sldId id="361" r:id="rId10"/>
    <p:sldId id="268" r:id="rId11"/>
    <p:sldId id="633" r:id="rId12"/>
    <p:sldId id="363" r:id="rId13"/>
    <p:sldId id="634" r:id="rId14"/>
    <p:sldId id="644" r:id="rId15"/>
    <p:sldId id="645" r:id="rId16"/>
    <p:sldId id="629" r:id="rId17"/>
    <p:sldId id="265" r:id="rId18"/>
    <p:sldId id="262" r:id="rId19"/>
    <p:sldId id="630" r:id="rId20"/>
    <p:sldId id="642" r:id="rId21"/>
    <p:sldId id="640" r:id="rId22"/>
    <p:sldId id="641" r:id="rId23"/>
    <p:sldId id="646" r:id="rId24"/>
    <p:sldId id="291" r:id="rId25"/>
    <p:sldId id="259" r:id="rId26"/>
    <p:sldId id="639" r:id="rId27"/>
    <p:sldId id="338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84D6"/>
    <a:srgbClr val="F2E5F3"/>
    <a:srgbClr val="E21B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>
        <p:scale>
          <a:sx n="62" d="100"/>
          <a:sy n="62" d="100"/>
        </p:scale>
        <p:origin x="56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41D5E-4FC2-43B9-A110-0BF7484D9F1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4460F85-612C-4608-9EAA-36BABAF6939C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71000"/>
                    </a14:imgEffect>
                    <a14:imgEffect>
                      <a14:brightnessContrast bright="9000" contrast="-68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C" sz="2000" dirty="0"/>
            <a:t>LÍMITES DE LAS PARROQUIAS   vs.    BARRIOS</a:t>
          </a:r>
        </a:p>
      </dgm:t>
    </dgm:pt>
    <dgm:pt modelId="{D46CC328-5DA1-4635-B1DC-BC576D5A346C}" type="parTrans" cxnId="{7FC42611-D8B3-4720-9411-9D8ADEBC4CE6}">
      <dgm:prSet/>
      <dgm:spPr/>
      <dgm:t>
        <a:bodyPr/>
        <a:lstStyle/>
        <a:p>
          <a:endParaRPr lang="es-EC"/>
        </a:p>
      </dgm:t>
    </dgm:pt>
    <dgm:pt modelId="{610FA13F-7385-4928-984D-7CD73DF29A89}" type="sibTrans" cxnId="{7FC42611-D8B3-4720-9411-9D8ADEBC4CE6}">
      <dgm:prSet/>
      <dgm:spPr/>
      <dgm:t>
        <a:bodyPr/>
        <a:lstStyle/>
        <a:p>
          <a:endParaRPr lang="es-EC"/>
        </a:p>
      </dgm:t>
    </dgm:pt>
    <dgm:pt modelId="{2D2B192E-5C62-402C-89A1-E4962A8AFE47}">
      <dgm:prSet phldrT="[Texto]" custT="1"/>
      <dgm:spPr/>
      <dgm:t>
        <a:bodyPr/>
        <a:lstStyle/>
        <a:p>
          <a:r>
            <a:rPr lang="es-EC" sz="1600" dirty="0"/>
            <a:t>OM Nro. 002 de ORGANIZACIÓN TERRITORIAL (14. Dic.2000)</a:t>
          </a:r>
        </a:p>
      </dgm:t>
    </dgm:pt>
    <dgm:pt modelId="{73AB4F96-F3A4-4E4D-B66D-D91B16CB5D2A}" type="parTrans" cxnId="{CFECCA9B-D923-4762-8837-5B415E0A3A9D}">
      <dgm:prSet/>
      <dgm:spPr/>
      <dgm:t>
        <a:bodyPr/>
        <a:lstStyle/>
        <a:p>
          <a:endParaRPr lang="es-EC"/>
        </a:p>
      </dgm:t>
    </dgm:pt>
    <dgm:pt modelId="{DFD27DE3-BB5A-4D33-AB8A-595098497F7C}" type="sibTrans" cxnId="{CFECCA9B-D923-4762-8837-5B415E0A3A9D}">
      <dgm:prSet/>
      <dgm:spPr/>
      <dgm:t>
        <a:bodyPr/>
        <a:lstStyle/>
        <a:p>
          <a:endParaRPr lang="es-EC"/>
        </a:p>
      </dgm:t>
    </dgm:pt>
    <dgm:pt modelId="{446E2302-C9B0-4F15-8509-3A57F21BEAC3}">
      <dgm:prSet custT="1"/>
      <dgm:spPr/>
      <dgm:t>
        <a:bodyPr/>
        <a:lstStyle/>
        <a:p>
          <a:r>
            <a:rPr lang="es-EC" sz="1600" dirty="0"/>
            <a:t>OM Nro. 3050 de Reglamentación Metropolitana de Quito (R.O. Suplemento 22.Dic.1993)</a:t>
          </a:r>
        </a:p>
      </dgm:t>
    </dgm:pt>
    <dgm:pt modelId="{81C88019-E350-4BE6-AA08-F109EE459BEC}" type="parTrans" cxnId="{4B71697E-65A5-46BF-B734-53AD473859B9}">
      <dgm:prSet/>
      <dgm:spPr/>
      <dgm:t>
        <a:bodyPr/>
        <a:lstStyle/>
        <a:p>
          <a:endParaRPr lang="es-EC"/>
        </a:p>
      </dgm:t>
    </dgm:pt>
    <dgm:pt modelId="{56038B76-E841-49DD-8754-E8A203BE9092}" type="sibTrans" cxnId="{4B71697E-65A5-46BF-B734-53AD473859B9}">
      <dgm:prSet/>
      <dgm:spPr/>
      <dgm:t>
        <a:bodyPr/>
        <a:lstStyle/>
        <a:p>
          <a:endParaRPr lang="es-EC"/>
        </a:p>
      </dgm:t>
    </dgm:pt>
    <dgm:pt modelId="{D073DA63-24F3-4BB7-89CE-E235A7FD04E3}">
      <dgm:prSet/>
      <dgm:spPr/>
      <dgm:t>
        <a:bodyPr/>
        <a:lstStyle/>
        <a:p>
          <a:r>
            <a:rPr lang="es-EC" dirty="0"/>
            <a:t>PARROQUIAS METROPOLITANAS</a:t>
          </a:r>
        </a:p>
      </dgm:t>
    </dgm:pt>
    <dgm:pt modelId="{69520B52-3C80-4C13-ABA1-ECF583FA27DE}" type="parTrans" cxnId="{C562DD2A-BDFE-4531-A05D-4361BE548BCB}">
      <dgm:prSet/>
      <dgm:spPr/>
      <dgm:t>
        <a:bodyPr/>
        <a:lstStyle/>
        <a:p>
          <a:endParaRPr lang="es-EC"/>
        </a:p>
      </dgm:t>
    </dgm:pt>
    <dgm:pt modelId="{A27D13AB-91C5-4F1F-9A5C-8336C85D34B4}" type="sibTrans" cxnId="{C562DD2A-BDFE-4531-A05D-4361BE548BCB}">
      <dgm:prSet/>
      <dgm:spPr/>
      <dgm:t>
        <a:bodyPr/>
        <a:lstStyle/>
        <a:p>
          <a:endParaRPr lang="es-EC"/>
        </a:p>
      </dgm:t>
    </dgm:pt>
    <dgm:pt modelId="{FE5059DE-C4CE-4D73-B11E-C57556DCFE95}">
      <dgm:prSet custT="1"/>
      <dgm:spPr/>
      <dgm:t>
        <a:bodyPr/>
        <a:lstStyle/>
        <a:p>
          <a:r>
            <a:rPr lang="es-EC" sz="1600" dirty="0"/>
            <a:t>Limites  ÁREA METROPOLITANA Y DE LA CIUDAD DE QUITO</a:t>
          </a:r>
        </a:p>
      </dgm:t>
    </dgm:pt>
    <dgm:pt modelId="{126EF381-21FA-4BA2-85D2-F420F2BD6FA1}" type="parTrans" cxnId="{911DF0BD-E815-4186-83DC-F32990D5C1F9}">
      <dgm:prSet/>
      <dgm:spPr/>
      <dgm:t>
        <a:bodyPr/>
        <a:lstStyle/>
        <a:p>
          <a:endParaRPr lang="es-EC"/>
        </a:p>
      </dgm:t>
    </dgm:pt>
    <dgm:pt modelId="{3B3DE5AA-2F42-4B90-836C-D4C42EA399B7}" type="sibTrans" cxnId="{911DF0BD-E815-4186-83DC-F32990D5C1F9}">
      <dgm:prSet/>
      <dgm:spPr/>
      <dgm:t>
        <a:bodyPr/>
        <a:lstStyle/>
        <a:p>
          <a:endParaRPr lang="es-EC"/>
        </a:p>
      </dgm:t>
    </dgm:pt>
    <dgm:pt modelId="{EBF0DBF6-5855-4AB6-895F-B39B5E86363A}">
      <dgm:prSet/>
      <dgm:spPr/>
      <dgm:t>
        <a:bodyPr/>
        <a:lstStyle/>
        <a:p>
          <a:r>
            <a:rPr lang="es-EC" dirty="0"/>
            <a:t>Zonas Metropolitanas Suburbanas y Centrales </a:t>
          </a:r>
        </a:p>
      </dgm:t>
    </dgm:pt>
    <dgm:pt modelId="{994974D7-9BCA-4DE4-BB30-6C0E8BC29DFA}" type="parTrans" cxnId="{CB9937BF-699A-4F68-9715-F6A6123D8E56}">
      <dgm:prSet/>
      <dgm:spPr/>
      <dgm:t>
        <a:bodyPr/>
        <a:lstStyle/>
        <a:p>
          <a:endParaRPr lang="es-EC"/>
        </a:p>
      </dgm:t>
    </dgm:pt>
    <dgm:pt modelId="{FF2533A8-73E7-4B92-94DB-52DB5DD381CE}" type="sibTrans" cxnId="{CB9937BF-699A-4F68-9715-F6A6123D8E56}">
      <dgm:prSet/>
      <dgm:spPr/>
      <dgm:t>
        <a:bodyPr/>
        <a:lstStyle/>
        <a:p>
          <a:endParaRPr lang="es-EC"/>
        </a:p>
      </dgm:t>
    </dgm:pt>
    <dgm:pt modelId="{56661894-6E13-4179-AD15-4F824ABA8676}">
      <dgm:prSet custT="1"/>
      <dgm:spPr/>
      <dgm:t>
        <a:bodyPr/>
        <a:lstStyle/>
        <a:p>
          <a:r>
            <a:rPr lang="es-EC" sz="1300" dirty="0"/>
            <a:t>Linderos entre las Parroquias Suburbanas y Urbanas del Área Metropolitana</a:t>
          </a:r>
        </a:p>
      </dgm:t>
    </dgm:pt>
    <dgm:pt modelId="{08070BA8-9339-400D-AA78-5AF3AF0AB139}" type="parTrans" cxnId="{A1C871BB-0B6C-4FED-90EF-110EBCD5C0B7}">
      <dgm:prSet/>
      <dgm:spPr/>
      <dgm:t>
        <a:bodyPr/>
        <a:lstStyle/>
        <a:p>
          <a:endParaRPr lang="es-EC"/>
        </a:p>
      </dgm:t>
    </dgm:pt>
    <dgm:pt modelId="{849C39E3-6E65-44A0-A2A6-B5CBC62F05DC}" type="sibTrans" cxnId="{A1C871BB-0B6C-4FED-90EF-110EBCD5C0B7}">
      <dgm:prSet/>
      <dgm:spPr/>
      <dgm:t>
        <a:bodyPr/>
        <a:lstStyle/>
        <a:p>
          <a:endParaRPr lang="es-EC"/>
        </a:p>
      </dgm:t>
    </dgm:pt>
    <dgm:pt modelId="{9AE6C232-CA95-4DCA-AEF2-876E8274619C}">
      <dgm:prSet custT="1"/>
      <dgm:spPr/>
      <dgm:t>
        <a:bodyPr/>
        <a:lstStyle/>
        <a:p>
          <a:r>
            <a:rPr lang="es-EC" sz="1400" dirty="0"/>
            <a:t>Límites del Área de Protección Urbana</a:t>
          </a:r>
        </a:p>
      </dgm:t>
    </dgm:pt>
    <dgm:pt modelId="{7C2A0E90-FD3A-414C-8455-08F5C6B09982}" type="parTrans" cxnId="{980BE367-218E-48DA-819D-2D065A0041C5}">
      <dgm:prSet/>
      <dgm:spPr/>
      <dgm:t>
        <a:bodyPr/>
        <a:lstStyle/>
        <a:p>
          <a:endParaRPr lang="es-EC"/>
        </a:p>
      </dgm:t>
    </dgm:pt>
    <dgm:pt modelId="{7D8466FC-6B7C-48D3-B5B6-8E5A3C5200DB}" type="sibTrans" cxnId="{980BE367-218E-48DA-819D-2D065A0041C5}">
      <dgm:prSet/>
      <dgm:spPr/>
      <dgm:t>
        <a:bodyPr/>
        <a:lstStyle/>
        <a:p>
          <a:endParaRPr lang="es-EC"/>
        </a:p>
      </dgm:t>
    </dgm:pt>
    <dgm:pt modelId="{99B6CBF4-DA18-4DA6-935B-BB668FB1A64A}">
      <dgm:prSet custT="1"/>
      <dgm:spPr/>
      <dgm:t>
        <a:bodyPr/>
        <a:lstStyle/>
        <a:p>
          <a:r>
            <a:rPr lang="es-EC" sz="1400" dirty="0"/>
            <a:t>Límites de las Zonas Urbanas de las cabeceras parroquiales</a:t>
          </a:r>
        </a:p>
      </dgm:t>
    </dgm:pt>
    <dgm:pt modelId="{06209D86-5C0C-4BB7-A776-841B2DA14AA0}" type="parTrans" cxnId="{E21316B5-2259-407B-AB3E-05C1409B01E9}">
      <dgm:prSet/>
      <dgm:spPr/>
      <dgm:t>
        <a:bodyPr/>
        <a:lstStyle/>
        <a:p>
          <a:endParaRPr lang="es-EC"/>
        </a:p>
      </dgm:t>
    </dgm:pt>
    <dgm:pt modelId="{7844B7F3-EA7F-414D-A1EE-EA76459328DE}" type="sibTrans" cxnId="{E21316B5-2259-407B-AB3E-05C1409B01E9}">
      <dgm:prSet/>
      <dgm:spPr/>
      <dgm:t>
        <a:bodyPr/>
        <a:lstStyle/>
        <a:p>
          <a:endParaRPr lang="es-EC"/>
        </a:p>
      </dgm:t>
    </dgm:pt>
    <dgm:pt modelId="{530C067B-8B4E-40EA-90BF-A6E11DDC9959}">
      <dgm:prSet/>
      <dgm:spPr/>
      <dgm:t>
        <a:bodyPr/>
        <a:lstStyle/>
        <a:p>
          <a:r>
            <a:rPr lang="es-EC" dirty="0"/>
            <a:t>Parroquias Metropolitanas Centrales</a:t>
          </a:r>
        </a:p>
      </dgm:t>
    </dgm:pt>
    <dgm:pt modelId="{1F0324DD-412F-41EE-AC4A-43A573B13BED}" type="parTrans" cxnId="{00B7BF17-D602-4038-AE28-7E346E2E5029}">
      <dgm:prSet/>
      <dgm:spPr/>
      <dgm:t>
        <a:bodyPr/>
        <a:lstStyle/>
        <a:p>
          <a:endParaRPr lang="es-EC"/>
        </a:p>
      </dgm:t>
    </dgm:pt>
    <dgm:pt modelId="{55906450-E24F-4901-AB7B-1D1C35130720}" type="sibTrans" cxnId="{00B7BF17-D602-4038-AE28-7E346E2E5029}">
      <dgm:prSet/>
      <dgm:spPr/>
      <dgm:t>
        <a:bodyPr/>
        <a:lstStyle/>
        <a:p>
          <a:endParaRPr lang="es-EC"/>
        </a:p>
      </dgm:t>
    </dgm:pt>
    <dgm:pt modelId="{08F7AAA5-CEE4-4EF2-B989-512F00C9A0E1}">
      <dgm:prSet/>
      <dgm:spPr/>
      <dgm:t>
        <a:bodyPr/>
        <a:lstStyle/>
        <a:p>
          <a:r>
            <a:rPr lang="es-EC" dirty="0"/>
            <a:t>Parroquias Metropolitanas Suburbanas</a:t>
          </a:r>
        </a:p>
      </dgm:t>
    </dgm:pt>
    <dgm:pt modelId="{2B0D5CFA-8D02-4F69-A3CF-E1529AE9AF19}" type="parTrans" cxnId="{5C02D56C-55AB-420B-B670-4FD3BFEA113C}">
      <dgm:prSet/>
      <dgm:spPr/>
      <dgm:t>
        <a:bodyPr/>
        <a:lstStyle/>
        <a:p>
          <a:endParaRPr lang="es-EC"/>
        </a:p>
      </dgm:t>
    </dgm:pt>
    <dgm:pt modelId="{79D8B40A-1C5B-44B8-AD10-1C87DF7AF8FE}" type="sibTrans" cxnId="{5C02D56C-55AB-420B-B670-4FD3BFEA113C}">
      <dgm:prSet/>
      <dgm:spPr/>
      <dgm:t>
        <a:bodyPr/>
        <a:lstStyle/>
        <a:p>
          <a:endParaRPr lang="es-EC"/>
        </a:p>
      </dgm:t>
    </dgm:pt>
    <dgm:pt modelId="{582BD2BE-7D83-4F65-8192-23CCD0941171}">
      <dgm:prSet/>
      <dgm:spPr/>
      <dgm:t>
        <a:bodyPr/>
        <a:lstStyle/>
        <a:p>
          <a:r>
            <a:rPr lang="es-EC" dirty="0"/>
            <a:t>Zonas metropolitanas</a:t>
          </a:r>
        </a:p>
      </dgm:t>
    </dgm:pt>
    <dgm:pt modelId="{B3598629-8DA7-4C54-B373-F61FE57F66C8}" type="parTrans" cxnId="{E2CEC008-C901-4CEF-A340-8FA4DBA2B563}">
      <dgm:prSet/>
      <dgm:spPr/>
      <dgm:t>
        <a:bodyPr/>
        <a:lstStyle/>
        <a:p>
          <a:endParaRPr lang="es-EC"/>
        </a:p>
      </dgm:t>
    </dgm:pt>
    <dgm:pt modelId="{14AC34BD-8D46-4177-9057-6969CB6EBCEB}" type="sibTrans" cxnId="{E2CEC008-C901-4CEF-A340-8FA4DBA2B563}">
      <dgm:prSet/>
      <dgm:spPr/>
      <dgm:t>
        <a:bodyPr/>
        <a:lstStyle/>
        <a:p>
          <a:endParaRPr lang="es-EC"/>
        </a:p>
      </dgm:t>
    </dgm:pt>
    <dgm:pt modelId="{26AAE432-04B3-43ED-9247-2D374A126BAC}" type="pres">
      <dgm:prSet presAssocID="{26F41D5E-4FC2-43B9-A110-0BF7484D9F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4EC0531-332F-43D7-89A8-C54EF5D13135}" type="pres">
      <dgm:prSet presAssocID="{64460F85-612C-4608-9EAA-36BABAF6939C}" presName="root1" presStyleCnt="0"/>
      <dgm:spPr/>
    </dgm:pt>
    <dgm:pt modelId="{699F98E9-EC03-4C42-B5C9-BCB308D09B65}" type="pres">
      <dgm:prSet presAssocID="{64460F85-612C-4608-9EAA-36BABAF6939C}" presName="LevelOneTextNode" presStyleLbl="node0" presStyleIdx="0" presStyleCnt="1" custScaleX="113402" custScaleY="2097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8A3C52B-642A-42CD-9F04-B8E044D17A26}" type="pres">
      <dgm:prSet presAssocID="{64460F85-612C-4608-9EAA-36BABAF6939C}" presName="level2hierChild" presStyleCnt="0"/>
      <dgm:spPr/>
    </dgm:pt>
    <dgm:pt modelId="{866C576F-054D-4475-8659-733EFC64FECA}" type="pres">
      <dgm:prSet presAssocID="{81C88019-E350-4BE6-AA08-F109EE459BEC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B5BC729D-2FEF-4D5D-82F2-154B4F67D72E}" type="pres">
      <dgm:prSet presAssocID="{81C88019-E350-4BE6-AA08-F109EE459BEC}" presName="connTx" presStyleLbl="parChTrans1D2" presStyleIdx="0" presStyleCnt="2"/>
      <dgm:spPr/>
      <dgm:t>
        <a:bodyPr/>
        <a:lstStyle/>
        <a:p>
          <a:endParaRPr lang="es-ES"/>
        </a:p>
      </dgm:t>
    </dgm:pt>
    <dgm:pt modelId="{2F349E45-CE05-4E14-9F76-DCD185735CB7}" type="pres">
      <dgm:prSet presAssocID="{446E2302-C9B0-4F15-8509-3A57F21BEAC3}" presName="root2" presStyleCnt="0"/>
      <dgm:spPr/>
    </dgm:pt>
    <dgm:pt modelId="{ECB6C4E0-FF38-4154-A178-F062CD428A8A}" type="pres">
      <dgm:prSet presAssocID="{446E2302-C9B0-4F15-8509-3A57F21BEAC3}" presName="LevelTwoTextNode" presStyleLbl="node2" presStyleIdx="0" presStyleCnt="2" custScaleX="122074" custScaleY="1335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799199-2F7E-472F-992E-EFC5A6DD1A63}" type="pres">
      <dgm:prSet presAssocID="{446E2302-C9B0-4F15-8509-3A57F21BEAC3}" presName="level3hierChild" presStyleCnt="0"/>
      <dgm:spPr/>
    </dgm:pt>
    <dgm:pt modelId="{86C6A58A-7839-4E39-BDE8-271ED77CB614}" type="pres">
      <dgm:prSet presAssocID="{126EF381-21FA-4BA2-85D2-F420F2BD6FA1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FEE2871E-EE0A-494E-AF79-1D4069A31503}" type="pres">
      <dgm:prSet presAssocID="{126EF381-21FA-4BA2-85D2-F420F2BD6FA1}" presName="connTx" presStyleLbl="parChTrans1D3" presStyleIdx="0" presStyleCnt="2"/>
      <dgm:spPr/>
      <dgm:t>
        <a:bodyPr/>
        <a:lstStyle/>
        <a:p>
          <a:endParaRPr lang="es-ES"/>
        </a:p>
      </dgm:t>
    </dgm:pt>
    <dgm:pt modelId="{677CF0F4-25E4-43D6-AF4D-2A5DF9CBF9CB}" type="pres">
      <dgm:prSet presAssocID="{FE5059DE-C4CE-4D73-B11E-C57556DCFE95}" presName="root2" presStyleCnt="0"/>
      <dgm:spPr/>
    </dgm:pt>
    <dgm:pt modelId="{4F399ABE-58D6-402A-8407-E672AF789DB5}" type="pres">
      <dgm:prSet presAssocID="{FE5059DE-C4CE-4D73-B11E-C57556DCFE95}" presName="LevelTwoTextNode" presStyleLbl="node3" presStyleIdx="0" presStyleCnt="2" custScaleX="110562" custScaleY="10299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ED6F03-3197-4BED-90D1-346EE57B951E}" type="pres">
      <dgm:prSet presAssocID="{FE5059DE-C4CE-4D73-B11E-C57556DCFE95}" presName="level3hierChild" presStyleCnt="0"/>
      <dgm:spPr/>
    </dgm:pt>
    <dgm:pt modelId="{18A4C43B-6524-4EE5-B193-6BF35D03E6F0}" type="pres">
      <dgm:prSet presAssocID="{06209D86-5C0C-4BB7-A776-841B2DA14AA0}" presName="conn2-1" presStyleLbl="parChTrans1D4" presStyleIdx="0" presStyleCnt="7"/>
      <dgm:spPr/>
      <dgm:t>
        <a:bodyPr/>
        <a:lstStyle/>
        <a:p>
          <a:endParaRPr lang="es-ES"/>
        </a:p>
      </dgm:t>
    </dgm:pt>
    <dgm:pt modelId="{0DC7F0AE-C078-424B-B0D6-CC0C46EE20A1}" type="pres">
      <dgm:prSet presAssocID="{06209D86-5C0C-4BB7-A776-841B2DA14AA0}" presName="connTx" presStyleLbl="parChTrans1D4" presStyleIdx="0" presStyleCnt="7"/>
      <dgm:spPr/>
      <dgm:t>
        <a:bodyPr/>
        <a:lstStyle/>
        <a:p>
          <a:endParaRPr lang="es-ES"/>
        </a:p>
      </dgm:t>
    </dgm:pt>
    <dgm:pt modelId="{CDD53271-1C5A-43D2-9A40-4FB34D270293}" type="pres">
      <dgm:prSet presAssocID="{99B6CBF4-DA18-4DA6-935B-BB668FB1A64A}" presName="root2" presStyleCnt="0"/>
      <dgm:spPr/>
    </dgm:pt>
    <dgm:pt modelId="{765DA2B8-AD3F-4B18-9324-1F4F93BD7B2C}" type="pres">
      <dgm:prSet presAssocID="{99B6CBF4-DA18-4DA6-935B-BB668FB1A64A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7140B0-6603-4923-9DC5-6F095D45670C}" type="pres">
      <dgm:prSet presAssocID="{99B6CBF4-DA18-4DA6-935B-BB668FB1A64A}" presName="level3hierChild" presStyleCnt="0"/>
      <dgm:spPr/>
    </dgm:pt>
    <dgm:pt modelId="{3A8D266D-02C6-4EE8-BA04-521A36050FB0}" type="pres">
      <dgm:prSet presAssocID="{7C2A0E90-FD3A-414C-8455-08F5C6B09982}" presName="conn2-1" presStyleLbl="parChTrans1D4" presStyleIdx="1" presStyleCnt="7"/>
      <dgm:spPr/>
      <dgm:t>
        <a:bodyPr/>
        <a:lstStyle/>
        <a:p>
          <a:endParaRPr lang="es-ES"/>
        </a:p>
      </dgm:t>
    </dgm:pt>
    <dgm:pt modelId="{2638C068-1848-425C-9E60-A3ADB5545DE1}" type="pres">
      <dgm:prSet presAssocID="{7C2A0E90-FD3A-414C-8455-08F5C6B09982}" presName="connTx" presStyleLbl="parChTrans1D4" presStyleIdx="1" presStyleCnt="7"/>
      <dgm:spPr/>
      <dgm:t>
        <a:bodyPr/>
        <a:lstStyle/>
        <a:p>
          <a:endParaRPr lang="es-ES"/>
        </a:p>
      </dgm:t>
    </dgm:pt>
    <dgm:pt modelId="{2386C84E-1029-424C-8527-2A6C5CEE726F}" type="pres">
      <dgm:prSet presAssocID="{9AE6C232-CA95-4DCA-AEF2-876E8274619C}" presName="root2" presStyleCnt="0"/>
      <dgm:spPr/>
    </dgm:pt>
    <dgm:pt modelId="{8048EB27-4DCD-410B-9F2F-FAE96F12698A}" type="pres">
      <dgm:prSet presAssocID="{9AE6C232-CA95-4DCA-AEF2-876E8274619C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417AE8-6F00-43BE-A14D-2FE86CB09E03}" type="pres">
      <dgm:prSet presAssocID="{9AE6C232-CA95-4DCA-AEF2-876E8274619C}" presName="level3hierChild" presStyleCnt="0"/>
      <dgm:spPr/>
    </dgm:pt>
    <dgm:pt modelId="{7D3C3DA2-4AED-4218-BF7C-51ACAA19FAF2}" type="pres">
      <dgm:prSet presAssocID="{08070BA8-9339-400D-AA78-5AF3AF0AB139}" presName="conn2-1" presStyleLbl="parChTrans1D4" presStyleIdx="2" presStyleCnt="7"/>
      <dgm:spPr/>
      <dgm:t>
        <a:bodyPr/>
        <a:lstStyle/>
        <a:p>
          <a:endParaRPr lang="es-ES"/>
        </a:p>
      </dgm:t>
    </dgm:pt>
    <dgm:pt modelId="{2ECFE866-1948-4577-B680-9ADCBC08DC2C}" type="pres">
      <dgm:prSet presAssocID="{08070BA8-9339-400D-AA78-5AF3AF0AB139}" presName="connTx" presStyleLbl="parChTrans1D4" presStyleIdx="2" presStyleCnt="7"/>
      <dgm:spPr/>
      <dgm:t>
        <a:bodyPr/>
        <a:lstStyle/>
        <a:p>
          <a:endParaRPr lang="es-ES"/>
        </a:p>
      </dgm:t>
    </dgm:pt>
    <dgm:pt modelId="{EE10803D-16E0-4074-A5A9-F32700201995}" type="pres">
      <dgm:prSet presAssocID="{56661894-6E13-4179-AD15-4F824ABA8676}" presName="root2" presStyleCnt="0"/>
      <dgm:spPr/>
    </dgm:pt>
    <dgm:pt modelId="{240B3CD0-2FCA-4F82-9875-89E4BBBB1EEA}" type="pres">
      <dgm:prSet presAssocID="{56661894-6E13-4179-AD15-4F824ABA8676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3C12B4-6C72-48D1-9F26-5942C85E25DA}" type="pres">
      <dgm:prSet presAssocID="{56661894-6E13-4179-AD15-4F824ABA8676}" presName="level3hierChild" presStyleCnt="0"/>
      <dgm:spPr/>
    </dgm:pt>
    <dgm:pt modelId="{B2757ADC-6040-43EF-8CDC-0235D1DA3734}" type="pres">
      <dgm:prSet presAssocID="{994974D7-9BCA-4DE4-BB30-6C0E8BC29DFA}" presName="conn2-1" presStyleLbl="parChTrans1D4" presStyleIdx="3" presStyleCnt="7"/>
      <dgm:spPr/>
      <dgm:t>
        <a:bodyPr/>
        <a:lstStyle/>
        <a:p>
          <a:endParaRPr lang="es-ES"/>
        </a:p>
      </dgm:t>
    </dgm:pt>
    <dgm:pt modelId="{EB78D70A-1916-450F-A23B-E1A3E1595EFE}" type="pres">
      <dgm:prSet presAssocID="{994974D7-9BCA-4DE4-BB30-6C0E8BC29DFA}" presName="connTx" presStyleLbl="parChTrans1D4" presStyleIdx="3" presStyleCnt="7"/>
      <dgm:spPr/>
      <dgm:t>
        <a:bodyPr/>
        <a:lstStyle/>
        <a:p>
          <a:endParaRPr lang="es-ES"/>
        </a:p>
      </dgm:t>
    </dgm:pt>
    <dgm:pt modelId="{03E04D28-C6BE-4B44-A0F1-C7D2C1CF8163}" type="pres">
      <dgm:prSet presAssocID="{EBF0DBF6-5855-4AB6-895F-B39B5E86363A}" presName="root2" presStyleCnt="0"/>
      <dgm:spPr/>
    </dgm:pt>
    <dgm:pt modelId="{1A2F8B85-FECA-49B2-AE7E-E3DF0536E33C}" type="pres">
      <dgm:prSet presAssocID="{EBF0DBF6-5855-4AB6-895F-B39B5E86363A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EB12F6-70C1-422E-AC78-66B21B32C548}" type="pres">
      <dgm:prSet presAssocID="{EBF0DBF6-5855-4AB6-895F-B39B5E86363A}" presName="level3hierChild" presStyleCnt="0"/>
      <dgm:spPr/>
    </dgm:pt>
    <dgm:pt modelId="{8ECC505A-3EC3-4E69-9224-68B31D1D41D7}" type="pres">
      <dgm:prSet presAssocID="{73AB4F96-F3A4-4E4D-B66D-D91B16CB5D2A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05A233D9-7E62-4781-AB9E-F9FDE437EF3A}" type="pres">
      <dgm:prSet presAssocID="{73AB4F96-F3A4-4E4D-B66D-D91B16CB5D2A}" presName="connTx" presStyleLbl="parChTrans1D2" presStyleIdx="1" presStyleCnt="2"/>
      <dgm:spPr/>
      <dgm:t>
        <a:bodyPr/>
        <a:lstStyle/>
        <a:p>
          <a:endParaRPr lang="es-ES"/>
        </a:p>
      </dgm:t>
    </dgm:pt>
    <dgm:pt modelId="{97596234-6011-41F7-92BE-5263F59850E5}" type="pres">
      <dgm:prSet presAssocID="{2D2B192E-5C62-402C-89A1-E4962A8AFE47}" presName="root2" presStyleCnt="0"/>
      <dgm:spPr/>
    </dgm:pt>
    <dgm:pt modelId="{A293FF71-7E86-40B8-AE38-AC52416EEE8C}" type="pres">
      <dgm:prSet presAssocID="{2D2B192E-5C62-402C-89A1-E4962A8AFE47}" presName="LevelTwoTextNode" presStyleLbl="node2" presStyleIdx="1" presStyleCnt="2" custScaleX="134572" custScaleY="13429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0B851A-FDE6-452B-ACB0-0C79C39494F5}" type="pres">
      <dgm:prSet presAssocID="{2D2B192E-5C62-402C-89A1-E4962A8AFE47}" presName="level3hierChild" presStyleCnt="0"/>
      <dgm:spPr/>
    </dgm:pt>
    <dgm:pt modelId="{D1B967A4-79C0-4A8E-A463-1C84B3CBC173}" type="pres">
      <dgm:prSet presAssocID="{69520B52-3C80-4C13-ABA1-ECF583FA27DE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D958E701-ED58-4241-B25F-312D16CA9BB6}" type="pres">
      <dgm:prSet presAssocID="{69520B52-3C80-4C13-ABA1-ECF583FA27DE}" presName="connTx" presStyleLbl="parChTrans1D3" presStyleIdx="1" presStyleCnt="2"/>
      <dgm:spPr/>
      <dgm:t>
        <a:bodyPr/>
        <a:lstStyle/>
        <a:p>
          <a:endParaRPr lang="es-ES"/>
        </a:p>
      </dgm:t>
    </dgm:pt>
    <dgm:pt modelId="{EC7AEF9B-5DA2-401A-9846-AD507B0092D9}" type="pres">
      <dgm:prSet presAssocID="{D073DA63-24F3-4BB7-89CE-E235A7FD04E3}" presName="root2" presStyleCnt="0"/>
      <dgm:spPr/>
    </dgm:pt>
    <dgm:pt modelId="{A1B582CF-F98E-4E37-81EA-D6D6C6B8174A}" type="pres">
      <dgm:prSet presAssocID="{D073DA63-24F3-4BB7-89CE-E235A7FD04E3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C8E413-A7FC-4B9E-9CFE-94ED2ADC24F6}" type="pres">
      <dgm:prSet presAssocID="{D073DA63-24F3-4BB7-89CE-E235A7FD04E3}" presName="level3hierChild" presStyleCnt="0"/>
      <dgm:spPr/>
    </dgm:pt>
    <dgm:pt modelId="{DA1D647C-7654-4BE6-A544-BF2F22AE08FC}" type="pres">
      <dgm:prSet presAssocID="{1F0324DD-412F-41EE-AC4A-43A573B13BED}" presName="conn2-1" presStyleLbl="parChTrans1D4" presStyleIdx="4" presStyleCnt="7"/>
      <dgm:spPr/>
      <dgm:t>
        <a:bodyPr/>
        <a:lstStyle/>
        <a:p>
          <a:endParaRPr lang="es-ES"/>
        </a:p>
      </dgm:t>
    </dgm:pt>
    <dgm:pt modelId="{4E65D8C7-316F-49AC-8026-A5D1174DD12E}" type="pres">
      <dgm:prSet presAssocID="{1F0324DD-412F-41EE-AC4A-43A573B13BED}" presName="connTx" presStyleLbl="parChTrans1D4" presStyleIdx="4" presStyleCnt="7"/>
      <dgm:spPr/>
      <dgm:t>
        <a:bodyPr/>
        <a:lstStyle/>
        <a:p>
          <a:endParaRPr lang="es-ES"/>
        </a:p>
      </dgm:t>
    </dgm:pt>
    <dgm:pt modelId="{04709F29-1961-4A1F-99E1-831E5DD8C9E5}" type="pres">
      <dgm:prSet presAssocID="{530C067B-8B4E-40EA-90BF-A6E11DDC9959}" presName="root2" presStyleCnt="0"/>
      <dgm:spPr/>
    </dgm:pt>
    <dgm:pt modelId="{085A5D19-B61A-46B6-87BE-AEEE50F7AC3A}" type="pres">
      <dgm:prSet presAssocID="{530C067B-8B4E-40EA-90BF-A6E11DDC9959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D87C264-4EF7-46DB-8B6A-5CD069442194}" type="pres">
      <dgm:prSet presAssocID="{530C067B-8B4E-40EA-90BF-A6E11DDC9959}" presName="level3hierChild" presStyleCnt="0"/>
      <dgm:spPr/>
    </dgm:pt>
    <dgm:pt modelId="{589CF32D-33D5-4EC8-9427-7AAC80F6ABEB}" type="pres">
      <dgm:prSet presAssocID="{2B0D5CFA-8D02-4F69-A3CF-E1529AE9AF19}" presName="conn2-1" presStyleLbl="parChTrans1D4" presStyleIdx="5" presStyleCnt="7"/>
      <dgm:spPr/>
      <dgm:t>
        <a:bodyPr/>
        <a:lstStyle/>
        <a:p>
          <a:endParaRPr lang="es-ES"/>
        </a:p>
      </dgm:t>
    </dgm:pt>
    <dgm:pt modelId="{76D5633B-262B-4C2A-A978-A9B814B2A010}" type="pres">
      <dgm:prSet presAssocID="{2B0D5CFA-8D02-4F69-A3CF-E1529AE9AF19}" presName="connTx" presStyleLbl="parChTrans1D4" presStyleIdx="5" presStyleCnt="7"/>
      <dgm:spPr/>
      <dgm:t>
        <a:bodyPr/>
        <a:lstStyle/>
        <a:p>
          <a:endParaRPr lang="es-ES"/>
        </a:p>
      </dgm:t>
    </dgm:pt>
    <dgm:pt modelId="{675CBAFB-D959-4546-9B6C-86979E7DAEE1}" type="pres">
      <dgm:prSet presAssocID="{08F7AAA5-CEE4-4EF2-B989-512F00C9A0E1}" presName="root2" presStyleCnt="0"/>
      <dgm:spPr/>
    </dgm:pt>
    <dgm:pt modelId="{D9E9065B-1D4B-440F-973E-C20F10F23AA8}" type="pres">
      <dgm:prSet presAssocID="{08F7AAA5-CEE4-4EF2-B989-512F00C9A0E1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C2E99B1-07F6-4EC3-B856-C13B88BCA13C}" type="pres">
      <dgm:prSet presAssocID="{08F7AAA5-CEE4-4EF2-B989-512F00C9A0E1}" presName="level3hierChild" presStyleCnt="0"/>
      <dgm:spPr/>
    </dgm:pt>
    <dgm:pt modelId="{C70A9A81-A75E-49DA-BA8E-8B72ED3069E5}" type="pres">
      <dgm:prSet presAssocID="{B3598629-8DA7-4C54-B373-F61FE57F66C8}" presName="conn2-1" presStyleLbl="parChTrans1D4" presStyleIdx="6" presStyleCnt="7"/>
      <dgm:spPr/>
      <dgm:t>
        <a:bodyPr/>
        <a:lstStyle/>
        <a:p>
          <a:endParaRPr lang="es-ES"/>
        </a:p>
      </dgm:t>
    </dgm:pt>
    <dgm:pt modelId="{8FBE60B0-7F7D-4BD7-8909-FD2DCE2138B7}" type="pres">
      <dgm:prSet presAssocID="{B3598629-8DA7-4C54-B373-F61FE57F66C8}" presName="connTx" presStyleLbl="parChTrans1D4" presStyleIdx="6" presStyleCnt="7"/>
      <dgm:spPr/>
      <dgm:t>
        <a:bodyPr/>
        <a:lstStyle/>
        <a:p>
          <a:endParaRPr lang="es-ES"/>
        </a:p>
      </dgm:t>
    </dgm:pt>
    <dgm:pt modelId="{29D46053-ED55-438E-A7C9-C6B1EABF1768}" type="pres">
      <dgm:prSet presAssocID="{582BD2BE-7D83-4F65-8192-23CCD0941171}" presName="root2" presStyleCnt="0"/>
      <dgm:spPr/>
    </dgm:pt>
    <dgm:pt modelId="{54354C2C-EE72-4073-89AD-99892D54F0E8}" type="pres">
      <dgm:prSet presAssocID="{582BD2BE-7D83-4F65-8192-23CCD0941171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E3005EB-33D6-4B7E-8BC1-CA476530238A}" type="pres">
      <dgm:prSet presAssocID="{582BD2BE-7D83-4F65-8192-23CCD0941171}" presName="level3hierChild" presStyleCnt="0"/>
      <dgm:spPr/>
    </dgm:pt>
  </dgm:ptLst>
  <dgm:cxnLst>
    <dgm:cxn modelId="{A30672F2-FC69-4390-883A-D2691D76FF7F}" type="presOf" srcId="{69520B52-3C80-4C13-ABA1-ECF583FA27DE}" destId="{D958E701-ED58-4241-B25F-312D16CA9BB6}" srcOrd="1" destOrd="0" presId="urn:microsoft.com/office/officeart/2005/8/layout/hierarchy2"/>
    <dgm:cxn modelId="{54BE35DE-625A-4FCF-8B06-4D3841CB63A7}" type="presOf" srcId="{446E2302-C9B0-4F15-8509-3A57F21BEAC3}" destId="{ECB6C4E0-FF38-4154-A178-F062CD428A8A}" srcOrd="0" destOrd="0" presId="urn:microsoft.com/office/officeart/2005/8/layout/hierarchy2"/>
    <dgm:cxn modelId="{7DF8DEBF-99E9-451A-A6F5-D72BCB92F599}" type="presOf" srcId="{73AB4F96-F3A4-4E4D-B66D-D91B16CB5D2A}" destId="{05A233D9-7E62-4781-AB9E-F9FDE437EF3A}" srcOrd="1" destOrd="0" presId="urn:microsoft.com/office/officeart/2005/8/layout/hierarchy2"/>
    <dgm:cxn modelId="{42D12406-879E-4B13-B66C-CCDE983C7616}" type="presOf" srcId="{126EF381-21FA-4BA2-85D2-F420F2BD6FA1}" destId="{86C6A58A-7839-4E39-BDE8-271ED77CB614}" srcOrd="0" destOrd="0" presId="urn:microsoft.com/office/officeart/2005/8/layout/hierarchy2"/>
    <dgm:cxn modelId="{A56D3D01-49E0-4521-B723-6D20DDFB8221}" type="presOf" srcId="{2B0D5CFA-8D02-4F69-A3CF-E1529AE9AF19}" destId="{589CF32D-33D5-4EC8-9427-7AAC80F6ABEB}" srcOrd="0" destOrd="0" presId="urn:microsoft.com/office/officeart/2005/8/layout/hierarchy2"/>
    <dgm:cxn modelId="{F7678161-7EFE-4D5C-881D-E7FF60C7798E}" type="presOf" srcId="{64460F85-612C-4608-9EAA-36BABAF6939C}" destId="{699F98E9-EC03-4C42-B5C9-BCB308D09B65}" srcOrd="0" destOrd="0" presId="urn:microsoft.com/office/officeart/2005/8/layout/hierarchy2"/>
    <dgm:cxn modelId="{13ACEA24-7D5B-4DC0-B67B-DE1DE8DE25F2}" type="presOf" srcId="{EBF0DBF6-5855-4AB6-895F-B39B5E86363A}" destId="{1A2F8B85-FECA-49B2-AE7E-E3DF0536E33C}" srcOrd="0" destOrd="0" presId="urn:microsoft.com/office/officeart/2005/8/layout/hierarchy2"/>
    <dgm:cxn modelId="{CB9937BF-699A-4F68-9715-F6A6123D8E56}" srcId="{FE5059DE-C4CE-4D73-B11E-C57556DCFE95}" destId="{EBF0DBF6-5855-4AB6-895F-B39B5E86363A}" srcOrd="3" destOrd="0" parTransId="{994974D7-9BCA-4DE4-BB30-6C0E8BC29DFA}" sibTransId="{FF2533A8-73E7-4B92-94DB-52DB5DD381CE}"/>
    <dgm:cxn modelId="{AF15598F-4AE3-40FA-AFD9-D81D4DA04920}" type="presOf" srcId="{08070BA8-9339-400D-AA78-5AF3AF0AB139}" destId="{7D3C3DA2-4AED-4218-BF7C-51ACAA19FAF2}" srcOrd="0" destOrd="0" presId="urn:microsoft.com/office/officeart/2005/8/layout/hierarchy2"/>
    <dgm:cxn modelId="{4B71697E-65A5-46BF-B734-53AD473859B9}" srcId="{64460F85-612C-4608-9EAA-36BABAF6939C}" destId="{446E2302-C9B0-4F15-8509-3A57F21BEAC3}" srcOrd="0" destOrd="0" parTransId="{81C88019-E350-4BE6-AA08-F109EE459BEC}" sibTransId="{56038B76-E841-49DD-8754-E8A203BE9092}"/>
    <dgm:cxn modelId="{0D25916E-3A6E-4636-B757-CD254F94D00B}" type="presOf" srcId="{08070BA8-9339-400D-AA78-5AF3AF0AB139}" destId="{2ECFE866-1948-4577-B680-9ADCBC08DC2C}" srcOrd="1" destOrd="0" presId="urn:microsoft.com/office/officeart/2005/8/layout/hierarchy2"/>
    <dgm:cxn modelId="{03E3A9C2-D17F-4EFF-8A23-2D3C3342EB59}" type="presOf" srcId="{26F41D5E-4FC2-43B9-A110-0BF7484D9F13}" destId="{26AAE432-04B3-43ED-9247-2D374A126BAC}" srcOrd="0" destOrd="0" presId="urn:microsoft.com/office/officeart/2005/8/layout/hierarchy2"/>
    <dgm:cxn modelId="{980BE367-218E-48DA-819D-2D065A0041C5}" srcId="{FE5059DE-C4CE-4D73-B11E-C57556DCFE95}" destId="{9AE6C232-CA95-4DCA-AEF2-876E8274619C}" srcOrd="1" destOrd="0" parTransId="{7C2A0E90-FD3A-414C-8455-08F5C6B09982}" sibTransId="{7D8466FC-6B7C-48D3-B5B6-8E5A3C5200DB}"/>
    <dgm:cxn modelId="{C562DD2A-BDFE-4531-A05D-4361BE548BCB}" srcId="{2D2B192E-5C62-402C-89A1-E4962A8AFE47}" destId="{D073DA63-24F3-4BB7-89CE-E235A7FD04E3}" srcOrd="0" destOrd="0" parTransId="{69520B52-3C80-4C13-ABA1-ECF583FA27DE}" sibTransId="{A27D13AB-91C5-4F1F-9A5C-8336C85D34B4}"/>
    <dgm:cxn modelId="{79FF05B1-1E5E-48B4-BA72-7742624AEB4C}" type="presOf" srcId="{7C2A0E90-FD3A-414C-8455-08F5C6B09982}" destId="{2638C068-1848-425C-9E60-A3ADB5545DE1}" srcOrd="1" destOrd="0" presId="urn:microsoft.com/office/officeart/2005/8/layout/hierarchy2"/>
    <dgm:cxn modelId="{911DF0BD-E815-4186-83DC-F32990D5C1F9}" srcId="{446E2302-C9B0-4F15-8509-3A57F21BEAC3}" destId="{FE5059DE-C4CE-4D73-B11E-C57556DCFE95}" srcOrd="0" destOrd="0" parTransId="{126EF381-21FA-4BA2-85D2-F420F2BD6FA1}" sibTransId="{3B3DE5AA-2F42-4B90-836C-D4C42EA399B7}"/>
    <dgm:cxn modelId="{B9EB2B56-9D15-43CA-8830-083065C6372A}" type="presOf" srcId="{582BD2BE-7D83-4F65-8192-23CCD0941171}" destId="{54354C2C-EE72-4073-89AD-99892D54F0E8}" srcOrd="0" destOrd="0" presId="urn:microsoft.com/office/officeart/2005/8/layout/hierarchy2"/>
    <dgm:cxn modelId="{00B7BF17-D602-4038-AE28-7E346E2E5029}" srcId="{D073DA63-24F3-4BB7-89CE-E235A7FD04E3}" destId="{530C067B-8B4E-40EA-90BF-A6E11DDC9959}" srcOrd="0" destOrd="0" parTransId="{1F0324DD-412F-41EE-AC4A-43A573B13BED}" sibTransId="{55906450-E24F-4901-AB7B-1D1C35130720}"/>
    <dgm:cxn modelId="{7FC42611-D8B3-4720-9411-9D8ADEBC4CE6}" srcId="{26F41D5E-4FC2-43B9-A110-0BF7484D9F13}" destId="{64460F85-612C-4608-9EAA-36BABAF6939C}" srcOrd="0" destOrd="0" parTransId="{D46CC328-5DA1-4635-B1DC-BC576D5A346C}" sibTransId="{610FA13F-7385-4928-984D-7CD73DF29A89}"/>
    <dgm:cxn modelId="{32F361A0-EDE0-40D8-AE3A-C260F6510CD8}" type="presOf" srcId="{FE5059DE-C4CE-4D73-B11E-C57556DCFE95}" destId="{4F399ABE-58D6-402A-8407-E672AF789DB5}" srcOrd="0" destOrd="0" presId="urn:microsoft.com/office/officeart/2005/8/layout/hierarchy2"/>
    <dgm:cxn modelId="{5D08C66F-9464-4F49-AD2F-30B1F5645451}" type="presOf" srcId="{B3598629-8DA7-4C54-B373-F61FE57F66C8}" destId="{C70A9A81-A75E-49DA-BA8E-8B72ED3069E5}" srcOrd="0" destOrd="0" presId="urn:microsoft.com/office/officeart/2005/8/layout/hierarchy2"/>
    <dgm:cxn modelId="{077DBC33-F5B0-44CB-8A82-62BB3FB50339}" type="presOf" srcId="{56661894-6E13-4179-AD15-4F824ABA8676}" destId="{240B3CD0-2FCA-4F82-9875-89E4BBBB1EEA}" srcOrd="0" destOrd="0" presId="urn:microsoft.com/office/officeart/2005/8/layout/hierarchy2"/>
    <dgm:cxn modelId="{0180619C-1DBC-4245-B9C7-B8CBADE89044}" type="presOf" srcId="{06209D86-5C0C-4BB7-A776-841B2DA14AA0}" destId="{0DC7F0AE-C078-424B-B0D6-CC0C46EE20A1}" srcOrd="1" destOrd="0" presId="urn:microsoft.com/office/officeart/2005/8/layout/hierarchy2"/>
    <dgm:cxn modelId="{A1C871BB-0B6C-4FED-90EF-110EBCD5C0B7}" srcId="{FE5059DE-C4CE-4D73-B11E-C57556DCFE95}" destId="{56661894-6E13-4179-AD15-4F824ABA8676}" srcOrd="2" destOrd="0" parTransId="{08070BA8-9339-400D-AA78-5AF3AF0AB139}" sibTransId="{849C39E3-6E65-44A0-A2A6-B5CBC62F05DC}"/>
    <dgm:cxn modelId="{D409D4CD-D2F8-4629-915E-C489E2ECDED2}" type="presOf" srcId="{69520B52-3C80-4C13-ABA1-ECF583FA27DE}" destId="{D1B967A4-79C0-4A8E-A463-1C84B3CBC173}" srcOrd="0" destOrd="0" presId="urn:microsoft.com/office/officeart/2005/8/layout/hierarchy2"/>
    <dgm:cxn modelId="{3F919FA6-2166-46A1-81CA-630CF232EE49}" type="presOf" srcId="{530C067B-8B4E-40EA-90BF-A6E11DDC9959}" destId="{085A5D19-B61A-46B6-87BE-AEEE50F7AC3A}" srcOrd="0" destOrd="0" presId="urn:microsoft.com/office/officeart/2005/8/layout/hierarchy2"/>
    <dgm:cxn modelId="{F8EF6469-03BF-4C85-A6FD-887CEE697F72}" type="presOf" srcId="{08F7AAA5-CEE4-4EF2-B989-512F00C9A0E1}" destId="{D9E9065B-1D4B-440F-973E-C20F10F23AA8}" srcOrd="0" destOrd="0" presId="urn:microsoft.com/office/officeart/2005/8/layout/hierarchy2"/>
    <dgm:cxn modelId="{A3C82491-B5E9-493E-8609-0F1253413226}" type="presOf" srcId="{73AB4F96-F3A4-4E4D-B66D-D91B16CB5D2A}" destId="{8ECC505A-3EC3-4E69-9224-68B31D1D41D7}" srcOrd="0" destOrd="0" presId="urn:microsoft.com/office/officeart/2005/8/layout/hierarchy2"/>
    <dgm:cxn modelId="{A9618916-D2FB-443D-B0E3-AFD9B0DD7269}" type="presOf" srcId="{B3598629-8DA7-4C54-B373-F61FE57F66C8}" destId="{8FBE60B0-7F7D-4BD7-8909-FD2DCE2138B7}" srcOrd="1" destOrd="0" presId="urn:microsoft.com/office/officeart/2005/8/layout/hierarchy2"/>
    <dgm:cxn modelId="{27B69104-8817-4EB9-A0B2-7890F1A28DF7}" type="presOf" srcId="{2D2B192E-5C62-402C-89A1-E4962A8AFE47}" destId="{A293FF71-7E86-40B8-AE38-AC52416EEE8C}" srcOrd="0" destOrd="0" presId="urn:microsoft.com/office/officeart/2005/8/layout/hierarchy2"/>
    <dgm:cxn modelId="{BEEDE3B7-7D55-4D14-BD85-F1B233C7EE2D}" type="presOf" srcId="{994974D7-9BCA-4DE4-BB30-6C0E8BC29DFA}" destId="{EB78D70A-1916-450F-A23B-E1A3E1595EFE}" srcOrd="1" destOrd="0" presId="urn:microsoft.com/office/officeart/2005/8/layout/hierarchy2"/>
    <dgm:cxn modelId="{5C02D56C-55AB-420B-B670-4FD3BFEA113C}" srcId="{D073DA63-24F3-4BB7-89CE-E235A7FD04E3}" destId="{08F7AAA5-CEE4-4EF2-B989-512F00C9A0E1}" srcOrd="1" destOrd="0" parTransId="{2B0D5CFA-8D02-4F69-A3CF-E1529AE9AF19}" sibTransId="{79D8B40A-1C5B-44B8-AD10-1C87DF7AF8FE}"/>
    <dgm:cxn modelId="{E2CEC008-C901-4CEF-A340-8FA4DBA2B563}" srcId="{D073DA63-24F3-4BB7-89CE-E235A7FD04E3}" destId="{582BD2BE-7D83-4F65-8192-23CCD0941171}" srcOrd="2" destOrd="0" parTransId="{B3598629-8DA7-4C54-B373-F61FE57F66C8}" sibTransId="{14AC34BD-8D46-4177-9057-6969CB6EBCEB}"/>
    <dgm:cxn modelId="{AFD58EA3-0DC0-437B-A8FF-F5D173D52547}" type="presOf" srcId="{99B6CBF4-DA18-4DA6-935B-BB668FB1A64A}" destId="{765DA2B8-AD3F-4B18-9324-1F4F93BD7B2C}" srcOrd="0" destOrd="0" presId="urn:microsoft.com/office/officeart/2005/8/layout/hierarchy2"/>
    <dgm:cxn modelId="{E21316B5-2259-407B-AB3E-05C1409B01E9}" srcId="{FE5059DE-C4CE-4D73-B11E-C57556DCFE95}" destId="{99B6CBF4-DA18-4DA6-935B-BB668FB1A64A}" srcOrd="0" destOrd="0" parTransId="{06209D86-5C0C-4BB7-A776-841B2DA14AA0}" sibTransId="{7844B7F3-EA7F-414D-A1EE-EA76459328DE}"/>
    <dgm:cxn modelId="{0DF3E611-C8C1-420D-8796-8CBD2CB06060}" type="presOf" srcId="{126EF381-21FA-4BA2-85D2-F420F2BD6FA1}" destId="{FEE2871E-EE0A-494E-AF79-1D4069A31503}" srcOrd="1" destOrd="0" presId="urn:microsoft.com/office/officeart/2005/8/layout/hierarchy2"/>
    <dgm:cxn modelId="{CFECCA9B-D923-4762-8837-5B415E0A3A9D}" srcId="{64460F85-612C-4608-9EAA-36BABAF6939C}" destId="{2D2B192E-5C62-402C-89A1-E4962A8AFE47}" srcOrd="1" destOrd="0" parTransId="{73AB4F96-F3A4-4E4D-B66D-D91B16CB5D2A}" sibTransId="{DFD27DE3-BB5A-4D33-AB8A-595098497F7C}"/>
    <dgm:cxn modelId="{232608FA-A4B7-4249-803C-596A7FDB3C97}" type="presOf" srcId="{06209D86-5C0C-4BB7-A776-841B2DA14AA0}" destId="{18A4C43B-6524-4EE5-B193-6BF35D03E6F0}" srcOrd="0" destOrd="0" presId="urn:microsoft.com/office/officeart/2005/8/layout/hierarchy2"/>
    <dgm:cxn modelId="{2A84AF4A-9925-4075-958D-31B04ED486E5}" type="presOf" srcId="{D073DA63-24F3-4BB7-89CE-E235A7FD04E3}" destId="{A1B582CF-F98E-4E37-81EA-D6D6C6B8174A}" srcOrd="0" destOrd="0" presId="urn:microsoft.com/office/officeart/2005/8/layout/hierarchy2"/>
    <dgm:cxn modelId="{6F39918E-19FE-4E9F-B478-4CEBF7D75A2B}" type="presOf" srcId="{7C2A0E90-FD3A-414C-8455-08F5C6B09982}" destId="{3A8D266D-02C6-4EE8-BA04-521A36050FB0}" srcOrd="0" destOrd="0" presId="urn:microsoft.com/office/officeart/2005/8/layout/hierarchy2"/>
    <dgm:cxn modelId="{05404977-EE04-423A-AF6F-56A36D0956DA}" type="presOf" srcId="{1F0324DD-412F-41EE-AC4A-43A573B13BED}" destId="{4E65D8C7-316F-49AC-8026-A5D1174DD12E}" srcOrd="1" destOrd="0" presId="urn:microsoft.com/office/officeart/2005/8/layout/hierarchy2"/>
    <dgm:cxn modelId="{99AAA4CF-00E2-424E-8BE8-D877D9ECDDE5}" type="presOf" srcId="{81C88019-E350-4BE6-AA08-F109EE459BEC}" destId="{866C576F-054D-4475-8659-733EFC64FECA}" srcOrd="0" destOrd="0" presId="urn:microsoft.com/office/officeart/2005/8/layout/hierarchy2"/>
    <dgm:cxn modelId="{FB71ECC9-5066-4BA6-A906-E4C5697B982D}" type="presOf" srcId="{2B0D5CFA-8D02-4F69-A3CF-E1529AE9AF19}" destId="{76D5633B-262B-4C2A-A978-A9B814B2A010}" srcOrd="1" destOrd="0" presId="urn:microsoft.com/office/officeart/2005/8/layout/hierarchy2"/>
    <dgm:cxn modelId="{847246AE-7363-4ADB-B5FC-0B3F46E1ED07}" type="presOf" srcId="{9AE6C232-CA95-4DCA-AEF2-876E8274619C}" destId="{8048EB27-4DCD-410B-9F2F-FAE96F12698A}" srcOrd="0" destOrd="0" presId="urn:microsoft.com/office/officeart/2005/8/layout/hierarchy2"/>
    <dgm:cxn modelId="{E363CB42-1599-4224-BEA5-F1956360D248}" type="presOf" srcId="{81C88019-E350-4BE6-AA08-F109EE459BEC}" destId="{B5BC729D-2FEF-4D5D-82F2-154B4F67D72E}" srcOrd="1" destOrd="0" presId="urn:microsoft.com/office/officeart/2005/8/layout/hierarchy2"/>
    <dgm:cxn modelId="{4F4BEA98-9CE3-4DAF-890B-9F3237536658}" type="presOf" srcId="{1F0324DD-412F-41EE-AC4A-43A573B13BED}" destId="{DA1D647C-7654-4BE6-A544-BF2F22AE08FC}" srcOrd="0" destOrd="0" presId="urn:microsoft.com/office/officeart/2005/8/layout/hierarchy2"/>
    <dgm:cxn modelId="{87AC9A3B-542E-4966-B6E0-77175FB3DB65}" type="presOf" srcId="{994974D7-9BCA-4DE4-BB30-6C0E8BC29DFA}" destId="{B2757ADC-6040-43EF-8CDC-0235D1DA3734}" srcOrd="0" destOrd="0" presId="urn:microsoft.com/office/officeart/2005/8/layout/hierarchy2"/>
    <dgm:cxn modelId="{7D1D2A02-8A5C-4AB0-8D2E-676437F3487D}" type="presParOf" srcId="{26AAE432-04B3-43ED-9247-2D374A126BAC}" destId="{54EC0531-332F-43D7-89A8-C54EF5D13135}" srcOrd="0" destOrd="0" presId="urn:microsoft.com/office/officeart/2005/8/layout/hierarchy2"/>
    <dgm:cxn modelId="{0B7440A5-A5C0-44B7-BBEF-29080F9ABFF9}" type="presParOf" srcId="{54EC0531-332F-43D7-89A8-C54EF5D13135}" destId="{699F98E9-EC03-4C42-B5C9-BCB308D09B65}" srcOrd="0" destOrd="0" presId="urn:microsoft.com/office/officeart/2005/8/layout/hierarchy2"/>
    <dgm:cxn modelId="{448E0173-2465-41E7-8CED-21A414F0DCF1}" type="presParOf" srcId="{54EC0531-332F-43D7-89A8-C54EF5D13135}" destId="{78A3C52B-642A-42CD-9F04-B8E044D17A26}" srcOrd="1" destOrd="0" presId="urn:microsoft.com/office/officeart/2005/8/layout/hierarchy2"/>
    <dgm:cxn modelId="{A3F4C835-7C35-4778-AE5A-321BF364EFD6}" type="presParOf" srcId="{78A3C52B-642A-42CD-9F04-B8E044D17A26}" destId="{866C576F-054D-4475-8659-733EFC64FECA}" srcOrd="0" destOrd="0" presId="urn:microsoft.com/office/officeart/2005/8/layout/hierarchy2"/>
    <dgm:cxn modelId="{5F5B2DF8-448D-4E5F-8D86-1D76CAF8581F}" type="presParOf" srcId="{866C576F-054D-4475-8659-733EFC64FECA}" destId="{B5BC729D-2FEF-4D5D-82F2-154B4F67D72E}" srcOrd="0" destOrd="0" presId="urn:microsoft.com/office/officeart/2005/8/layout/hierarchy2"/>
    <dgm:cxn modelId="{D8E6592F-C0F1-468B-AAE5-84D83D74668C}" type="presParOf" srcId="{78A3C52B-642A-42CD-9F04-B8E044D17A26}" destId="{2F349E45-CE05-4E14-9F76-DCD185735CB7}" srcOrd="1" destOrd="0" presId="urn:microsoft.com/office/officeart/2005/8/layout/hierarchy2"/>
    <dgm:cxn modelId="{DB347623-5A74-46BC-BC86-2143DC25FDC5}" type="presParOf" srcId="{2F349E45-CE05-4E14-9F76-DCD185735CB7}" destId="{ECB6C4E0-FF38-4154-A178-F062CD428A8A}" srcOrd="0" destOrd="0" presId="urn:microsoft.com/office/officeart/2005/8/layout/hierarchy2"/>
    <dgm:cxn modelId="{02667011-C183-4B5B-AB7B-9FA2D855D787}" type="presParOf" srcId="{2F349E45-CE05-4E14-9F76-DCD185735CB7}" destId="{35799199-2F7E-472F-992E-EFC5A6DD1A63}" srcOrd="1" destOrd="0" presId="urn:microsoft.com/office/officeart/2005/8/layout/hierarchy2"/>
    <dgm:cxn modelId="{21471863-5D6B-4F1C-B277-63572C7FE3EE}" type="presParOf" srcId="{35799199-2F7E-472F-992E-EFC5A6DD1A63}" destId="{86C6A58A-7839-4E39-BDE8-271ED77CB614}" srcOrd="0" destOrd="0" presId="urn:microsoft.com/office/officeart/2005/8/layout/hierarchy2"/>
    <dgm:cxn modelId="{84108CF2-A5D6-4CC5-8DBD-136271A3544B}" type="presParOf" srcId="{86C6A58A-7839-4E39-BDE8-271ED77CB614}" destId="{FEE2871E-EE0A-494E-AF79-1D4069A31503}" srcOrd="0" destOrd="0" presId="urn:microsoft.com/office/officeart/2005/8/layout/hierarchy2"/>
    <dgm:cxn modelId="{8910DFA6-01D4-419E-8B4F-D27F8C4B5349}" type="presParOf" srcId="{35799199-2F7E-472F-992E-EFC5A6DD1A63}" destId="{677CF0F4-25E4-43D6-AF4D-2A5DF9CBF9CB}" srcOrd="1" destOrd="0" presId="urn:microsoft.com/office/officeart/2005/8/layout/hierarchy2"/>
    <dgm:cxn modelId="{B6F02D5D-87DB-4157-A823-042B29030313}" type="presParOf" srcId="{677CF0F4-25E4-43D6-AF4D-2A5DF9CBF9CB}" destId="{4F399ABE-58D6-402A-8407-E672AF789DB5}" srcOrd="0" destOrd="0" presId="urn:microsoft.com/office/officeart/2005/8/layout/hierarchy2"/>
    <dgm:cxn modelId="{C36ADD21-38A0-40C4-B3F9-2606E5FA0CBE}" type="presParOf" srcId="{677CF0F4-25E4-43D6-AF4D-2A5DF9CBF9CB}" destId="{3FED6F03-3197-4BED-90D1-346EE57B951E}" srcOrd="1" destOrd="0" presId="urn:microsoft.com/office/officeart/2005/8/layout/hierarchy2"/>
    <dgm:cxn modelId="{D8958863-69DB-453A-865D-33D75913D6A7}" type="presParOf" srcId="{3FED6F03-3197-4BED-90D1-346EE57B951E}" destId="{18A4C43B-6524-4EE5-B193-6BF35D03E6F0}" srcOrd="0" destOrd="0" presId="urn:microsoft.com/office/officeart/2005/8/layout/hierarchy2"/>
    <dgm:cxn modelId="{7B556033-031F-4CAF-940F-CACA0059E7A3}" type="presParOf" srcId="{18A4C43B-6524-4EE5-B193-6BF35D03E6F0}" destId="{0DC7F0AE-C078-424B-B0D6-CC0C46EE20A1}" srcOrd="0" destOrd="0" presId="urn:microsoft.com/office/officeart/2005/8/layout/hierarchy2"/>
    <dgm:cxn modelId="{594BDC28-F2D5-4DCC-82ED-97B3F3BEE1C6}" type="presParOf" srcId="{3FED6F03-3197-4BED-90D1-346EE57B951E}" destId="{CDD53271-1C5A-43D2-9A40-4FB34D270293}" srcOrd="1" destOrd="0" presId="urn:microsoft.com/office/officeart/2005/8/layout/hierarchy2"/>
    <dgm:cxn modelId="{899A2DDA-B92D-4D47-AF83-6C43D7E82F82}" type="presParOf" srcId="{CDD53271-1C5A-43D2-9A40-4FB34D270293}" destId="{765DA2B8-AD3F-4B18-9324-1F4F93BD7B2C}" srcOrd="0" destOrd="0" presId="urn:microsoft.com/office/officeart/2005/8/layout/hierarchy2"/>
    <dgm:cxn modelId="{488C4D40-1427-492A-8CA9-072AAE4D06AA}" type="presParOf" srcId="{CDD53271-1C5A-43D2-9A40-4FB34D270293}" destId="{A57140B0-6603-4923-9DC5-6F095D45670C}" srcOrd="1" destOrd="0" presId="urn:microsoft.com/office/officeart/2005/8/layout/hierarchy2"/>
    <dgm:cxn modelId="{A40BBE5A-A3FF-4CA2-8943-2F3F0DF17A43}" type="presParOf" srcId="{3FED6F03-3197-4BED-90D1-346EE57B951E}" destId="{3A8D266D-02C6-4EE8-BA04-521A36050FB0}" srcOrd="2" destOrd="0" presId="urn:microsoft.com/office/officeart/2005/8/layout/hierarchy2"/>
    <dgm:cxn modelId="{FF75415A-3AB9-4760-AB8A-6491ECB8354F}" type="presParOf" srcId="{3A8D266D-02C6-4EE8-BA04-521A36050FB0}" destId="{2638C068-1848-425C-9E60-A3ADB5545DE1}" srcOrd="0" destOrd="0" presId="urn:microsoft.com/office/officeart/2005/8/layout/hierarchy2"/>
    <dgm:cxn modelId="{3898C732-42C4-4686-94A5-A1F666633734}" type="presParOf" srcId="{3FED6F03-3197-4BED-90D1-346EE57B951E}" destId="{2386C84E-1029-424C-8527-2A6C5CEE726F}" srcOrd="3" destOrd="0" presId="urn:microsoft.com/office/officeart/2005/8/layout/hierarchy2"/>
    <dgm:cxn modelId="{2ECA9611-681F-43C9-9746-0D2103B686E5}" type="presParOf" srcId="{2386C84E-1029-424C-8527-2A6C5CEE726F}" destId="{8048EB27-4DCD-410B-9F2F-FAE96F12698A}" srcOrd="0" destOrd="0" presId="urn:microsoft.com/office/officeart/2005/8/layout/hierarchy2"/>
    <dgm:cxn modelId="{3C1CCFDA-BFF5-4584-8BCA-4B8E1D6801B9}" type="presParOf" srcId="{2386C84E-1029-424C-8527-2A6C5CEE726F}" destId="{C2417AE8-6F00-43BE-A14D-2FE86CB09E03}" srcOrd="1" destOrd="0" presId="urn:microsoft.com/office/officeart/2005/8/layout/hierarchy2"/>
    <dgm:cxn modelId="{2CDE7176-0107-4CA6-9231-6BE02D13C1D6}" type="presParOf" srcId="{3FED6F03-3197-4BED-90D1-346EE57B951E}" destId="{7D3C3DA2-4AED-4218-BF7C-51ACAA19FAF2}" srcOrd="4" destOrd="0" presId="urn:microsoft.com/office/officeart/2005/8/layout/hierarchy2"/>
    <dgm:cxn modelId="{081B1E51-7900-47C1-AF0F-F62D191F93AB}" type="presParOf" srcId="{7D3C3DA2-4AED-4218-BF7C-51ACAA19FAF2}" destId="{2ECFE866-1948-4577-B680-9ADCBC08DC2C}" srcOrd="0" destOrd="0" presId="urn:microsoft.com/office/officeart/2005/8/layout/hierarchy2"/>
    <dgm:cxn modelId="{31C2D4FC-397A-4C1E-8134-D0F993F56E68}" type="presParOf" srcId="{3FED6F03-3197-4BED-90D1-346EE57B951E}" destId="{EE10803D-16E0-4074-A5A9-F32700201995}" srcOrd="5" destOrd="0" presId="urn:microsoft.com/office/officeart/2005/8/layout/hierarchy2"/>
    <dgm:cxn modelId="{C2CB6C8E-4932-42E3-B090-0566DABE1207}" type="presParOf" srcId="{EE10803D-16E0-4074-A5A9-F32700201995}" destId="{240B3CD0-2FCA-4F82-9875-89E4BBBB1EEA}" srcOrd="0" destOrd="0" presId="urn:microsoft.com/office/officeart/2005/8/layout/hierarchy2"/>
    <dgm:cxn modelId="{7F992234-27F2-4535-91C6-D1B9BF428A48}" type="presParOf" srcId="{EE10803D-16E0-4074-A5A9-F32700201995}" destId="{C43C12B4-6C72-48D1-9F26-5942C85E25DA}" srcOrd="1" destOrd="0" presId="urn:microsoft.com/office/officeart/2005/8/layout/hierarchy2"/>
    <dgm:cxn modelId="{32A696D6-ABD4-4FF0-B299-5BCF6F970E6D}" type="presParOf" srcId="{3FED6F03-3197-4BED-90D1-346EE57B951E}" destId="{B2757ADC-6040-43EF-8CDC-0235D1DA3734}" srcOrd="6" destOrd="0" presId="urn:microsoft.com/office/officeart/2005/8/layout/hierarchy2"/>
    <dgm:cxn modelId="{656875C7-4E21-4A18-9980-F69F89DC5158}" type="presParOf" srcId="{B2757ADC-6040-43EF-8CDC-0235D1DA3734}" destId="{EB78D70A-1916-450F-A23B-E1A3E1595EFE}" srcOrd="0" destOrd="0" presId="urn:microsoft.com/office/officeart/2005/8/layout/hierarchy2"/>
    <dgm:cxn modelId="{74746540-0994-430F-839E-C3279248E7AD}" type="presParOf" srcId="{3FED6F03-3197-4BED-90D1-346EE57B951E}" destId="{03E04D28-C6BE-4B44-A0F1-C7D2C1CF8163}" srcOrd="7" destOrd="0" presId="urn:microsoft.com/office/officeart/2005/8/layout/hierarchy2"/>
    <dgm:cxn modelId="{E61A33C0-F84E-46DB-93AC-2675B48987F7}" type="presParOf" srcId="{03E04D28-C6BE-4B44-A0F1-C7D2C1CF8163}" destId="{1A2F8B85-FECA-49B2-AE7E-E3DF0536E33C}" srcOrd="0" destOrd="0" presId="urn:microsoft.com/office/officeart/2005/8/layout/hierarchy2"/>
    <dgm:cxn modelId="{E374D675-9F08-4FE3-B6F9-6DB3A3035F97}" type="presParOf" srcId="{03E04D28-C6BE-4B44-A0F1-C7D2C1CF8163}" destId="{CEEB12F6-70C1-422E-AC78-66B21B32C548}" srcOrd="1" destOrd="0" presId="urn:microsoft.com/office/officeart/2005/8/layout/hierarchy2"/>
    <dgm:cxn modelId="{144DB998-B5B8-49B7-97F0-C5202116E332}" type="presParOf" srcId="{78A3C52B-642A-42CD-9F04-B8E044D17A26}" destId="{8ECC505A-3EC3-4E69-9224-68B31D1D41D7}" srcOrd="2" destOrd="0" presId="urn:microsoft.com/office/officeart/2005/8/layout/hierarchy2"/>
    <dgm:cxn modelId="{C695B076-469B-41DF-8ECC-2C1BFECCD155}" type="presParOf" srcId="{8ECC505A-3EC3-4E69-9224-68B31D1D41D7}" destId="{05A233D9-7E62-4781-AB9E-F9FDE437EF3A}" srcOrd="0" destOrd="0" presId="urn:microsoft.com/office/officeart/2005/8/layout/hierarchy2"/>
    <dgm:cxn modelId="{20576D64-23E4-4504-A726-0DBB83C49307}" type="presParOf" srcId="{78A3C52B-642A-42CD-9F04-B8E044D17A26}" destId="{97596234-6011-41F7-92BE-5263F59850E5}" srcOrd="3" destOrd="0" presId="urn:microsoft.com/office/officeart/2005/8/layout/hierarchy2"/>
    <dgm:cxn modelId="{D4AE6C1C-1516-4870-BC9A-7C3A09F2C3BB}" type="presParOf" srcId="{97596234-6011-41F7-92BE-5263F59850E5}" destId="{A293FF71-7E86-40B8-AE38-AC52416EEE8C}" srcOrd="0" destOrd="0" presId="urn:microsoft.com/office/officeart/2005/8/layout/hierarchy2"/>
    <dgm:cxn modelId="{56F3638C-E796-4920-9E1F-E4765416CB04}" type="presParOf" srcId="{97596234-6011-41F7-92BE-5263F59850E5}" destId="{330B851A-FDE6-452B-ACB0-0C79C39494F5}" srcOrd="1" destOrd="0" presId="urn:microsoft.com/office/officeart/2005/8/layout/hierarchy2"/>
    <dgm:cxn modelId="{88734A62-E468-42A0-9395-E2161ADFE584}" type="presParOf" srcId="{330B851A-FDE6-452B-ACB0-0C79C39494F5}" destId="{D1B967A4-79C0-4A8E-A463-1C84B3CBC173}" srcOrd="0" destOrd="0" presId="urn:microsoft.com/office/officeart/2005/8/layout/hierarchy2"/>
    <dgm:cxn modelId="{F2903AEA-96E3-49EE-B775-08F9981D6CF8}" type="presParOf" srcId="{D1B967A4-79C0-4A8E-A463-1C84B3CBC173}" destId="{D958E701-ED58-4241-B25F-312D16CA9BB6}" srcOrd="0" destOrd="0" presId="urn:microsoft.com/office/officeart/2005/8/layout/hierarchy2"/>
    <dgm:cxn modelId="{8D7F2A76-BC4D-42D0-8235-8E60FE345603}" type="presParOf" srcId="{330B851A-FDE6-452B-ACB0-0C79C39494F5}" destId="{EC7AEF9B-5DA2-401A-9846-AD507B0092D9}" srcOrd="1" destOrd="0" presId="urn:microsoft.com/office/officeart/2005/8/layout/hierarchy2"/>
    <dgm:cxn modelId="{189563C9-10AB-4C8A-9ED1-F25B36B42FF1}" type="presParOf" srcId="{EC7AEF9B-5DA2-401A-9846-AD507B0092D9}" destId="{A1B582CF-F98E-4E37-81EA-D6D6C6B8174A}" srcOrd="0" destOrd="0" presId="urn:microsoft.com/office/officeart/2005/8/layout/hierarchy2"/>
    <dgm:cxn modelId="{98CBD592-DC41-4499-8A13-28C6E1426B06}" type="presParOf" srcId="{EC7AEF9B-5DA2-401A-9846-AD507B0092D9}" destId="{FCC8E413-A7FC-4B9E-9CFE-94ED2ADC24F6}" srcOrd="1" destOrd="0" presId="urn:microsoft.com/office/officeart/2005/8/layout/hierarchy2"/>
    <dgm:cxn modelId="{19A81D56-862B-491B-83A8-C7050A5313A6}" type="presParOf" srcId="{FCC8E413-A7FC-4B9E-9CFE-94ED2ADC24F6}" destId="{DA1D647C-7654-4BE6-A544-BF2F22AE08FC}" srcOrd="0" destOrd="0" presId="urn:microsoft.com/office/officeart/2005/8/layout/hierarchy2"/>
    <dgm:cxn modelId="{87B29D1E-3218-42A8-808F-C85CDD961917}" type="presParOf" srcId="{DA1D647C-7654-4BE6-A544-BF2F22AE08FC}" destId="{4E65D8C7-316F-49AC-8026-A5D1174DD12E}" srcOrd="0" destOrd="0" presId="urn:microsoft.com/office/officeart/2005/8/layout/hierarchy2"/>
    <dgm:cxn modelId="{AA6BD780-3DED-47AE-8A1C-01ACB0E3297A}" type="presParOf" srcId="{FCC8E413-A7FC-4B9E-9CFE-94ED2ADC24F6}" destId="{04709F29-1961-4A1F-99E1-831E5DD8C9E5}" srcOrd="1" destOrd="0" presId="urn:microsoft.com/office/officeart/2005/8/layout/hierarchy2"/>
    <dgm:cxn modelId="{3B5B2E43-2BBA-4AD5-9483-9DAF3F22ABE4}" type="presParOf" srcId="{04709F29-1961-4A1F-99E1-831E5DD8C9E5}" destId="{085A5D19-B61A-46B6-87BE-AEEE50F7AC3A}" srcOrd="0" destOrd="0" presId="urn:microsoft.com/office/officeart/2005/8/layout/hierarchy2"/>
    <dgm:cxn modelId="{52B281F2-D59F-420F-8BBF-F91E2E07738D}" type="presParOf" srcId="{04709F29-1961-4A1F-99E1-831E5DD8C9E5}" destId="{1D87C264-4EF7-46DB-8B6A-5CD069442194}" srcOrd="1" destOrd="0" presId="urn:microsoft.com/office/officeart/2005/8/layout/hierarchy2"/>
    <dgm:cxn modelId="{06C8E46E-9FD8-4A61-9D0C-CC505576F9B3}" type="presParOf" srcId="{FCC8E413-A7FC-4B9E-9CFE-94ED2ADC24F6}" destId="{589CF32D-33D5-4EC8-9427-7AAC80F6ABEB}" srcOrd="2" destOrd="0" presId="urn:microsoft.com/office/officeart/2005/8/layout/hierarchy2"/>
    <dgm:cxn modelId="{97C5BE91-D351-4692-BA23-6ABEC545B15A}" type="presParOf" srcId="{589CF32D-33D5-4EC8-9427-7AAC80F6ABEB}" destId="{76D5633B-262B-4C2A-A978-A9B814B2A010}" srcOrd="0" destOrd="0" presId="urn:microsoft.com/office/officeart/2005/8/layout/hierarchy2"/>
    <dgm:cxn modelId="{C347BBC8-69C7-4F89-991A-E7AE5EC8389A}" type="presParOf" srcId="{FCC8E413-A7FC-4B9E-9CFE-94ED2ADC24F6}" destId="{675CBAFB-D959-4546-9B6C-86979E7DAEE1}" srcOrd="3" destOrd="0" presId="urn:microsoft.com/office/officeart/2005/8/layout/hierarchy2"/>
    <dgm:cxn modelId="{BD431C12-3B81-424B-A611-3799A9043471}" type="presParOf" srcId="{675CBAFB-D959-4546-9B6C-86979E7DAEE1}" destId="{D9E9065B-1D4B-440F-973E-C20F10F23AA8}" srcOrd="0" destOrd="0" presId="urn:microsoft.com/office/officeart/2005/8/layout/hierarchy2"/>
    <dgm:cxn modelId="{A8BB4D96-281C-4F55-AB2C-1707DEC78610}" type="presParOf" srcId="{675CBAFB-D959-4546-9B6C-86979E7DAEE1}" destId="{1C2E99B1-07F6-4EC3-B856-C13B88BCA13C}" srcOrd="1" destOrd="0" presId="urn:microsoft.com/office/officeart/2005/8/layout/hierarchy2"/>
    <dgm:cxn modelId="{BA0AA42E-FFFC-435C-A871-E8B4A1E100CE}" type="presParOf" srcId="{FCC8E413-A7FC-4B9E-9CFE-94ED2ADC24F6}" destId="{C70A9A81-A75E-49DA-BA8E-8B72ED3069E5}" srcOrd="4" destOrd="0" presId="urn:microsoft.com/office/officeart/2005/8/layout/hierarchy2"/>
    <dgm:cxn modelId="{13A48023-3FC8-4EA0-81E5-05684D2BE128}" type="presParOf" srcId="{C70A9A81-A75E-49DA-BA8E-8B72ED3069E5}" destId="{8FBE60B0-7F7D-4BD7-8909-FD2DCE2138B7}" srcOrd="0" destOrd="0" presId="urn:microsoft.com/office/officeart/2005/8/layout/hierarchy2"/>
    <dgm:cxn modelId="{084FE488-739D-4779-A616-181DF3C9736E}" type="presParOf" srcId="{FCC8E413-A7FC-4B9E-9CFE-94ED2ADC24F6}" destId="{29D46053-ED55-438E-A7C9-C6B1EABF1768}" srcOrd="5" destOrd="0" presId="urn:microsoft.com/office/officeart/2005/8/layout/hierarchy2"/>
    <dgm:cxn modelId="{45B2350B-2264-48D4-9C71-6F055FB2D5BF}" type="presParOf" srcId="{29D46053-ED55-438E-A7C9-C6B1EABF1768}" destId="{54354C2C-EE72-4073-89AD-99892D54F0E8}" srcOrd="0" destOrd="0" presId="urn:microsoft.com/office/officeart/2005/8/layout/hierarchy2"/>
    <dgm:cxn modelId="{8A61884D-6AFF-45F0-A573-A1DCD809AC23}" type="presParOf" srcId="{29D46053-ED55-438E-A7C9-C6B1EABF1768}" destId="{BE3005EB-33D6-4B7E-8BC1-CA476530238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2F7C1B-3B82-4028-A039-BFEA843A5D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16B7CBC-986A-463D-91DD-90DA3DB35011}">
      <dgm:prSet phldrT="[Texto]" custT="1"/>
      <dgm:spPr/>
      <dgm:t>
        <a:bodyPr/>
        <a:lstStyle/>
        <a:p>
          <a:r>
            <a:rPr lang="es-EC" sz="1600" dirty="0">
              <a:latin typeface="+mj-lt"/>
            </a:rPr>
            <a:t>Escala de detalle: 1:5.000</a:t>
          </a:r>
        </a:p>
      </dgm:t>
    </dgm:pt>
    <dgm:pt modelId="{6614D841-4275-46E4-94AE-9E8E0B2CFE1B}" type="parTrans" cxnId="{72907B0C-2F3C-45FD-B293-C11700A605DA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35AB2FFF-1B37-4EFF-97D0-7A0CA97DC44F}" type="sibTrans" cxnId="{72907B0C-2F3C-45FD-B293-C11700A605DA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B25542C-5BB2-4818-91D0-FA46A4BC552A}">
      <dgm:prSet phldrT="[Texto]" custT="1"/>
      <dgm:spPr/>
      <dgm:t>
        <a:bodyPr/>
        <a:lstStyle/>
        <a:p>
          <a:r>
            <a:rPr lang="es-EC" sz="1600" dirty="0">
              <a:latin typeface="+mj-lt"/>
            </a:rPr>
            <a:t>La delimitación consideró los accidentes geográficos como límites naturales, tales como: ríos, líneas de cumbre, quebradas, entre otros.</a:t>
          </a:r>
        </a:p>
      </dgm:t>
    </dgm:pt>
    <dgm:pt modelId="{86710A84-F4FB-4DE6-9597-5470028B4E64}" type="parTrans" cxnId="{3829046A-6E33-455D-BAD9-22F10BE27C2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8D9C5B9-138F-4418-97AB-0CACA8113FF0}" type="sibTrans" cxnId="{3829046A-6E33-455D-BAD9-22F10BE27C2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32A895C-AA2F-4FD5-AAD6-0E446C30954C}">
      <dgm:prSet phldrT="[Texto]" custT="1"/>
      <dgm:spPr/>
      <dgm:t>
        <a:bodyPr/>
        <a:lstStyle/>
        <a:p>
          <a:r>
            <a:rPr lang="es-EC" sz="2000" dirty="0">
              <a:latin typeface="+mj-lt"/>
            </a:rPr>
            <a:t>Las delimitaciones no interceptan de ninguna manera a las manzanas. Se considerará solo la información oficial. En el caso de que las vías sean el límite, este debe dibujarse por el eje.</a:t>
          </a:r>
        </a:p>
      </dgm:t>
    </dgm:pt>
    <dgm:pt modelId="{D8D23DD0-C555-48DE-B3D7-7A9C83D1FF54}" type="parTrans" cxnId="{B4982273-089C-45B9-85DA-1ADC090B5808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CC1222C-BAFC-4B4F-971D-114C9020A0EC}" type="sibTrans" cxnId="{B4982273-089C-45B9-85DA-1ADC090B5808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F0DA0A99-7B72-4CF3-B329-D770D59B5D2A}">
      <dgm:prSet phldrT="[Texto]" custT="1"/>
      <dgm:spPr/>
      <dgm:t>
        <a:bodyPr/>
        <a:lstStyle/>
        <a:p>
          <a:r>
            <a:rPr lang="es-EC" sz="2000" dirty="0">
              <a:latin typeface="+mj-lt"/>
            </a:rPr>
            <a:t>En las zonas rurales se denominarán sectores, por sus características rurales, donde la consolidación y densidad es baja, teniendo como referencia los espacios dispersos y la realidad de territorio.</a:t>
          </a:r>
        </a:p>
      </dgm:t>
    </dgm:pt>
    <dgm:pt modelId="{20DB9526-A9A1-47F6-B956-0E1FC3222ADA}" type="parTrans" cxnId="{6546A274-8916-4C9B-9D2F-7126EEDF4916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624B2DC-CBD7-484D-9133-72AF220FFB85}" type="sibTrans" cxnId="{6546A274-8916-4C9B-9D2F-7126EEDF4916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FC611862-1D87-40F3-9955-36566C43EBF8}">
      <dgm:prSet phldrT="[Texto]"/>
      <dgm:spPr/>
      <dgm:t>
        <a:bodyPr/>
        <a:lstStyle/>
        <a:p>
          <a:r>
            <a:rPr lang="es-EC" dirty="0">
              <a:latin typeface="+mj-lt"/>
            </a:rPr>
            <a:t>NOMBRE</a:t>
          </a:r>
        </a:p>
      </dgm:t>
    </dgm:pt>
    <dgm:pt modelId="{0240FED7-00B8-4C22-85DD-195D639C909D}" type="parTrans" cxnId="{D4E67568-56A1-4BCC-9C12-CCC3C0BE11C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16F9972-7969-445A-81FB-1D40EC162924}" type="sibTrans" cxnId="{D4E67568-56A1-4BCC-9C12-CCC3C0BE11C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B46250C-F931-401A-95F9-1A633CB7A6D9}">
      <dgm:prSet phldrT="[Texto]" custT="1"/>
      <dgm:spPr/>
      <dgm:t>
        <a:bodyPr/>
        <a:lstStyle/>
        <a:p>
          <a:pPr algn="just"/>
          <a:r>
            <a:rPr lang="es-EC" sz="1600" dirty="0">
              <a:latin typeface="+mj-lt"/>
            </a:rPr>
            <a:t>Cada barrio/sector tiene un nombre, en el caso de existir discrepancias se recurre a toponimia dentro de la cartografía oficial de mayor detalle que exista.</a:t>
          </a:r>
        </a:p>
      </dgm:t>
    </dgm:pt>
    <dgm:pt modelId="{92C86C00-142B-4ECB-93DE-F223AFC6598E}" type="parTrans" cxnId="{88E8615F-1C67-4284-8826-38E79885912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83AA8EF-C502-43C8-86AC-277758F1E32E}" type="sibTrans" cxnId="{88E8615F-1C67-4284-8826-38E79885912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50E80FAB-8686-4F09-A0E6-D4DDEF776B7C}">
      <dgm:prSet phldrT="[Texto]" custT="1"/>
      <dgm:spPr/>
      <dgm:t>
        <a:bodyPr/>
        <a:lstStyle/>
        <a:p>
          <a:pPr algn="l"/>
          <a:r>
            <a:rPr lang="es-EC" sz="1600" dirty="0">
              <a:latin typeface="+mj-lt"/>
            </a:rPr>
            <a:t>Se respetó los límites establecidos por el Comité Nacional de Límites Internos (CONALI), y se identificaron las posibles modificaciones en el caso que la realidad del territorio lo ameritó.</a:t>
          </a:r>
        </a:p>
      </dgm:t>
    </dgm:pt>
    <dgm:pt modelId="{68BAF938-C790-4E7B-B157-C1C79B26C652}" type="parTrans" cxnId="{DA4DFAD9-0277-4504-A1A4-F8FA0EFD3E30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3C3C8E51-AD1A-4EA9-9BA8-645BF36BFE01}" type="sibTrans" cxnId="{DA4DFAD9-0277-4504-A1A4-F8FA0EFD3E30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05EFC30-6C3A-486C-ABDA-EDE7E9257799}">
      <dgm:prSet/>
      <dgm:spPr/>
      <dgm:t>
        <a:bodyPr/>
        <a:lstStyle/>
        <a:p>
          <a:r>
            <a:rPr lang="es-EC" dirty="0">
              <a:latin typeface="+mj-lt"/>
            </a:rPr>
            <a:t>INFO</a:t>
          </a:r>
        </a:p>
      </dgm:t>
    </dgm:pt>
    <dgm:pt modelId="{A9B69A59-BA03-4B52-9E13-8AE9B450883B}" type="parTrans" cxnId="{98535324-8C3C-458E-B6BD-DAB2051E611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9D9EDFB9-E96C-44B6-BAA3-E4F63808D357}" type="sibTrans" cxnId="{98535324-8C3C-458E-B6BD-DAB2051E611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94E79162-B692-4C1C-86E0-8641806B08B4}">
      <dgm:prSet custT="1"/>
      <dgm:spPr/>
      <dgm:t>
        <a:bodyPr/>
        <a:lstStyle/>
        <a:p>
          <a:r>
            <a:rPr lang="es-EC" sz="1800" dirty="0">
              <a:latin typeface="+mj-lt"/>
            </a:rPr>
            <a:t>Se utilizó información oficial secundaria de referencia como: imágenes satelitales, ortofotos, fotografía aérea, cartografía básica de acuerdo con las escalas establecidas para los ámbitos urbano y rural, el Plano del Plan Parcial Calderón y el uso de la herramienta Google </a:t>
          </a:r>
          <a:r>
            <a:rPr lang="es-EC" sz="1800" dirty="0" err="1">
              <a:latin typeface="+mj-lt"/>
            </a:rPr>
            <a:t>Earth</a:t>
          </a:r>
          <a:r>
            <a:rPr lang="es-EC" sz="1800" dirty="0">
              <a:latin typeface="+mj-lt"/>
            </a:rPr>
            <a:t> en las Administraciones que no cuentan con un SIG.</a:t>
          </a:r>
        </a:p>
      </dgm:t>
    </dgm:pt>
    <dgm:pt modelId="{4A574477-6874-4123-BDC6-6BC72BD88916}" type="parTrans" cxnId="{C8FEEA3E-741B-4529-A0AA-F1705609AC65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286876F-F793-44A7-857A-9A8562CF54FE}" type="sibTrans" cxnId="{C8FEEA3E-741B-4529-A0AA-F1705609AC65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551CFACE-ABDC-4F23-B163-FA297EFCB0F0}">
      <dgm:prSet/>
      <dgm:spPr/>
      <dgm:t>
        <a:bodyPr/>
        <a:lstStyle/>
        <a:p>
          <a:r>
            <a:rPr lang="es-EC" dirty="0">
              <a:latin typeface="+mj-lt"/>
            </a:rPr>
            <a:t>ISO</a:t>
          </a:r>
        </a:p>
      </dgm:t>
    </dgm:pt>
    <dgm:pt modelId="{F0441D12-A8DE-44F4-BD6C-186438D9FA87}" type="parTrans" cxnId="{E5D614B1-19CA-43FD-96F0-3F03149C5BEE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EAA1C318-77D0-4FC6-9949-325AABA3EEB6}" type="sibTrans" cxnId="{E5D614B1-19CA-43FD-96F0-3F03149C5BEE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C3FBCAE-FB35-4132-A51B-55280A49A02E}">
      <dgm:prSet custT="1"/>
      <dgm:spPr/>
      <dgm:t>
        <a:bodyPr/>
        <a:lstStyle/>
        <a:p>
          <a:r>
            <a:rPr lang="es-EC" sz="2000" dirty="0">
              <a:latin typeface="+mj-lt"/>
            </a:rPr>
            <a:t>La STHV realizó el control de calidad de la delimitación, conforme a la norma ISO 19157:2014 en los elementos de: compleción, consistencia lógica, exactitud posicional y exactitud temática</a:t>
          </a:r>
        </a:p>
      </dgm:t>
    </dgm:pt>
    <dgm:pt modelId="{2A03DBDC-A400-40F8-BC92-EF076F3FCC4A}" type="parTrans" cxnId="{DA35D4FD-FF9F-4D05-A69C-D0B019587C5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A7FF9474-476B-463D-8BBF-91F3BA61D6F9}" type="sibTrans" cxnId="{DA35D4FD-FF9F-4D05-A69C-D0B019587C5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E98C631A-1807-4891-9C74-C64911855B41}">
      <dgm:prSet phldrT="[Texto]"/>
      <dgm:spPr/>
      <dgm:t>
        <a:bodyPr/>
        <a:lstStyle/>
        <a:p>
          <a:r>
            <a:rPr lang="es-EC" dirty="0">
              <a:latin typeface="+mj-lt"/>
            </a:rPr>
            <a:t>ESCALA</a:t>
          </a:r>
        </a:p>
      </dgm:t>
    </dgm:pt>
    <dgm:pt modelId="{44029192-5D36-4368-9B97-70E0E1C7E2F8}" type="sibTrans" cxnId="{6F6BBF80-EEC2-414D-A06C-C5F5CF7BD5D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2291B134-29AA-42F6-9857-2DCEA6497EA0}" type="parTrans" cxnId="{6F6BBF80-EEC2-414D-A06C-C5F5CF7BD5D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3F2C16D5-B2E6-4C0E-9278-B872F6377F70}">
      <dgm:prSet phldrT="[Texto]"/>
      <dgm:spPr/>
      <dgm:t>
        <a:bodyPr/>
        <a:lstStyle/>
        <a:p>
          <a:r>
            <a:rPr lang="es-EC" dirty="0">
              <a:latin typeface="+mj-lt"/>
            </a:rPr>
            <a:t>LÍMITE</a:t>
          </a:r>
        </a:p>
      </dgm:t>
    </dgm:pt>
    <dgm:pt modelId="{E89C44CA-3CB3-44AB-AADA-24B803991EC3}" type="sibTrans" cxnId="{28902A68-89D5-4989-9CA0-2DBC796E6C5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A8E23028-160F-4D31-BCCD-4BCCDF8119C1}" type="parTrans" cxnId="{28902A68-89D5-4989-9CA0-2DBC796E6C5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6F99D6DE-32E3-4F0C-8C95-AE6A9E821F4F}" type="pres">
      <dgm:prSet presAssocID="{862F7C1B-3B82-4028-A039-BFEA843A5D8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DD2D8F-A8D7-40B7-9801-4C575A9EF8CE}" type="pres">
      <dgm:prSet presAssocID="{E98C631A-1807-4891-9C74-C64911855B41}" presName="composite" presStyleCnt="0"/>
      <dgm:spPr/>
    </dgm:pt>
    <dgm:pt modelId="{36BB903D-6082-4C57-AF48-EE074DBB52DC}" type="pres">
      <dgm:prSet presAssocID="{E98C631A-1807-4891-9C74-C64911855B41}" presName="parentText" presStyleLbl="alignNode1" presStyleIdx="0" presStyleCnt="5" custLinFactNeighborX="2042" custLinFactNeighborY="428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5B727A-2F87-4771-BE55-7D4645CCCDE6}" type="pres">
      <dgm:prSet presAssocID="{E98C631A-1807-4891-9C74-C64911855B41}" presName="descendantText" presStyleLbl="alignAcc1" presStyleIdx="0" presStyleCnt="5" custScaleY="1324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11E651-7AE3-47B3-9591-B254C3985C61}" type="pres">
      <dgm:prSet presAssocID="{44029192-5D36-4368-9B97-70E0E1C7E2F8}" presName="sp" presStyleCnt="0"/>
      <dgm:spPr/>
    </dgm:pt>
    <dgm:pt modelId="{22C1C58A-C69B-4212-B33F-94D3D0371B01}" type="pres">
      <dgm:prSet presAssocID="{3F2C16D5-B2E6-4C0E-9278-B872F6377F70}" presName="composite" presStyleCnt="0"/>
      <dgm:spPr/>
    </dgm:pt>
    <dgm:pt modelId="{F368169B-44BA-4286-BB65-6F7CCB4B260D}" type="pres">
      <dgm:prSet presAssocID="{3F2C16D5-B2E6-4C0E-9278-B872F6377F7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69E8FB-2D0C-460E-A1BC-C5720E422FDA}" type="pres">
      <dgm:prSet presAssocID="{3F2C16D5-B2E6-4C0E-9278-B872F6377F70}" presName="descendantText" presStyleLbl="alignAcc1" presStyleIdx="1" presStyleCnt="5" custScaleY="1971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E35846-28FE-4579-834D-9668C6FEA0AD}" type="pres">
      <dgm:prSet presAssocID="{E89C44CA-3CB3-44AB-AADA-24B803991EC3}" presName="sp" presStyleCnt="0"/>
      <dgm:spPr/>
    </dgm:pt>
    <dgm:pt modelId="{92B63A24-4578-4E98-AC0A-267643E2E196}" type="pres">
      <dgm:prSet presAssocID="{551CFACE-ABDC-4F23-B163-FA297EFCB0F0}" presName="composite" presStyleCnt="0"/>
      <dgm:spPr/>
    </dgm:pt>
    <dgm:pt modelId="{35A27692-D4E8-427E-9B3F-14030E55C4BD}" type="pres">
      <dgm:prSet presAssocID="{551CFACE-ABDC-4F23-B163-FA297EFCB0F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16DED4-82DD-42A9-AEA9-3EDA9EE66E89}" type="pres">
      <dgm:prSet presAssocID="{551CFACE-ABDC-4F23-B163-FA297EFCB0F0}" presName="descendantText" presStyleLbl="alignAcc1" presStyleIdx="2" presStyleCnt="5" custScaleY="1736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433392-5C4A-4FC8-8C37-FB35ED3D3FAA}" type="pres">
      <dgm:prSet presAssocID="{EAA1C318-77D0-4FC6-9949-325AABA3EEB6}" presName="sp" presStyleCnt="0"/>
      <dgm:spPr/>
    </dgm:pt>
    <dgm:pt modelId="{F07C3778-C337-4B46-B4A4-C0578A5E4497}" type="pres">
      <dgm:prSet presAssocID="{805EFC30-6C3A-486C-ABDA-EDE7E9257799}" presName="composite" presStyleCnt="0"/>
      <dgm:spPr/>
    </dgm:pt>
    <dgm:pt modelId="{EF9175F0-2149-4F88-ADC5-5AD7FC4B8279}" type="pres">
      <dgm:prSet presAssocID="{805EFC30-6C3A-486C-ABDA-EDE7E925779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2F07C6-D259-44EA-B3CB-8624863A0A48}" type="pres">
      <dgm:prSet presAssocID="{805EFC30-6C3A-486C-ABDA-EDE7E9257799}" presName="descendantText" presStyleLbl="alignAcc1" presStyleIdx="3" presStyleCnt="5" custScaleY="1439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1D6DBD-29F2-490C-B3A0-F5AB2727BD86}" type="pres">
      <dgm:prSet presAssocID="{9D9EDFB9-E96C-44B6-BAA3-E4F63808D357}" presName="sp" presStyleCnt="0"/>
      <dgm:spPr/>
    </dgm:pt>
    <dgm:pt modelId="{54396D78-874D-4005-866E-738E91D59687}" type="pres">
      <dgm:prSet presAssocID="{FC611862-1D87-40F3-9955-36566C43EBF8}" presName="composite" presStyleCnt="0"/>
      <dgm:spPr/>
    </dgm:pt>
    <dgm:pt modelId="{992C67B5-7770-494B-9456-D0C2C07EB737}" type="pres">
      <dgm:prSet presAssocID="{FC611862-1D87-40F3-9955-36566C43EBF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3CDB01-9A02-4C0C-B9C5-E855B4F34890}" type="pres">
      <dgm:prSet presAssocID="{FC611862-1D87-40F3-9955-36566C43EBF8}" presName="descendantText" presStyleLbl="alignAcc1" presStyleIdx="4" presStyleCnt="5" custScaleY="1472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D1BD1E-51EC-4CDE-AA06-0DCC4C82E835}" type="presOf" srcId="{94E79162-B692-4C1C-86E0-8641806B08B4}" destId="{102F07C6-D259-44EA-B3CB-8624863A0A48}" srcOrd="0" destOrd="0" presId="urn:microsoft.com/office/officeart/2005/8/layout/chevron2"/>
    <dgm:cxn modelId="{43351637-DFC3-4C50-966A-63C83175760E}" type="presOf" srcId="{E16B7CBC-986A-463D-91DD-90DA3DB35011}" destId="{AD5B727A-2F87-4771-BE55-7D4645CCCDE6}" srcOrd="0" destOrd="0" presId="urn:microsoft.com/office/officeart/2005/8/layout/chevron2"/>
    <dgm:cxn modelId="{9C20718A-FF07-4BFA-A67F-8B3B6F2222CD}" type="presOf" srcId="{862F7C1B-3B82-4028-A039-BFEA843A5D87}" destId="{6F99D6DE-32E3-4F0C-8C95-AE6A9E821F4F}" srcOrd="0" destOrd="0" presId="urn:microsoft.com/office/officeart/2005/8/layout/chevron2"/>
    <dgm:cxn modelId="{DB508371-F089-49F4-9E93-F974FD20EC3F}" type="presOf" srcId="{1B25542C-5BB2-4818-91D0-FA46A4BC552A}" destId="{AD5B727A-2F87-4771-BE55-7D4645CCCDE6}" srcOrd="0" destOrd="1" presId="urn:microsoft.com/office/officeart/2005/8/layout/chevron2"/>
    <dgm:cxn modelId="{6546A274-8916-4C9B-9D2F-7126EEDF4916}" srcId="{3F2C16D5-B2E6-4C0E-9278-B872F6377F70}" destId="{F0DA0A99-7B72-4CF3-B329-D770D59B5D2A}" srcOrd="1" destOrd="0" parTransId="{20DB9526-A9A1-47F6-B956-0E1FC3222ADA}" sibTransId="{4624B2DC-CBD7-484D-9133-72AF220FFB85}"/>
    <dgm:cxn modelId="{D4E67568-56A1-4BCC-9C12-CCC3C0BE11CF}" srcId="{862F7C1B-3B82-4028-A039-BFEA843A5D87}" destId="{FC611862-1D87-40F3-9955-36566C43EBF8}" srcOrd="4" destOrd="0" parTransId="{0240FED7-00B8-4C22-85DD-195D639C909D}" sibTransId="{016F9972-7969-445A-81FB-1D40EC162924}"/>
    <dgm:cxn modelId="{DA35D4FD-FF9F-4D05-A69C-D0B019587C5F}" srcId="{551CFACE-ABDC-4F23-B163-FA297EFCB0F0}" destId="{4C3FBCAE-FB35-4132-A51B-55280A49A02E}" srcOrd="0" destOrd="0" parTransId="{2A03DBDC-A400-40F8-BC92-EF076F3FCC4A}" sibTransId="{A7FF9474-476B-463D-8BBF-91F3BA61D6F9}"/>
    <dgm:cxn modelId="{3829046A-6E33-455D-BAD9-22F10BE27C2F}" srcId="{E98C631A-1807-4891-9C74-C64911855B41}" destId="{1B25542C-5BB2-4818-91D0-FA46A4BC552A}" srcOrd="1" destOrd="0" parTransId="{86710A84-F4FB-4DE6-9597-5470028B4E64}" sibTransId="{48D9C5B9-138F-4418-97AB-0CACA8113FF0}"/>
    <dgm:cxn modelId="{98535324-8C3C-458E-B6BD-DAB2051E6113}" srcId="{862F7C1B-3B82-4028-A039-BFEA843A5D87}" destId="{805EFC30-6C3A-486C-ABDA-EDE7E9257799}" srcOrd="3" destOrd="0" parTransId="{A9B69A59-BA03-4B52-9E13-8AE9B450883B}" sibTransId="{9D9EDFB9-E96C-44B6-BAA3-E4F63808D357}"/>
    <dgm:cxn modelId="{397B76E5-EDEA-478F-B89A-2D4CC784DE76}" type="presOf" srcId="{805EFC30-6C3A-486C-ABDA-EDE7E9257799}" destId="{EF9175F0-2149-4F88-ADC5-5AD7FC4B8279}" srcOrd="0" destOrd="0" presId="urn:microsoft.com/office/officeart/2005/8/layout/chevron2"/>
    <dgm:cxn modelId="{EA19588D-8A4A-4C19-995C-070CD0782D74}" type="presOf" srcId="{551CFACE-ABDC-4F23-B163-FA297EFCB0F0}" destId="{35A27692-D4E8-427E-9B3F-14030E55C4BD}" srcOrd="0" destOrd="0" presId="urn:microsoft.com/office/officeart/2005/8/layout/chevron2"/>
    <dgm:cxn modelId="{61151385-8405-4BB2-8147-F376A0927057}" type="presOf" srcId="{F0DA0A99-7B72-4CF3-B329-D770D59B5D2A}" destId="{0C69E8FB-2D0C-460E-A1BC-C5720E422FDA}" srcOrd="0" destOrd="1" presId="urn:microsoft.com/office/officeart/2005/8/layout/chevron2"/>
    <dgm:cxn modelId="{58D677B8-3214-43BA-A33D-2DB5632AB2E0}" type="presOf" srcId="{3F2C16D5-B2E6-4C0E-9278-B872F6377F70}" destId="{F368169B-44BA-4286-BB65-6F7CCB4B260D}" srcOrd="0" destOrd="0" presId="urn:microsoft.com/office/officeart/2005/8/layout/chevron2"/>
    <dgm:cxn modelId="{28902A68-89D5-4989-9CA0-2DBC796E6C51}" srcId="{862F7C1B-3B82-4028-A039-BFEA843A5D87}" destId="{3F2C16D5-B2E6-4C0E-9278-B872F6377F70}" srcOrd="1" destOrd="0" parTransId="{A8E23028-160F-4D31-BCCD-4BCCDF8119C1}" sibTransId="{E89C44CA-3CB3-44AB-AADA-24B803991EC3}"/>
    <dgm:cxn modelId="{6F6BBF80-EEC2-414D-A06C-C5F5CF7BD5DC}" srcId="{862F7C1B-3B82-4028-A039-BFEA843A5D87}" destId="{E98C631A-1807-4891-9C74-C64911855B41}" srcOrd="0" destOrd="0" parTransId="{2291B134-29AA-42F6-9857-2DCEA6497EA0}" sibTransId="{44029192-5D36-4368-9B97-70E0E1C7E2F8}"/>
    <dgm:cxn modelId="{B4982273-089C-45B9-85DA-1ADC090B5808}" srcId="{3F2C16D5-B2E6-4C0E-9278-B872F6377F70}" destId="{032A895C-AA2F-4FD5-AAD6-0E446C30954C}" srcOrd="0" destOrd="0" parTransId="{D8D23DD0-C555-48DE-B3D7-7A9C83D1FF54}" sibTransId="{0CC1222C-BAFC-4B4F-971D-114C9020A0EC}"/>
    <dgm:cxn modelId="{B15C4CE2-DE67-40D0-869D-7A6D332956F2}" type="presOf" srcId="{4C3FBCAE-FB35-4132-A51B-55280A49A02E}" destId="{5516DED4-82DD-42A9-AEA9-3EDA9EE66E89}" srcOrd="0" destOrd="0" presId="urn:microsoft.com/office/officeart/2005/8/layout/chevron2"/>
    <dgm:cxn modelId="{C8FEEA3E-741B-4529-A0AA-F1705609AC65}" srcId="{805EFC30-6C3A-486C-ABDA-EDE7E9257799}" destId="{94E79162-B692-4C1C-86E0-8641806B08B4}" srcOrd="0" destOrd="0" parTransId="{4A574477-6874-4123-BDC6-6BC72BD88916}" sibTransId="{1286876F-F793-44A7-857A-9A8562CF54FE}"/>
    <dgm:cxn modelId="{E5D614B1-19CA-43FD-96F0-3F03149C5BEE}" srcId="{862F7C1B-3B82-4028-A039-BFEA843A5D87}" destId="{551CFACE-ABDC-4F23-B163-FA297EFCB0F0}" srcOrd="2" destOrd="0" parTransId="{F0441D12-A8DE-44F4-BD6C-186438D9FA87}" sibTransId="{EAA1C318-77D0-4FC6-9949-325AABA3EEB6}"/>
    <dgm:cxn modelId="{DEABBFB4-FC03-466B-B2B4-35A05ED13DDA}" type="presOf" srcId="{DB46250C-F931-401A-95F9-1A633CB7A6D9}" destId="{133CDB01-9A02-4C0C-B9C5-E855B4F34890}" srcOrd="0" destOrd="0" presId="urn:microsoft.com/office/officeart/2005/8/layout/chevron2"/>
    <dgm:cxn modelId="{4BE18C9E-A7DC-4FB1-BE40-C7FFCB7FC36E}" type="presOf" srcId="{E98C631A-1807-4891-9C74-C64911855B41}" destId="{36BB903D-6082-4C57-AF48-EE074DBB52DC}" srcOrd="0" destOrd="0" presId="urn:microsoft.com/office/officeart/2005/8/layout/chevron2"/>
    <dgm:cxn modelId="{DA4DFAD9-0277-4504-A1A4-F8FA0EFD3E30}" srcId="{FC611862-1D87-40F3-9955-36566C43EBF8}" destId="{50E80FAB-8686-4F09-A0E6-D4DDEF776B7C}" srcOrd="1" destOrd="0" parTransId="{68BAF938-C790-4E7B-B157-C1C79B26C652}" sibTransId="{3C3C8E51-AD1A-4EA9-9BA8-645BF36BFE01}"/>
    <dgm:cxn modelId="{DECBCAB4-1BAE-4FF7-934E-EB1ABFA18D8F}" type="presOf" srcId="{032A895C-AA2F-4FD5-AAD6-0E446C30954C}" destId="{0C69E8FB-2D0C-460E-A1BC-C5720E422FDA}" srcOrd="0" destOrd="0" presId="urn:microsoft.com/office/officeart/2005/8/layout/chevron2"/>
    <dgm:cxn modelId="{72907B0C-2F3C-45FD-B293-C11700A605DA}" srcId="{E98C631A-1807-4891-9C74-C64911855B41}" destId="{E16B7CBC-986A-463D-91DD-90DA3DB35011}" srcOrd="0" destOrd="0" parTransId="{6614D841-4275-46E4-94AE-9E8E0B2CFE1B}" sibTransId="{35AB2FFF-1B37-4EFF-97D0-7A0CA97DC44F}"/>
    <dgm:cxn modelId="{673172BE-34B7-483C-8F47-C05A062E79ED}" type="presOf" srcId="{50E80FAB-8686-4F09-A0E6-D4DDEF776B7C}" destId="{133CDB01-9A02-4C0C-B9C5-E855B4F34890}" srcOrd="0" destOrd="1" presId="urn:microsoft.com/office/officeart/2005/8/layout/chevron2"/>
    <dgm:cxn modelId="{CE0B6477-320B-4D2A-9A0C-CE7090E30A4B}" type="presOf" srcId="{FC611862-1D87-40F3-9955-36566C43EBF8}" destId="{992C67B5-7770-494B-9456-D0C2C07EB737}" srcOrd="0" destOrd="0" presId="urn:microsoft.com/office/officeart/2005/8/layout/chevron2"/>
    <dgm:cxn modelId="{88E8615F-1C67-4284-8826-38E798859121}" srcId="{FC611862-1D87-40F3-9955-36566C43EBF8}" destId="{DB46250C-F931-401A-95F9-1A633CB7A6D9}" srcOrd="0" destOrd="0" parTransId="{92C86C00-142B-4ECB-93DE-F223AFC6598E}" sibTransId="{083AA8EF-C502-43C8-86AC-277758F1E32E}"/>
    <dgm:cxn modelId="{B9635FF5-6A29-41CE-A69C-AF98F72C08AB}" type="presParOf" srcId="{6F99D6DE-32E3-4F0C-8C95-AE6A9E821F4F}" destId="{B5DD2D8F-A8D7-40B7-9801-4C575A9EF8CE}" srcOrd="0" destOrd="0" presId="urn:microsoft.com/office/officeart/2005/8/layout/chevron2"/>
    <dgm:cxn modelId="{20F0D4F2-3A78-4B34-9131-5C02195DB7AA}" type="presParOf" srcId="{B5DD2D8F-A8D7-40B7-9801-4C575A9EF8CE}" destId="{36BB903D-6082-4C57-AF48-EE074DBB52DC}" srcOrd="0" destOrd="0" presId="urn:microsoft.com/office/officeart/2005/8/layout/chevron2"/>
    <dgm:cxn modelId="{AF6FDD00-8AC5-4848-A6FE-40E0A1ECBC8D}" type="presParOf" srcId="{B5DD2D8F-A8D7-40B7-9801-4C575A9EF8CE}" destId="{AD5B727A-2F87-4771-BE55-7D4645CCCDE6}" srcOrd="1" destOrd="0" presId="urn:microsoft.com/office/officeart/2005/8/layout/chevron2"/>
    <dgm:cxn modelId="{733B595A-8AB0-439C-B007-EE84BEE13359}" type="presParOf" srcId="{6F99D6DE-32E3-4F0C-8C95-AE6A9E821F4F}" destId="{C811E651-7AE3-47B3-9591-B254C3985C61}" srcOrd="1" destOrd="0" presId="urn:microsoft.com/office/officeart/2005/8/layout/chevron2"/>
    <dgm:cxn modelId="{B749D9FA-2A0D-4CAA-9390-4C724E85B0ED}" type="presParOf" srcId="{6F99D6DE-32E3-4F0C-8C95-AE6A9E821F4F}" destId="{22C1C58A-C69B-4212-B33F-94D3D0371B01}" srcOrd="2" destOrd="0" presId="urn:microsoft.com/office/officeart/2005/8/layout/chevron2"/>
    <dgm:cxn modelId="{D769CED2-8D0E-464D-9E5C-72C7672C6804}" type="presParOf" srcId="{22C1C58A-C69B-4212-B33F-94D3D0371B01}" destId="{F368169B-44BA-4286-BB65-6F7CCB4B260D}" srcOrd="0" destOrd="0" presId="urn:microsoft.com/office/officeart/2005/8/layout/chevron2"/>
    <dgm:cxn modelId="{25CF918A-7E50-49D2-A44F-9CDBA6116404}" type="presParOf" srcId="{22C1C58A-C69B-4212-B33F-94D3D0371B01}" destId="{0C69E8FB-2D0C-460E-A1BC-C5720E422FDA}" srcOrd="1" destOrd="0" presId="urn:microsoft.com/office/officeart/2005/8/layout/chevron2"/>
    <dgm:cxn modelId="{C1EB91A3-BB86-4A81-B5DC-D21126DAD1E9}" type="presParOf" srcId="{6F99D6DE-32E3-4F0C-8C95-AE6A9E821F4F}" destId="{2EE35846-28FE-4579-834D-9668C6FEA0AD}" srcOrd="3" destOrd="0" presId="urn:microsoft.com/office/officeart/2005/8/layout/chevron2"/>
    <dgm:cxn modelId="{4E7EE081-A384-4596-97B4-F8ACE2BD3AAD}" type="presParOf" srcId="{6F99D6DE-32E3-4F0C-8C95-AE6A9E821F4F}" destId="{92B63A24-4578-4E98-AC0A-267643E2E196}" srcOrd="4" destOrd="0" presId="urn:microsoft.com/office/officeart/2005/8/layout/chevron2"/>
    <dgm:cxn modelId="{5C15226B-FAB3-4831-861A-22A37903FDC8}" type="presParOf" srcId="{92B63A24-4578-4E98-AC0A-267643E2E196}" destId="{35A27692-D4E8-427E-9B3F-14030E55C4BD}" srcOrd="0" destOrd="0" presId="urn:microsoft.com/office/officeart/2005/8/layout/chevron2"/>
    <dgm:cxn modelId="{ADC96EDA-5AA1-416D-AB2B-CED0B0DFFCAC}" type="presParOf" srcId="{92B63A24-4578-4E98-AC0A-267643E2E196}" destId="{5516DED4-82DD-42A9-AEA9-3EDA9EE66E89}" srcOrd="1" destOrd="0" presId="urn:microsoft.com/office/officeart/2005/8/layout/chevron2"/>
    <dgm:cxn modelId="{DD48EA70-CA2A-4629-8880-6BA6AF0B3DD6}" type="presParOf" srcId="{6F99D6DE-32E3-4F0C-8C95-AE6A9E821F4F}" destId="{81433392-5C4A-4FC8-8C37-FB35ED3D3FAA}" srcOrd="5" destOrd="0" presId="urn:microsoft.com/office/officeart/2005/8/layout/chevron2"/>
    <dgm:cxn modelId="{FF2453FA-8DCF-477E-991A-05833E4749CE}" type="presParOf" srcId="{6F99D6DE-32E3-4F0C-8C95-AE6A9E821F4F}" destId="{F07C3778-C337-4B46-B4A4-C0578A5E4497}" srcOrd="6" destOrd="0" presId="urn:microsoft.com/office/officeart/2005/8/layout/chevron2"/>
    <dgm:cxn modelId="{49BDF059-D472-452B-B5D2-800B3FA63CFA}" type="presParOf" srcId="{F07C3778-C337-4B46-B4A4-C0578A5E4497}" destId="{EF9175F0-2149-4F88-ADC5-5AD7FC4B8279}" srcOrd="0" destOrd="0" presId="urn:microsoft.com/office/officeart/2005/8/layout/chevron2"/>
    <dgm:cxn modelId="{08D55ACB-5757-429E-BAEF-32C54A619B1B}" type="presParOf" srcId="{F07C3778-C337-4B46-B4A4-C0578A5E4497}" destId="{102F07C6-D259-44EA-B3CB-8624863A0A48}" srcOrd="1" destOrd="0" presId="urn:microsoft.com/office/officeart/2005/8/layout/chevron2"/>
    <dgm:cxn modelId="{E21F5979-22A2-433A-8D76-2D4B4F119986}" type="presParOf" srcId="{6F99D6DE-32E3-4F0C-8C95-AE6A9E821F4F}" destId="{BD1D6DBD-29F2-490C-B3A0-F5AB2727BD86}" srcOrd="7" destOrd="0" presId="urn:microsoft.com/office/officeart/2005/8/layout/chevron2"/>
    <dgm:cxn modelId="{4F2212E2-CEB7-43C1-9A76-3F7DF7C19F79}" type="presParOf" srcId="{6F99D6DE-32E3-4F0C-8C95-AE6A9E821F4F}" destId="{54396D78-874D-4005-866E-738E91D59687}" srcOrd="8" destOrd="0" presId="urn:microsoft.com/office/officeart/2005/8/layout/chevron2"/>
    <dgm:cxn modelId="{1E900BD0-BB40-4BAF-9E5A-F5CCED05A746}" type="presParOf" srcId="{54396D78-874D-4005-866E-738E91D59687}" destId="{992C67B5-7770-494B-9456-D0C2C07EB737}" srcOrd="0" destOrd="0" presId="urn:microsoft.com/office/officeart/2005/8/layout/chevron2"/>
    <dgm:cxn modelId="{4BFE5422-C1B4-440C-8067-BD6703ACB2DE}" type="presParOf" srcId="{54396D78-874D-4005-866E-738E91D59687}" destId="{133CDB01-9A02-4C0C-B9C5-E855B4F348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7E00B1-878D-40B2-990D-C9357A41D9F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4252701-7DA0-4D3F-B3DA-8972D639D018}">
      <dgm:prSet phldrT="[Texto]"/>
      <dgm:spPr/>
      <dgm:t>
        <a:bodyPr/>
        <a:lstStyle/>
        <a:p>
          <a:r>
            <a:rPr lang="es-EC" dirty="0"/>
            <a:t>BARRIO</a:t>
          </a:r>
        </a:p>
        <a:p>
          <a:r>
            <a:rPr lang="es-EC" dirty="0"/>
            <a:t>(Urbano)</a:t>
          </a:r>
        </a:p>
      </dgm:t>
    </dgm:pt>
    <dgm:pt modelId="{3D8B82CE-0B1B-442A-AF75-481212E4C744}" type="parTrans" cxnId="{B6846E95-0C6F-48A3-B2A2-0A21BFC4AD2D}">
      <dgm:prSet/>
      <dgm:spPr/>
      <dgm:t>
        <a:bodyPr/>
        <a:lstStyle/>
        <a:p>
          <a:endParaRPr lang="es-EC"/>
        </a:p>
      </dgm:t>
    </dgm:pt>
    <dgm:pt modelId="{C8ADED43-23EB-4922-8F8F-F02C7B69B9B7}" type="sibTrans" cxnId="{B6846E95-0C6F-48A3-B2A2-0A21BFC4AD2D}">
      <dgm:prSet/>
      <dgm:spPr/>
      <dgm:t>
        <a:bodyPr/>
        <a:lstStyle/>
        <a:p>
          <a:endParaRPr lang="es-EC"/>
        </a:p>
      </dgm:t>
    </dgm:pt>
    <dgm:pt modelId="{A502E00F-B876-4030-9064-8A8A646AB3C0}">
      <dgm:prSet phldrT="[Texto]"/>
      <dgm:spPr/>
      <dgm:t>
        <a:bodyPr/>
        <a:lstStyle/>
        <a:p>
          <a:r>
            <a:rPr lang="es-EC" dirty="0"/>
            <a:t>Son territorios con características urbanas, dotados total o parcialmente de infraestructura básica y servicios básicos, con altos niveles de consolidación</a:t>
          </a:r>
        </a:p>
      </dgm:t>
    </dgm:pt>
    <dgm:pt modelId="{28B84E56-3AC2-43AB-A1AE-6A62A699C3E2}" type="parTrans" cxnId="{5CC12BE9-F5EB-4CB0-A640-9EB4C9572190}">
      <dgm:prSet/>
      <dgm:spPr/>
      <dgm:t>
        <a:bodyPr/>
        <a:lstStyle/>
        <a:p>
          <a:endParaRPr lang="es-EC"/>
        </a:p>
      </dgm:t>
    </dgm:pt>
    <dgm:pt modelId="{98F7A597-6768-4E51-8BE1-F00447947C36}" type="sibTrans" cxnId="{5CC12BE9-F5EB-4CB0-A640-9EB4C9572190}">
      <dgm:prSet/>
      <dgm:spPr/>
      <dgm:t>
        <a:bodyPr/>
        <a:lstStyle/>
        <a:p>
          <a:endParaRPr lang="es-EC"/>
        </a:p>
      </dgm:t>
    </dgm:pt>
    <dgm:pt modelId="{E313B3E9-55D8-427B-92ED-441D215E5659}">
      <dgm:prSet phldrT="[Texto]"/>
      <dgm:spPr/>
      <dgm:t>
        <a:bodyPr/>
        <a:lstStyle/>
        <a:p>
          <a:r>
            <a:rPr lang="es-EC" dirty="0"/>
            <a:t>SECTOR</a:t>
          </a:r>
        </a:p>
        <a:p>
          <a:r>
            <a:rPr lang="es-EC" dirty="0"/>
            <a:t>(Rural)</a:t>
          </a:r>
        </a:p>
      </dgm:t>
    </dgm:pt>
    <dgm:pt modelId="{CBE0BFF4-3E44-45C4-9BFC-4ADFB16A8B37}" type="parTrans" cxnId="{EA9E2634-93EC-43AC-930D-5435B00C84AB}">
      <dgm:prSet/>
      <dgm:spPr/>
      <dgm:t>
        <a:bodyPr/>
        <a:lstStyle/>
        <a:p>
          <a:endParaRPr lang="es-EC"/>
        </a:p>
      </dgm:t>
    </dgm:pt>
    <dgm:pt modelId="{F786B34F-603E-46BD-B2DF-71D8C93BD999}" type="sibTrans" cxnId="{EA9E2634-93EC-43AC-930D-5435B00C84AB}">
      <dgm:prSet/>
      <dgm:spPr/>
      <dgm:t>
        <a:bodyPr/>
        <a:lstStyle/>
        <a:p>
          <a:endParaRPr lang="es-EC"/>
        </a:p>
      </dgm:t>
    </dgm:pt>
    <dgm:pt modelId="{32E33CC3-5033-4C26-9EAB-1737623D6A79}">
      <dgm:prSet phldrT="[Texto]" custT="1"/>
      <dgm:spPr/>
      <dgm:t>
        <a:bodyPr/>
        <a:lstStyle/>
        <a:p>
          <a:r>
            <a:rPr lang="es-EC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Son territorios con características rurales, con un nivel bajo de consolidación, donde se autoidentificaron por motivos históricos, culturales y de necesidades</a:t>
          </a:r>
        </a:p>
      </dgm:t>
    </dgm:pt>
    <dgm:pt modelId="{ADF6D8D0-A97B-4B96-8D74-7A8A4FD45966}" type="parTrans" cxnId="{4BFA737B-4674-47FF-AFE6-338A72E6F6BE}">
      <dgm:prSet/>
      <dgm:spPr/>
      <dgm:t>
        <a:bodyPr/>
        <a:lstStyle/>
        <a:p>
          <a:endParaRPr lang="es-EC"/>
        </a:p>
      </dgm:t>
    </dgm:pt>
    <dgm:pt modelId="{7080C258-6BCC-49E5-AF48-4484033D7549}" type="sibTrans" cxnId="{4BFA737B-4674-47FF-AFE6-338A72E6F6BE}">
      <dgm:prSet/>
      <dgm:spPr/>
      <dgm:t>
        <a:bodyPr/>
        <a:lstStyle/>
        <a:p>
          <a:endParaRPr lang="es-EC"/>
        </a:p>
      </dgm:t>
    </dgm:pt>
    <dgm:pt modelId="{D073152C-0535-460F-8A52-03A2BCE3BC78}" type="pres">
      <dgm:prSet presAssocID="{D57E00B1-878D-40B2-990D-C9357A41D9F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D236E7E-239D-48C1-89A9-979DF2A3C665}" type="pres">
      <dgm:prSet presAssocID="{14252701-7DA0-4D3F-B3DA-8972D639D018}" presName="root" presStyleCnt="0"/>
      <dgm:spPr/>
    </dgm:pt>
    <dgm:pt modelId="{23E594ED-29F1-4B10-8A5F-CA57BCA67E42}" type="pres">
      <dgm:prSet presAssocID="{14252701-7DA0-4D3F-B3DA-8972D639D018}" presName="rootComposite" presStyleCnt="0"/>
      <dgm:spPr/>
    </dgm:pt>
    <dgm:pt modelId="{A0D0EE5C-27EF-4FB2-A0DC-7A1689F145F2}" type="pres">
      <dgm:prSet presAssocID="{14252701-7DA0-4D3F-B3DA-8972D639D018}" presName="rootText" presStyleLbl="node1" presStyleIdx="0" presStyleCnt="2" custScaleY="68550" custLinFactNeighborX="-27" custLinFactNeighborY="-62625"/>
      <dgm:spPr/>
      <dgm:t>
        <a:bodyPr/>
        <a:lstStyle/>
        <a:p>
          <a:endParaRPr lang="es-ES"/>
        </a:p>
      </dgm:t>
    </dgm:pt>
    <dgm:pt modelId="{9D48C7A1-7199-4C07-ABE8-78D86A9CDB55}" type="pres">
      <dgm:prSet presAssocID="{14252701-7DA0-4D3F-B3DA-8972D639D018}" presName="rootConnector" presStyleLbl="node1" presStyleIdx="0" presStyleCnt="2"/>
      <dgm:spPr/>
      <dgm:t>
        <a:bodyPr/>
        <a:lstStyle/>
        <a:p>
          <a:endParaRPr lang="es-ES"/>
        </a:p>
      </dgm:t>
    </dgm:pt>
    <dgm:pt modelId="{BE64C461-E968-4D5F-8781-0BD653237D95}" type="pres">
      <dgm:prSet presAssocID="{14252701-7DA0-4D3F-B3DA-8972D639D018}" presName="childShape" presStyleCnt="0"/>
      <dgm:spPr/>
    </dgm:pt>
    <dgm:pt modelId="{AFED0820-46A7-4F34-B9B4-9273146AB2E2}" type="pres">
      <dgm:prSet presAssocID="{28B84E56-3AC2-43AB-A1AE-6A62A699C3E2}" presName="Name13" presStyleLbl="parChTrans1D2" presStyleIdx="0" presStyleCnt="2"/>
      <dgm:spPr/>
      <dgm:t>
        <a:bodyPr/>
        <a:lstStyle/>
        <a:p>
          <a:endParaRPr lang="es-ES"/>
        </a:p>
      </dgm:t>
    </dgm:pt>
    <dgm:pt modelId="{53FE39BF-B705-4483-8319-FDC5AD705E68}" type="pres">
      <dgm:prSet presAssocID="{A502E00F-B876-4030-9064-8A8A646AB3C0}" presName="childText" presStyleLbl="bgAcc1" presStyleIdx="0" presStyleCnt="2" custLinFactNeighborX="1655" custLinFactNeighborY="972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B78AA3-2968-415C-B3E4-00219F26B417}" type="pres">
      <dgm:prSet presAssocID="{E313B3E9-55D8-427B-92ED-441D215E5659}" presName="root" presStyleCnt="0"/>
      <dgm:spPr/>
    </dgm:pt>
    <dgm:pt modelId="{40B7D926-FCEA-4C1E-8C98-50A5DEC42116}" type="pres">
      <dgm:prSet presAssocID="{E313B3E9-55D8-427B-92ED-441D215E5659}" presName="rootComposite" presStyleCnt="0"/>
      <dgm:spPr/>
    </dgm:pt>
    <dgm:pt modelId="{43F8AE76-9A67-4750-9A19-1B85FC4DA581}" type="pres">
      <dgm:prSet presAssocID="{E313B3E9-55D8-427B-92ED-441D215E5659}" presName="rootText" presStyleLbl="node1" presStyleIdx="1" presStyleCnt="2" custScaleY="71645" custLinFactNeighborX="-1056" custLinFactNeighborY="-65720"/>
      <dgm:spPr/>
      <dgm:t>
        <a:bodyPr/>
        <a:lstStyle/>
        <a:p>
          <a:endParaRPr lang="es-ES"/>
        </a:p>
      </dgm:t>
    </dgm:pt>
    <dgm:pt modelId="{D0BF6E02-9B66-41A1-A240-1F2ADC055730}" type="pres">
      <dgm:prSet presAssocID="{E313B3E9-55D8-427B-92ED-441D215E5659}" presName="rootConnector" presStyleLbl="node1" presStyleIdx="1" presStyleCnt="2"/>
      <dgm:spPr/>
      <dgm:t>
        <a:bodyPr/>
        <a:lstStyle/>
        <a:p>
          <a:endParaRPr lang="es-ES"/>
        </a:p>
      </dgm:t>
    </dgm:pt>
    <dgm:pt modelId="{6225AC44-04D8-45A3-BB6D-3A4662C2C4CD}" type="pres">
      <dgm:prSet presAssocID="{E313B3E9-55D8-427B-92ED-441D215E5659}" presName="childShape" presStyleCnt="0"/>
      <dgm:spPr/>
    </dgm:pt>
    <dgm:pt modelId="{7E27A1DC-4772-4682-865E-D4AFF47DDE62}" type="pres">
      <dgm:prSet presAssocID="{ADF6D8D0-A97B-4B96-8D74-7A8A4FD45966}" presName="Name13" presStyleLbl="parChTrans1D2" presStyleIdx="1" presStyleCnt="2"/>
      <dgm:spPr/>
      <dgm:t>
        <a:bodyPr/>
        <a:lstStyle/>
        <a:p>
          <a:endParaRPr lang="es-ES"/>
        </a:p>
      </dgm:t>
    </dgm:pt>
    <dgm:pt modelId="{BFD082EA-9052-495D-AC71-CCC19E1EE5CB}" type="pres">
      <dgm:prSet presAssocID="{32E33CC3-5033-4C26-9EAB-1737623D6A79}" presName="childText" presStyleLbl="bgAcc1" presStyleIdx="1" presStyleCnt="2" custLinFactNeighborX="-2443" custLinFactNeighborY="731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B956602-79E2-4B9C-82B0-C4D7824628D0}" type="presOf" srcId="{E313B3E9-55D8-427B-92ED-441D215E5659}" destId="{D0BF6E02-9B66-41A1-A240-1F2ADC055730}" srcOrd="1" destOrd="0" presId="urn:microsoft.com/office/officeart/2005/8/layout/hierarchy3"/>
    <dgm:cxn modelId="{C69CCB29-188F-422D-8B53-26CA12BADFCA}" type="presOf" srcId="{A502E00F-B876-4030-9064-8A8A646AB3C0}" destId="{53FE39BF-B705-4483-8319-FDC5AD705E68}" srcOrd="0" destOrd="0" presId="urn:microsoft.com/office/officeart/2005/8/layout/hierarchy3"/>
    <dgm:cxn modelId="{5CC12BE9-F5EB-4CB0-A640-9EB4C9572190}" srcId="{14252701-7DA0-4D3F-B3DA-8972D639D018}" destId="{A502E00F-B876-4030-9064-8A8A646AB3C0}" srcOrd="0" destOrd="0" parTransId="{28B84E56-3AC2-43AB-A1AE-6A62A699C3E2}" sibTransId="{98F7A597-6768-4E51-8BE1-F00447947C36}"/>
    <dgm:cxn modelId="{13B8BA39-EAAF-4DBB-A21F-8F1476861139}" type="presOf" srcId="{ADF6D8D0-A97B-4B96-8D74-7A8A4FD45966}" destId="{7E27A1DC-4772-4682-865E-D4AFF47DDE62}" srcOrd="0" destOrd="0" presId="urn:microsoft.com/office/officeart/2005/8/layout/hierarchy3"/>
    <dgm:cxn modelId="{3D5D287C-F601-4FC0-A59C-AB7BC3A07D43}" type="presOf" srcId="{E313B3E9-55D8-427B-92ED-441D215E5659}" destId="{43F8AE76-9A67-4750-9A19-1B85FC4DA581}" srcOrd="0" destOrd="0" presId="urn:microsoft.com/office/officeart/2005/8/layout/hierarchy3"/>
    <dgm:cxn modelId="{28EBA51D-87F6-4502-A9C9-4641F304B56C}" type="presOf" srcId="{14252701-7DA0-4D3F-B3DA-8972D639D018}" destId="{A0D0EE5C-27EF-4FB2-A0DC-7A1689F145F2}" srcOrd="0" destOrd="0" presId="urn:microsoft.com/office/officeart/2005/8/layout/hierarchy3"/>
    <dgm:cxn modelId="{146A7072-7229-4683-8AF5-C15AB071B7E6}" type="presOf" srcId="{14252701-7DA0-4D3F-B3DA-8972D639D018}" destId="{9D48C7A1-7199-4C07-ABE8-78D86A9CDB55}" srcOrd="1" destOrd="0" presId="urn:microsoft.com/office/officeart/2005/8/layout/hierarchy3"/>
    <dgm:cxn modelId="{EA9E2634-93EC-43AC-930D-5435B00C84AB}" srcId="{D57E00B1-878D-40B2-990D-C9357A41D9FC}" destId="{E313B3E9-55D8-427B-92ED-441D215E5659}" srcOrd="1" destOrd="0" parTransId="{CBE0BFF4-3E44-45C4-9BFC-4ADFB16A8B37}" sibTransId="{F786B34F-603E-46BD-B2DF-71D8C93BD999}"/>
    <dgm:cxn modelId="{DFAA5DF5-9A79-462D-BAE5-9668E9742C15}" type="presOf" srcId="{32E33CC3-5033-4C26-9EAB-1737623D6A79}" destId="{BFD082EA-9052-495D-AC71-CCC19E1EE5CB}" srcOrd="0" destOrd="0" presId="urn:microsoft.com/office/officeart/2005/8/layout/hierarchy3"/>
    <dgm:cxn modelId="{4E66B404-A0C3-44FC-BB11-CF23B2BC404F}" type="presOf" srcId="{28B84E56-3AC2-43AB-A1AE-6A62A699C3E2}" destId="{AFED0820-46A7-4F34-B9B4-9273146AB2E2}" srcOrd="0" destOrd="0" presId="urn:microsoft.com/office/officeart/2005/8/layout/hierarchy3"/>
    <dgm:cxn modelId="{B6846E95-0C6F-48A3-B2A2-0A21BFC4AD2D}" srcId="{D57E00B1-878D-40B2-990D-C9357A41D9FC}" destId="{14252701-7DA0-4D3F-B3DA-8972D639D018}" srcOrd="0" destOrd="0" parTransId="{3D8B82CE-0B1B-442A-AF75-481212E4C744}" sibTransId="{C8ADED43-23EB-4922-8F8F-F02C7B69B9B7}"/>
    <dgm:cxn modelId="{4BFA737B-4674-47FF-AFE6-338A72E6F6BE}" srcId="{E313B3E9-55D8-427B-92ED-441D215E5659}" destId="{32E33CC3-5033-4C26-9EAB-1737623D6A79}" srcOrd="0" destOrd="0" parTransId="{ADF6D8D0-A97B-4B96-8D74-7A8A4FD45966}" sibTransId="{7080C258-6BCC-49E5-AF48-4484033D7549}"/>
    <dgm:cxn modelId="{F3FFA8B2-4CD7-4AB7-B78C-BFA018017CF1}" type="presOf" srcId="{D57E00B1-878D-40B2-990D-C9357A41D9FC}" destId="{D073152C-0535-460F-8A52-03A2BCE3BC78}" srcOrd="0" destOrd="0" presId="urn:microsoft.com/office/officeart/2005/8/layout/hierarchy3"/>
    <dgm:cxn modelId="{57C814DB-2B10-481A-8F2C-BCF05385ACBF}" type="presParOf" srcId="{D073152C-0535-460F-8A52-03A2BCE3BC78}" destId="{4D236E7E-239D-48C1-89A9-979DF2A3C665}" srcOrd="0" destOrd="0" presId="urn:microsoft.com/office/officeart/2005/8/layout/hierarchy3"/>
    <dgm:cxn modelId="{4B1C4B6E-9403-419F-8935-0DE6479C8FD0}" type="presParOf" srcId="{4D236E7E-239D-48C1-89A9-979DF2A3C665}" destId="{23E594ED-29F1-4B10-8A5F-CA57BCA67E42}" srcOrd="0" destOrd="0" presId="urn:microsoft.com/office/officeart/2005/8/layout/hierarchy3"/>
    <dgm:cxn modelId="{1B82F42D-5411-4A33-9267-DED865C6AFFE}" type="presParOf" srcId="{23E594ED-29F1-4B10-8A5F-CA57BCA67E42}" destId="{A0D0EE5C-27EF-4FB2-A0DC-7A1689F145F2}" srcOrd="0" destOrd="0" presId="urn:microsoft.com/office/officeart/2005/8/layout/hierarchy3"/>
    <dgm:cxn modelId="{FDFE929B-3A4E-4885-95D4-0416C97B9CE5}" type="presParOf" srcId="{23E594ED-29F1-4B10-8A5F-CA57BCA67E42}" destId="{9D48C7A1-7199-4C07-ABE8-78D86A9CDB55}" srcOrd="1" destOrd="0" presId="urn:microsoft.com/office/officeart/2005/8/layout/hierarchy3"/>
    <dgm:cxn modelId="{1FCF0AC8-770F-4493-819C-61DA3C5F0481}" type="presParOf" srcId="{4D236E7E-239D-48C1-89A9-979DF2A3C665}" destId="{BE64C461-E968-4D5F-8781-0BD653237D95}" srcOrd="1" destOrd="0" presId="urn:microsoft.com/office/officeart/2005/8/layout/hierarchy3"/>
    <dgm:cxn modelId="{810133BD-77E6-478E-9187-D06870111524}" type="presParOf" srcId="{BE64C461-E968-4D5F-8781-0BD653237D95}" destId="{AFED0820-46A7-4F34-B9B4-9273146AB2E2}" srcOrd="0" destOrd="0" presId="urn:microsoft.com/office/officeart/2005/8/layout/hierarchy3"/>
    <dgm:cxn modelId="{9DE9DD38-72F6-4CB1-9F2D-96D4EA7EEDCB}" type="presParOf" srcId="{BE64C461-E968-4D5F-8781-0BD653237D95}" destId="{53FE39BF-B705-4483-8319-FDC5AD705E68}" srcOrd="1" destOrd="0" presId="urn:microsoft.com/office/officeart/2005/8/layout/hierarchy3"/>
    <dgm:cxn modelId="{4D071DB9-672C-4783-85EC-FB754CC3C97B}" type="presParOf" srcId="{D073152C-0535-460F-8A52-03A2BCE3BC78}" destId="{9BB78AA3-2968-415C-B3E4-00219F26B417}" srcOrd="1" destOrd="0" presId="urn:microsoft.com/office/officeart/2005/8/layout/hierarchy3"/>
    <dgm:cxn modelId="{533B912A-BC7D-41F3-8A3F-D2B3B53F98F5}" type="presParOf" srcId="{9BB78AA3-2968-415C-B3E4-00219F26B417}" destId="{40B7D926-FCEA-4C1E-8C98-50A5DEC42116}" srcOrd="0" destOrd="0" presId="urn:microsoft.com/office/officeart/2005/8/layout/hierarchy3"/>
    <dgm:cxn modelId="{416413D0-1DBB-4E7B-A237-0AC3B312D496}" type="presParOf" srcId="{40B7D926-FCEA-4C1E-8C98-50A5DEC42116}" destId="{43F8AE76-9A67-4750-9A19-1B85FC4DA581}" srcOrd="0" destOrd="0" presId="urn:microsoft.com/office/officeart/2005/8/layout/hierarchy3"/>
    <dgm:cxn modelId="{F2963818-9AE6-44C3-9C27-3CF26ECA44BD}" type="presParOf" srcId="{40B7D926-FCEA-4C1E-8C98-50A5DEC42116}" destId="{D0BF6E02-9B66-41A1-A240-1F2ADC055730}" srcOrd="1" destOrd="0" presId="urn:microsoft.com/office/officeart/2005/8/layout/hierarchy3"/>
    <dgm:cxn modelId="{A5B651F2-A673-41BD-9607-70186C11B65F}" type="presParOf" srcId="{9BB78AA3-2968-415C-B3E4-00219F26B417}" destId="{6225AC44-04D8-45A3-BB6D-3A4662C2C4CD}" srcOrd="1" destOrd="0" presId="urn:microsoft.com/office/officeart/2005/8/layout/hierarchy3"/>
    <dgm:cxn modelId="{1CCC8A15-3E3F-4C1C-A484-89D09A49862A}" type="presParOf" srcId="{6225AC44-04D8-45A3-BB6D-3A4662C2C4CD}" destId="{7E27A1DC-4772-4682-865E-D4AFF47DDE62}" srcOrd="0" destOrd="0" presId="urn:microsoft.com/office/officeart/2005/8/layout/hierarchy3"/>
    <dgm:cxn modelId="{D52942A0-9E59-4B1E-A46A-CABBE58C8F62}" type="presParOf" srcId="{6225AC44-04D8-45A3-BB6D-3A4662C2C4CD}" destId="{BFD082EA-9052-495D-AC71-CCC19E1EE5C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72CEDC-22EA-481D-9F29-56BE9059D143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59DC82C-025D-429E-8ADC-0223A2DF4F1C}">
      <dgm:prSet phldrT="[Texto]" custT="1"/>
      <dgm:spPr/>
      <dgm:t>
        <a:bodyPr/>
        <a:lstStyle/>
        <a:p>
          <a:r>
            <a:rPr lang="es-EC" sz="1400" dirty="0"/>
            <a:t>Aplicaciones web</a:t>
          </a:r>
        </a:p>
      </dgm:t>
    </dgm:pt>
    <dgm:pt modelId="{2CF30A44-084B-4A74-9F1B-9081337344A2}" type="parTrans" cxnId="{E7521DEB-C0D7-4614-B572-C138698526B2}">
      <dgm:prSet/>
      <dgm:spPr/>
      <dgm:t>
        <a:bodyPr/>
        <a:lstStyle/>
        <a:p>
          <a:endParaRPr lang="es-EC" sz="1200"/>
        </a:p>
      </dgm:t>
    </dgm:pt>
    <dgm:pt modelId="{2A24F300-5B1D-48F4-A2FA-AFF2ED4FEFE3}" type="sibTrans" cxnId="{E7521DEB-C0D7-4614-B572-C138698526B2}">
      <dgm:prSet/>
      <dgm:spPr/>
      <dgm:t>
        <a:bodyPr/>
        <a:lstStyle/>
        <a:p>
          <a:endParaRPr lang="es-EC" sz="1200"/>
        </a:p>
      </dgm:t>
    </dgm:pt>
    <dgm:pt modelId="{35AEA7DB-93CE-43E2-A3B8-15FE9E374A9E}">
      <dgm:prSet phldrT="[Texto]" custT="1"/>
      <dgm:spPr/>
      <dgm:t>
        <a:bodyPr/>
        <a:lstStyle/>
        <a:p>
          <a:pPr algn="ctr"/>
          <a:r>
            <a:rPr lang="es-EC" sz="1200" dirty="0"/>
            <a:t>- Autoridades</a:t>
          </a:r>
        </a:p>
        <a:p>
          <a:pPr algn="l"/>
          <a:r>
            <a:rPr lang="es-EC" sz="1200" dirty="0"/>
            <a:t>- Ciudadanos</a:t>
          </a:r>
        </a:p>
      </dgm:t>
    </dgm:pt>
    <dgm:pt modelId="{6020E288-8A88-4466-BA3D-7789485896DD}" type="parTrans" cxnId="{20B6D23B-6C20-4A99-8EF9-F0B2A3263624}">
      <dgm:prSet/>
      <dgm:spPr/>
      <dgm:t>
        <a:bodyPr/>
        <a:lstStyle/>
        <a:p>
          <a:endParaRPr lang="es-EC" sz="1200"/>
        </a:p>
      </dgm:t>
    </dgm:pt>
    <dgm:pt modelId="{5BDAA281-37AA-4ABF-8AAE-BC796B88BE53}" type="sibTrans" cxnId="{20B6D23B-6C20-4A99-8EF9-F0B2A3263624}">
      <dgm:prSet/>
      <dgm:spPr/>
      <dgm:t>
        <a:bodyPr/>
        <a:lstStyle/>
        <a:p>
          <a:endParaRPr lang="es-EC" sz="1200"/>
        </a:p>
      </dgm:t>
    </dgm:pt>
    <dgm:pt modelId="{614E85D3-046F-4725-8BE1-3D45FD606384}" type="pres">
      <dgm:prSet presAssocID="{1672CEDC-22EA-481D-9F29-56BE9059D143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07D7ACC-ED4A-4692-AC9B-50F5DE280C9B}" type="pres">
      <dgm:prSet presAssocID="{359DC82C-025D-429E-8ADC-0223A2DF4F1C}" presName="chaos" presStyleCnt="0"/>
      <dgm:spPr/>
    </dgm:pt>
    <dgm:pt modelId="{CA02CE8E-1193-49B9-B17F-B8C8B48E0EE7}" type="pres">
      <dgm:prSet presAssocID="{359DC82C-025D-429E-8ADC-0223A2DF4F1C}" presName="parTx1" presStyleLbl="revTx" presStyleIdx="0" presStyleCnt="1"/>
      <dgm:spPr/>
      <dgm:t>
        <a:bodyPr/>
        <a:lstStyle/>
        <a:p>
          <a:endParaRPr lang="es-ES"/>
        </a:p>
      </dgm:t>
    </dgm:pt>
    <dgm:pt modelId="{802E80F6-5091-489D-AD17-E91A0E143754}" type="pres">
      <dgm:prSet presAssocID="{359DC82C-025D-429E-8ADC-0223A2DF4F1C}" presName="c1" presStyleLbl="node1" presStyleIdx="0" presStyleCnt="19"/>
      <dgm:spPr/>
    </dgm:pt>
    <dgm:pt modelId="{EC7BAA3D-8208-460C-96CD-2ABF469C09BA}" type="pres">
      <dgm:prSet presAssocID="{359DC82C-025D-429E-8ADC-0223A2DF4F1C}" presName="c2" presStyleLbl="node1" presStyleIdx="1" presStyleCnt="19"/>
      <dgm:spPr/>
    </dgm:pt>
    <dgm:pt modelId="{208B9980-C7C0-4A50-B4C4-E3E092443276}" type="pres">
      <dgm:prSet presAssocID="{359DC82C-025D-429E-8ADC-0223A2DF4F1C}" presName="c3" presStyleLbl="node1" presStyleIdx="2" presStyleCnt="19"/>
      <dgm:spPr/>
    </dgm:pt>
    <dgm:pt modelId="{5DAD4BF8-7127-497E-8AAE-A86E178A9A29}" type="pres">
      <dgm:prSet presAssocID="{359DC82C-025D-429E-8ADC-0223A2DF4F1C}" presName="c4" presStyleLbl="node1" presStyleIdx="3" presStyleCnt="19"/>
      <dgm:spPr/>
    </dgm:pt>
    <dgm:pt modelId="{F0B96926-AA94-4446-9193-AE8E2596D0BB}" type="pres">
      <dgm:prSet presAssocID="{359DC82C-025D-429E-8ADC-0223A2DF4F1C}" presName="c5" presStyleLbl="node1" presStyleIdx="4" presStyleCnt="19"/>
      <dgm:spPr/>
    </dgm:pt>
    <dgm:pt modelId="{5B5E8D87-557A-4DF0-B866-E162211F5D8E}" type="pres">
      <dgm:prSet presAssocID="{359DC82C-025D-429E-8ADC-0223A2DF4F1C}" presName="c6" presStyleLbl="node1" presStyleIdx="5" presStyleCnt="19"/>
      <dgm:spPr/>
    </dgm:pt>
    <dgm:pt modelId="{869B3BB8-86C4-4670-A41F-0F9CF0D9455D}" type="pres">
      <dgm:prSet presAssocID="{359DC82C-025D-429E-8ADC-0223A2DF4F1C}" presName="c7" presStyleLbl="node1" presStyleIdx="6" presStyleCnt="19"/>
      <dgm:spPr/>
    </dgm:pt>
    <dgm:pt modelId="{5A657EE2-B6BA-4520-B762-B4265E7DEE57}" type="pres">
      <dgm:prSet presAssocID="{359DC82C-025D-429E-8ADC-0223A2DF4F1C}" presName="c8" presStyleLbl="node1" presStyleIdx="7" presStyleCnt="19"/>
      <dgm:spPr/>
    </dgm:pt>
    <dgm:pt modelId="{7C9FA57C-212B-4F99-8DA4-F36DF260670D}" type="pres">
      <dgm:prSet presAssocID="{359DC82C-025D-429E-8ADC-0223A2DF4F1C}" presName="c9" presStyleLbl="node1" presStyleIdx="8" presStyleCnt="19"/>
      <dgm:spPr/>
    </dgm:pt>
    <dgm:pt modelId="{4B860471-DDC6-4848-8EFF-1BC5FD61F0B5}" type="pres">
      <dgm:prSet presAssocID="{359DC82C-025D-429E-8ADC-0223A2DF4F1C}" presName="c10" presStyleLbl="node1" presStyleIdx="9" presStyleCnt="19"/>
      <dgm:spPr/>
    </dgm:pt>
    <dgm:pt modelId="{C38CB20D-691B-46F0-9A54-FA3F25674FE4}" type="pres">
      <dgm:prSet presAssocID="{359DC82C-025D-429E-8ADC-0223A2DF4F1C}" presName="c11" presStyleLbl="node1" presStyleIdx="10" presStyleCnt="19"/>
      <dgm:spPr/>
    </dgm:pt>
    <dgm:pt modelId="{034CF190-9E22-4843-B925-60CCD8855D8E}" type="pres">
      <dgm:prSet presAssocID="{359DC82C-025D-429E-8ADC-0223A2DF4F1C}" presName="c12" presStyleLbl="node1" presStyleIdx="11" presStyleCnt="19"/>
      <dgm:spPr/>
    </dgm:pt>
    <dgm:pt modelId="{0A5D8E16-2CB8-41D0-BEE3-3804AE61911F}" type="pres">
      <dgm:prSet presAssocID="{359DC82C-025D-429E-8ADC-0223A2DF4F1C}" presName="c13" presStyleLbl="node1" presStyleIdx="12" presStyleCnt="19"/>
      <dgm:spPr/>
    </dgm:pt>
    <dgm:pt modelId="{8EEF8687-E284-466B-8C79-2F9F495388E2}" type="pres">
      <dgm:prSet presAssocID="{359DC82C-025D-429E-8ADC-0223A2DF4F1C}" presName="c14" presStyleLbl="node1" presStyleIdx="13" presStyleCnt="19"/>
      <dgm:spPr/>
    </dgm:pt>
    <dgm:pt modelId="{CD0BACAA-D0B9-4E13-98DF-A46ECF019E4E}" type="pres">
      <dgm:prSet presAssocID="{359DC82C-025D-429E-8ADC-0223A2DF4F1C}" presName="c15" presStyleLbl="node1" presStyleIdx="14" presStyleCnt="19"/>
      <dgm:spPr/>
    </dgm:pt>
    <dgm:pt modelId="{BD7D959E-758A-44DE-A5E3-7E22D044C283}" type="pres">
      <dgm:prSet presAssocID="{359DC82C-025D-429E-8ADC-0223A2DF4F1C}" presName="c16" presStyleLbl="node1" presStyleIdx="15" presStyleCnt="19"/>
      <dgm:spPr/>
    </dgm:pt>
    <dgm:pt modelId="{66A6BE0A-103A-4338-B0A4-2E6E3C6B35F5}" type="pres">
      <dgm:prSet presAssocID="{359DC82C-025D-429E-8ADC-0223A2DF4F1C}" presName="c17" presStyleLbl="node1" presStyleIdx="16" presStyleCnt="19"/>
      <dgm:spPr/>
    </dgm:pt>
    <dgm:pt modelId="{9064A8AE-1ECB-4716-9539-848E1EF2B483}" type="pres">
      <dgm:prSet presAssocID="{359DC82C-025D-429E-8ADC-0223A2DF4F1C}" presName="c18" presStyleLbl="node1" presStyleIdx="17" presStyleCnt="19"/>
      <dgm:spPr/>
    </dgm:pt>
    <dgm:pt modelId="{7E232B77-8204-4133-881D-B4723369EB67}" type="pres">
      <dgm:prSet presAssocID="{2A24F300-5B1D-48F4-A2FA-AFF2ED4FEFE3}" presName="chevronComposite1" presStyleCnt="0"/>
      <dgm:spPr/>
    </dgm:pt>
    <dgm:pt modelId="{2BDAA466-EEBD-47E9-B626-BDED4E135F88}" type="pres">
      <dgm:prSet presAssocID="{2A24F300-5B1D-48F4-A2FA-AFF2ED4FEFE3}" presName="chevron1" presStyleLbl="sibTrans2D1" presStyleIdx="0" presStyleCnt="2"/>
      <dgm:spPr/>
    </dgm:pt>
    <dgm:pt modelId="{A8972BEE-995E-447B-8899-EB7642813404}" type="pres">
      <dgm:prSet presAssocID="{2A24F300-5B1D-48F4-A2FA-AFF2ED4FEFE3}" presName="spChevron1" presStyleCnt="0"/>
      <dgm:spPr/>
    </dgm:pt>
    <dgm:pt modelId="{E7428121-2E93-4D76-81E2-36DF44E7F943}" type="pres">
      <dgm:prSet presAssocID="{2A24F300-5B1D-48F4-A2FA-AFF2ED4FEFE3}" presName="overlap" presStyleCnt="0"/>
      <dgm:spPr/>
    </dgm:pt>
    <dgm:pt modelId="{4BECD48C-9CDF-41CE-BBE6-42B2E74A85A9}" type="pres">
      <dgm:prSet presAssocID="{2A24F300-5B1D-48F4-A2FA-AFF2ED4FEFE3}" presName="chevronComposite2" presStyleCnt="0"/>
      <dgm:spPr/>
    </dgm:pt>
    <dgm:pt modelId="{18B6C905-49A5-4E3E-9131-49C9274E9157}" type="pres">
      <dgm:prSet presAssocID="{2A24F300-5B1D-48F4-A2FA-AFF2ED4FEFE3}" presName="chevron2" presStyleLbl="sibTrans2D1" presStyleIdx="1" presStyleCnt="2"/>
      <dgm:spPr/>
    </dgm:pt>
    <dgm:pt modelId="{A96FAB43-3C18-4B77-A726-8D2A4315D682}" type="pres">
      <dgm:prSet presAssocID="{2A24F300-5B1D-48F4-A2FA-AFF2ED4FEFE3}" presName="spChevron2" presStyleCnt="0"/>
      <dgm:spPr/>
    </dgm:pt>
    <dgm:pt modelId="{E466EA4B-9E16-4993-A538-14454B240DE8}" type="pres">
      <dgm:prSet presAssocID="{35AEA7DB-93CE-43E2-A3B8-15FE9E374A9E}" presName="last" presStyleCnt="0"/>
      <dgm:spPr/>
    </dgm:pt>
    <dgm:pt modelId="{81933109-16F7-428B-B6F1-F264A7F9FCDE}" type="pres">
      <dgm:prSet presAssocID="{35AEA7DB-93CE-43E2-A3B8-15FE9E374A9E}" presName="circleTx" presStyleLbl="node1" presStyleIdx="18" presStyleCnt="19"/>
      <dgm:spPr/>
      <dgm:t>
        <a:bodyPr/>
        <a:lstStyle/>
        <a:p>
          <a:endParaRPr lang="es-ES"/>
        </a:p>
      </dgm:t>
    </dgm:pt>
    <dgm:pt modelId="{B828C152-C620-4A98-9456-26C0F517FBA1}" type="pres">
      <dgm:prSet presAssocID="{35AEA7DB-93CE-43E2-A3B8-15FE9E374A9E}" presName="spN" presStyleCnt="0"/>
      <dgm:spPr/>
    </dgm:pt>
  </dgm:ptLst>
  <dgm:cxnLst>
    <dgm:cxn modelId="{4CFA8A5C-C254-2444-BD24-16C932E021CE}" type="presOf" srcId="{1672CEDC-22EA-481D-9F29-56BE9059D143}" destId="{614E85D3-046F-4725-8BE1-3D45FD606384}" srcOrd="0" destOrd="0" presId="urn:microsoft.com/office/officeart/2009/3/layout/RandomtoResultProcess"/>
    <dgm:cxn modelId="{20B6D23B-6C20-4A99-8EF9-F0B2A3263624}" srcId="{1672CEDC-22EA-481D-9F29-56BE9059D143}" destId="{35AEA7DB-93CE-43E2-A3B8-15FE9E374A9E}" srcOrd="1" destOrd="0" parTransId="{6020E288-8A88-4466-BA3D-7789485896DD}" sibTransId="{5BDAA281-37AA-4ABF-8AAE-BC796B88BE53}"/>
    <dgm:cxn modelId="{E7521DEB-C0D7-4614-B572-C138698526B2}" srcId="{1672CEDC-22EA-481D-9F29-56BE9059D143}" destId="{359DC82C-025D-429E-8ADC-0223A2DF4F1C}" srcOrd="0" destOrd="0" parTransId="{2CF30A44-084B-4A74-9F1B-9081337344A2}" sibTransId="{2A24F300-5B1D-48F4-A2FA-AFF2ED4FEFE3}"/>
    <dgm:cxn modelId="{1E32274A-A08E-0248-9E35-BA6EFE5862DC}" type="presOf" srcId="{359DC82C-025D-429E-8ADC-0223A2DF4F1C}" destId="{CA02CE8E-1193-49B9-B17F-B8C8B48E0EE7}" srcOrd="0" destOrd="0" presId="urn:microsoft.com/office/officeart/2009/3/layout/RandomtoResultProcess"/>
    <dgm:cxn modelId="{6CFCD5EB-138C-6D4C-A79A-BE88725119BC}" type="presOf" srcId="{35AEA7DB-93CE-43E2-A3B8-15FE9E374A9E}" destId="{81933109-16F7-428B-B6F1-F264A7F9FCDE}" srcOrd="0" destOrd="0" presId="urn:microsoft.com/office/officeart/2009/3/layout/RandomtoResultProcess"/>
    <dgm:cxn modelId="{5BEB08D9-2DF3-ED45-84A2-9A5641D445E6}" type="presParOf" srcId="{614E85D3-046F-4725-8BE1-3D45FD606384}" destId="{D07D7ACC-ED4A-4692-AC9B-50F5DE280C9B}" srcOrd="0" destOrd="0" presId="urn:microsoft.com/office/officeart/2009/3/layout/RandomtoResultProcess"/>
    <dgm:cxn modelId="{88391DA0-8BEE-BC4C-A569-6407D8B10E90}" type="presParOf" srcId="{D07D7ACC-ED4A-4692-AC9B-50F5DE280C9B}" destId="{CA02CE8E-1193-49B9-B17F-B8C8B48E0EE7}" srcOrd="0" destOrd="0" presId="urn:microsoft.com/office/officeart/2009/3/layout/RandomtoResultProcess"/>
    <dgm:cxn modelId="{CB0FD5F4-A03E-B144-A9D9-55819CA2175C}" type="presParOf" srcId="{D07D7ACC-ED4A-4692-AC9B-50F5DE280C9B}" destId="{802E80F6-5091-489D-AD17-E91A0E143754}" srcOrd="1" destOrd="0" presId="urn:microsoft.com/office/officeart/2009/3/layout/RandomtoResultProcess"/>
    <dgm:cxn modelId="{9C68CB99-AEEC-2441-B937-E0498653592C}" type="presParOf" srcId="{D07D7ACC-ED4A-4692-AC9B-50F5DE280C9B}" destId="{EC7BAA3D-8208-460C-96CD-2ABF469C09BA}" srcOrd="2" destOrd="0" presId="urn:microsoft.com/office/officeart/2009/3/layout/RandomtoResultProcess"/>
    <dgm:cxn modelId="{FE604A7D-0ACC-2549-9366-53015A1257D3}" type="presParOf" srcId="{D07D7ACC-ED4A-4692-AC9B-50F5DE280C9B}" destId="{208B9980-C7C0-4A50-B4C4-E3E092443276}" srcOrd="3" destOrd="0" presId="urn:microsoft.com/office/officeart/2009/3/layout/RandomtoResultProcess"/>
    <dgm:cxn modelId="{76953E93-024F-1D4D-8248-94C55A77CD00}" type="presParOf" srcId="{D07D7ACC-ED4A-4692-AC9B-50F5DE280C9B}" destId="{5DAD4BF8-7127-497E-8AAE-A86E178A9A29}" srcOrd="4" destOrd="0" presId="urn:microsoft.com/office/officeart/2009/3/layout/RandomtoResultProcess"/>
    <dgm:cxn modelId="{9768696A-124D-914E-9108-8A5B3731305F}" type="presParOf" srcId="{D07D7ACC-ED4A-4692-AC9B-50F5DE280C9B}" destId="{F0B96926-AA94-4446-9193-AE8E2596D0BB}" srcOrd="5" destOrd="0" presId="urn:microsoft.com/office/officeart/2009/3/layout/RandomtoResultProcess"/>
    <dgm:cxn modelId="{DCFCE328-FF7E-BB4D-9E1F-3332DEB24DBE}" type="presParOf" srcId="{D07D7ACC-ED4A-4692-AC9B-50F5DE280C9B}" destId="{5B5E8D87-557A-4DF0-B866-E162211F5D8E}" srcOrd="6" destOrd="0" presId="urn:microsoft.com/office/officeart/2009/3/layout/RandomtoResultProcess"/>
    <dgm:cxn modelId="{28841C20-3569-8840-B689-4FE25D82F763}" type="presParOf" srcId="{D07D7ACC-ED4A-4692-AC9B-50F5DE280C9B}" destId="{869B3BB8-86C4-4670-A41F-0F9CF0D9455D}" srcOrd="7" destOrd="0" presId="urn:microsoft.com/office/officeart/2009/3/layout/RandomtoResultProcess"/>
    <dgm:cxn modelId="{869FDEAC-9A99-8C46-952E-D37580807A38}" type="presParOf" srcId="{D07D7ACC-ED4A-4692-AC9B-50F5DE280C9B}" destId="{5A657EE2-B6BA-4520-B762-B4265E7DEE57}" srcOrd="8" destOrd="0" presId="urn:microsoft.com/office/officeart/2009/3/layout/RandomtoResultProcess"/>
    <dgm:cxn modelId="{6DAF75DB-A80C-B04F-9A49-E039793D0901}" type="presParOf" srcId="{D07D7ACC-ED4A-4692-AC9B-50F5DE280C9B}" destId="{7C9FA57C-212B-4F99-8DA4-F36DF260670D}" srcOrd="9" destOrd="0" presId="urn:microsoft.com/office/officeart/2009/3/layout/RandomtoResultProcess"/>
    <dgm:cxn modelId="{F04816EE-E176-C34E-B337-07E8AA05FF67}" type="presParOf" srcId="{D07D7ACC-ED4A-4692-AC9B-50F5DE280C9B}" destId="{4B860471-DDC6-4848-8EFF-1BC5FD61F0B5}" srcOrd="10" destOrd="0" presId="urn:microsoft.com/office/officeart/2009/3/layout/RandomtoResultProcess"/>
    <dgm:cxn modelId="{D94B7F93-C7F2-E54C-8714-98104497832E}" type="presParOf" srcId="{D07D7ACC-ED4A-4692-AC9B-50F5DE280C9B}" destId="{C38CB20D-691B-46F0-9A54-FA3F25674FE4}" srcOrd="11" destOrd="0" presId="urn:microsoft.com/office/officeart/2009/3/layout/RandomtoResultProcess"/>
    <dgm:cxn modelId="{2940E794-14DB-1C41-9519-1C89D7C613E0}" type="presParOf" srcId="{D07D7ACC-ED4A-4692-AC9B-50F5DE280C9B}" destId="{034CF190-9E22-4843-B925-60CCD8855D8E}" srcOrd="12" destOrd="0" presId="urn:microsoft.com/office/officeart/2009/3/layout/RandomtoResultProcess"/>
    <dgm:cxn modelId="{E3196B1E-66C8-8142-BDDC-A4131B62ED03}" type="presParOf" srcId="{D07D7ACC-ED4A-4692-AC9B-50F5DE280C9B}" destId="{0A5D8E16-2CB8-41D0-BEE3-3804AE61911F}" srcOrd="13" destOrd="0" presId="urn:microsoft.com/office/officeart/2009/3/layout/RandomtoResultProcess"/>
    <dgm:cxn modelId="{7749A94C-B4C4-5448-937D-29556DFBDD65}" type="presParOf" srcId="{D07D7ACC-ED4A-4692-AC9B-50F5DE280C9B}" destId="{8EEF8687-E284-466B-8C79-2F9F495388E2}" srcOrd="14" destOrd="0" presId="urn:microsoft.com/office/officeart/2009/3/layout/RandomtoResultProcess"/>
    <dgm:cxn modelId="{4C704069-7A63-984D-98D5-967C23B03BD1}" type="presParOf" srcId="{D07D7ACC-ED4A-4692-AC9B-50F5DE280C9B}" destId="{CD0BACAA-D0B9-4E13-98DF-A46ECF019E4E}" srcOrd="15" destOrd="0" presId="urn:microsoft.com/office/officeart/2009/3/layout/RandomtoResultProcess"/>
    <dgm:cxn modelId="{3B06811C-ACBD-BA44-91D4-CEE6E3BBCE05}" type="presParOf" srcId="{D07D7ACC-ED4A-4692-AC9B-50F5DE280C9B}" destId="{BD7D959E-758A-44DE-A5E3-7E22D044C283}" srcOrd="16" destOrd="0" presId="urn:microsoft.com/office/officeart/2009/3/layout/RandomtoResultProcess"/>
    <dgm:cxn modelId="{7DA44E51-D47C-A049-89C6-98A39F8F4176}" type="presParOf" srcId="{D07D7ACC-ED4A-4692-AC9B-50F5DE280C9B}" destId="{66A6BE0A-103A-4338-B0A4-2E6E3C6B35F5}" srcOrd="17" destOrd="0" presId="urn:microsoft.com/office/officeart/2009/3/layout/RandomtoResultProcess"/>
    <dgm:cxn modelId="{149BC8F3-E1E3-2E49-8BAC-9B34A6C38D50}" type="presParOf" srcId="{D07D7ACC-ED4A-4692-AC9B-50F5DE280C9B}" destId="{9064A8AE-1ECB-4716-9539-848E1EF2B483}" srcOrd="18" destOrd="0" presId="urn:microsoft.com/office/officeart/2009/3/layout/RandomtoResultProcess"/>
    <dgm:cxn modelId="{7A738567-7F7D-B440-B68A-73935A5954D3}" type="presParOf" srcId="{614E85D3-046F-4725-8BE1-3D45FD606384}" destId="{7E232B77-8204-4133-881D-B4723369EB67}" srcOrd="1" destOrd="0" presId="urn:microsoft.com/office/officeart/2009/3/layout/RandomtoResultProcess"/>
    <dgm:cxn modelId="{37AF21FC-8822-854E-8E0B-A4911CFC13DE}" type="presParOf" srcId="{7E232B77-8204-4133-881D-B4723369EB67}" destId="{2BDAA466-EEBD-47E9-B626-BDED4E135F88}" srcOrd="0" destOrd="0" presId="urn:microsoft.com/office/officeart/2009/3/layout/RandomtoResultProcess"/>
    <dgm:cxn modelId="{C559603E-BCC1-1D4C-A199-31BD03B00F05}" type="presParOf" srcId="{7E232B77-8204-4133-881D-B4723369EB67}" destId="{A8972BEE-995E-447B-8899-EB7642813404}" srcOrd="1" destOrd="0" presId="urn:microsoft.com/office/officeart/2009/3/layout/RandomtoResultProcess"/>
    <dgm:cxn modelId="{D8F85D2F-7796-7B4F-9CF6-70091FA92C81}" type="presParOf" srcId="{614E85D3-046F-4725-8BE1-3D45FD606384}" destId="{E7428121-2E93-4D76-81E2-36DF44E7F943}" srcOrd="2" destOrd="0" presId="urn:microsoft.com/office/officeart/2009/3/layout/RandomtoResultProcess"/>
    <dgm:cxn modelId="{79DCC020-141E-874E-9A7E-BDE8CE8A6C49}" type="presParOf" srcId="{614E85D3-046F-4725-8BE1-3D45FD606384}" destId="{4BECD48C-9CDF-41CE-BBE6-42B2E74A85A9}" srcOrd="3" destOrd="0" presId="urn:microsoft.com/office/officeart/2009/3/layout/RandomtoResultProcess"/>
    <dgm:cxn modelId="{2CAE1C57-32A0-7E46-AAC9-68E101DAA91F}" type="presParOf" srcId="{4BECD48C-9CDF-41CE-BBE6-42B2E74A85A9}" destId="{18B6C905-49A5-4E3E-9131-49C9274E9157}" srcOrd="0" destOrd="0" presId="urn:microsoft.com/office/officeart/2009/3/layout/RandomtoResultProcess"/>
    <dgm:cxn modelId="{DD988FE2-DA2F-6847-BE4A-51646703D84F}" type="presParOf" srcId="{4BECD48C-9CDF-41CE-BBE6-42B2E74A85A9}" destId="{A96FAB43-3C18-4B77-A726-8D2A4315D682}" srcOrd="1" destOrd="0" presId="urn:microsoft.com/office/officeart/2009/3/layout/RandomtoResultProcess"/>
    <dgm:cxn modelId="{B08CC0B5-889E-714F-B4E0-24A00D219DB5}" type="presParOf" srcId="{614E85D3-046F-4725-8BE1-3D45FD606384}" destId="{E466EA4B-9E16-4993-A538-14454B240DE8}" srcOrd="4" destOrd="0" presId="urn:microsoft.com/office/officeart/2009/3/layout/RandomtoResultProcess"/>
    <dgm:cxn modelId="{F5BB5165-FEC6-5942-8DFF-C828725D69C3}" type="presParOf" srcId="{E466EA4B-9E16-4993-A538-14454B240DE8}" destId="{81933109-16F7-428B-B6F1-F264A7F9FCDE}" srcOrd="0" destOrd="0" presId="urn:microsoft.com/office/officeart/2009/3/layout/RandomtoResultProcess"/>
    <dgm:cxn modelId="{C9C2571C-F5E9-564D-9BE5-B3810D21E258}" type="presParOf" srcId="{E466EA4B-9E16-4993-A538-14454B240DE8}" destId="{B828C152-C620-4A98-9456-26C0F517FBA1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26FFB7F-AD44-48BD-B84D-CC986ED1C6F2}" type="doc">
      <dgm:prSet loTypeId="urn:microsoft.com/office/officeart/2005/8/layout/matrix2" loCatId="matrix" qsTypeId="urn:microsoft.com/office/officeart/2005/8/quickstyle/simple1" qsCatId="simple" csTypeId="urn:microsoft.com/office/officeart/2005/8/colors/colorful3" csCatId="colorful" phldr="1"/>
      <dgm:spPr/>
    </dgm:pt>
    <dgm:pt modelId="{DF9C543F-4145-4420-8CF2-E5E3CBCF71A5}">
      <dgm:prSet phldrT="[Texto]" custT="1"/>
      <dgm:spPr/>
      <dgm:t>
        <a:bodyPr/>
        <a:lstStyle/>
        <a:p>
          <a:r>
            <a:rPr lang="es-EC" sz="1200" dirty="0"/>
            <a:t>Proyectos en barrios</a:t>
          </a:r>
        </a:p>
      </dgm:t>
    </dgm:pt>
    <dgm:pt modelId="{2FE90286-C7D0-47D9-86DF-6320946F00C2}" type="parTrans" cxnId="{E6A0F57C-F553-4A1E-9422-A681CD1430DF}">
      <dgm:prSet/>
      <dgm:spPr/>
      <dgm:t>
        <a:bodyPr/>
        <a:lstStyle/>
        <a:p>
          <a:endParaRPr lang="es-EC" sz="1200"/>
        </a:p>
      </dgm:t>
    </dgm:pt>
    <dgm:pt modelId="{936AA2ED-5F6A-4B96-8A83-03078450FB2E}" type="sibTrans" cxnId="{E6A0F57C-F553-4A1E-9422-A681CD1430DF}">
      <dgm:prSet/>
      <dgm:spPr/>
      <dgm:t>
        <a:bodyPr/>
        <a:lstStyle/>
        <a:p>
          <a:endParaRPr lang="es-EC" sz="1200"/>
        </a:p>
      </dgm:t>
    </dgm:pt>
    <dgm:pt modelId="{4FAB71D8-268A-4498-A1B9-59B30419D4F6}">
      <dgm:prSet phldrT="[Texto]" custT="1"/>
      <dgm:spPr/>
      <dgm:t>
        <a:bodyPr/>
        <a:lstStyle/>
        <a:p>
          <a:r>
            <a:rPr lang="es-EC" sz="1200" dirty="0"/>
            <a:t>Cultura</a:t>
          </a:r>
        </a:p>
      </dgm:t>
    </dgm:pt>
    <dgm:pt modelId="{A51C623F-5D4F-4D36-A729-2495FDE9C471}" type="parTrans" cxnId="{22A24FD6-B87D-4857-AC70-E63C9C878A0A}">
      <dgm:prSet/>
      <dgm:spPr/>
      <dgm:t>
        <a:bodyPr/>
        <a:lstStyle/>
        <a:p>
          <a:endParaRPr lang="es-EC" sz="1200"/>
        </a:p>
      </dgm:t>
    </dgm:pt>
    <dgm:pt modelId="{6ACC8333-B1CC-46A5-AFE9-487693B562A8}" type="sibTrans" cxnId="{22A24FD6-B87D-4857-AC70-E63C9C878A0A}">
      <dgm:prSet/>
      <dgm:spPr/>
      <dgm:t>
        <a:bodyPr/>
        <a:lstStyle/>
        <a:p>
          <a:endParaRPr lang="es-EC" sz="1200"/>
        </a:p>
      </dgm:t>
    </dgm:pt>
    <dgm:pt modelId="{2A7928DA-07E8-4253-8288-AAF818151D1B}">
      <dgm:prSet phldrT="[Texto]" custT="1"/>
      <dgm:spPr/>
      <dgm:t>
        <a:bodyPr/>
        <a:lstStyle/>
        <a:p>
          <a:r>
            <a:rPr lang="es-EC" sz="1000" dirty="0"/>
            <a:t>Planificación para dotación de servicios básicos</a:t>
          </a:r>
        </a:p>
      </dgm:t>
    </dgm:pt>
    <dgm:pt modelId="{2EB1466C-49AA-4FA3-9771-31E3F5440035}" type="parTrans" cxnId="{9B3D2CC2-DB43-495A-A699-DCF3A6FCF567}">
      <dgm:prSet/>
      <dgm:spPr/>
      <dgm:t>
        <a:bodyPr/>
        <a:lstStyle/>
        <a:p>
          <a:endParaRPr lang="es-EC" sz="1200"/>
        </a:p>
      </dgm:t>
    </dgm:pt>
    <dgm:pt modelId="{66099EB8-47B2-4F53-A2EA-265B56D6936A}" type="sibTrans" cxnId="{9B3D2CC2-DB43-495A-A699-DCF3A6FCF567}">
      <dgm:prSet/>
      <dgm:spPr/>
      <dgm:t>
        <a:bodyPr/>
        <a:lstStyle/>
        <a:p>
          <a:endParaRPr lang="es-EC" sz="1200"/>
        </a:p>
      </dgm:t>
    </dgm:pt>
    <dgm:pt modelId="{E08D5434-0901-478A-B214-534BEDEF013D}">
      <dgm:prSet phldrT="[Texto]" custT="1"/>
      <dgm:spPr/>
      <dgm:t>
        <a:bodyPr/>
        <a:lstStyle/>
        <a:p>
          <a:r>
            <a:rPr lang="es-EC" sz="1200" dirty="0"/>
            <a:t>Recuperación</a:t>
          </a:r>
        </a:p>
      </dgm:t>
    </dgm:pt>
    <dgm:pt modelId="{A3FFE90C-F859-4F6D-AAF8-1BE3544E96F2}" type="parTrans" cxnId="{C132C894-8E6E-4F81-872D-5EBD211F4585}">
      <dgm:prSet/>
      <dgm:spPr/>
      <dgm:t>
        <a:bodyPr/>
        <a:lstStyle/>
        <a:p>
          <a:endParaRPr lang="es-EC" sz="1200"/>
        </a:p>
      </dgm:t>
    </dgm:pt>
    <dgm:pt modelId="{2CE649F5-53E6-4A51-8A6B-15882B03AC0C}" type="sibTrans" cxnId="{C132C894-8E6E-4F81-872D-5EBD211F4585}">
      <dgm:prSet/>
      <dgm:spPr/>
      <dgm:t>
        <a:bodyPr/>
        <a:lstStyle/>
        <a:p>
          <a:endParaRPr lang="es-EC" sz="1200"/>
        </a:p>
      </dgm:t>
    </dgm:pt>
    <dgm:pt modelId="{30E35AD1-A6AA-4443-9705-69FCEAC84A2D}" type="pres">
      <dgm:prSet presAssocID="{F26FFB7F-AD44-48BD-B84D-CC986ED1C6F2}" presName="matrix" presStyleCnt="0">
        <dgm:presLayoutVars>
          <dgm:chMax val="1"/>
          <dgm:dir/>
          <dgm:resizeHandles val="exact"/>
        </dgm:presLayoutVars>
      </dgm:prSet>
      <dgm:spPr/>
    </dgm:pt>
    <dgm:pt modelId="{B066B533-2CA2-499B-BF7C-4EC6D75AAF4D}" type="pres">
      <dgm:prSet presAssocID="{F26FFB7F-AD44-48BD-B84D-CC986ED1C6F2}" presName="axisShape" presStyleLbl="bgShp" presStyleIdx="0" presStyleCnt="1"/>
      <dgm:spPr/>
    </dgm:pt>
    <dgm:pt modelId="{BDE11867-6575-496B-9A9A-A64D7BADA878}" type="pres">
      <dgm:prSet presAssocID="{F26FFB7F-AD44-48BD-B84D-CC986ED1C6F2}" presName="rect1" presStyleLbl="node1" presStyleIdx="0" presStyleCnt="4" custScaleX="185383" custLinFactNeighborX="-65539" custLinFactNeighborY="-56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5C14E0-D722-4347-AAFD-189CE3F0906F}" type="pres">
      <dgm:prSet presAssocID="{F26FFB7F-AD44-48BD-B84D-CC986ED1C6F2}" presName="rect2" presStyleLbl="node1" presStyleIdx="1" presStyleCnt="4" custScaleX="199080" custLinFactNeighborX="84556" custLinFactNeighborY="-50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9EFD71-1EC6-4ABE-9FF3-10A524C6C769}" type="pres">
      <dgm:prSet presAssocID="{F26FFB7F-AD44-48BD-B84D-CC986ED1C6F2}" presName="rect3" presStyleLbl="node1" presStyleIdx="2" presStyleCnt="4" custScaleX="172641" custLinFactNeighborX="-70708" custLinFactNeighborY="20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B0DB6E-7B5A-412C-B88F-58A1C8816C68}" type="pres">
      <dgm:prSet presAssocID="{F26FFB7F-AD44-48BD-B84D-CC986ED1C6F2}" presName="rect4" presStyleLbl="node1" presStyleIdx="3" presStyleCnt="4" custScaleX="192421" custLinFactNeighborX="82844" custLinFactNeighborY="4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00D2280-3A47-4844-A909-8B3C513F8FBE}" type="presOf" srcId="{F26FFB7F-AD44-48BD-B84D-CC986ED1C6F2}" destId="{30E35AD1-A6AA-4443-9705-69FCEAC84A2D}" srcOrd="0" destOrd="0" presId="urn:microsoft.com/office/officeart/2005/8/layout/matrix2"/>
    <dgm:cxn modelId="{537FBABF-9010-3749-BFC4-CD68D3FB622E}" type="presOf" srcId="{DF9C543F-4145-4420-8CF2-E5E3CBCF71A5}" destId="{BDE11867-6575-496B-9A9A-A64D7BADA878}" srcOrd="0" destOrd="0" presId="urn:microsoft.com/office/officeart/2005/8/layout/matrix2"/>
    <dgm:cxn modelId="{6DF86720-F909-9549-B364-76F7D9DE2A1B}" type="presOf" srcId="{E08D5434-0901-478A-B214-534BEDEF013D}" destId="{0AB0DB6E-7B5A-412C-B88F-58A1C8816C68}" srcOrd="0" destOrd="0" presId="urn:microsoft.com/office/officeart/2005/8/layout/matrix2"/>
    <dgm:cxn modelId="{E6A0F57C-F553-4A1E-9422-A681CD1430DF}" srcId="{F26FFB7F-AD44-48BD-B84D-CC986ED1C6F2}" destId="{DF9C543F-4145-4420-8CF2-E5E3CBCF71A5}" srcOrd="0" destOrd="0" parTransId="{2FE90286-C7D0-47D9-86DF-6320946F00C2}" sibTransId="{936AA2ED-5F6A-4B96-8A83-03078450FB2E}"/>
    <dgm:cxn modelId="{9B3D2CC2-DB43-495A-A699-DCF3A6FCF567}" srcId="{F26FFB7F-AD44-48BD-B84D-CC986ED1C6F2}" destId="{2A7928DA-07E8-4253-8288-AAF818151D1B}" srcOrd="2" destOrd="0" parTransId="{2EB1466C-49AA-4FA3-9771-31E3F5440035}" sibTransId="{66099EB8-47B2-4F53-A2EA-265B56D6936A}"/>
    <dgm:cxn modelId="{B8884BA1-73C7-0449-888F-B233CDF95422}" type="presOf" srcId="{2A7928DA-07E8-4253-8288-AAF818151D1B}" destId="{519EFD71-1EC6-4ABE-9FF3-10A524C6C769}" srcOrd="0" destOrd="0" presId="urn:microsoft.com/office/officeart/2005/8/layout/matrix2"/>
    <dgm:cxn modelId="{C132C894-8E6E-4F81-872D-5EBD211F4585}" srcId="{F26FFB7F-AD44-48BD-B84D-CC986ED1C6F2}" destId="{E08D5434-0901-478A-B214-534BEDEF013D}" srcOrd="3" destOrd="0" parTransId="{A3FFE90C-F859-4F6D-AAF8-1BE3544E96F2}" sibTransId="{2CE649F5-53E6-4A51-8A6B-15882B03AC0C}"/>
    <dgm:cxn modelId="{22A24FD6-B87D-4857-AC70-E63C9C878A0A}" srcId="{F26FFB7F-AD44-48BD-B84D-CC986ED1C6F2}" destId="{4FAB71D8-268A-4498-A1B9-59B30419D4F6}" srcOrd="1" destOrd="0" parTransId="{A51C623F-5D4F-4D36-A729-2495FDE9C471}" sibTransId="{6ACC8333-B1CC-46A5-AFE9-487693B562A8}"/>
    <dgm:cxn modelId="{7D25D6FC-515E-6543-913D-370EEE7DA391}" type="presOf" srcId="{4FAB71D8-268A-4498-A1B9-59B30419D4F6}" destId="{1E5C14E0-D722-4347-AAFD-189CE3F0906F}" srcOrd="0" destOrd="0" presId="urn:microsoft.com/office/officeart/2005/8/layout/matrix2"/>
    <dgm:cxn modelId="{B5A0DF01-15BF-4344-A7EF-48ED628D640D}" type="presParOf" srcId="{30E35AD1-A6AA-4443-9705-69FCEAC84A2D}" destId="{B066B533-2CA2-499B-BF7C-4EC6D75AAF4D}" srcOrd="0" destOrd="0" presId="urn:microsoft.com/office/officeart/2005/8/layout/matrix2"/>
    <dgm:cxn modelId="{B200FD86-8FAA-AD4B-B84D-97D59B7FE522}" type="presParOf" srcId="{30E35AD1-A6AA-4443-9705-69FCEAC84A2D}" destId="{BDE11867-6575-496B-9A9A-A64D7BADA878}" srcOrd="1" destOrd="0" presId="urn:microsoft.com/office/officeart/2005/8/layout/matrix2"/>
    <dgm:cxn modelId="{812A2F27-A805-4445-B0C4-DD5A0E03D919}" type="presParOf" srcId="{30E35AD1-A6AA-4443-9705-69FCEAC84A2D}" destId="{1E5C14E0-D722-4347-AAFD-189CE3F0906F}" srcOrd="2" destOrd="0" presId="urn:microsoft.com/office/officeart/2005/8/layout/matrix2"/>
    <dgm:cxn modelId="{C3613A7F-0665-3B4C-876B-C8DBA3635027}" type="presParOf" srcId="{30E35AD1-A6AA-4443-9705-69FCEAC84A2D}" destId="{519EFD71-1EC6-4ABE-9FF3-10A524C6C769}" srcOrd="3" destOrd="0" presId="urn:microsoft.com/office/officeart/2005/8/layout/matrix2"/>
    <dgm:cxn modelId="{F59E9F11-7971-0444-BD3C-0EE77F9FEBB4}" type="presParOf" srcId="{30E35AD1-A6AA-4443-9705-69FCEAC84A2D}" destId="{0AB0DB6E-7B5A-412C-B88F-58A1C8816C6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8B7C8C-0D95-47F6-BC9C-5BF45FC828DA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329AC0D-3314-40C3-BF0C-3CE0CFC971CB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2100" b="1" kern="1200" dirty="0">
              <a:latin typeface="+mn-lt"/>
            </a:rPr>
            <a:t>Doctrina</a:t>
          </a:r>
        </a:p>
        <a:p>
          <a:r>
            <a:rPr lang="es-EC" sz="10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(Lefebvre, 1967) </a:t>
          </a:r>
        </a:p>
      </dgm:t>
    </dgm:pt>
    <dgm:pt modelId="{C8A3A658-63C6-4C14-84A2-9B1E3E006841}" type="parTrans" cxnId="{CA026243-944E-448F-B6CB-0E907721D15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5012EDD-1DFB-48AE-8C19-61A7AAA33513}" type="sibTrans" cxnId="{CA026243-944E-448F-B6CB-0E907721D15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A78BDD1B-F386-450C-89AD-B8723B98AFBC}">
      <dgm:prSet phldrT="[Texto]" custT="1"/>
      <dgm:spPr/>
      <dgm:t>
        <a:bodyPr/>
        <a:lstStyle/>
        <a:p>
          <a:r>
            <a:rPr lang="es-EC" sz="1300" i="1" dirty="0">
              <a:latin typeface="+mj-lt"/>
            </a:rPr>
            <a:t>«[...] la esencia de la realidad urbana. Se trataría de la mínima diferencia entre espacios sociales múltiples y diversificados, </a:t>
          </a:r>
          <a:r>
            <a:rPr lang="es-EC" sz="1300" b="1" i="1" dirty="0">
              <a:latin typeface="+mj-lt"/>
            </a:rPr>
            <a:t>ordenados</a:t>
          </a:r>
          <a:r>
            <a:rPr lang="es-EC" sz="1300" i="1" dirty="0">
              <a:latin typeface="+mj-lt"/>
            </a:rPr>
            <a:t> </a:t>
          </a:r>
          <a:r>
            <a:rPr lang="es-EC" sz="1300" b="1" i="1" dirty="0">
              <a:latin typeface="+mj-lt"/>
            </a:rPr>
            <a:t>por las instituciones </a:t>
          </a:r>
          <a:r>
            <a:rPr lang="es-EC" sz="1300" i="1" dirty="0">
              <a:latin typeface="+mj-lt"/>
            </a:rPr>
            <a:t>y los centros activos. [...] Es la agrupación de lo doméstico en torno a un elemento simbólico.» </a:t>
          </a:r>
          <a:endParaRPr lang="es-EC" sz="1300" b="0" i="1" dirty="0">
            <a:latin typeface="+mj-lt"/>
          </a:endParaRPr>
        </a:p>
      </dgm:t>
    </dgm:pt>
    <dgm:pt modelId="{C0725899-0546-4950-85C3-BC1124E0FA53}" type="parTrans" cxnId="{3B3FDFDD-72FF-40CA-A8DE-D5C6BDB9E3B5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31F5D73-0074-460F-92B4-1ABFAC1F0D67}" type="sibTrans" cxnId="{3B3FDFDD-72FF-40CA-A8DE-D5C6BDB9E3B5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BA7AF89D-5ADC-4EC7-A9ED-BAFF0DFAAA6A}">
      <dgm:prSet phldrT="[Texto]"/>
      <dgm:spPr/>
      <dgm:t>
        <a:bodyPr/>
        <a:lstStyle/>
        <a:p>
          <a:r>
            <a:rPr lang="es-EC" i="1" dirty="0">
              <a:latin typeface="+mj-lt"/>
            </a:rPr>
            <a:t>Unidades básicas de asentamiento humano y organización social en una ciudad, que devienen por ello en la base de la participación ciudadana para la planificación del desarrollo y el ordenamiento territorial municipal </a:t>
          </a:r>
          <a:endParaRPr lang="es-EC" b="0" dirty="0">
            <a:latin typeface="+mj-lt"/>
          </a:endParaRPr>
        </a:p>
      </dgm:t>
    </dgm:pt>
    <dgm:pt modelId="{D3C240D5-5976-45EF-9FE8-570347990570}" type="parTrans" cxnId="{B05EFEBB-3EE0-4F7D-9D79-9001D0E820C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DE237B6-F600-44A3-BF99-449473DE9ECE}" type="sibTrans" cxnId="{B05EFEBB-3EE0-4F7D-9D79-9001D0E820C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A732AAD-7846-4641-B0E2-6D7E68F144CF}">
      <dgm:prSet phldrT="[Texto]"/>
      <dgm:spPr>
        <a:solidFill>
          <a:srgbClr val="FFC000"/>
        </a:solidFill>
      </dgm:spPr>
      <dgm:t>
        <a:bodyPr/>
        <a:lstStyle/>
        <a:p>
          <a:r>
            <a:rPr lang="es-EC" b="1" dirty="0">
              <a:latin typeface="+mn-lt"/>
            </a:rPr>
            <a:t>LEY PARA EL REGIMEN DEL DMQ</a:t>
          </a:r>
        </a:p>
      </dgm:t>
    </dgm:pt>
    <dgm:pt modelId="{35039586-1F6B-499D-8C80-8A1D8E2D0D44}" type="parTrans" cxnId="{47FD179B-5E49-4C8D-AFBB-CC7B3D0D8C4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6F2A6134-B63F-461B-92DB-4B42A00096DA}" type="sibTrans" cxnId="{47FD179B-5E49-4C8D-AFBB-CC7B3D0D8C4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76B0B0A-8E2D-4B19-BD0F-9492291403D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sz="2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Doctrina</a:t>
          </a:r>
        </a:p>
        <a:p>
          <a:r>
            <a:rPr lang="es-EC" sz="10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(Lynch K., 1959)</a:t>
          </a:r>
        </a:p>
      </dgm:t>
    </dgm:pt>
    <dgm:pt modelId="{5A4D2780-41CD-4C0E-B6DD-39DC3D38B7BB}" type="parTrans" cxnId="{CFF57CE8-3058-4B23-A753-6E0515FED351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B8CAE6B8-9897-4BDF-834C-09B3587667CF}" type="sibTrans" cxnId="{CFF57CE8-3058-4B23-A753-6E0515FED351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20B1DA1-82E8-4BBF-BBD0-9F4A530C2E30}">
      <dgm:prSet custT="1"/>
      <dgm:spPr>
        <a:solidFill>
          <a:schemeClr val="accent2"/>
        </a:solidFill>
      </dgm:spPr>
      <dgm:t>
        <a:bodyPr/>
        <a:lstStyle/>
        <a:p>
          <a:r>
            <a:rPr lang="es-EC" sz="2100" dirty="0">
              <a:latin typeface="Calibri "/>
            </a:rPr>
            <a:t>LOOTUGS</a:t>
          </a:r>
        </a:p>
        <a:p>
          <a:r>
            <a:rPr lang="es-EC" sz="1400" dirty="0">
              <a:latin typeface="Calibri "/>
            </a:rPr>
            <a:t>Art. </a:t>
          </a:r>
        </a:p>
      </dgm:t>
    </dgm:pt>
    <dgm:pt modelId="{E576AD40-B42B-49DB-A689-5080E2A7A859}" type="parTrans" cxnId="{016AC77D-BB17-4E90-B36F-BEE20A5A060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6BE54FD0-C70C-4DD3-8641-2AFE10025518}" type="sibTrans" cxnId="{016AC77D-BB17-4E90-B36F-BEE20A5A060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77B9FF9-A9F4-4165-A6F5-65F874EEED66}">
      <dgm:prSet custT="1"/>
      <dgm:spPr/>
      <dgm:t>
        <a:bodyPr tIns="0" anchor="t" anchorCtr="1"/>
        <a:lstStyle/>
        <a:p>
          <a:r>
            <a:rPr lang="es-EC" sz="1300" i="1" dirty="0">
              <a:latin typeface="+mj-lt"/>
              <a:cs typeface="Arial" panose="020B0604020202020204" pitchFamily="34" charset="0"/>
            </a:rPr>
            <a:t>Desde el punto de vista de las dotaciones, en el deberíamos encontrar las que cubren nuestras </a:t>
          </a:r>
          <a:r>
            <a:rPr lang="es-EC" sz="1300" b="1" i="1" dirty="0">
              <a:latin typeface="+mj-lt"/>
              <a:cs typeface="Arial" panose="020B0604020202020204" pitchFamily="34" charset="0"/>
            </a:rPr>
            <a:t>necesidades más cotidianas.</a:t>
          </a:r>
        </a:p>
      </dgm:t>
    </dgm:pt>
    <dgm:pt modelId="{DCCE4682-A600-4711-8D8F-7CE698144108}" type="parTrans" cxnId="{2C7CA121-C590-4304-960F-9094F52DAE2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D3985A3-3C90-4CD7-B4EF-4635B2ABCAB6}" type="sibTrans" cxnId="{2C7CA121-C590-4304-960F-9094F52DAE2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8050A13-2A5B-4361-8574-B366A11AD691}">
      <dgm:prSet custT="1"/>
      <dgm:spPr/>
      <dgm:t>
        <a:bodyPr anchor="t" anchorCtr="1"/>
        <a:lstStyle/>
        <a:p>
          <a:pPr algn="l"/>
          <a:r>
            <a:rPr lang="es-EC" sz="1400" i="1" dirty="0">
              <a:latin typeface="+mj-lt"/>
            </a:rPr>
            <a:t>Circunscripciones territoriales legalmente constituidas o aquellas que se auto identifiquen por motivos históricos, culturales y de necesidades, y que tienen como objetivo incidir en las decisiones de su barrio</a:t>
          </a:r>
          <a:endParaRPr lang="es-EC" sz="1000" dirty="0">
            <a:latin typeface="+mj-lt"/>
          </a:endParaRPr>
        </a:p>
      </dgm:t>
    </dgm:pt>
    <dgm:pt modelId="{523B3944-0C1E-4807-AC9C-0A3D748C6A4E}" type="parTrans" cxnId="{FCEEC0D9-C212-4ACA-A2CC-C01984CB61E0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DFF5C5F-AD01-4FF3-A853-DD7901386F14}" type="sibTrans" cxnId="{FCEEC0D9-C212-4ACA-A2CC-C01984CB61E0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FDD44B5-AD88-4281-AEA5-313D87C60C70}">
      <dgm:prSet custT="1"/>
      <dgm:spPr/>
      <dgm:t>
        <a:bodyPr tIns="0" anchor="t" anchorCtr="1"/>
        <a:lstStyle/>
        <a:p>
          <a:r>
            <a:rPr lang="es-EC" sz="1300" i="1" dirty="0">
              <a:latin typeface="+mj-lt"/>
              <a:cs typeface="Arial" panose="020B0604020202020204" pitchFamily="34" charset="0"/>
            </a:rPr>
            <a:t>Los barrios tienen diversos tipos de límites, unos son rígidos, definidos, precisos, otros límites pueden ser suaves e inciertos</a:t>
          </a:r>
          <a:endParaRPr lang="es-ES" sz="1300" i="1" dirty="0">
            <a:latin typeface="+mj-lt"/>
            <a:cs typeface="Arial" panose="020B0604020202020204" pitchFamily="34" charset="0"/>
          </a:endParaRPr>
        </a:p>
      </dgm:t>
    </dgm:pt>
    <dgm:pt modelId="{078F2A3E-A8A3-4E2F-978C-936365FDC45B}" type="parTrans" cxnId="{A9BB6D0B-BBF7-46C0-8427-343554A7832E}">
      <dgm:prSet/>
      <dgm:spPr/>
      <dgm:t>
        <a:bodyPr/>
        <a:lstStyle/>
        <a:p>
          <a:endParaRPr lang="es-ES"/>
        </a:p>
      </dgm:t>
    </dgm:pt>
    <dgm:pt modelId="{FD0AB8AC-1E14-4323-ACA6-B6A315363584}" type="sibTrans" cxnId="{A9BB6D0B-BBF7-46C0-8427-343554A7832E}">
      <dgm:prSet/>
      <dgm:spPr/>
      <dgm:t>
        <a:bodyPr/>
        <a:lstStyle/>
        <a:p>
          <a:endParaRPr lang="es-ES"/>
        </a:p>
      </dgm:t>
    </dgm:pt>
    <dgm:pt modelId="{9C46F021-7378-4B90-8EA7-0F09F05764C5}" type="pres">
      <dgm:prSet presAssocID="{AE8B7C8C-0D95-47F6-BC9C-5BF45FC828D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1B63EE-4525-4D3E-A4E0-13B2396DFC55}" type="pres">
      <dgm:prSet presAssocID="{AE8B7C8C-0D95-47F6-BC9C-5BF45FC828DA}" presName="children" presStyleCnt="0"/>
      <dgm:spPr/>
    </dgm:pt>
    <dgm:pt modelId="{BBCEC366-AB32-4622-A250-6624CC7066AA}" type="pres">
      <dgm:prSet presAssocID="{AE8B7C8C-0D95-47F6-BC9C-5BF45FC828DA}" presName="child1group" presStyleCnt="0"/>
      <dgm:spPr/>
    </dgm:pt>
    <dgm:pt modelId="{F142D495-7E23-4295-AA10-207B3C43AE82}" type="pres">
      <dgm:prSet presAssocID="{AE8B7C8C-0D95-47F6-BC9C-5BF45FC828DA}" presName="child1" presStyleLbl="bgAcc1" presStyleIdx="0" presStyleCnt="4" custScaleX="120337" custScaleY="117617" custLinFactNeighborX="-12759" custLinFactNeighborY="2143"/>
      <dgm:spPr/>
      <dgm:t>
        <a:bodyPr/>
        <a:lstStyle/>
        <a:p>
          <a:endParaRPr lang="es-ES"/>
        </a:p>
      </dgm:t>
    </dgm:pt>
    <dgm:pt modelId="{5B2DD428-4EB2-4E98-B5F4-9C111BAB0B8C}" type="pres">
      <dgm:prSet presAssocID="{AE8B7C8C-0D95-47F6-BC9C-5BF45FC828D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7868B6-6C48-4BA0-B4B6-08F8286047B4}" type="pres">
      <dgm:prSet presAssocID="{AE8B7C8C-0D95-47F6-BC9C-5BF45FC828DA}" presName="child2group" presStyleCnt="0"/>
      <dgm:spPr/>
    </dgm:pt>
    <dgm:pt modelId="{102E453B-7368-4AB0-91F3-6C7D753230AA}" type="pres">
      <dgm:prSet presAssocID="{AE8B7C8C-0D95-47F6-BC9C-5BF45FC828DA}" presName="child2" presStyleLbl="bgAcc1" presStyleIdx="1" presStyleCnt="4" custScaleX="163038" custScaleY="129255" custLinFactNeighborX="35621" custLinFactNeighborY="8614"/>
      <dgm:spPr/>
      <dgm:t>
        <a:bodyPr/>
        <a:lstStyle/>
        <a:p>
          <a:endParaRPr lang="es-ES"/>
        </a:p>
      </dgm:t>
    </dgm:pt>
    <dgm:pt modelId="{08F893E3-15AE-48AE-8CBC-F6560F0C234D}" type="pres">
      <dgm:prSet presAssocID="{AE8B7C8C-0D95-47F6-BC9C-5BF45FC828D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694457-6659-4560-90E4-CB6F0D1EAAD7}" type="pres">
      <dgm:prSet presAssocID="{AE8B7C8C-0D95-47F6-BC9C-5BF45FC828DA}" presName="child3group" presStyleCnt="0"/>
      <dgm:spPr/>
    </dgm:pt>
    <dgm:pt modelId="{82586B34-39BF-42AC-8315-6A99A914161B}" type="pres">
      <dgm:prSet presAssocID="{AE8B7C8C-0D95-47F6-BC9C-5BF45FC828DA}" presName="child3" presStyleLbl="bgAcc1" presStyleIdx="2" presStyleCnt="4" custScaleX="140159" custScaleY="128404" custLinFactNeighborX="50276" custLinFactNeighborY="-41434"/>
      <dgm:spPr/>
      <dgm:t>
        <a:bodyPr/>
        <a:lstStyle/>
        <a:p>
          <a:endParaRPr lang="es-ES"/>
        </a:p>
      </dgm:t>
    </dgm:pt>
    <dgm:pt modelId="{AAE7E440-234D-4C26-8A82-D69078463E4B}" type="pres">
      <dgm:prSet presAssocID="{AE8B7C8C-0D95-47F6-BC9C-5BF45FC828D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3BA435-D924-48B7-A517-B15086B619D2}" type="pres">
      <dgm:prSet presAssocID="{AE8B7C8C-0D95-47F6-BC9C-5BF45FC828DA}" presName="child4group" presStyleCnt="0"/>
      <dgm:spPr/>
    </dgm:pt>
    <dgm:pt modelId="{31C82542-2C05-493F-93FF-19F1B8160C2B}" type="pres">
      <dgm:prSet presAssocID="{AE8B7C8C-0D95-47F6-BC9C-5BF45FC828DA}" presName="child4" presStyleLbl="bgAcc1" presStyleIdx="3" presStyleCnt="4" custScaleX="132447" custScaleY="129285" custLinFactNeighborX="-35986" custLinFactNeighborY="-41236"/>
      <dgm:spPr/>
      <dgm:t>
        <a:bodyPr/>
        <a:lstStyle/>
        <a:p>
          <a:endParaRPr lang="es-ES"/>
        </a:p>
      </dgm:t>
    </dgm:pt>
    <dgm:pt modelId="{E0D59E65-B51B-4F9C-A9C2-87C964EC3CBD}" type="pres">
      <dgm:prSet presAssocID="{AE8B7C8C-0D95-47F6-BC9C-5BF45FC828D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9F2D6C-48C0-48D5-8EDC-C821D11C2830}" type="pres">
      <dgm:prSet presAssocID="{AE8B7C8C-0D95-47F6-BC9C-5BF45FC828DA}" presName="childPlaceholder" presStyleCnt="0"/>
      <dgm:spPr/>
    </dgm:pt>
    <dgm:pt modelId="{43EAE6A7-9A1C-4448-95EB-D1158975EC75}" type="pres">
      <dgm:prSet presAssocID="{AE8B7C8C-0D95-47F6-BC9C-5BF45FC828DA}" presName="circle" presStyleCnt="0"/>
      <dgm:spPr/>
    </dgm:pt>
    <dgm:pt modelId="{D77CF6EA-DAFB-4A58-8937-581047E2B1E0}" type="pres">
      <dgm:prSet presAssocID="{AE8B7C8C-0D95-47F6-BC9C-5BF45FC828DA}" presName="quadrant1" presStyleLbl="node1" presStyleIdx="0" presStyleCnt="4" custLinFactNeighborX="445" custLinFactNeighborY="178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95A29-411E-4DAD-8EAA-C41EB8416EC2}" type="pres">
      <dgm:prSet presAssocID="{AE8B7C8C-0D95-47F6-BC9C-5BF45FC828DA}" presName="quadrant2" presStyleLbl="node1" presStyleIdx="1" presStyleCnt="4" custLinFactNeighborX="99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5FC35-6D19-4588-BFB1-095918C3E133}" type="pres">
      <dgm:prSet presAssocID="{AE8B7C8C-0D95-47F6-BC9C-5BF45FC828DA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A2694D-E231-4C10-9954-C545E6B302BF}" type="pres">
      <dgm:prSet presAssocID="{AE8B7C8C-0D95-47F6-BC9C-5BF45FC828DA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CDD646-6A03-40BE-890D-A160FF2A770C}" type="pres">
      <dgm:prSet presAssocID="{AE8B7C8C-0D95-47F6-BC9C-5BF45FC828DA}" presName="quadrantPlaceholder" presStyleCnt="0"/>
      <dgm:spPr/>
    </dgm:pt>
    <dgm:pt modelId="{62545EB0-1074-446C-8DED-607AF4D04FDF}" type="pres">
      <dgm:prSet presAssocID="{AE8B7C8C-0D95-47F6-BC9C-5BF45FC828DA}" presName="center1" presStyleLbl="fgShp" presStyleIdx="0" presStyleCnt="2"/>
      <dgm:spPr/>
    </dgm:pt>
    <dgm:pt modelId="{2AD91452-60BB-46EE-933D-765A180E25FC}" type="pres">
      <dgm:prSet presAssocID="{AE8B7C8C-0D95-47F6-BC9C-5BF45FC828DA}" presName="center2" presStyleLbl="fgShp" presStyleIdx="1" presStyleCnt="2"/>
      <dgm:spPr/>
    </dgm:pt>
  </dgm:ptLst>
  <dgm:cxnLst>
    <dgm:cxn modelId="{3B3FDFDD-72FF-40CA-A8DE-D5C6BDB9E3B5}" srcId="{3329AC0D-3314-40C3-BF0C-3CE0CFC971CB}" destId="{A78BDD1B-F386-450C-89AD-B8723B98AFBC}" srcOrd="0" destOrd="0" parTransId="{C0725899-0546-4950-85C3-BC1124E0FA53}" sibTransId="{731F5D73-0074-460F-92B4-1ABFAC1F0D67}"/>
    <dgm:cxn modelId="{97F56629-FA18-420E-BFCC-94258AABFDB7}" type="presOf" srcId="{A78BDD1B-F386-450C-89AD-B8723B98AFBC}" destId="{F142D495-7E23-4295-AA10-207B3C43AE82}" srcOrd="0" destOrd="0" presId="urn:microsoft.com/office/officeart/2005/8/layout/cycle4"/>
    <dgm:cxn modelId="{A9BB6D0B-BBF7-46C0-8427-343554A7832E}" srcId="{376B0B0A-8E2D-4B19-BD0F-9492291403DC}" destId="{1FDD44B5-AD88-4281-AEA5-313D87C60C70}" srcOrd="1" destOrd="0" parTransId="{078F2A3E-A8A3-4E2F-978C-936365FDC45B}" sibTransId="{FD0AB8AC-1E14-4323-ACA6-B6A315363584}"/>
    <dgm:cxn modelId="{2C7CA121-C590-4304-960F-9094F52DAE22}" srcId="{376B0B0A-8E2D-4B19-BD0F-9492291403DC}" destId="{E77B9FF9-A9F4-4165-A6F5-65F874EEED66}" srcOrd="0" destOrd="0" parTransId="{DCCE4682-A600-4711-8D8F-7CE698144108}" sibTransId="{7D3985A3-3C90-4CD7-B4EF-4635B2ABCAB6}"/>
    <dgm:cxn modelId="{C736F898-B9E0-43DB-B490-E90897B5C5FB}" type="presOf" srcId="{E77B9FF9-A9F4-4165-A6F5-65F874EEED66}" destId="{E0D59E65-B51B-4F9C-A9C2-87C964EC3CBD}" srcOrd="1" destOrd="0" presId="urn:microsoft.com/office/officeart/2005/8/layout/cycle4"/>
    <dgm:cxn modelId="{B05EFEBB-3EE0-4F7D-9D79-9001D0E820CF}" srcId="{720B1DA1-82E8-4BBF-BBD0-9F4A530C2E30}" destId="{BA7AF89D-5ADC-4EC7-A9ED-BAFF0DFAAA6A}" srcOrd="0" destOrd="0" parTransId="{D3C240D5-5976-45EF-9FE8-570347990570}" sibTransId="{EDE237B6-F600-44A3-BF99-449473DE9ECE}"/>
    <dgm:cxn modelId="{F4E651DF-6B53-45C6-B7AF-0F15273763B8}" type="presOf" srcId="{1FDD44B5-AD88-4281-AEA5-313D87C60C70}" destId="{31C82542-2C05-493F-93FF-19F1B8160C2B}" srcOrd="0" destOrd="1" presId="urn:microsoft.com/office/officeart/2005/8/layout/cycle4"/>
    <dgm:cxn modelId="{FCEEC0D9-C212-4ACA-A2CC-C01984CB61E0}" srcId="{1A732AAD-7846-4641-B0E2-6D7E68F144CF}" destId="{98050A13-2A5B-4361-8574-B366A11AD691}" srcOrd="0" destOrd="0" parTransId="{523B3944-0C1E-4807-AC9C-0A3D748C6A4E}" sibTransId="{2DFF5C5F-AD01-4FF3-A853-DD7901386F14}"/>
    <dgm:cxn modelId="{2E3323A5-0D0D-4DC7-9151-3929DB3E7639}" type="presOf" srcId="{BA7AF89D-5ADC-4EC7-A9ED-BAFF0DFAAA6A}" destId="{08F893E3-15AE-48AE-8CBC-F6560F0C234D}" srcOrd="1" destOrd="0" presId="urn:microsoft.com/office/officeart/2005/8/layout/cycle4"/>
    <dgm:cxn modelId="{3FFF7F53-BE3D-4DF3-AB5A-02C7AA106E54}" type="presOf" srcId="{AE8B7C8C-0D95-47F6-BC9C-5BF45FC828DA}" destId="{9C46F021-7378-4B90-8EA7-0F09F05764C5}" srcOrd="0" destOrd="0" presId="urn:microsoft.com/office/officeart/2005/8/layout/cycle4"/>
    <dgm:cxn modelId="{CA026243-944E-448F-B6CB-0E907721D15F}" srcId="{AE8B7C8C-0D95-47F6-BC9C-5BF45FC828DA}" destId="{3329AC0D-3314-40C3-BF0C-3CE0CFC971CB}" srcOrd="0" destOrd="0" parTransId="{C8A3A658-63C6-4C14-84A2-9B1E3E006841}" sibTransId="{25012EDD-1DFB-48AE-8C19-61A7AAA33513}"/>
    <dgm:cxn modelId="{565BCD0E-B85E-472E-B9E0-4179022EB2BE}" type="presOf" srcId="{E77B9FF9-A9F4-4165-A6F5-65F874EEED66}" destId="{31C82542-2C05-493F-93FF-19F1B8160C2B}" srcOrd="0" destOrd="0" presId="urn:microsoft.com/office/officeart/2005/8/layout/cycle4"/>
    <dgm:cxn modelId="{76906EEE-B4E0-43EC-8444-EEE0BCD61FF8}" type="presOf" srcId="{3329AC0D-3314-40C3-BF0C-3CE0CFC971CB}" destId="{D77CF6EA-DAFB-4A58-8937-581047E2B1E0}" srcOrd="0" destOrd="0" presId="urn:microsoft.com/office/officeart/2005/8/layout/cycle4"/>
    <dgm:cxn modelId="{A32A0FAE-53A1-493E-BD89-EEE41922A52C}" type="presOf" srcId="{BA7AF89D-5ADC-4EC7-A9ED-BAFF0DFAAA6A}" destId="{102E453B-7368-4AB0-91F3-6C7D753230AA}" srcOrd="0" destOrd="0" presId="urn:microsoft.com/office/officeart/2005/8/layout/cycle4"/>
    <dgm:cxn modelId="{8F66EE15-418F-4E32-A215-3ED7D14EB42A}" type="presOf" srcId="{A78BDD1B-F386-450C-89AD-B8723B98AFBC}" destId="{5B2DD428-4EB2-4E98-B5F4-9C111BAB0B8C}" srcOrd="1" destOrd="0" presId="urn:microsoft.com/office/officeart/2005/8/layout/cycle4"/>
    <dgm:cxn modelId="{016AC77D-BB17-4E90-B36F-BEE20A5A0602}" srcId="{AE8B7C8C-0D95-47F6-BC9C-5BF45FC828DA}" destId="{720B1DA1-82E8-4BBF-BBD0-9F4A530C2E30}" srcOrd="1" destOrd="0" parTransId="{E576AD40-B42B-49DB-A689-5080E2A7A859}" sibTransId="{6BE54FD0-C70C-4DD3-8641-2AFE10025518}"/>
    <dgm:cxn modelId="{46AB7D25-C1D3-4557-B1BC-F48DA85CDEF7}" type="presOf" srcId="{1A732AAD-7846-4641-B0E2-6D7E68F144CF}" destId="{A375FC35-6D19-4588-BFB1-095918C3E133}" srcOrd="0" destOrd="0" presId="urn:microsoft.com/office/officeart/2005/8/layout/cycle4"/>
    <dgm:cxn modelId="{ADD770F5-0AD3-47B0-9AAD-D21A50BB0FF2}" type="presOf" srcId="{98050A13-2A5B-4361-8574-B366A11AD691}" destId="{82586B34-39BF-42AC-8315-6A99A914161B}" srcOrd="0" destOrd="0" presId="urn:microsoft.com/office/officeart/2005/8/layout/cycle4"/>
    <dgm:cxn modelId="{47FD179B-5E49-4C8D-AFBB-CC7B3D0D8C4C}" srcId="{AE8B7C8C-0D95-47F6-BC9C-5BF45FC828DA}" destId="{1A732AAD-7846-4641-B0E2-6D7E68F144CF}" srcOrd="2" destOrd="0" parTransId="{35039586-1F6B-499D-8C80-8A1D8E2D0D44}" sibTransId="{6F2A6134-B63F-461B-92DB-4B42A00096DA}"/>
    <dgm:cxn modelId="{CFF57CE8-3058-4B23-A753-6E0515FED351}" srcId="{AE8B7C8C-0D95-47F6-BC9C-5BF45FC828DA}" destId="{376B0B0A-8E2D-4B19-BD0F-9492291403DC}" srcOrd="3" destOrd="0" parTransId="{5A4D2780-41CD-4C0E-B6DD-39DC3D38B7BB}" sibTransId="{B8CAE6B8-9897-4BDF-834C-09B3587667CF}"/>
    <dgm:cxn modelId="{11EB0970-EB18-44EE-9ED8-FB10D61DA1F5}" type="presOf" srcId="{98050A13-2A5B-4361-8574-B366A11AD691}" destId="{AAE7E440-234D-4C26-8A82-D69078463E4B}" srcOrd="1" destOrd="0" presId="urn:microsoft.com/office/officeart/2005/8/layout/cycle4"/>
    <dgm:cxn modelId="{F95C5E7C-8FC7-4249-A253-BB13FCE1B824}" type="presOf" srcId="{376B0B0A-8E2D-4B19-BD0F-9492291403DC}" destId="{EBA2694D-E231-4C10-9954-C545E6B302BF}" srcOrd="0" destOrd="0" presId="urn:microsoft.com/office/officeart/2005/8/layout/cycle4"/>
    <dgm:cxn modelId="{A67360EF-F312-4CC9-BD63-369A9EE4B21F}" type="presOf" srcId="{1FDD44B5-AD88-4281-AEA5-313D87C60C70}" destId="{E0D59E65-B51B-4F9C-A9C2-87C964EC3CBD}" srcOrd="1" destOrd="1" presId="urn:microsoft.com/office/officeart/2005/8/layout/cycle4"/>
    <dgm:cxn modelId="{13A25FDB-1460-4C36-A76F-2BE3BF4EC52B}" type="presOf" srcId="{720B1DA1-82E8-4BBF-BBD0-9F4A530C2E30}" destId="{B4795A29-411E-4DAD-8EAA-C41EB8416EC2}" srcOrd="0" destOrd="0" presId="urn:microsoft.com/office/officeart/2005/8/layout/cycle4"/>
    <dgm:cxn modelId="{74F71ED8-05CC-4D52-A8A2-08C4840E0673}" type="presParOf" srcId="{9C46F021-7378-4B90-8EA7-0F09F05764C5}" destId="{EF1B63EE-4525-4D3E-A4E0-13B2396DFC55}" srcOrd="0" destOrd="0" presId="urn:microsoft.com/office/officeart/2005/8/layout/cycle4"/>
    <dgm:cxn modelId="{1C65AE46-FBC2-4995-9E14-70DB1EA56050}" type="presParOf" srcId="{EF1B63EE-4525-4D3E-A4E0-13B2396DFC55}" destId="{BBCEC366-AB32-4622-A250-6624CC7066AA}" srcOrd="0" destOrd="0" presId="urn:microsoft.com/office/officeart/2005/8/layout/cycle4"/>
    <dgm:cxn modelId="{2E25D652-571E-457B-B442-E31F8714B49F}" type="presParOf" srcId="{BBCEC366-AB32-4622-A250-6624CC7066AA}" destId="{F142D495-7E23-4295-AA10-207B3C43AE82}" srcOrd="0" destOrd="0" presId="urn:microsoft.com/office/officeart/2005/8/layout/cycle4"/>
    <dgm:cxn modelId="{DB19CE1C-A791-492C-8D2C-66640EE0B056}" type="presParOf" srcId="{BBCEC366-AB32-4622-A250-6624CC7066AA}" destId="{5B2DD428-4EB2-4E98-B5F4-9C111BAB0B8C}" srcOrd="1" destOrd="0" presId="urn:microsoft.com/office/officeart/2005/8/layout/cycle4"/>
    <dgm:cxn modelId="{CC313A3C-2380-4779-8ECA-27ECDBE642DA}" type="presParOf" srcId="{EF1B63EE-4525-4D3E-A4E0-13B2396DFC55}" destId="{277868B6-6C48-4BA0-B4B6-08F8286047B4}" srcOrd="1" destOrd="0" presId="urn:microsoft.com/office/officeart/2005/8/layout/cycle4"/>
    <dgm:cxn modelId="{F614EE95-359A-478C-AB48-EE018946DD41}" type="presParOf" srcId="{277868B6-6C48-4BA0-B4B6-08F8286047B4}" destId="{102E453B-7368-4AB0-91F3-6C7D753230AA}" srcOrd="0" destOrd="0" presId="urn:microsoft.com/office/officeart/2005/8/layout/cycle4"/>
    <dgm:cxn modelId="{A78BF0FD-79F7-4367-814E-11EB67B23F00}" type="presParOf" srcId="{277868B6-6C48-4BA0-B4B6-08F8286047B4}" destId="{08F893E3-15AE-48AE-8CBC-F6560F0C234D}" srcOrd="1" destOrd="0" presId="urn:microsoft.com/office/officeart/2005/8/layout/cycle4"/>
    <dgm:cxn modelId="{DB90208D-02FC-47AC-90BA-F8191CE6471C}" type="presParOf" srcId="{EF1B63EE-4525-4D3E-A4E0-13B2396DFC55}" destId="{23694457-6659-4560-90E4-CB6F0D1EAAD7}" srcOrd="2" destOrd="0" presId="urn:microsoft.com/office/officeart/2005/8/layout/cycle4"/>
    <dgm:cxn modelId="{792E69D4-3F82-4441-A0E6-A41F3C555A01}" type="presParOf" srcId="{23694457-6659-4560-90E4-CB6F0D1EAAD7}" destId="{82586B34-39BF-42AC-8315-6A99A914161B}" srcOrd="0" destOrd="0" presId="urn:microsoft.com/office/officeart/2005/8/layout/cycle4"/>
    <dgm:cxn modelId="{798A1DBB-A4C0-4E0E-9021-CD49DFD1C412}" type="presParOf" srcId="{23694457-6659-4560-90E4-CB6F0D1EAAD7}" destId="{AAE7E440-234D-4C26-8A82-D69078463E4B}" srcOrd="1" destOrd="0" presId="urn:microsoft.com/office/officeart/2005/8/layout/cycle4"/>
    <dgm:cxn modelId="{F166CBB5-9774-4D40-A423-1AD16376694B}" type="presParOf" srcId="{EF1B63EE-4525-4D3E-A4E0-13B2396DFC55}" destId="{273BA435-D924-48B7-A517-B15086B619D2}" srcOrd="3" destOrd="0" presId="urn:microsoft.com/office/officeart/2005/8/layout/cycle4"/>
    <dgm:cxn modelId="{E4F04681-A7F0-4023-835B-A4DDAE75F62D}" type="presParOf" srcId="{273BA435-D924-48B7-A517-B15086B619D2}" destId="{31C82542-2C05-493F-93FF-19F1B8160C2B}" srcOrd="0" destOrd="0" presId="urn:microsoft.com/office/officeart/2005/8/layout/cycle4"/>
    <dgm:cxn modelId="{68E3B930-3057-468F-B08C-3C5932B80C7C}" type="presParOf" srcId="{273BA435-D924-48B7-A517-B15086B619D2}" destId="{E0D59E65-B51B-4F9C-A9C2-87C964EC3CBD}" srcOrd="1" destOrd="0" presId="urn:microsoft.com/office/officeart/2005/8/layout/cycle4"/>
    <dgm:cxn modelId="{52CB2293-30B9-40D4-A1AF-FBBD12BFC7D6}" type="presParOf" srcId="{EF1B63EE-4525-4D3E-A4E0-13B2396DFC55}" destId="{229F2D6C-48C0-48D5-8EDC-C821D11C2830}" srcOrd="4" destOrd="0" presId="urn:microsoft.com/office/officeart/2005/8/layout/cycle4"/>
    <dgm:cxn modelId="{E20E7A5A-F7C1-4E9B-9158-C0420B698005}" type="presParOf" srcId="{9C46F021-7378-4B90-8EA7-0F09F05764C5}" destId="{43EAE6A7-9A1C-4448-95EB-D1158975EC75}" srcOrd="1" destOrd="0" presId="urn:microsoft.com/office/officeart/2005/8/layout/cycle4"/>
    <dgm:cxn modelId="{DCC9DBD5-5AD0-4EBD-B670-3200AFAA56AE}" type="presParOf" srcId="{43EAE6A7-9A1C-4448-95EB-D1158975EC75}" destId="{D77CF6EA-DAFB-4A58-8937-581047E2B1E0}" srcOrd="0" destOrd="0" presId="urn:microsoft.com/office/officeart/2005/8/layout/cycle4"/>
    <dgm:cxn modelId="{72289685-9E49-4486-82D2-D8A790B373BC}" type="presParOf" srcId="{43EAE6A7-9A1C-4448-95EB-D1158975EC75}" destId="{B4795A29-411E-4DAD-8EAA-C41EB8416EC2}" srcOrd="1" destOrd="0" presId="urn:microsoft.com/office/officeart/2005/8/layout/cycle4"/>
    <dgm:cxn modelId="{2CA67671-F6F8-49E8-B556-C6600C1DAED8}" type="presParOf" srcId="{43EAE6A7-9A1C-4448-95EB-D1158975EC75}" destId="{A375FC35-6D19-4588-BFB1-095918C3E133}" srcOrd="2" destOrd="0" presId="urn:microsoft.com/office/officeart/2005/8/layout/cycle4"/>
    <dgm:cxn modelId="{D8721C0B-1BBC-4B06-880F-CC9583B3342D}" type="presParOf" srcId="{43EAE6A7-9A1C-4448-95EB-D1158975EC75}" destId="{EBA2694D-E231-4C10-9954-C545E6B302BF}" srcOrd="3" destOrd="0" presId="urn:microsoft.com/office/officeart/2005/8/layout/cycle4"/>
    <dgm:cxn modelId="{7659F4FF-0397-405B-8DCD-413C2D25D566}" type="presParOf" srcId="{43EAE6A7-9A1C-4448-95EB-D1158975EC75}" destId="{42CDD646-6A03-40BE-890D-A160FF2A770C}" srcOrd="4" destOrd="0" presId="urn:microsoft.com/office/officeart/2005/8/layout/cycle4"/>
    <dgm:cxn modelId="{3509CBEB-122B-48C7-9E63-04D53E8262BE}" type="presParOf" srcId="{9C46F021-7378-4B90-8EA7-0F09F05764C5}" destId="{62545EB0-1074-446C-8DED-607AF4D04FDF}" srcOrd="2" destOrd="0" presId="urn:microsoft.com/office/officeart/2005/8/layout/cycle4"/>
    <dgm:cxn modelId="{05F58BF6-5A65-424D-A8CE-AC9DDE10CB94}" type="presParOf" srcId="{9C46F021-7378-4B90-8EA7-0F09F05764C5}" destId="{2AD91452-60BB-46EE-933D-765A180E25F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8B7C8C-0D95-47F6-BC9C-5BF45FC828D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329AC0D-3314-40C3-BF0C-3CE0CFC971CB}">
      <dgm:prSet phldrT="[Texto]"/>
      <dgm:spPr>
        <a:solidFill>
          <a:schemeClr val="accent2"/>
        </a:solidFill>
      </dgm:spPr>
      <dgm:t>
        <a:bodyPr/>
        <a:lstStyle/>
        <a:p>
          <a:r>
            <a:rPr lang="es-EC" dirty="0"/>
            <a:t>CÓDIGO MUNICIPAL (Art. IV.7.29 num. 1)</a:t>
          </a:r>
        </a:p>
      </dgm:t>
    </dgm:pt>
    <dgm:pt modelId="{C8A3A658-63C6-4C14-84A2-9B1E3E006841}" type="parTrans" cxnId="{CA026243-944E-448F-B6CB-0E907721D15F}">
      <dgm:prSet/>
      <dgm:spPr/>
      <dgm:t>
        <a:bodyPr/>
        <a:lstStyle/>
        <a:p>
          <a:endParaRPr lang="es-EC"/>
        </a:p>
      </dgm:t>
    </dgm:pt>
    <dgm:pt modelId="{25012EDD-1DFB-48AE-8C19-61A7AAA33513}" type="sibTrans" cxnId="{CA026243-944E-448F-B6CB-0E907721D15F}">
      <dgm:prSet/>
      <dgm:spPr/>
      <dgm:t>
        <a:bodyPr/>
        <a:lstStyle/>
        <a:p>
          <a:endParaRPr lang="es-EC"/>
        </a:p>
      </dgm:t>
    </dgm:pt>
    <dgm:pt modelId="{A78BDD1B-F386-450C-89AD-B8723B98AFBC}">
      <dgm:prSet phldrT="[Texto]" custT="1"/>
      <dgm:spPr>
        <a:solidFill>
          <a:srgbClr val="0790C1"/>
        </a:solidFill>
      </dgm:spPr>
      <dgm:t>
        <a:bodyPr/>
        <a:lstStyle/>
        <a:p>
          <a:r>
            <a:rPr lang="es-EC" sz="1400" b="0" dirty="0"/>
            <a:t>Son asentamientos</a:t>
          </a:r>
        </a:p>
      </dgm:t>
    </dgm:pt>
    <dgm:pt modelId="{C0725899-0546-4950-85C3-BC1124E0FA53}" type="parTrans" cxnId="{3B3FDFDD-72FF-40CA-A8DE-D5C6BDB9E3B5}">
      <dgm:prSet/>
      <dgm:spPr/>
      <dgm:t>
        <a:bodyPr/>
        <a:lstStyle/>
        <a:p>
          <a:endParaRPr lang="es-EC"/>
        </a:p>
      </dgm:t>
    </dgm:pt>
    <dgm:pt modelId="{731F5D73-0074-460F-92B4-1ABFAC1F0D67}" type="sibTrans" cxnId="{3B3FDFDD-72FF-40CA-A8DE-D5C6BDB9E3B5}">
      <dgm:prSet/>
      <dgm:spPr/>
      <dgm:t>
        <a:bodyPr/>
        <a:lstStyle/>
        <a:p>
          <a:endParaRPr lang="es-EC"/>
        </a:p>
      </dgm:t>
    </dgm:pt>
    <dgm:pt modelId="{BA7AF89D-5ADC-4EC7-A9ED-BAFF0DFAAA6A}">
      <dgm:prSet phldrT="[Texto]"/>
      <dgm:spPr/>
      <dgm:t>
        <a:bodyPr/>
        <a:lstStyle/>
        <a:p>
          <a:endParaRPr lang="es-ES"/>
        </a:p>
      </dgm:t>
    </dgm:pt>
    <dgm:pt modelId="{D3C240D5-5976-45EF-9FE8-570347990570}" type="parTrans" cxnId="{B05EFEBB-3EE0-4F7D-9D79-9001D0E820CF}">
      <dgm:prSet/>
      <dgm:spPr/>
      <dgm:t>
        <a:bodyPr/>
        <a:lstStyle/>
        <a:p>
          <a:endParaRPr lang="es-EC"/>
        </a:p>
      </dgm:t>
    </dgm:pt>
    <dgm:pt modelId="{EDE237B6-F600-44A3-BF99-449473DE9ECE}" type="sibTrans" cxnId="{B05EFEBB-3EE0-4F7D-9D79-9001D0E820CF}">
      <dgm:prSet/>
      <dgm:spPr/>
      <dgm:t>
        <a:bodyPr/>
        <a:lstStyle/>
        <a:p>
          <a:endParaRPr lang="es-EC"/>
        </a:p>
      </dgm:t>
    </dgm:pt>
    <dgm:pt modelId="{1A732AAD-7846-4641-B0E2-6D7E68F144CF}">
      <dgm:prSet phldrT="[Texto]"/>
      <dgm:spPr>
        <a:solidFill>
          <a:srgbClr val="FFC000"/>
        </a:solidFill>
      </dgm:spPr>
      <dgm:t>
        <a:bodyPr/>
        <a:lstStyle/>
        <a:p>
          <a:endParaRPr lang="es-ES"/>
        </a:p>
      </dgm:t>
    </dgm:pt>
    <dgm:pt modelId="{35039586-1F6B-499D-8C80-8A1D8E2D0D44}" type="parTrans" cxnId="{47FD179B-5E49-4C8D-AFBB-CC7B3D0D8C4C}">
      <dgm:prSet/>
      <dgm:spPr/>
      <dgm:t>
        <a:bodyPr/>
        <a:lstStyle/>
        <a:p>
          <a:endParaRPr lang="es-EC"/>
        </a:p>
      </dgm:t>
    </dgm:pt>
    <dgm:pt modelId="{6F2A6134-B63F-461B-92DB-4B42A00096DA}" type="sibTrans" cxnId="{47FD179B-5E49-4C8D-AFBB-CC7B3D0D8C4C}">
      <dgm:prSet/>
      <dgm:spPr/>
      <dgm:t>
        <a:bodyPr/>
        <a:lstStyle/>
        <a:p>
          <a:endParaRPr lang="es-EC"/>
        </a:p>
      </dgm:t>
    </dgm:pt>
    <dgm:pt modelId="{376B0B0A-8E2D-4B19-BD0F-9492291403DC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5A4D2780-41CD-4C0E-B6DD-39DC3D38B7BB}" type="parTrans" cxnId="{CFF57CE8-3058-4B23-A753-6E0515FED351}">
      <dgm:prSet/>
      <dgm:spPr/>
      <dgm:t>
        <a:bodyPr/>
        <a:lstStyle/>
        <a:p>
          <a:endParaRPr lang="es-EC"/>
        </a:p>
      </dgm:t>
    </dgm:pt>
    <dgm:pt modelId="{B8CAE6B8-9897-4BDF-834C-09B3587667CF}" type="sibTrans" cxnId="{CFF57CE8-3058-4B23-A753-6E0515FED351}">
      <dgm:prSet/>
      <dgm:spPr/>
      <dgm:t>
        <a:bodyPr/>
        <a:lstStyle/>
        <a:p>
          <a:endParaRPr lang="es-EC"/>
        </a:p>
      </dgm:t>
    </dgm:pt>
    <dgm:pt modelId="{720B1DA1-82E8-4BBF-BBD0-9F4A530C2E30}">
      <dgm:prSet/>
      <dgm:spPr>
        <a:solidFill>
          <a:schemeClr val="accent2"/>
        </a:solidFill>
      </dgm:spPr>
      <dgm:t>
        <a:bodyPr/>
        <a:lstStyle/>
        <a:p>
          <a:endParaRPr lang="es-ES"/>
        </a:p>
      </dgm:t>
    </dgm:pt>
    <dgm:pt modelId="{E576AD40-B42B-49DB-A689-5080E2A7A859}" type="parTrans" cxnId="{016AC77D-BB17-4E90-B36F-BEE20A5A0602}">
      <dgm:prSet/>
      <dgm:spPr/>
      <dgm:t>
        <a:bodyPr/>
        <a:lstStyle/>
        <a:p>
          <a:endParaRPr lang="es-EC"/>
        </a:p>
      </dgm:t>
    </dgm:pt>
    <dgm:pt modelId="{6BE54FD0-C70C-4DD3-8641-2AFE10025518}" type="sibTrans" cxnId="{016AC77D-BB17-4E90-B36F-BEE20A5A0602}">
      <dgm:prSet/>
      <dgm:spPr/>
      <dgm:t>
        <a:bodyPr/>
        <a:lstStyle/>
        <a:p>
          <a:endParaRPr lang="es-EC"/>
        </a:p>
      </dgm:t>
    </dgm:pt>
    <dgm:pt modelId="{42884941-C459-4D86-9EE1-30FE56AB2E82}">
      <dgm:prSet phldrT="[Texto]"/>
      <dgm:spPr/>
      <dgm:t>
        <a:bodyPr/>
        <a:lstStyle/>
        <a:p>
          <a:endParaRPr lang="es-EC"/>
        </a:p>
      </dgm:t>
    </dgm:pt>
    <dgm:pt modelId="{F78C428F-5976-4997-A831-7D273F422FEA}" type="parTrans" cxnId="{60BED45E-2DDD-4416-B4AE-9DE8FCF2D7DA}">
      <dgm:prSet/>
      <dgm:spPr/>
      <dgm:t>
        <a:bodyPr/>
        <a:lstStyle/>
        <a:p>
          <a:endParaRPr lang="es-EC"/>
        </a:p>
      </dgm:t>
    </dgm:pt>
    <dgm:pt modelId="{182A8085-2FDA-4F1F-AA76-715912AD69C1}" type="sibTrans" cxnId="{60BED45E-2DDD-4416-B4AE-9DE8FCF2D7DA}">
      <dgm:prSet/>
      <dgm:spPr/>
      <dgm:t>
        <a:bodyPr/>
        <a:lstStyle/>
        <a:p>
          <a:endParaRPr lang="es-EC"/>
        </a:p>
      </dgm:t>
    </dgm:pt>
    <dgm:pt modelId="{8F81DB51-2DC6-44CA-A59A-68AC7BE81F45}">
      <dgm:prSet phldrT="[Texto]"/>
      <dgm:spPr/>
      <dgm:t>
        <a:bodyPr/>
        <a:lstStyle/>
        <a:p>
          <a:endParaRPr lang="es-EC"/>
        </a:p>
      </dgm:t>
    </dgm:pt>
    <dgm:pt modelId="{48FBFF34-F2C7-411B-AE83-63F1B78D59E6}" type="parTrans" cxnId="{88C7A139-C3BC-47FD-A7DA-51E60E3A46D9}">
      <dgm:prSet/>
      <dgm:spPr/>
      <dgm:t>
        <a:bodyPr/>
        <a:lstStyle/>
        <a:p>
          <a:endParaRPr lang="es-EC"/>
        </a:p>
      </dgm:t>
    </dgm:pt>
    <dgm:pt modelId="{F7734D38-1972-48BF-A79D-ACD2FA3DA045}" type="sibTrans" cxnId="{88C7A139-C3BC-47FD-A7DA-51E60E3A46D9}">
      <dgm:prSet/>
      <dgm:spPr/>
      <dgm:t>
        <a:bodyPr/>
        <a:lstStyle/>
        <a:p>
          <a:endParaRPr lang="es-EC"/>
        </a:p>
      </dgm:t>
    </dgm:pt>
    <dgm:pt modelId="{EE049721-EC3A-4920-9904-7C783FCEE734}">
      <dgm:prSet phldrT="[Texto]"/>
      <dgm:spPr/>
      <dgm:t>
        <a:bodyPr/>
        <a:lstStyle/>
        <a:p>
          <a:endParaRPr lang="es-EC"/>
        </a:p>
      </dgm:t>
    </dgm:pt>
    <dgm:pt modelId="{4567BAAC-62D8-458B-99D1-A9902B74F3D1}" type="parTrans" cxnId="{B29FEDD3-B99A-44C9-BD5C-E8325DA862BC}">
      <dgm:prSet/>
      <dgm:spPr/>
      <dgm:t>
        <a:bodyPr/>
        <a:lstStyle/>
        <a:p>
          <a:endParaRPr lang="es-EC"/>
        </a:p>
      </dgm:t>
    </dgm:pt>
    <dgm:pt modelId="{23F71D4F-EF2A-4480-B861-C5B849D7A1DA}" type="sibTrans" cxnId="{B29FEDD3-B99A-44C9-BD5C-E8325DA862BC}">
      <dgm:prSet/>
      <dgm:spPr/>
      <dgm:t>
        <a:bodyPr/>
        <a:lstStyle/>
        <a:p>
          <a:endParaRPr lang="es-EC"/>
        </a:p>
      </dgm:t>
    </dgm:pt>
    <dgm:pt modelId="{15985A4C-B2CD-4CD3-AA10-B9CB4D31C91E}">
      <dgm:prSet phldrT="[Texto]"/>
      <dgm:spPr/>
      <dgm:t>
        <a:bodyPr/>
        <a:lstStyle/>
        <a:p>
          <a:endParaRPr lang="es-EC"/>
        </a:p>
      </dgm:t>
    </dgm:pt>
    <dgm:pt modelId="{9A17506C-7DF7-42AB-A45B-089C6F45231B}" type="parTrans" cxnId="{7EF7FA42-E7FA-4640-B397-37062F9B81D1}">
      <dgm:prSet/>
      <dgm:spPr/>
      <dgm:t>
        <a:bodyPr/>
        <a:lstStyle/>
        <a:p>
          <a:endParaRPr lang="es-EC"/>
        </a:p>
      </dgm:t>
    </dgm:pt>
    <dgm:pt modelId="{19EE5F36-412D-4171-88F4-26CB530E1C82}" type="sibTrans" cxnId="{7EF7FA42-E7FA-4640-B397-37062F9B81D1}">
      <dgm:prSet/>
      <dgm:spPr/>
      <dgm:t>
        <a:bodyPr/>
        <a:lstStyle/>
        <a:p>
          <a:endParaRPr lang="es-EC"/>
        </a:p>
      </dgm:t>
    </dgm:pt>
    <dgm:pt modelId="{C66AC93A-9939-4580-BD51-B546051F29F2}">
      <dgm:prSet phldrT="[Texto]"/>
      <dgm:spPr/>
      <dgm:t>
        <a:bodyPr/>
        <a:lstStyle/>
        <a:p>
          <a:endParaRPr lang="es-EC"/>
        </a:p>
      </dgm:t>
    </dgm:pt>
    <dgm:pt modelId="{B08AB36D-5D6D-47BC-9BF3-9590EF234448}" type="parTrans" cxnId="{45E2D0CB-AD59-4BA3-B150-38E4F8EBFF3C}">
      <dgm:prSet/>
      <dgm:spPr/>
      <dgm:t>
        <a:bodyPr/>
        <a:lstStyle/>
        <a:p>
          <a:endParaRPr lang="es-EC"/>
        </a:p>
      </dgm:t>
    </dgm:pt>
    <dgm:pt modelId="{7984A2AB-80CC-4F00-9D18-0FC9E2A2DDF0}" type="sibTrans" cxnId="{45E2D0CB-AD59-4BA3-B150-38E4F8EBFF3C}">
      <dgm:prSet/>
      <dgm:spPr/>
      <dgm:t>
        <a:bodyPr/>
        <a:lstStyle/>
        <a:p>
          <a:endParaRPr lang="es-EC"/>
        </a:p>
      </dgm:t>
    </dgm:pt>
    <dgm:pt modelId="{39B630BE-EEAD-4B1C-B564-6D9675B24C5A}">
      <dgm:prSet phldrT="[Texto]" custScaleX="163038" custScaleY="129255" custLinFactNeighborX="35621" custLinFactNeighborY="8614"/>
      <dgm:spPr/>
      <dgm:t>
        <a:bodyPr/>
        <a:lstStyle/>
        <a:p>
          <a:endParaRPr lang="es-EC"/>
        </a:p>
      </dgm:t>
    </dgm:pt>
    <dgm:pt modelId="{6A3D6B8B-D897-4D0D-AB63-8B151036A81E}" type="parTrans" cxnId="{F4A94B07-1A8D-49FB-B81B-A4C226E789DB}">
      <dgm:prSet/>
      <dgm:spPr/>
      <dgm:t>
        <a:bodyPr/>
        <a:lstStyle/>
        <a:p>
          <a:endParaRPr lang="es-EC"/>
        </a:p>
      </dgm:t>
    </dgm:pt>
    <dgm:pt modelId="{395CCA41-5E10-400E-B736-A7C14D5BE85E}" type="sibTrans" cxnId="{F4A94B07-1A8D-49FB-B81B-A4C226E789DB}">
      <dgm:prSet/>
      <dgm:spPr/>
      <dgm:t>
        <a:bodyPr/>
        <a:lstStyle/>
        <a:p>
          <a:endParaRPr lang="es-EC"/>
        </a:p>
      </dgm:t>
    </dgm:pt>
    <dgm:pt modelId="{C76E22D2-7821-4E48-9FAC-A404B4868DC2}">
      <dgm:prSet phldrT="[Texto]" custScaleX="163038" custScaleY="129255" custLinFactNeighborX="35621" custLinFactNeighborY="8614"/>
      <dgm:spPr/>
      <dgm:t>
        <a:bodyPr/>
        <a:lstStyle/>
        <a:p>
          <a:endParaRPr lang="es-EC"/>
        </a:p>
      </dgm:t>
    </dgm:pt>
    <dgm:pt modelId="{0792F36E-81BF-4019-B23E-838F32B3BEB4}" type="parTrans" cxnId="{8787FD73-39B7-4E7E-9612-4B72563BCB65}">
      <dgm:prSet/>
      <dgm:spPr/>
      <dgm:t>
        <a:bodyPr/>
        <a:lstStyle/>
        <a:p>
          <a:endParaRPr lang="es-EC"/>
        </a:p>
      </dgm:t>
    </dgm:pt>
    <dgm:pt modelId="{32F625ED-11CF-499D-A7D9-4932EF315E8B}" type="sibTrans" cxnId="{8787FD73-39B7-4E7E-9612-4B72563BCB65}">
      <dgm:prSet/>
      <dgm:spPr/>
      <dgm:t>
        <a:bodyPr/>
        <a:lstStyle/>
        <a:p>
          <a:endParaRPr lang="es-EC"/>
        </a:p>
      </dgm:t>
    </dgm:pt>
    <dgm:pt modelId="{E77B9FF9-A9F4-4165-A6F5-65F874EEED66}">
      <dgm:prSet custT="1"/>
      <dgm:spPr/>
      <dgm:t>
        <a:bodyPr/>
        <a:lstStyle/>
        <a:p>
          <a:endParaRPr lang="es-ES"/>
        </a:p>
      </dgm:t>
    </dgm:pt>
    <dgm:pt modelId="{DCCE4682-A600-4711-8D8F-7CE698144108}" type="parTrans" cxnId="{2C7CA121-C590-4304-960F-9094F52DAE22}">
      <dgm:prSet/>
      <dgm:spPr/>
      <dgm:t>
        <a:bodyPr/>
        <a:lstStyle/>
        <a:p>
          <a:endParaRPr lang="es-EC"/>
        </a:p>
      </dgm:t>
    </dgm:pt>
    <dgm:pt modelId="{7D3985A3-3C90-4CD7-B4EF-4635B2ABCAB6}" type="sibTrans" cxnId="{2C7CA121-C590-4304-960F-9094F52DAE22}">
      <dgm:prSet/>
      <dgm:spPr/>
      <dgm:t>
        <a:bodyPr/>
        <a:lstStyle/>
        <a:p>
          <a:endParaRPr lang="es-EC"/>
        </a:p>
      </dgm:t>
    </dgm:pt>
    <dgm:pt modelId="{98050A13-2A5B-4361-8574-B366A11AD691}">
      <dgm:prSet custT="1"/>
      <dgm:spPr/>
      <dgm:t>
        <a:bodyPr/>
        <a:lstStyle/>
        <a:p>
          <a:endParaRPr lang="es-ES"/>
        </a:p>
      </dgm:t>
    </dgm:pt>
    <dgm:pt modelId="{523B3944-0C1E-4807-AC9C-0A3D748C6A4E}" type="parTrans" cxnId="{FCEEC0D9-C212-4ACA-A2CC-C01984CB61E0}">
      <dgm:prSet/>
      <dgm:spPr/>
      <dgm:t>
        <a:bodyPr/>
        <a:lstStyle/>
        <a:p>
          <a:endParaRPr lang="es-EC"/>
        </a:p>
      </dgm:t>
    </dgm:pt>
    <dgm:pt modelId="{2DFF5C5F-AD01-4FF3-A853-DD7901386F14}" type="sibTrans" cxnId="{FCEEC0D9-C212-4ACA-A2CC-C01984CB61E0}">
      <dgm:prSet/>
      <dgm:spPr/>
      <dgm:t>
        <a:bodyPr/>
        <a:lstStyle/>
        <a:p>
          <a:endParaRPr lang="es-EC"/>
        </a:p>
      </dgm:t>
    </dgm:pt>
    <dgm:pt modelId="{52FD88F2-04AC-4898-95E6-2D28A67FDD4D}">
      <dgm:prSet custT="1"/>
      <dgm:spPr>
        <a:solidFill>
          <a:srgbClr val="0790C1"/>
        </a:solidFill>
      </dgm:spPr>
      <dgm:t>
        <a:bodyPr/>
        <a:lstStyle/>
        <a:p>
          <a:r>
            <a:rPr lang="es-EC" sz="1400" dirty="0"/>
            <a:t>Son aprobados y reconocidos mediante OM</a:t>
          </a:r>
        </a:p>
      </dgm:t>
    </dgm:pt>
    <dgm:pt modelId="{4C07B9B4-371F-463F-A443-126B9C3D253C}" type="parTrans" cxnId="{19B28BEC-E4A0-4554-A74E-C288FB647762}">
      <dgm:prSet/>
      <dgm:spPr/>
      <dgm:t>
        <a:bodyPr/>
        <a:lstStyle/>
        <a:p>
          <a:endParaRPr lang="es-EC"/>
        </a:p>
      </dgm:t>
    </dgm:pt>
    <dgm:pt modelId="{11B9FB31-00C3-418F-B062-7C6F13CF293B}" type="sibTrans" cxnId="{19B28BEC-E4A0-4554-A74E-C288FB647762}">
      <dgm:prSet/>
      <dgm:spPr/>
      <dgm:t>
        <a:bodyPr/>
        <a:lstStyle/>
        <a:p>
          <a:endParaRPr lang="es-EC"/>
        </a:p>
      </dgm:t>
    </dgm:pt>
    <dgm:pt modelId="{9A54E03C-42BC-446F-AB63-3878CDFACC72}">
      <dgm:prSet custT="1"/>
      <dgm:spPr>
        <a:solidFill>
          <a:srgbClr val="0790C1"/>
        </a:solidFill>
      </dgm:spPr>
      <dgm:t>
        <a:bodyPr/>
        <a:lstStyle/>
        <a:p>
          <a:r>
            <a:rPr lang="es-EC" sz="1400" dirty="0"/>
            <a:t>Se reconoce el fraccionamiento del macrolote, trama vial, distribución de áreas verdes y equipamiento</a:t>
          </a:r>
        </a:p>
      </dgm:t>
    </dgm:pt>
    <dgm:pt modelId="{C0362307-0806-438D-9C49-9419EF8BC358}" type="parTrans" cxnId="{55B630C8-2E0A-43CA-80DD-1D301F5C6E2C}">
      <dgm:prSet/>
      <dgm:spPr/>
      <dgm:t>
        <a:bodyPr/>
        <a:lstStyle/>
        <a:p>
          <a:endParaRPr lang="es-EC"/>
        </a:p>
      </dgm:t>
    </dgm:pt>
    <dgm:pt modelId="{1E95D424-DFC9-42A9-A129-379229DC48BC}" type="sibTrans" cxnId="{55B630C8-2E0A-43CA-80DD-1D301F5C6E2C}">
      <dgm:prSet/>
      <dgm:spPr/>
      <dgm:t>
        <a:bodyPr/>
        <a:lstStyle/>
        <a:p>
          <a:endParaRPr lang="es-EC"/>
        </a:p>
      </dgm:t>
    </dgm:pt>
    <dgm:pt modelId="{C948F025-0EE8-45B5-BFE4-948D1F238AE3}">
      <dgm:prSet custT="1"/>
      <dgm:spPr>
        <a:solidFill>
          <a:srgbClr val="0790C1"/>
        </a:solidFill>
      </dgm:spPr>
      <dgm:t>
        <a:bodyPr/>
        <a:lstStyle/>
        <a:p>
          <a:r>
            <a:rPr lang="es-EC" sz="1400" dirty="0"/>
            <a:t>Es un macrolote fraccionado en lotes</a:t>
          </a:r>
        </a:p>
      </dgm:t>
    </dgm:pt>
    <dgm:pt modelId="{A6235FD2-4558-4CF7-B72D-3F9964EDE8E0}" type="parTrans" cxnId="{BB310287-9F1C-4660-B723-9A5709E52780}">
      <dgm:prSet/>
      <dgm:spPr/>
      <dgm:t>
        <a:bodyPr/>
        <a:lstStyle/>
        <a:p>
          <a:endParaRPr lang="es-EC"/>
        </a:p>
      </dgm:t>
    </dgm:pt>
    <dgm:pt modelId="{1AE1F9EE-E7B7-4849-BA84-E0EE38A4BC47}" type="sibTrans" cxnId="{BB310287-9F1C-4660-B723-9A5709E52780}">
      <dgm:prSet/>
      <dgm:spPr/>
      <dgm:t>
        <a:bodyPr/>
        <a:lstStyle/>
        <a:p>
          <a:endParaRPr lang="es-EC"/>
        </a:p>
      </dgm:t>
    </dgm:pt>
    <dgm:pt modelId="{B454079D-50A0-45D6-B0FC-A76D75C01225}">
      <dgm:prSet custT="1"/>
      <dgm:spPr>
        <a:solidFill>
          <a:srgbClr val="0790C1"/>
        </a:solidFill>
      </dgm:spPr>
      <dgm:t>
        <a:bodyPr/>
        <a:lstStyle/>
        <a:p>
          <a:r>
            <a:rPr lang="es-EC" sz="1400" dirty="0"/>
            <a:t>Inseguridad jurídica en la tenencia del suelo  (NO TIENEN ESCRITURAS DE PROPIEDAD)</a:t>
          </a:r>
        </a:p>
      </dgm:t>
    </dgm:pt>
    <dgm:pt modelId="{A5F77717-8E4E-441E-A4F9-007C932E6F0A}" type="parTrans" cxnId="{EAEDA9F3-03E0-4759-83E4-4B521E9FA70E}">
      <dgm:prSet/>
      <dgm:spPr/>
      <dgm:t>
        <a:bodyPr/>
        <a:lstStyle/>
        <a:p>
          <a:endParaRPr lang="es-EC"/>
        </a:p>
      </dgm:t>
    </dgm:pt>
    <dgm:pt modelId="{429E5A3B-65E5-4363-870F-1EE34E37D14C}" type="sibTrans" cxnId="{EAEDA9F3-03E0-4759-83E4-4B521E9FA70E}">
      <dgm:prSet/>
      <dgm:spPr/>
      <dgm:t>
        <a:bodyPr/>
        <a:lstStyle/>
        <a:p>
          <a:endParaRPr lang="es-EC"/>
        </a:p>
      </dgm:t>
    </dgm:pt>
    <dgm:pt modelId="{686DAC43-0C0E-45D2-B9C6-E5D375EEB6F3}">
      <dgm:prSet custT="1"/>
      <dgm:spPr>
        <a:solidFill>
          <a:srgbClr val="0790C1"/>
        </a:solidFill>
      </dgm:spPr>
      <dgm:t>
        <a:bodyPr/>
        <a:lstStyle/>
        <a:p>
          <a:r>
            <a:rPr lang="es-EC" sz="1400" dirty="0"/>
            <a:t>Precariedad en la vivienda y déficit de infraestructura y servicios básicos</a:t>
          </a:r>
        </a:p>
      </dgm:t>
    </dgm:pt>
    <dgm:pt modelId="{7B1E5692-81DD-41EF-B147-BD911D2A6606}" type="parTrans" cxnId="{7DCBFCA5-94B7-4065-A4CA-50D44D11BDFB}">
      <dgm:prSet/>
      <dgm:spPr/>
      <dgm:t>
        <a:bodyPr/>
        <a:lstStyle/>
        <a:p>
          <a:endParaRPr lang="es-EC"/>
        </a:p>
      </dgm:t>
    </dgm:pt>
    <dgm:pt modelId="{16384E17-3A7B-46AC-8EBD-2DC89E21490E}" type="sibTrans" cxnId="{7DCBFCA5-94B7-4065-A4CA-50D44D11BDFB}">
      <dgm:prSet/>
      <dgm:spPr/>
      <dgm:t>
        <a:bodyPr/>
        <a:lstStyle/>
        <a:p>
          <a:endParaRPr lang="es-EC"/>
        </a:p>
      </dgm:t>
    </dgm:pt>
    <dgm:pt modelId="{0A80FE14-32DA-4CF2-95DB-7BA28A1A8FB1}" type="pres">
      <dgm:prSet presAssocID="{AE8B7C8C-0D95-47F6-BC9C-5BF45FC828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E0FD29-6303-4DA3-8B43-95E8548A6DEC}" type="pres">
      <dgm:prSet presAssocID="{3329AC0D-3314-40C3-BF0C-3CE0CFC971CB}" presName="centerShape" presStyleLbl="node0" presStyleIdx="0" presStyleCnt="1" custScaleX="160332" custScaleY="132341"/>
      <dgm:spPr/>
      <dgm:t>
        <a:bodyPr/>
        <a:lstStyle/>
        <a:p>
          <a:endParaRPr lang="es-ES"/>
        </a:p>
      </dgm:t>
    </dgm:pt>
    <dgm:pt modelId="{A0A21180-F6AD-4F13-837D-803A5CE8CB5D}" type="pres">
      <dgm:prSet presAssocID="{7B1E5692-81DD-41EF-B147-BD911D2A6606}" presName="parTrans" presStyleLbl="sibTrans2D1" presStyleIdx="0" presStyleCnt="6"/>
      <dgm:spPr/>
      <dgm:t>
        <a:bodyPr/>
        <a:lstStyle/>
        <a:p>
          <a:endParaRPr lang="es-ES"/>
        </a:p>
      </dgm:t>
    </dgm:pt>
    <dgm:pt modelId="{B06E6CCC-5660-4267-BF2E-48F56031006B}" type="pres">
      <dgm:prSet presAssocID="{7B1E5692-81DD-41EF-B147-BD911D2A6606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FA72986B-185F-418A-ABA1-80B33F2ADAD4}" type="pres">
      <dgm:prSet presAssocID="{686DAC43-0C0E-45D2-B9C6-E5D375EEB6F3}" presName="node" presStyleLbl="node1" presStyleIdx="0" presStyleCnt="6" custScaleX="113618" custScaleY="1099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108D09-0DE0-49D6-8CA3-3DABA6C4281F}" type="pres">
      <dgm:prSet presAssocID="{A5F77717-8E4E-441E-A4F9-007C932E6F0A}" presName="parTrans" presStyleLbl="sibTrans2D1" presStyleIdx="1" presStyleCnt="6"/>
      <dgm:spPr/>
      <dgm:t>
        <a:bodyPr/>
        <a:lstStyle/>
        <a:p>
          <a:endParaRPr lang="es-ES"/>
        </a:p>
      </dgm:t>
    </dgm:pt>
    <dgm:pt modelId="{38FE089F-112C-4C82-A845-EF194A6B5551}" type="pres">
      <dgm:prSet presAssocID="{A5F77717-8E4E-441E-A4F9-007C932E6F0A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48B70570-9DE2-4057-8915-728156E777EC}" type="pres">
      <dgm:prSet presAssocID="{B454079D-50A0-45D6-B0FC-A76D75C01225}" presName="node" presStyleLbl="node1" presStyleIdx="1" presStyleCnt="6" custScaleX="113494" custScaleY="1094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EA0130-CF0D-4086-9E78-87F335AC1BA8}" type="pres">
      <dgm:prSet presAssocID="{A6235FD2-4558-4CF7-B72D-3F9964EDE8E0}" presName="parTrans" presStyleLbl="sibTrans2D1" presStyleIdx="2" presStyleCnt="6"/>
      <dgm:spPr/>
      <dgm:t>
        <a:bodyPr/>
        <a:lstStyle/>
        <a:p>
          <a:endParaRPr lang="es-ES"/>
        </a:p>
      </dgm:t>
    </dgm:pt>
    <dgm:pt modelId="{575CF1D9-8731-4FCC-871B-09D2D77B8A1B}" type="pres">
      <dgm:prSet presAssocID="{A6235FD2-4558-4CF7-B72D-3F9964EDE8E0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D618CF2E-67D8-4621-83DE-B69F6EC18979}" type="pres">
      <dgm:prSet presAssocID="{C948F025-0EE8-45B5-BFE4-948D1F238AE3}" presName="node" presStyleLbl="node1" presStyleIdx="2" presStyleCnt="6" custScaleX="113884" custScaleY="1128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2AFEB3-643D-4129-83C4-C50CFD5DD9FA}" type="pres">
      <dgm:prSet presAssocID="{C0362307-0806-438D-9C49-9419EF8BC358}" presName="parTrans" presStyleLbl="sibTrans2D1" presStyleIdx="3" presStyleCnt="6"/>
      <dgm:spPr/>
      <dgm:t>
        <a:bodyPr/>
        <a:lstStyle/>
        <a:p>
          <a:endParaRPr lang="es-ES"/>
        </a:p>
      </dgm:t>
    </dgm:pt>
    <dgm:pt modelId="{767CF068-7DC1-400F-838C-0E50D3A7B4A1}" type="pres">
      <dgm:prSet presAssocID="{C0362307-0806-438D-9C49-9419EF8BC358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983F22D9-F31B-4581-973E-444DF32F1F9B}" type="pres">
      <dgm:prSet presAssocID="{9A54E03C-42BC-446F-AB63-3878CDFACC72}" presName="node" presStyleLbl="node1" presStyleIdx="3" presStyleCnt="6" custScaleX="119706" custScaleY="1170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6F8A1E-CC95-4392-ABBC-EDD58AB1D84E}" type="pres">
      <dgm:prSet presAssocID="{4C07B9B4-371F-463F-A443-126B9C3D253C}" presName="parTrans" presStyleLbl="sibTrans2D1" presStyleIdx="4" presStyleCnt="6"/>
      <dgm:spPr/>
      <dgm:t>
        <a:bodyPr/>
        <a:lstStyle/>
        <a:p>
          <a:endParaRPr lang="es-ES"/>
        </a:p>
      </dgm:t>
    </dgm:pt>
    <dgm:pt modelId="{1EA5C2E0-2FE2-408F-9B87-66A9CADE22A2}" type="pres">
      <dgm:prSet presAssocID="{4C07B9B4-371F-463F-A443-126B9C3D253C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16FC9EAF-9BAD-4CD8-A28D-1581C7B07D9F}" type="pres">
      <dgm:prSet presAssocID="{52FD88F2-04AC-4898-95E6-2D28A67FDD4D}" presName="node" presStyleLbl="node1" presStyleIdx="4" presStyleCnt="6" custScaleX="110120" custScaleY="1126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19D1FE-2E28-4E8A-83B1-E798C292A5F4}" type="pres">
      <dgm:prSet presAssocID="{C0725899-0546-4950-85C3-BC1124E0FA53}" presName="parTrans" presStyleLbl="sibTrans2D1" presStyleIdx="5" presStyleCnt="6"/>
      <dgm:spPr/>
      <dgm:t>
        <a:bodyPr/>
        <a:lstStyle/>
        <a:p>
          <a:endParaRPr lang="es-ES"/>
        </a:p>
      </dgm:t>
    </dgm:pt>
    <dgm:pt modelId="{803FAFCE-2F52-4A10-A0D7-7CE7E981CD2D}" type="pres">
      <dgm:prSet presAssocID="{C0725899-0546-4950-85C3-BC1124E0FA53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C5155C93-5BEF-4C00-9F2E-EC7ECDE638BB}" type="pres">
      <dgm:prSet presAssocID="{A78BDD1B-F386-450C-89AD-B8723B98AFBC}" presName="node" presStyleLbl="node1" presStyleIdx="5" presStyleCnt="6" custScaleX="118144" custScaleY="1203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5B630C8-2E0A-43CA-80DD-1D301F5C6E2C}" srcId="{3329AC0D-3314-40C3-BF0C-3CE0CFC971CB}" destId="{9A54E03C-42BC-446F-AB63-3878CDFACC72}" srcOrd="3" destOrd="0" parTransId="{C0362307-0806-438D-9C49-9419EF8BC358}" sibTransId="{1E95D424-DFC9-42A9-A129-379229DC48BC}"/>
    <dgm:cxn modelId="{498EE1DE-D100-4E12-A8D6-736497F211BF}" type="presOf" srcId="{686DAC43-0C0E-45D2-B9C6-E5D375EEB6F3}" destId="{FA72986B-185F-418A-ABA1-80B33F2ADAD4}" srcOrd="0" destOrd="0" presId="urn:microsoft.com/office/officeart/2005/8/layout/radial5"/>
    <dgm:cxn modelId="{3B3FDFDD-72FF-40CA-A8DE-D5C6BDB9E3B5}" srcId="{3329AC0D-3314-40C3-BF0C-3CE0CFC971CB}" destId="{A78BDD1B-F386-450C-89AD-B8723B98AFBC}" srcOrd="5" destOrd="0" parTransId="{C0725899-0546-4950-85C3-BC1124E0FA53}" sibTransId="{731F5D73-0074-460F-92B4-1ABFAC1F0D67}"/>
    <dgm:cxn modelId="{E66AEF42-CFBC-4FBD-921F-E244CEB95D6D}" type="presOf" srcId="{4C07B9B4-371F-463F-A443-126B9C3D253C}" destId="{956F8A1E-CC95-4392-ABBC-EDD58AB1D84E}" srcOrd="0" destOrd="0" presId="urn:microsoft.com/office/officeart/2005/8/layout/radial5"/>
    <dgm:cxn modelId="{C5143F09-9603-4D97-94A4-057BB82569AC}" type="presOf" srcId="{C0725899-0546-4950-85C3-BC1124E0FA53}" destId="{F119D1FE-2E28-4E8A-83B1-E798C292A5F4}" srcOrd="0" destOrd="0" presId="urn:microsoft.com/office/officeart/2005/8/layout/radial5"/>
    <dgm:cxn modelId="{BF202DAD-2663-4ABF-9E22-31C688CBF4BD}" type="presOf" srcId="{7B1E5692-81DD-41EF-B147-BD911D2A6606}" destId="{B06E6CCC-5660-4267-BF2E-48F56031006B}" srcOrd="1" destOrd="0" presId="urn:microsoft.com/office/officeart/2005/8/layout/radial5"/>
    <dgm:cxn modelId="{FC34F4E9-F7DE-4475-BD6A-578560205EDB}" type="presOf" srcId="{AE8B7C8C-0D95-47F6-BC9C-5BF45FC828DA}" destId="{0A80FE14-32DA-4CF2-95DB-7BA28A1A8FB1}" srcOrd="0" destOrd="0" presId="urn:microsoft.com/office/officeart/2005/8/layout/radial5"/>
    <dgm:cxn modelId="{70B599A5-01D3-403A-810A-E4473BF557B6}" type="presOf" srcId="{A6235FD2-4558-4CF7-B72D-3F9964EDE8E0}" destId="{575CF1D9-8731-4FCC-871B-09D2D77B8A1B}" srcOrd="1" destOrd="0" presId="urn:microsoft.com/office/officeart/2005/8/layout/radial5"/>
    <dgm:cxn modelId="{C40D674D-6F62-482C-A053-BE0F6EF3F070}" type="presOf" srcId="{C0725899-0546-4950-85C3-BC1124E0FA53}" destId="{803FAFCE-2F52-4A10-A0D7-7CE7E981CD2D}" srcOrd="1" destOrd="0" presId="urn:microsoft.com/office/officeart/2005/8/layout/radial5"/>
    <dgm:cxn modelId="{2C7CA121-C590-4304-960F-9094F52DAE22}" srcId="{376B0B0A-8E2D-4B19-BD0F-9492291403DC}" destId="{E77B9FF9-A9F4-4165-A6F5-65F874EEED66}" srcOrd="0" destOrd="0" parTransId="{DCCE4682-A600-4711-8D8F-7CE698144108}" sibTransId="{7D3985A3-3C90-4CD7-B4EF-4635B2ABCAB6}"/>
    <dgm:cxn modelId="{60BED45E-2DDD-4416-B4AE-9DE8FCF2D7DA}" srcId="{AE8B7C8C-0D95-47F6-BC9C-5BF45FC828DA}" destId="{42884941-C459-4D86-9EE1-30FE56AB2E82}" srcOrd="7" destOrd="0" parTransId="{F78C428F-5976-4997-A831-7D273F422FEA}" sibTransId="{182A8085-2FDA-4F1F-AA76-715912AD69C1}"/>
    <dgm:cxn modelId="{0611B617-5954-4327-9C2D-D70C9D273F17}" type="presOf" srcId="{C0362307-0806-438D-9C49-9419EF8BC358}" destId="{312AFEB3-643D-4129-83C4-C50CFD5DD9FA}" srcOrd="0" destOrd="0" presId="urn:microsoft.com/office/officeart/2005/8/layout/radial5"/>
    <dgm:cxn modelId="{B05EFEBB-3EE0-4F7D-9D79-9001D0E820CF}" srcId="{720B1DA1-82E8-4BBF-BBD0-9F4A530C2E30}" destId="{BA7AF89D-5ADC-4EC7-A9ED-BAFF0DFAAA6A}" srcOrd="0" destOrd="0" parTransId="{D3C240D5-5976-45EF-9FE8-570347990570}" sibTransId="{EDE237B6-F600-44A3-BF99-449473DE9ECE}"/>
    <dgm:cxn modelId="{5CD94F4C-2A66-494B-9BDA-2E0069FA70D7}" type="presOf" srcId="{4C07B9B4-371F-463F-A443-126B9C3D253C}" destId="{1EA5C2E0-2FE2-408F-9B87-66A9CADE22A2}" srcOrd="1" destOrd="0" presId="urn:microsoft.com/office/officeart/2005/8/layout/radial5"/>
    <dgm:cxn modelId="{FCEEC0D9-C212-4ACA-A2CC-C01984CB61E0}" srcId="{1A732AAD-7846-4641-B0E2-6D7E68F144CF}" destId="{98050A13-2A5B-4361-8574-B366A11AD691}" srcOrd="0" destOrd="0" parTransId="{523B3944-0C1E-4807-AC9C-0A3D748C6A4E}" sibTransId="{2DFF5C5F-AD01-4FF3-A853-DD7901386F14}"/>
    <dgm:cxn modelId="{79D8A255-A7D8-4856-80E1-0747DEF6D849}" type="presOf" srcId="{C948F025-0EE8-45B5-BFE4-948D1F238AE3}" destId="{D618CF2E-67D8-4621-83DE-B69F6EC18979}" srcOrd="0" destOrd="0" presId="urn:microsoft.com/office/officeart/2005/8/layout/radial5"/>
    <dgm:cxn modelId="{CEC0C2AD-5B4B-4C4E-BB6B-A7EACE812C16}" type="presOf" srcId="{7B1E5692-81DD-41EF-B147-BD911D2A6606}" destId="{A0A21180-F6AD-4F13-837D-803A5CE8CB5D}" srcOrd="0" destOrd="0" presId="urn:microsoft.com/office/officeart/2005/8/layout/radial5"/>
    <dgm:cxn modelId="{CA026243-944E-448F-B6CB-0E907721D15F}" srcId="{AE8B7C8C-0D95-47F6-BC9C-5BF45FC828DA}" destId="{3329AC0D-3314-40C3-BF0C-3CE0CFC971CB}" srcOrd="0" destOrd="0" parTransId="{C8A3A658-63C6-4C14-84A2-9B1E3E006841}" sibTransId="{25012EDD-1DFB-48AE-8C19-61A7AAA33513}"/>
    <dgm:cxn modelId="{19B28BEC-E4A0-4554-A74E-C288FB647762}" srcId="{3329AC0D-3314-40C3-BF0C-3CE0CFC971CB}" destId="{52FD88F2-04AC-4898-95E6-2D28A67FDD4D}" srcOrd="4" destOrd="0" parTransId="{4C07B9B4-371F-463F-A443-126B9C3D253C}" sibTransId="{11B9FB31-00C3-418F-B062-7C6F13CF293B}"/>
    <dgm:cxn modelId="{D5EDED48-25AC-4606-943F-E8A5A0927A87}" type="presOf" srcId="{A78BDD1B-F386-450C-89AD-B8723B98AFBC}" destId="{C5155C93-5BEF-4C00-9F2E-EC7ECDE638BB}" srcOrd="0" destOrd="0" presId="urn:microsoft.com/office/officeart/2005/8/layout/radial5"/>
    <dgm:cxn modelId="{016AC77D-BB17-4E90-B36F-BEE20A5A0602}" srcId="{AE8B7C8C-0D95-47F6-BC9C-5BF45FC828DA}" destId="{720B1DA1-82E8-4BBF-BBD0-9F4A530C2E30}" srcOrd="1" destOrd="0" parTransId="{E576AD40-B42B-49DB-A689-5080E2A7A859}" sibTransId="{6BE54FD0-C70C-4DD3-8641-2AFE10025518}"/>
    <dgm:cxn modelId="{E0E28642-8107-4521-810A-85F4E13E9E98}" type="presOf" srcId="{3329AC0D-3314-40C3-BF0C-3CE0CFC971CB}" destId="{BAE0FD29-6303-4DA3-8B43-95E8548A6DEC}" srcOrd="0" destOrd="0" presId="urn:microsoft.com/office/officeart/2005/8/layout/radial5"/>
    <dgm:cxn modelId="{30C1463E-79DE-4F76-9269-3DF47E81857B}" type="presOf" srcId="{A5F77717-8E4E-441E-A4F9-007C932E6F0A}" destId="{2A108D09-0DE0-49D6-8CA3-3DABA6C4281F}" srcOrd="0" destOrd="0" presId="urn:microsoft.com/office/officeart/2005/8/layout/radial5"/>
    <dgm:cxn modelId="{7DCBFCA5-94B7-4065-A4CA-50D44D11BDFB}" srcId="{3329AC0D-3314-40C3-BF0C-3CE0CFC971CB}" destId="{686DAC43-0C0E-45D2-B9C6-E5D375EEB6F3}" srcOrd="0" destOrd="0" parTransId="{7B1E5692-81DD-41EF-B147-BD911D2A6606}" sibTransId="{16384E17-3A7B-46AC-8EBD-2DC89E21490E}"/>
    <dgm:cxn modelId="{B29FEDD3-B99A-44C9-BD5C-E8325DA862BC}" srcId="{AE8B7C8C-0D95-47F6-BC9C-5BF45FC828DA}" destId="{EE049721-EC3A-4920-9904-7C783FCEE734}" srcOrd="8" destOrd="0" parTransId="{4567BAAC-62D8-458B-99D1-A9902B74F3D1}" sibTransId="{23F71D4F-EF2A-4480-B861-C5B849D7A1DA}"/>
    <dgm:cxn modelId="{7C2D6442-C2EA-46C8-B3B9-82D42B141384}" type="presOf" srcId="{52FD88F2-04AC-4898-95E6-2D28A67FDD4D}" destId="{16FC9EAF-9BAD-4CD8-A28D-1581C7B07D9F}" srcOrd="0" destOrd="0" presId="urn:microsoft.com/office/officeart/2005/8/layout/radial5"/>
    <dgm:cxn modelId="{7EF7FA42-E7FA-4640-B397-37062F9B81D1}" srcId="{AE8B7C8C-0D95-47F6-BC9C-5BF45FC828DA}" destId="{15985A4C-B2CD-4CD3-AA10-B9CB4D31C91E}" srcOrd="5" destOrd="0" parTransId="{9A17506C-7DF7-42AB-A45B-089C6F45231B}" sibTransId="{19EE5F36-412D-4171-88F4-26CB530E1C82}"/>
    <dgm:cxn modelId="{4429D258-453B-4614-8DBB-0599A9EC849C}" type="presOf" srcId="{C0362307-0806-438D-9C49-9419EF8BC358}" destId="{767CF068-7DC1-400F-838C-0E50D3A7B4A1}" srcOrd="1" destOrd="0" presId="urn:microsoft.com/office/officeart/2005/8/layout/radial5"/>
    <dgm:cxn modelId="{5C954BCA-FD2A-4BFE-99E3-5A8B552EBB3F}" type="presOf" srcId="{B454079D-50A0-45D6-B0FC-A76D75C01225}" destId="{48B70570-9DE2-4057-8915-728156E777EC}" srcOrd="0" destOrd="0" presId="urn:microsoft.com/office/officeart/2005/8/layout/radial5"/>
    <dgm:cxn modelId="{45E2D0CB-AD59-4BA3-B150-38E4F8EBFF3C}" srcId="{AE8B7C8C-0D95-47F6-BC9C-5BF45FC828DA}" destId="{C66AC93A-9939-4580-BD51-B546051F29F2}" srcOrd="4" destOrd="0" parTransId="{B08AB36D-5D6D-47BC-9BF3-9590EF234448}" sibTransId="{7984A2AB-80CC-4F00-9D18-0FC9E2A2DDF0}"/>
    <dgm:cxn modelId="{1289AAEE-005D-4561-BBE6-0FFDCDF3C24E}" type="presOf" srcId="{A5F77717-8E4E-441E-A4F9-007C932E6F0A}" destId="{38FE089F-112C-4C82-A845-EF194A6B5551}" srcOrd="1" destOrd="0" presId="urn:microsoft.com/office/officeart/2005/8/layout/radial5"/>
    <dgm:cxn modelId="{47FD179B-5E49-4C8D-AFBB-CC7B3D0D8C4C}" srcId="{AE8B7C8C-0D95-47F6-BC9C-5BF45FC828DA}" destId="{1A732AAD-7846-4641-B0E2-6D7E68F144CF}" srcOrd="2" destOrd="0" parTransId="{35039586-1F6B-499D-8C80-8A1D8E2D0D44}" sibTransId="{6F2A6134-B63F-461B-92DB-4B42A00096DA}"/>
    <dgm:cxn modelId="{88C7A139-C3BC-47FD-A7DA-51E60E3A46D9}" srcId="{AE8B7C8C-0D95-47F6-BC9C-5BF45FC828DA}" destId="{8F81DB51-2DC6-44CA-A59A-68AC7BE81F45}" srcOrd="6" destOrd="0" parTransId="{48FBFF34-F2C7-411B-AE83-63F1B78D59E6}" sibTransId="{F7734D38-1972-48BF-A79D-ACD2FA3DA045}"/>
    <dgm:cxn modelId="{CFF57CE8-3058-4B23-A753-6E0515FED351}" srcId="{AE8B7C8C-0D95-47F6-BC9C-5BF45FC828DA}" destId="{376B0B0A-8E2D-4B19-BD0F-9492291403DC}" srcOrd="3" destOrd="0" parTransId="{5A4D2780-41CD-4C0E-B6DD-39DC3D38B7BB}" sibTransId="{B8CAE6B8-9897-4BDF-834C-09B3587667CF}"/>
    <dgm:cxn modelId="{8787FD73-39B7-4E7E-9612-4B72563BCB65}" srcId="{AE8B7C8C-0D95-47F6-BC9C-5BF45FC828DA}" destId="{C76E22D2-7821-4E48-9FAC-A404B4868DC2}" srcOrd="10" destOrd="0" parTransId="{0792F36E-81BF-4019-B23E-838F32B3BEB4}" sibTransId="{32F625ED-11CF-499D-A7D9-4932EF315E8B}"/>
    <dgm:cxn modelId="{EAEDA9F3-03E0-4759-83E4-4B521E9FA70E}" srcId="{3329AC0D-3314-40C3-BF0C-3CE0CFC971CB}" destId="{B454079D-50A0-45D6-B0FC-A76D75C01225}" srcOrd="1" destOrd="0" parTransId="{A5F77717-8E4E-441E-A4F9-007C932E6F0A}" sibTransId="{429E5A3B-65E5-4363-870F-1EE34E37D14C}"/>
    <dgm:cxn modelId="{BB310287-9F1C-4660-B723-9A5709E52780}" srcId="{3329AC0D-3314-40C3-BF0C-3CE0CFC971CB}" destId="{C948F025-0EE8-45B5-BFE4-948D1F238AE3}" srcOrd="2" destOrd="0" parTransId="{A6235FD2-4558-4CF7-B72D-3F9964EDE8E0}" sibTransId="{1AE1F9EE-E7B7-4849-BA84-E0EE38A4BC47}"/>
    <dgm:cxn modelId="{D55C1299-D356-41E8-AF1A-E942D09D178C}" type="presOf" srcId="{A6235FD2-4558-4CF7-B72D-3F9964EDE8E0}" destId="{48EA0130-CF0D-4086-9E78-87F335AC1BA8}" srcOrd="0" destOrd="0" presId="urn:microsoft.com/office/officeart/2005/8/layout/radial5"/>
    <dgm:cxn modelId="{F4A94B07-1A8D-49FB-B81B-A4C226E789DB}" srcId="{AE8B7C8C-0D95-47F6-BC9C-5BF45FC828DA}" destId="{39B630BE-EEAD-4B1C-B564-6D9675B24C5A}" srcOrd="9" destOrd="0" parTransId="{6A3D6B8B-D897-4D0D-AB63-8B151036A81E}" sibTransId="{395CCA41-5E10-400E-B736-A7C14D5BE85E}"/>
    <dgm:cxn modelId="{A8773AFF-DDB9-4DE0-8F30-ED897C40C6F0}" type="presOf" srcId="{9A54E03C-42BC-446F-AB63-3878CDFACC72}" destId="{983F22D9-F31B-4581-973E-444DF32F1F9B}" srcOrd="0" destOrd="0" presId="urn:microsoft.com/office/officeart/2005/8/layout/radial5"/>
    <dgm:cxn modelId="{E380C6FD-5534-4510-A765-ADA579DBD85C}" type="presParOf" srcId="{0A80FE14-32DA-4CF2-95DB-7BA28A1A8FB1}" destId="{BAE0FD29-6303-4DA3-8B43-95E8548A6DEC}" srcOrd="0" destOrd="0" presId="urn:microsoft.com/office/officeart/2005/8/layout/radial5"/>
    <dgm:cxn modelId="{B161F4C8-89A2-4814-94C1-5BAC3727EBFF}" type="presParOf" srcId="{0A80FE14-32DA-4CF2-95DB-7BA28A1A8FB1}" destId="{A0A21180-F6AD-4F13-837D-803A5CE8CB5D}" srcOrd="1" destOrd="0" presId="urn:microsoft.com/office/officeart/2005/8/layout/radial5"/>
    <dgm:cxn modelId="{74B3EE96-AE85-4480-9171-F044381BC508}" type="presParOf" srcId="{A0A21180-F6AD-4F13-837D-803A5CE8CB5D}" destId="{B06E6CCC-5660-4267-BF2E-48F56031006B}" srcOrd="0" destOrd="0" presId="urn:microsoft.com/office/officeart/2005/8/layout/radial5"/>
    <dgm:cxn modelId="{934EBA55-7322-4CA8-929E-5D74C6CC8928}" type="presParOf" srcId="{0A80FE14-32DA-4CF2-95DB-7BA28A1A8FB1}" destId="{FA72986B-185F-418A-ABA1-80B33F2ADAD4}" srcOrd="2" destOrd="0" presId="urn:microsoft.com/office/officeart/2005/8/layout/radial5"/>
    <dgm:cxn modelId="{84942C96-579E-4961-A58A-1F70A71D46E4}" type="presParOf" srcId="{0A80FE14-32DA-4CF2-95DB-7BA28A1A8FB1}" destId="{2A108D09-0DE0-49D6-8CA3-3DABA6C4281F}" srcOrd="3" destOrd="0" presId="urn:microsoft.com/office/officeart/2005/8/layout/radial5"/>
    <dgm:cxn modelId="{362CA11F-1BE3-48E7-BC8C-2C1CE164E6D5}" type="presParOf" srcId="{2A108D09-0DE0-49D6-8CA3-3DABA6C4281F}" destId="{38FE089F-112C-4C82-A845-EF194A6B5551}" srcOrd="0" destOrd="0" presId="urn:microsoft.com/office/officeart/2005/8/layout/radial5"/>
    <dgm:cxn modelId="{FD10C986-DC22-46E0-94FA-DD7C323D29FC}" type="presParOf" srcId="{0A80FE14-32DA-4CF2-95DB-7BA28A1A8FB1}" destId="{48B70570-9DE2-4057-8915-728156E777EC}" srcOrd="4" destOrd="0" presId="urn:microsoft.com/office/officeart/2005/8/layout/radial5"/>
    <dgm:cxn modelId="{4F046343-80F3-4285-9C3C-002B2F89BBAF}" type="presParOf" srcId="{0A80FE14-32DA-4CF2-95DB-7BA28A1A8FB1}" destId="{48EA0130-CF0D-4086-9E78-87F335AC1BA8}" srcOrd="5" destOrd="0" presId="urn:microsoft.com/office/officeart/2005/8/layout/radial5"/>
    <dgm:cxn modelId="{D17C2844-659B-43D2-BBDD-F051A0A524D2}" type="presParOf" srcId="{48EA0130-CF0D-4086-9E78-87F335AC1BA8}" destId="{575CF1D9-8731-4FCC-871B-09D2D77B8A1B}" srcOrd="0" destOrd="0" presId="urn:microsoft.com/office/officeart/2005/8/layout/radial5"/>
    <dgm:cxn modelId="{1C7F217A-174D-4812-9DC5-6127ADF26AFB}" type="presParOf" srcId="{0A80FE14-32DA-4CF2-95DB-7BA28A1A8FB1}" destId="{D618CF2E-67D8-4621-83DE-B69F6EC18979}" srcOrd="6" destOrd="0" presId="urn:microsoft.com/office/officeart/2005/8/layout/radial5"/>
    <dgm:cxn modelId="{DECB50FB-0FC9-4A25-9561-53925DB0346E}" type="presParOf" srcId="{0A80FE14-32DA-4CF2-95DB-7BA28A1A8FB1}" destId="{312AFEB3-643D-4129-83C4-C50CFD5DD9FA}" srcOrd="7" destOrd="0" presId="urn:microsoft.com/office/officeart/2005/8/layout/radial5"/>
    <dgm:cxn modelId="{981CF6A8-DF2F-4F48-8FDA-D8BF9EB15DF5}" type="presParOf" srcId="{312AFEB3-643D-4129-83C4-C50CFD5DD9FA}" destId="{767CF068-7DC1-400F-838C-0E50D3A7B4A1}" srcOrd="0" destOrd="0" presId="urn:microsoft.com/office/officeart/2005/8/layout/radial5"/>
    <dgm:cxn modelId="{76D319EB-8619-4371-8530-79D2BF69B8E6}" type="presParOf" srcId="{0A80FE14-32DA-4CF2-95DB-7BA28A1A8FB1}" destId="{983F22D9-F31B-4581-973E-444DF32F1F9B}" srcOrd="8" destOrd="0" presId="urn:microsoft.com/office/officeart/2005/8/layout/radial5"/>
    <dgm:cxn modelId="{B03659AA-0896-4F0C-ACBF-7B05B73DFF24}" type="presParOf" srcId="{0A80FE14-32DA-4CF2-95DB-7BA28A1A8FB1}" destId="{956F8A1E-CC95-4392-ABBC-EDD58AB1D84E}" srcOrd="9" destOrd="0" presId="urn:microsoft.com/office/officeart/2005/8/layout/radial5"/>
    <dgm:cxn modelId="{7AA344C8-E1CA-4A9D-937E-A41F910508C5}" type="presParOf" srcId="{956F8A1E-CC95-4392-ABBC-EDD58AB1D84E}" destId="{1EA5C2E0-2FE2-408F-9B87-66A9CADE22A2}" srcOrd="0" destOrd="0" presId="urn:microsoft.com/office/officeart/2005/8/layout/radial5"/>
    <dgm:cxn modelId="{64187F3F-52D6-46EE-B469-5BE3F4DCB8C3}" type="presParOf" srcId="{0A80FE14-32DA-4CF2-95DB-7BA28A1A8FB1}" destId="{16FC9EAF-9BAD-4CD8-A28D-1581C7B07D9F}" srcOrd="10" destOrd="0" presId="urn:microsoft.com/office/officeart/2005/8/layout/radial5"/>
    <dgm:cxn modelId="{E1718711-63B6-4D50-81D9-4E00FBC5F7F4}" type="presParOf" srcId="{0A80FE14-32DA-4CF2-95DB-7BA28A1A8FB1}" destId="{F119D1FE-2E28-4E8A-83B1-E798C292A5F4}" srcOrd="11" destOrd="0" presId="urn:microsoft.com/office/officeart/2005/8/layout/radial5"/>
    <dgm:cxn modelId="{CABF8B09-DF11-4E5F-969C-82D7A1524960}" type="presParOf" srcId="{F119D1FE-2E28-4E8A-83B1-E798C292A5F4}" destId="{803FAFCE-2F52-4A10-A0D7-7CE7E981CD2D}" srcOrd="0" destOrd="0" presId="urn:microsoft.com/office/officeart/2005/8/layout/radial5"/>
    <dgm:cxn modelId="{01900B74-1551-4548-8119-39500CA14B76}" type="presParOf" srcId="{0A80FE14-32DA-4CF2-95DB-7BA28A1A8FB1}" destId="{C5155C93-5BEF-4C00-9F2E-EC7ECDE638B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4D98F2-D95C-4682-A95F-EA8332335CB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6E2F97A-B349-44E2-B8C5-6722F5FCE3E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sz="2800" dirty="0"/>
            <a:t>OBJETO OM 147               </a:t>
          </a:r>
          <a:r>
            <a:rPr lang="es-EC" sz="4000" dirty="0"/>
            <a:t> </a:t>
          </a:r>
        </a:p>
        <a:p>
          <a:r>
            <a:rPr lang="es-EC" sz="1800" dirty="0"/>
            <a:t>(Art. IV. 7.27 </a:t>
          </a:r>
          <a:r>
            <a:rPr lang="es-EC" sz="1800" dirty="0" err="1"/>
            <a:t>Cód.Mun</a:t>
          </a:r>
          <a:r>
            <a:rPr lang="es-EC" sz="1800" dirty="0"/>
            <a:t>.)</a:t>
          </a:r>
        </a:p>
      </dgm:t>
    </dgm:pt>
    <dgm:pt modelId="{D7F6DCD3-3AF4-4EDD-AE6F-8E524BD3AD2C}" type="parTrans" cxnId="{534A00F1-22E2-43EC-8C25-AAF2A4F188B1}">
      <dgm:prSet/>
      <dgm:spPr/>
      <dgm:t>
        <a:bodyPr/>
        <a:lstStyle/>
        <a:p>
          <a:endParaRPr lang="es-EC"/>
        </a:p>
      </dgm:t>
    </dgm:pt>
    <dgm:pt modelId="{0DE1B937-87FD-448A-B6B1-5E2BC2AAD5B6}" type="sibTrans" cxnId="{534A00F1-22E2-43EC-8C25-AAF2A4F188B1}">
      <dgm:prSet/>
      <dgm:spPr/>
      <dgm:t>
        <a:bodyPr/>
        <a:lstStyle/>
        <a:p>
          <a:endParaRPr lang="es-EC"/>
        </a:p>
      </dgm:t>
    </dgm:pt>
    <dgm:pt modelId="{48E4FA10-C6E0-480B-A17E-C1DB67D1F5DB}">
      <dgm:prSet/>
      <dgm:spPr/>
      <dgm:t>
        <a:bodyPr/>
        <a:lstStyle/>
        <a:p>
          <a:r>
            <a:rPr lang="es-EC" dirty="0"/>
            <a:t>Establecer procesos y procedimientos para la regularización integral de los ASENTAMIENTOS HUMANOS DE HECHO Y CONSOLIDADOS Y PRECARIOS,  y declararlos de interés social de conformidad con el PMDOT, PUESO, y planes especiales</a:t>
          </a:r>
        </a:p>
      </dgm:t>
    </dgm:pt>
    <dgm:pt modelId="{4CFE3F24-7946-484D-985C-0181512182CE}" type="parTrans" cxnId="{E35E9AD2-ACDE-49F2-821D-830D8219CE41}">
      <dgm:prSet/>
      <dgm:spPr/>
      <dgm:t>
        <a:bodyPr/>
        <a:lstStyle/>
        <a:p>
          <a:endParaRPr lang="es-EC"/>
        </a:p>
      </dgm:t>
    </dgm:pt>
    <dgm:pt modelId="{A2C17DD9-4531-43FF-A643-AA64E948502B}" type="sibTrans" cxnId="{E35E9AD2-ACDE-49F2-821D-830D8219CE41}">
      <dgm:prSet/>
      <dgm:spPr/>
      <dgm:t>
        <a:bodyPr/>
        <a:lstStyle/>
        <a:p>
          <a:endParaRPr lang="es-EC"/>
        </a:p>
      </dgm:t>
    </dgm:pt>
    <dgm:pt modelId="{E8957B70-124F-4ED7-BD26-55DA62689584}">
      <dgm:prSet custT="1"/>
      <dgm:spPr/>
      <dgm:t>
        <a:bodyPr/>
        <a:lstStyle/>
        <a:p>
          <a:r>
            <a:rPr lang="es-EC" sz="2800" dirty="0"/>
            <a:t>ÁMBITO OM 147</a:t>
          </a:r>
          <a:r>
            <a:rPr lang="es-EC" sz="4100" dirty="0"/>
            <a:t>            </a:t>
          </a:r>
          <a:r>
            <a:rPr lang="es-EC" sz="1800" dirty="0"/>
            <a:t>(Art. IV.7.28 Cód. </a:t>
          </a:r>
          <a:r>
            <a:rPr lang="es-EC" sz="1800" dirty="0" err="1"/>
            <a:t>Mun</a:t>
          </a:r>
          <a:r>
            <a:rPr lang="es-EC" sz="1800" dirty="0"/>
            <a:t>.)</a:t>
          </a:r>
        </a:p>
      </dgm:t>
    </dgm:pt>
    <dgm:pt modelId="{D2084026-D25A-4D68-9B22-A1ACC9D356C2}" type="parTrans" cxnId="{996AD29E-DC62-4245-9273-889CA22F2857}">
      <dgm:prSet/>
      <dgm:spPr/>
      <dgm:t>
        <a:bodyPr/>
        <a:lstStyle/>
        <a:p>
          <a:endParaRPr lang="es-EC"/>
        </a:p>
      </dgm:t>
    </dgm:pt>
    <dgm:pt modelId="{E60C4853-9A62-4619-857C-8138C0870016}" type="sibTrans" cxnId="{996AD29E-DC62-4245-9273-889CA22F2857}">
      <dgm:prSet/>
      <dgm:spPr/>
      <dgm:t>
        <a:bodyPr/>
        <a:lstStyle/>
        <a:p>
          <a:endParaRPr lang="es-EC"/>
        </a:p>
      </dgm:t>
    </dgm:pt>
    <dgm:pt modelId="{9CD2A889-FD22-47E9-BECF-99A00008BFE4}">
      <dgm:prSet/>
      <dgm:spPr/>
      <dgm:t>
        <a:bodyPr/>
        <a:lstStyle/>
        <a:p>
          <a:r>
            <a:rPr lang="es-EC" dirty="0"/>
            <a:t>Para asentamientos humanos de hecho y consolidados y precarios, no regularizados que se encuentren con una ocupación informal del sueño y cumplan con los requisitos de esta OM</a:t>
          </a:r>
        </a:p>
      </dgm:t>
    </dgm:pt>
    <dgm:pt modelId="{AA428262-E540-4612-9E7D-1B1FBB78E2F3}" type="parTrans" cxnId="{1E88356D-AC5D-448C-B02B-6D73D3ABD5A2}">
      <dgm:prSet/>
      <dgm:spPr/>
      <dgm:t>
        <a:bodyPr/>
        <a:lstStyle/>
        <a:p>
          <a:endParaRPr lang="es-EC"/>
        </a:p>
      </dgm:t>
    </dgm:pt>
    <dgm:pt modelId="{FF7395F6-2B78-4918-B73B-8362505588AF}" type="sibTrans" cxnId="{1E88356D-AC5D-448C-B02B-6D73D3ABD5A2}">
      <dgm:prSet/>
      <dgm:spPr/>
      <dgm:t>
        <a:bodyPr/>
        <a:lstStyle/>
        <a:p>
          <a:endParaRPr lang="es-EC"/>
        </a:p>
      </dgm:t>
    </dgm:pt>
    <dgm:pt modelId="{5CA9A79D-62E4-4D90-A6CC-D6E5579FE416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C" sz="2800" dirty="0"/>
            <a:t>Creación de la Unidad Especial Regula Tu Barrio</a:t>
          </a:r>
        </a:p>
      </dgm:t>
    </dgm:pt>
    <dgm:pt modelId="{9E454B19-4034-4BA1-B68A-D58A72EA4EFA}" type="sibTrans" cxnId="{48005DA8-A2AE-4C02-9380-4CA932571D6F}">
      <dgm:prSet/>
      <dgm:spPr/>
      <dgm:t>
        <a:bodyPr/>
        <a:lstStyle/>
        <a:p>
          <a:endParaRPr lang="es-EC"/>
        </a:p>
      </dgm:t>
    </dgm:pt>
    <dgm:pt modelId="{1338D658-0794-4589-BE59-1C1FE5D3A627}" type="parTrans" cxnId="{48005DA8-A2AE-4C02-9380-4CA932571D6F}">
      <dgm:prSet/>
      <dgm:spPr/>
      <dgm:t>
        <a:bodyPr/>
        <a:lstStyle/>
        <a:p>
          <a:endParaRPr lang="es-EC"/>
        </a:p>
      </dgm:t>
    </dgm:pt>
    <dgm:pt modelId="{FABA2AC8-1601-43C0-BB73-FFD2E0EB3803}">
      <dgm:prSet phldrT="[Texto]"/>
      <dgm:spPr/>
      <dgm:t>
        <a:bodyPr/>
        <a:lstStyle/>
        <a:p>
          <a:r>
            <a:rPr lang="es-EC" dirty="0"/>
            <a:t>Miles de familias de estratos sociales pobres estaban asentadas en barrios sin ninguna planificación con poca o ninguna infraestructura de servicios básicos.</a:t>
          </a:r>
        </a:p>
      </dgm:t>
    </dgm:pt>
    <dgm:pt modelId="{5E757ADC-E9B5-42F0-9CB5-12601F985196}" type="sibTrans" cxnId="{361A7AF3-0B4C-4BFE-920C-B66DED742377}">
      <dgm:prSet/>
      <dgm:spPr/>
      <dgm:t>
        <a:bodyPr/>
        <a:lstStyle/>
        <a:p>
          <a:endParaRPr lang="es-EC"/>
        </a:p>
      </dgm:t>
    </dgm:pt>
    <dgm:pt modelId="{664ABAC2-5FAB-4793-A51A-D18284798CA7}" type="parTrans" cxnId="{361A7AF3-0B4C-4BFE-920C-B66DED742377}">
      <dgm:prSet/>
      <dgm:spPr/>
      <dgm:t>
        <a:bodyPr/>
        <a:lstStyle/>
        <a:p>
          <a:endParaRPr lang="es-EC"/>
        </a:p>
      </dgm:t>
    </dgm:pt>
    <dgm:pt modelId="{31F134CD-E969-4888-BB01-9E34ABA70046}" type="pres">
      <dgm:prSet presAssocID="{314D98F2-D95C-4682-A95F-EA8332335CB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5931D41-2630-4C1C-BB53-49C13825571C}" type="pres">
      <dgm:prSet presAssocID="{5CA9A79D-62E4-4D90-A6CC-D6E5579FE416}" presName="linNode" presStyleCnt="0"/>
      <dgm:spPr/>
    </dgm:pt>
    <dgm:pt modelId="{ADC56593-C98D-4345-B42D-FA385FF7A02B}" type="pres">
      <dgm:prSet presAssocID="{5CA9A79D-62E4-4D90-A6CC-D6E5579FE41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FAE683-2E43-4A87-9631-DB097C5D6090}" type="pres">
      <dgm:prSet presAssocID="{5CA9A79D-62E4-4D90-A6CC-D6E5579FE416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5B12DD-892B-48E8-9F60-96A0C3B69182}" type="pres">
      <dgm:prSet presAssocID="{9E454B19-4034-4BA1-B68A-D58A72EA4EFA}" presName="spacing" presStyleCnt="0"/>
      <dgm:spPr/>
    </dgm:pt>
    <dgm:pt modelId="{506DA0AD-787B-41D1-8846-2B2F496B4861}" type="pres">
      <dgm:prSet presAssocID="{36E2F97A-B349-44E2-B8C5-6722F5FCE3E7}" presName="linNode" presStyleCnt="0"/>
      <dgm:spPr/>
    </dgm:pt>
    <dgm:pt modelId="{48A3F195-46FC-4062-8C5D-DA025B8FB84C}" type="pres">
      <dgm:prSet presAssocID="{36E2F97A-B349-44E2-B8C5-6722F5FCE3E7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CE4162-CBCA-4C4E-93C8-7404CEFF3373}" type="pres">
      <dgm:prSet presAssocID="{36E2F97A-B349-44E2-B8C5-6722F5FCE3E7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DAE521-FBCB-4885-9F93-622A3B0F1377}" type="pres">
      <dgm:prSet presAssocID="{0DE1B937-87FD-448A-B6B1-5E2BC2AAD5B6}" presName="spacing" presStyleCnt="0"/>
      <dgm:spPr/>
    </dgm:pt>
    <dgm:pt modelId="{6641C581-546F-4209-BE15-17124865A61D}" type="pres">
      <dgm:prSet presAssocID="{E8957B70-124F-4ED7-BD26-55DA62689584}" presName="linNode" presStyleCnt="0"/>
      <dgm:spPr/>
    </dgm:pt>
    <dgm:pt modelId="{5709BFF3-653A-4327-B001-8A4F4757E216}" type="pres">
      <dgm:prSet presAssocID="{E8957B70-124F-4ED7-BD26-55DA62689584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B0620B-AA51-48BD-A897-715555E759A1}" type="pres">
      <dgm:prSet presAssocID="{E8957B70-124F-4ED7-BD26-55DA62689584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641A69-D7B4-49F3-AD32-B1798E9B2D24}" type="presOf" srcId="{314D98F2-D95C-4682-A95F-EA8332335CB8}" destId="{31F134CD-E969-4888-BB01-9E34ABA70046}" srcOrd="0" destOrd="0" presId="urn:microsoft.com/office/officeart/2005/8/layout/vList6"/>
    <dgm:cxn modelId="{534A00F1-22E2-43EC-8C25-AAF2A4F188B1}" srcId="{314D98F2-D95C-4682-A95F-EA8332335CB8}" destId="{36E2F97A-B349-44E2-B8C5-6722F5FCE3E7}" srcOrd="1" destOrd="0" parTransId="{D7F6DCD3-3AF4-4EDD-AE6F-8E524BD3AD2C}" sibTransId="{0DE1B937-87FD-448A-B6B1-5E2BC2AAD5B6}"/>
    <dgm:cxn modelId="{1E88356D-AC5D-448C-B02B-6D73D3ABD5A2}" srcId="{E8957B70-124F-4ED7-BD26-55DA62689584}" destId="{9CD2A889-FD22-47E9-BECF-99A00008BFE4}" srcOrd="0" destOrd="0" parTransId="{AA428262-E540-4612-9E7D-1B1FBB78E2F3}" sibTransId="{FF7395F6-2B78-4918-B73B-8362505588AF}"/>
    <dgm:cxn modelId="{48005DA8-A2AE-4C02-9380-4CA932571D6F}" srcId="{314D98F2-D95C-4682-A95F-EA8332335CB8}" destId="{5CA9A79D-62E4-4D90-A6CC-D6E5579FE416}" srcOrd="0" destOrd="0" parTransId="{1338D658-0794-4589-BE59-1C1FE5D3A627}" sibTransId="{9E454B19-4034-4BA1-B68A-D58A72EA4EFA}"/>
    <dgm:cxn modelId="{E35E9AD2-ACDE-49F2-821D-830D8219CE41}" srcId="{36E2F97A-B349-44E2-B8C5-6722F5FCE3E7}" destId="{48E4FA10-C6E0-480B-A17E-C1DB67D1F5DB}" srcOrd="0" destOrd="0" parTransId="{4CFE3F24-7946-484D-985C-0181512182CE}" sibTransId="{A2C17DD9-4531-43FF-A643-AA64E948502B}"/>
    <dgm:cxn modelId="{996AD29E-DC62-4245-9273-889CA22F2857}" srcId="{314D98F2-D95C-4682-A95F-EA8332335CB8}" destId="{E8957B70-124F-4ED7-BD26-55DA62689584}" srcOrd="2" destOrd="0" parTransId="{D2084026-D25A-4D68-9B22-A1ACC9D356C2}" sibTransId="{E60C4853-9A62-4619-857C-8138C0870016}"/>
    <dgm:cxn modelId="{759669D7-E030-4ED8-A0A9-8054C2442646}" type="presOf" srcId="{36E2F97A-B349-44E2-B8C5-6722F5FCE3E7}" destId="{48A3F195-46FC-4062-8C5D-DA025B8FB84C}" srcOrd="0" destOrd="0" presId="urn:microsoft.com/office/officeart/2005/8/layout/vList6"/>
    <dgm:cxn modelId="{361A7AF3-0B4C-4BFE-920C-B66DED742377}" srcId="{5CA9A79D-62E4-4D90-A6CC-D6E5579FE416}" destId="{FABA2AC8-1601-43C0-BB73-FFD2E0EB3803}" srcOrd="0" destOrd="0" parTransId="{664ABAC2-5FAB-4793-A51A-D18284798CA7}" sibTransId="{5E757ADC-E9B5-42F0-9CB5-12601F985196}"/>
    <dgm:cxn modelId="{976EBD2B-911D-4927-8648-C46699FC994A}" type="presOf" srcId="{48E4FA10-C6E0-480B-A17E-C1DB67D1F5DB}" destId="{5ECE4162-CBCA-4C4E-93C8-7404CEFF3373}" srcOrd="0" destOrd="0" presId="urn:microsoft.com/office/officeart/2005/8/layout/vList6"/>
    <dgm:cxn modelId="{FD4FA0ED-9931-4A3C-BE2B-C4E867A3908C}" type="presOf" srcId="{FABA2AC8-1601-43C0-BB73-FFD2E0EB3803}" destId="{6EFAE683-2E43-4A87-9631-DB097C5D6090}" srcOrd="0" destOrd="0" presId="urn:microsoft.com/office/officeart/2005/8/layout/vList6"/>
    <dgm:cxn modelId="{0DEF296B-8094-430B-BB99-A1CD163D2843}" type="presOf" srcId="{E8957B70-124F-4ED7-BD26-55DA62689584}" destId="{5709BFF3-653A-4327-B001-8A4F4757E216}" srcOrd="0" destOrd="0" presId="urn:microsoft.com/office/officeart/2005/8/layout/vList6"/>
    <dgm:cxn modelId="{3239D9F2-3A75-4E06-91E6-8C8F755E18B7}" type="presOf" srcId="{5CA9A79D-62E4-4D90-A6CC-D6E5579FE416}" destId="{ADC56593-C98D-4345-B42D-FA385FF7A02B}" srcOrd="0" destOrd="0" presId="urn:microsoft.com/office/officeart/2005/8/layout/vList6"/>
    <dgm:cxn modelId="{E6E86670-4340-48E8-8AC8-DF45919C6E51}" type="presOf" srcId="{9CD2A889-FD22-47E9-BECF-99A00008BFE4}" destId="{53B0620B-AA51-48BD-A897-715555E759A1}" srcOrd="0" destOrd="0" presId="urn:microsoft.com/office/officeart/2005/8/layout/vList6"/>
    <dgm:cxn modelId="{75EB83B7-1B4F-4C44-8EB0-709EDDA358D0}" type="presParOf" srcId="{31F134CD-E969-4888-BB01-9E34ABA70046}" destId="{B5931D41-2630-4C1C-BB53-49C13825571C}" srcOrd="0" destOrd="0" presId="urn:microsoft.com/office/officeart/2005/8/layout/vList6"/>
    <dgm:cxn modelId="{5CAE3ECB-0788-471D-82D6-E906E8122CED}" type="presParOf" srcId="{B5931D41-2630-4C1C-BB53-49C13825571C}" destId="{ADC56593-C98D-4345-B42D-FA385FF7A02B}" srcOrd="0" destOrd="0" presId="urn:microsoft.com/office/officeart/2005/8/layout/vList6"/>
    <dgm:cxn modelId="{3D78C56A-9197-4679-A6BC-EA7FDA58C20B}" type="presParOf" srcId="{B5931D41-2630-4C1C-BB53-49C13825571C}" destId="{6EFAE683-2E43-4A87-9631-DB097C5D6090}" srcOrd="1" destOrd="0" presId="urn:microsoft.com/office/officeart/2005/8/layout/vList6"/>
    <dgm:cxn modelId="{DEDE466C-0928-4AEB-95E4-CDD378159060}" type="presParOf" srcId="{31F134CD-E969-4888-BB01-9E34ABA70046}" destId="{185B12DD-892B-48E8-9F60-96A0C3B69182}" srcOrd="1" destOrd="0" presId="urn:microsoft.com/office/officeart/2005/8/layout/vList6"/>
    <dgm:cxn modelId="{64BBBDC3-9672-45AE-8D17-3E285E6D65C5}" type="presParOf" srcId="{31F134CD-E969-4888-BB01-9E34ABA70046}" destId="{506DA0AD-787B-41D1-8846-2B2F496B4861}" srcOrd="2" destOrd="0" presId="urn:microsoft.com/office/officeart/2005/8/layout/vList6"/>
    <dgm:cxn modelId="{1CA41B12-9A42-4DFD-BCF6-97590D011C18}" type="presParOf" srcId="{506DA0AD-787B-41D1-8846-2B2F496B4861}" destId="{48A3F195-46FC-4062-8C5D-DA025B8FB84C}" srcOrd="0" destOrd="0" presId="urn:microsoft.com/office/officeart/2005/8/layout/vList6"/>
    <dgm:cxn modelId="{1D340136-4653-4E2F-89EE-22252ACC7C50}" type="presParOf" srcId="{506DA0AD-787B-41D1-8846-2B2F496B4861}" destId="{5ECE4162-CBCA-4C4E-93C8-7404CEFF3373}" srcOrd="1" destOrd="0" presId="urn:microsoft.com/office/officeart/2005/8/layout/vList6"/>
    <dgm:cxn modelId="{5281D212-7209-4C45-872A-347B80F5B855}" type="presParOf" srcId="{31F134CD-E969-4888-BB01-9E34ABA70046}" destId="{92DAE521-FBCB-4885-9F93-622A3B0F1377}" srcOrd="3" destOrd="0" presId="urn:microsoft.com/office/officeart/2005/8/layout/vList6"/>
    <dgm:cxn modelId="{F685C10C-0556-466E-87C8-65BEAAD9DB13}" type="presParOf" srcId="{31F134CD-E969-4888-BB01-9E34ABA70046}" destId="{6641C581-546F-4209-BE15-17124865A61D}" srcOrd="4" destOrd="0" presId="urn:microsoft.com/office/officeart/2005/8/layout/vList6"/>
    <dgm:cxn modelId="{F3A083A3-E463-4867-9C41-287B3A78CB82}" type="presParOf" srcId="{6641C581-546F-4209-BE15-17124865A61D}" destId="{5709BFF3-653A-4327-B001-8A4F4757E216}" srcOrd="0" destOrd="0" presId="urn:microsoft.com/office/officeart/2005/8/layout/vList6"/>
    <dgm:cxn modelId="{DFAC4893-37E3-4760-862F-3561A39D8B4A}" type="presParOf" srcId="{6641C581-546F-4209-BE15-17124865A61D}" destId="{53B0620B-AA51-48BD-A897-715555E759A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187007-0AC5-4E86-A8C8-D44958F1305C}" type="doc">
      <dgm:prSet loTypeId="urn:microsoft.com/office/officeart/2005/8/layout/funnel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88239F9-B4A7-46F8-B041-54E4AEE4A372}">
      <dgm:prSet phldrT="[Texto]" custT="1"/>
      <dgm:spPr/>
      <dgm:t>
        <a:bodyPr/>
        <a:lstStyle/>
        <a:p>
          <a:r>
            <a:rPr lang="es-EC" sz="1800" b="1" dirty="0"/>
            <a:t>LEGAL</a:t>
          </a:r>
        </a:p>
      </dgm:t>
    </dgm:pt>
    <dgm:pt modelId="{63D37A67-ACD5-4DD6-A407-0306C818A2AB}" type="parTrans" cxnId="{139EE4B5-9BFD-4529-9662-F657051DB4DC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A1D4AB2F-E3E5-4515-86E9-D89A5B484E36}" type="sibTrans" cxnId="{139EE4B5-9BFD-4529-9662-F657051DB4DC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E158D1C1-EBCA-4EEC-AA6B-37588A3D0535}">
      <dgm:prSet phldrT="[Texto]" custT="1"/>
      <dgm:spPr/>
      <dgm:t>
        <a:bodyPr/>
        <a:lstStyle/>
        <a:p>
          <a:r>
            <a:rPr lang="es-EC" sz="1600" b="1" dirty="0"/>
            <a:t>TÉCNICO</a:t>
          </a:r>
        </a:p>
      </dgm:t>
    </dgm:pt>
    <dgm:pt modelId="{353C62C0-2664-4641-B637-0712DC1107A5}" type="parTrans" cxnId="{61EF5A51-2147-4139-8F97-B0FEEEFE1D24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A1A74F4D-F5AA-4FB1-AB5C-F20508EC4F3D}" type="sibTrans" cxnId="{61EF5A51-2147-4139-8F97-B0FEEEFE1D24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3DCE3825-F48D-4CA1-B47F-D51C29714F0A}">
      <dgm:prSet phldrT="[Texto]" custT="1"/>
      <dgm:spPr/>
      <dgm:t>
        <a:bodyPr/>
        <a:lstStyle/>
        <a:p>
          <a:r>
            <a:rPr lang="es-EC" sz="1200" b="1" dirty="0"/>
            <a:t>PARTICIPACIÓN</a:t>
          </a:r>
        </a:p>
      </dgm:t>
    </dgm:pt>
    <dgm:pt modelId="{B56C7679-85E0-499F-8085-4D681E452610}" type="parTrans" cxnId="{B5FD3CC1-7B3F-466A-A2B7-48064C72EC92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8787EE22-FAE1-452E-97E7-9E0C8A30842D}" type="sibTrans" cxnId="{B5FD3CC1-7B3F-466A-A2B7-48064C72EC92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7BA4912E-4E84-4716-9AAD-D462CE30E933}">
      <dgm:prSet phldrT="[Texto]" custT="1"/>
      <dgm:spPr/>
      <dgm:t>
        <a:bodyPr/>
        <a:lstStyle/>
        <a:p>
          <a:r>
            <a:rPr lang="es-EC" sz="2400" b="1" dirty="0">
              <a:latin typeface="+mn-lt"/>
            </a:rPr>
            <a:t>Componentes</a:t>
          </a:r>
        </a:p>
      </dgm:t>
    </dgm:pt>
    <dgm:pt modelId="{8773D127-DF4D-45C3-80EA-FE80F76D9253}" type="parTrans" cxnId="{FCB45525-37C9-41ED-80C8-899788C812FD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7B503F2C-C542-4F49-B1EF-DA1A63041E4C}" type="sibTrans" cxnId="{FCB45525-37C9-41ED-80C8-899788C812FD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414EDECF-B519-465A-AA95-4BFCF02BEE90}" type="pres">
      <dgm:prSet presAssocID="{4B187007-0AC5-4E86-A8C8-D44958F1305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E1831-3F3B-45C2-B4A1-1208C3C60863}" type="pres">
      <dgm:prSet presAssocID="{4B187007-0AC5-4E86-A8C8-D44958F1305C}" presName="ellipse" presStyleLbl="trBgShp" presStyleIdx="0" presStyleCnt="1" custLinFactY="94136" custLinFactNeighborX="11260" custLinFactNeighborY="100000"/>
      <dgm:spPr/>
    </dgm:pt>
    <dgm:pt modelId="{4F277AD2-894C-4F86-A66B-33BFD9D3F3F5}" type="pres">
      <dgm:prSet presAssocID="{4B187007-0AC5-4E86-A8C8-D44958F1305C}" presName="arrow1" presStyleLbl="fgShp" presStyleIdx="0" presStyleCnt="1" custLinFactNeighborX="52762" custLinFactNeighborY="-39048"/>
      <dgm:spPr/>
    </dgm:pt>
    <dgm:pt modelId="{5D14D27E-795E-4122-9D88-F2A896272697}" type="pres">
      <dgm:prSet presAssocID="{4B187007-0AC5-4E86-A8C8-D44958F1305C}" presName="rectangle" presStyleLbl="revTx" presStyleIdx="0" presStyleCnt="1" custLinFactNeighborX="8154" custLinFactNeighborY="196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90A496-5D93-4C33-95B1-41BD8FE3E872}" type="pres">
      <dgm:prSet presAssocID="{E158D1C1-EBCA-4EEC-AA6B-37588A3D0535}" presName="item1" presStyleLbl="node1" presStyleIdx="0" presStyleCnt="3" custScaleX="122159" custScaleY="107372" custLinFactNeighborX="92090" custLinFactNeighborY="-952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FB4C28-7D3E-40B2-A3F1-84447DDD1C95}" type="pres">
      <dgm:prSet presAssocID="{3DCE3825-F48D-4CA1-B47F-D51C29714F0A}" presName="item2" presStyleLbl="node1" presStyleIdx="1" presStyleCnt="3" custScaleX="127980" custScaleY="105354" custLinFactNeighborX="41070" custLinFactNeighborY="-206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C60A14-EC8C-4A17-9F44-C8ACFB9955E8}" type="pres">
      <dgm:prSet presAssocID="{7BA4912E-4E84-4716-9AAD-D462CE30E933}" presName="item3" presStyleLbl="node1" presStyleIdx="2" presStyleCnt="3" custScaleX="124161" custScaleY="119324" custLinFactNeighborX="-8528" custLinFactNeighborY="996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F94455-0863-47DC-9C12-1326185D8351}" type="pres">
      <dgm:prSet presAssocID="{4B187007-0AC5-4E86-A8C8-D44958F1305C}" presName="funnel" presStyleLbl="trAlignAcc1" presStyleIdx="0" presStyleCnt="1" custLinFactNeighborX="10609" custLinFactNeighborY="-1683"/>
      <dgm:spPr/>
    </dgm:pt>
  </dgm:ptLst>
  <dgm:cxnLst>
    <dgm:cxn modelId="{93032427-EC26-4FFB-B03C-9E490798FA53}" type="presOf" srcId="{3DCE3825-F48D-4CA1-B47F-D51C29714F0A}" destId="{DA90A496-5D93-4C33-95B1-41BD8FE3E872}" srcOrd="0" destOrd="0" presId="urn:microsoft.com/office/officeart/2005/8/layout/funnel1"/>
    <dgm:cxn modelId="{61EF5A51-2147-4139-8F97-B0FEEEFE1D24}" srcId="{4B187007-0AC5-4E86-A8C8-D44958F1305C}" destId="{E158D1C1-EBCA-4EEC-AA6B-37588A3D0535}" srcOrd="1" destOrd="0" parTransId="{353C62C0-2664-4641-B637-0712DC1107A5}" sibTransId="{A1A74F4D-F5AA-4FB1-AB5C-F20508EC4F3D}"/>
    <dgm:cxn modelId="{B5FD3CC1-7B3F-466A-A2B7-48064C72EC92}" srcId="{4B187007-0AC5-4E86-A8C8-D44958F1305C}" destId="{3DCE3825-F48D-4CA1-B47F-D51C29714F0A}" srcOrd="2" destOrd="0" parTransId="{B56C7679-85E0-499F-8085-4D681E452610}" sibTransId="{8787EE22-FAE1-452E-97E7-9E0C8A30842D}"/>
    <dgm:cxn modelId="{139EE4B5-9BFD-4529-9662-F657051DB4DC}" srcId="{4B187007-0AC5-4E86-A8C8-D44958F1305C}" destId="{A88239F9-B4A7-46F8-B041-54E4AEE4A372}" srcOrd="0" destOrd="0" parTransId="{63D37A67-ACD5-4DD6-A407-0306C818A2AB}" sibTransId="{A1D4AB2F-E3E5-4515-86E9-D89A5B484E36}"/>
    <dgm:cxn modelId="{FCB45525-37C9-41ED-80C8-899788C812FD}" srcId="{4B187007-0AC5-4E86-A8C8-D44958F1305C}" destId="{7BA4912E-4E84-4716-9AAD-D462CE30E933}" srcOrd="3" destOrd="0" parTransId="{8773D127-DF4D-45C3-80EA-FE80F76D9253}" sibTransId="{7B503F2C-C542-4F49-B1EF-DA1A63041E4C}"/>
    <dgm:cxn modelId="{FCFAE056-84C9-4F94-B91C-E3AA65B82BC4}" type="presOf" srcId="{E158D1C1-EBCA-4EEC-AA6B-37588A3D0535}" destId="{6CFB4C28-7D3E-40B2-A3F1-84447DDD1C95}" srcOrd="0" destOrd="0" presId="urn:microsoft.com/office/officeart/2005/8/layout/funnel1"/>
    <dgm:cxn modelId="{9A8D60DA-3ACD-45F5-9AA9-EF510F05B7F0}" type="presOf" srcId="{7BA4912E-4E84-4716-9AAD-D462CE30E933}" destId="{5D14D27E-795E-4122-9D88-F2A896272697}" srcOrd="0" destOrd="0" presId="urn:microsoft.com/office/officeart/2005/8/layout/funnel1"/>
    <dgm:cxn modelId="{79D8A6A7-5103-4EED-AA27-60C87614380F}" type="presOf" srcId="{A88239F9-B4A7-46F8-B041-54E4AEE4A372}" destId="{F1C60A14-EC8C-4A17-9F44-C8ACFB9955E8}" srcOrd="0" destOrd="0" presId="urn:microsoft.com/office/officeart/2005/8/layout/funnel1"/>
    <dgm:cxn modelId="{9F7D9317-34E2-4BC5-A1E9-06C9E0BD772E}" type="presOf" srcId="{4B187007-0AC5-4E86-A8C8-D44958F1305C}" destId="{414EDECF-B519-465A-AA95-4BFCF02BEE90}" srcOrd="0" destOrd="0" presId="urn:microsoft.com/office/officeart/2005/8/layout/funnel1"/>
    <dgm:cxn modelId="{C15FCA17-8AD9-4A15-81CF-17C9CBDB4D4B}" type="presParOf" srcId="{414EDECF-B519-465A-AA95-4BFCF02BEE90}" destId="{205E1831-3F3B-45C2-B4A1-1208C3C60863}" srcOrd="0" destOrd="0" presId="urn:microsoft.com/office/officeart/2005/8/layout/funnel1"/>
    <dgm:cxn modelId="{9F0C275A-67AC-4C60-8D8C-8F270FE96092}" type="presParOf" srcId="{414EDECF-B519-465A-AA95-4BFCF02BEE90}" destId="{4F277AD2-894C-4F86-A66B-33BFD9D3F3F5}" srcOrd="1" destOrd="0" presId="urn:microsoft.com/office/officeart/2005/8/layout/funnel1"/>
    <dgm:cxn modelId="{7AF7B5B3-AECF-47E5-A626-A479A2E46A56}" type="presParOf" srcId="{414EDECF-B519-465A-AA95-4BFCF02BEE90}" destId="{5D14D27E-795E-4122-9D88-F2A896272697}" srcOrd="2" destOrd="0" presId="urn:microsoft.com/office/officeart/2005/8/layout/funnel1"/>
    <dgm:cxn modelId="{B52D1FA2-B71B-432A-BBBD-6EED26D68A58}" type="presParOf" srcId="{414EDECF-B519-465A-AA95-4BFCF02BEE90}" destId="{DA90A496-5D93-4C33-95B1-41BD8FE3E872}" srcOrd="3" destOrd="0" presId="urn:microsoft.com/office/officeart/2005/8/layout/funnel1"/>
    <dgm:cxn modelId="{CFCC4240-2ACD-45CB-8DC7-8939DFC2D44F}" type="presParOf" srcId="{414EDECF-B519-465A-AA95-4BFCF02BEE90}" destId="{6CFB4C28-7D3E-40B2-A3F1-84447DDD1C95}" srcOrd="4" destOrd="0" presId="urn:microsoft.com/office/officeart/2005/8/layout/funnel1"/>
    <dgm:cxn modelId="{1B861A03-CB2C-49C6-BB53-888956DC5029}" type="presParOf" srcId="{414EDECF-B519-465A-AA95-4BFCF02BEE90}" destId="{F1C60A14-EC8C-4A17-9F44-C8ACFB9955E8}" srcOrd="5" destOrd="0" presId="urn:microsoft.com/office/officeart/2005/8/layout/funnel1"/>
    <dgm:cxn modelId="{2D6FDF1A-86FB-4A3C-8001-88EA4837C584}" type="presParOf" srcId="{414EDECF-B519-465A-AA95-4BFCF02BEE90}" destId="{FBF94455-0863-47DC-9C12-1326185D835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344DCB-F00A-46F8-8538-75AA53C91EB7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6671090-7ABC-45F9-B327-630707A9949A}">
      <dgm:prSet phldrT="[Texto]" custT="1"/>
      <dgm:spPr/>
      <dgm:t>
        <a:bodyPr/>
        <a:lstStyle/>
        <a:p>
          <a:endParaRPr lang="es-EC" sz="1800" dirty="0"/>
        </a:p>
      </dgm:t>
    </dgm:pt>
    <dgm:pt modelId="{D9BF5715-AAFA-4F14-BD87-26A1FBDF0A37}" type="parTrans" cxnId="{41D15D82-5352-4A80-99C3-A2A7C06CF07C}">
      <dgm:prSet/>
      <dgm:spPr/>
      <dgm:t>
        <a:bodyPr/>
        <a:lstStyle/>
        <a:p>
          <a:endParaRPr lang="es-EC"/>
        </a:p>
      </dgm:t>
    </dgm:pt>
    <dgm:pt modelId="{C1880BAF-E9EE-4873-93B8-50F64F60D7CE}" type="sibTrans" cxnId="{41D15D82-5352-4A80-99C3-A2A7C06CF07C}">
      <dgm:prSet/>
      <dgm:spPr/>
      <dgm:t>
        <a:bodyPr/>
        <a:lstStyle/>
        <a:p>
          <a:endParaRPr lang="es-EC"/>
        </a:p>
      </dgm:t>
    </dgm:pt>
    <dgm:pt modelId="{6B9E9E80-4A74-4525-AEF9-7E7402A20D46}">
      <dgm:prSet phldrT="[Texto]" custT="1"/>
      <dgm:spPr/>
      <dgm:t>
        <a:bodyPr/>
        <a:lstStyle/>
        <a:p>
          <a:r>
            <a:rPr lang="es-EC" sz="1600" b="1" dirty="0"/>
            <a:t>Administraciones Zonales</a:t>
          </a:r>
        </a:p>
      </dgm:t>
    </dgm:pt>
    <dgm:pt modelId="{111D3CC6-AE67-4283-8073-A50A57650CC9}" type="parTrans" cxnId="{43830216-EB6F-4313-95C6-E7AA121DF841}">
      <dgm:prSet/>
      <dgm:spPr/>
      <dgm:t>
        <a:bodyPr/>
        <a:lstStyle/>
        <a:p>
          <a:endParaRPr lang="es-EC"/>
        </a:p>
      </dgm:t>
    </dgm:pt>
    <dgm:pt modelId="{B02DFF6B-219B-4447-8A3D-B15968153854}" type="sibTrans" cxnId="{43830216-EB6F-4313-95C6-E7AA121DF841}">
      <dgm:prSet/>
      <dgm:spPr/>
      <dgm:t>
        <a:bodyPr/>
        <a:lstStyle/>
        <a:p>
          <a:endParaRPr lang="es-EC"/>
        </a:p>
      </dgm:t>
    </dgm:pt>
    <dgm:pt modelId="{26663232-4733-429B-B4AD-7AD03CD7A074}">
      <dgm:prSet custT="1"/>
      <dgm:spPr/>
      <dgm:t>
        <a:bodyPr/>
        <a:lstStyle/>
        <a:p>
          <a:r>
            <a:rPr lang="es-EC" sz="2000" dirty="0" err="1"/>
            <a:t>Vicealcadía</a:t>
          </a:r>
          <a:r>
            <a:rPr lang="es-EC" sz="2000" dirty="0"/>
            <a:t> </a:t>
          </a:r>
        </a:p>
      </dgm:t>
    </dgm:pt>
    <dgm:pt modelId="{0471DC44-4C73-4CCE-A675-644ADD99198F}" type="parTrans" cxnId="{5723C82A-C21E-4D90-BDA3-DC38E748FB74}">
      <dgm:prSet/>
      <dgm:spPr/>
      <dgm:t>
        <a:bodyPr/>
        <a:lstStyle/>
        <a:p>
          <a:endParaRPr lang="es-EC"/>
        </a:p>
      </dgm:t>
    </dgm:pt>
    <dgm:pt modelId="{692B3E5D-D7D9-4EC6-80EB-CB276F099F41}" type="sibTrans" cxnId="{5723C82A-C21E-4D90-BDA3-DC38E748FB74}">
      <dgm:prSet/>
      <dgm:spPr/>
      <dgm:t>
        <a:bodyPr/>
        <a:lstStyle/>
        <a:p>
          <a:endParaRPr lang="es-EC"/>
        </a:p>
      </dgm:t>
    </dgm:pt>
    <dgm:pt modelId="{8060C23B-A483-42E2-B717-8C27CC456BD6}" type="pres">
      <dgm:prSet presAssocID="{42344DCB-F00A-46F8-8538-75AA53C91EB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0BB76B9-099E-4E23-AFB8-EB06BA5CEA2C}" type="pres">
      <dgm:prSet presAssocID="{26663232-4733-429B-B4AD-7AD03CD7A074}" presName="Accent1" presStyleCnt="0"/>
      <dgm:spPr/>
    </dgm:pt>
    <dgm:pt modelId="{FE419D40-BD34-46DF-BAC2-B1B4929E41FB}" type="pres">
      <dgm:prSet presAssocID="{26663232-4733-429B-B4AD-7AD03CD7A074}" presName="Accent" presStyleLbl="node1" presStyleIdx="0" presStyleCnt="3" custLinFactNeighborX="-484" custLinFactNeighborY="0"/>
      <dgm:spPr/>
    </dgm:pt>
    <dgm:pt modelId="{DAE1D575-64B8-48B6-BD36-329D6C1A85C9}" type="pres">
      <dgm:prSet presAssocID="{26663232-4733-429B-B4AD-7AD03CD7A07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90DC9F-DC87-49A5-BAA2-15E1E37A1D4B}" type="pres">
      <dgm:prSet presAssocID="{26671090-7ABC-45F9-B327-630707A9949A}" presName="Accent2" presStyleCnt="0"/>
      <dgm:spPr/>
    </dgm:pt>
    <dgm:pt modelId="{9CB589F1-D864-4632-A1AA-F1A871E395AA}" type="pres">
      <dgm:prSet presAssocID="{26671090-7ABC-45F9-B327-630707A9949A}" presName="Accent" presStyleLbl="node1" presStyleIdx="1" presStyleCnt="3"/>
      <dgm:spPr/>
    </dgm:pt>
    <dgm:pt modelId="{D66773C0-3276-46A4-AFE2-E7330E0BDD59}" type="pres">
      <dgm:prSet presAssocID="{26671090-7ABC-45F9-B327-630707A9949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BAB165-28DA-481F-9A0A-3318B3F59EDA}" type="pres">
      <dgm:prSet presAssocID="{6B9E9E80-4A74-4525-AEF9-7E7402A20D46}" presName="Accent3" presStyleCnt="0"/>
      <dgm:spPr/>
    </dgm:pt>
    <dgm:pt modelId="{1C185E06-A03B-4690-A0E7-3114EA3D2306}" type="pres">
      <dgm:prSet presAssocID="{6B9E9E80-4A74-4525-AEF9-7E7402A20D46}" presName="Accent" presStyleLbl="node1" presStyleIdx="2" presStyleCnt="3"/>
      <dgm:spPr/>
    </dgm:pt>
    <dgm:pt modelId="{59D960EF-E782-4E94-B2E1-A2887DA80AA3}" type="pres">
      <dgm:prSet presAssocID="{6B9E9E80-4A74-4525-AEF9-7E7402A20D4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A38FE3-B72F-405D-87D1-F847D2C8AA47}" type="presOf" srcId="{6B9E9E80-4A74-4525-AEF9-7E7402A20D46}" destId="{59D960EF-E782-4E94-B2E1-A2887DA80AA3}" srcOrd="0" destOrd="0" presId="urn:microsoft.com/office/officeart/2009/layout/CircleArrowProcess"/>
    <dgm:cxn modelId="{D5F67C2D-E7B8-4F20-9436-FA75B6ADDBB2}" type="presOf" srcId="{42344DCB-F00A-46F8-8538-75AA53C91EB7}" destId="{8060C23B-A483-42E2-B717-8C27CC456BD6}" srcOrd="0" destOrd="0" presId="urn:microsoft.com/office/officeart/2009/layout/CircleArrowProcess"/>
    <dgm:cxn modelId="{5723C82A-C21E-4D90-BDA3-DC38E748FB74}" srcId="{42344DCB-F00A-46F8-8538-75AA53C91EB7}" destId="{26663232-4733-429B-B4AD-7AD03CD7A074}" srcOrd="0" destOrd="0" parTransId="{0471DC44-4C73-4CCE-A675-644ADD99198F}" sibTransId="{692B3E5D-D7D9-4EC6-80EB-CB276F099F41}"/>
    <dgm:cxn modelId="{48319229-B9F2-409B-A99C-22F982165528}" type="presOf" srcId="{26663232-4733-429B-B4AD-7AD03CD7A074}" destId="{DAE1D575-64B8-48B6-BD36-329D6C1A85C9}" srcOrd="0" destOrd="0" presId="urn:microsoft.com/office/officeart/2009/layout/CircleArrowProcess"/>
    <dgm:cxn modelId="{41D15D82-5352-4A80-99C3-A2A7C06CF07C}" srcId="{42344DCB-F00A-46F8-8538-75AA53C91EB7}" destId="{26671090-7ABC-45F9-B327-630707A9949A}" srcOrd="1" destOrd="0" parTransId="{D9BF5715-AAFA-4F14-BD87-26A1FBDF0A37}" sibTransId="{C1880BAF-E9EE-4873-93B8-50F64F60D7CE}"/>
    <dgm:cxn modelId="{C86D3FD9-F4AF-405E-AE72-8769AFAAFF56}" type="presOf" srcId="{26671090-7ABC-45F9-B327-630707A9949A}" destId="{D66773C0-3276-46A4-AFE2-E7330E0BDD59}" srcOrd="0" destOrd="0" presId="urn:microsoft.com/office/officeart/2009/layout/CircleArrowProcess"/>
    <dgm:cxn modelId="{43830216-EB6F-4313-95C6-E7AA121DF841}" srcId="{42344DCB-F00A-46F8-8538-75AA53C91EB7}" destId="{6B9E9E80-4A74-4525-AEF9-7E7402A20D46}" srcOrd="2" destOrd="0" parTransId="{111D3CC6-AE67-4283-8073-A50A57650CC9}" sibTransId="{B02DFF6B-219B-4447-8A3D-B15968153854}"/>
    <dgm:cxn modelId="{8813EE53-5D4B-4093-BEFC-06E2F077D510}" type="presParOf" srcId="{8060C23B-A483-42E2-B717-8C27CC456BD6}" destId="{30BB76B9-099E-4E23-AFB8-EB06BA5CEA2C}" srcOrd="0" destOrd="0" presId="urn:microsoft.com/office/officeart/2009/layout/CircleArrowProcess"/>
    <dgm:cxn modelId="{8AE90753-E1E8-45BA-98AF-E61359A1B1F1}" type="presParOf" srcId="{30BB76B9-099E-4E23-AFB8-EB06BA5CEA2C}" destId="{FE419D40-BD34-46DF-BAC2-B1B4929E41FB}" srcOrd="0" destOrd="0" presId="urn:microsoft.com/office/officeart/2009/layout/CircleArrowProcess"/>
    <dgm:cxn modelId="{C9C4F05E-2066-4C1F-9FDD-D7C771AC5DB4}" type="presParOf" srcId="{8060C23B-A483-42E2-B717-8C27CC456BD6}" destId="{DAE1D575-64B8-48B6-BD36-329D6C1A85C9}" srcOrd="1" destOrd="0" presId="urn:microsoft.com/office/officeart/2009/layout/CircleArrowProcess"/>
    <dgm:cxn modelId="{E5CC364A-7844-48E5-9128-2C8049A3FC3F}" type="presParOf" srcId="{8060C23B-A483-42E2-B717-8C27CC456BD6}" destId="{6E90DC9F-DC87-49A5-BAA2-15E1E37A1D4B}" srcOrd="2" destOrd="0" presId="urn:microsoft.com/office/officeart/2009/layout/CircleArrowProcess"/>
    <dgm:cxn modelId="{1BA2DF84-1AEF-4C46-82C9-C984DA59A73D}" type="presParOf" srcId="{6E90DC9F-DC87-49A5-BAA2-15E1E37A1D4B}" destId="{9CB589F1-D864-4632-A1AA-F1A871E395AA}" srcOrd="0" destOrd="0" presId="urn:microsoft.com/office/officeart/2009/layout/CircleArrowProcess"/>
    <dgm:cxn modelId="{7C8C3D9B-F6D4-4000-B89A-42D5B662D471}" type="presParOf" srcId="{8060C23B-A483-42E2-B717-8C27CC456BD6}" destId="{D66773C0-3276-46A4-AFE2-E7330E0BDD59}" srcOrd="3" destOrd="0" presId="urn:microsoft.com/office/officeart/2009/layout/CircleArrowProcess"/>
    <dgm:cxn modelId="{7F6462AA-255A-4E8F-94D4-5552A97E6CD3}" type="presParOf" srcId="{8060C23B-A483-42E2-B717-8C27CC456BD6}" destId="{FCBAB165-28DA-481F-9A0A-3318B3F59EDA}" srcOrd="4" destOrd="0" presId="urn:microsoft.com/office/officeart/2009/layout/CircleArrowProcess"/>
    <dgm:cxn modelId="{48D49CCF-0401-438F-8605-7C70AC188F54}" type="presParOf" srcId="{FCBAB165-28DA-481F-9A0A-3318B3F59EDA}" destId="{1C185E06-A03B-4690-A0E7-3114EA3D2306}" srcOrd="0" destOrd="0" presId="urn:microsoft.com/office/officeart/2009/layout/CircleArrowProcess"/>
    <dgm:cxn modelId="{B0F2F488-BD99-4B0E-97F5-0C8CDF0D4C7B}" type="presParOf" srcId="{8060C23B-A483-42E2-B717-8C27CC456BD6}" destId="{59D960EF-E782-4E94-B2E1-A2887DA80AA3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2BC767-2C15-4606-A064-FBA0D7282DC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D6F8CB7-8749-4D53-86BF-B3F8B5B14E76}">
      <dgm:prSet custT="1"/>
      <dgm:spPr/>
      <dgm:t>
        <a:bodyPr/>
        <a:lstStyle/>
        <a:p>
          <a:pPr algn="ctr" rtl="0"/>
          <a:r>
            <a:rPr lang="es-ES" sz="1600" b="1" dirty="0"/>
            <a:t>Direcciones de Territorio</a:t>
          </a:r>
          <a:endParaRPr lang="es-EC" sz="1600" dirty="0"/>
        </a:p>
      </dgm:t>
    </dgm:pt>
    <dgm:pt modelId="{EC8094C9-4F27-4527-AB4F-36BEEBAB7914}" type="parTrans" cxnId="{2EEBA653-7157-4A6F-8C72-D40ECDED23A1}">
      <dgm:prSet/>
      <dgm:spPr/>
      <dgm:t>
        <a:bodyPr/>
        <a:lstStyle/>
        <a:p>
          <a:endParaRPr lang="es-EC" sz="1600"/>
        </a:p>
      </dgm:t>
    </dgm:pt>
    <dgm:pt modelId="{7AD08336-5E65-42C4-8C9B-3B1A76E6CC1D}" type="sibTrans" cxnId="{2EEBA653-7157-4A6F-8C72-D40ECDED23A1}">
      <dgm:prSet/>
      <dgm:spPr/>
      <dgm:t>
        <a:bodyPr/>
        <a:lstStyle/>
        <a:p>
          <a:endParaRPr lang="es-EC" sz="1600"/>
        </a:p>
      </dgm:t>
    </dgm:pt>
    <dgm:pt modelId="{113603E5-6543-4D13-9012-B123C8937A4E}">
      <dgm:prSet custT="1"/>
      <dgm:spPr/>
      <dgm:t>
        <a:bodyPr/>
        <a:lstStyle/>
        <a:p>
          <a:pPr algn="ctr" rtl="0"/>
          <a:r>
            <a:rPr lang="es-ES" sz="1600" b="1" dirty="0"/>
            <a:t>Direcciones de Participación ciudadana</a:t>
          </a:r>
        </a:p>
      </dgm:t>
    </dgm:pt>
    <dgm:pt modelId="{405CF182-B4D1-4AFD-BD1D-F7A483152722}" type="parTrans" cxnId="{06899E65-A969-412A-ADA2-4956FE3D753C}">
      <dgm:prSet/>
      <dgm:spPr/>
      <dgm:t>
        <a:bodyPr/>
        <a:lstStyle/>
        <a:p>
          <a:endParaRPr lang="es-ES" sz="1600"/>
        </a:p>
      </dgm:t>
    </dgm:pt>
    <dgm:pt modelId="{9E6E2305-DE59-453A-BE49-D0F1B4C92B0A}" type="sibTrans" cxnId="{06899E65-A969-412A-ADA2-4956FE3D753C}">
      <dgm:prSet/>
      <dgm:spPr/>
      <dgm:t>
        <a:bodyPr/>
        <a:lstStyle/>
        <a:p>
          <a:endParaRPr lang="es-ES" sz="1600"/>
        </a:p>
      </dgm:t>
    </dgm:pt>
    <dgm:pt modelId="{72BBD8D3-3E52-456D-B458-A359B0CEA492}" type="pres">
      <dgm:prSet presAssocID="{862BC767-2C15-4606-A064-FBA0D7282D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B11FB7C-AB61-43E7-9420-26A2AD9A2397}" type="pres">
      <dgm:prSet presAssocID="{ED6F8CB7-8749-4D53-86BF-B3F8B5B14E76}" presName="parentText" presStyleLbl="node1" presStyleIdx="0" presStyleCnt="2" custScaleY="103212" custLinFactY="-16726" custLinFactNeighborX="-454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A3AC90-4988-42C7-A7B2-DC5B54C8CAEE}" type="pres">
      <dgm:prSet presAssocID="{7AD08336-5E65-42C4-8C9B-3B1A76E6CC1D}" presName="spacer" presStyleCnt="0"/>
      <dgm:spPr/>
    </dgm:pt>
    <dgm:pt modelId="{80A459AC-0D5A-4529-9D2F-A54BEE444BFA}" type="pres">
      <dgm:prSet presAssocID="{113603E5-6543-4D13-9012-B123C8937A4E}" presName="parentText" presStyleLbl="node1" presStyleIdx="1" presStyleCnt="2" custLinFactY="9616" custLinFactNeighborX="-647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9E986A-9336-4587-976C-575D271E40B6}" type="presOf" srcId="{ED6F8CB7-8749-4D53-86BF-B3F8B5B14E76}" destId="{CB11FB7C-AB61-43E7-9420-26A2AD9A2397}" srcOrd="0" destOrd="0" presId="urn:microsoft.com/office/officeart/2005/8/layout/vList2"/>
    <dgm:cxn modelId="{2EEBA653-7157-4A6F-8C72-D40ECDED23A1}" srcId="{862BC767-2C15-4606-A064-FBA0D7282DC2}" destId="{ED6F8CB7-8749-4D53-86BF-B3F8B5B14E76}" srcOrd="0" destOrd="0" parTransId="{EC8094C9-4F27-4527-AB4F-36BEEBAB7914}" sibTransId="{7AD08336-5E65-42C4-8C9B-3B1A76E6CC1D}"/>
    <dgm:cxn modelId="{C96E86C2-B86E-48C1-8F5F-387837889F4C}" type="presOf" srcId="{113603E5-6543-4D13-9012-B123C8937A4E}" destId="{80A459AC-0D5A-4529-9D2F-A54BEE444BFA}" srcOrd="0" destOrd="0" presId="urn:microsoft.com/office/officeart/2005/8/layout/vList2"/>
    <dgm:cxn modelId="{06899E65-A969-412A-ADA2-4956FE3D753C}" srcId="{862BC767-2C15-4606-A064-FBA0D7282DC2}" destId="{113603E5-6543-4D13-9012-B123C8937A4E}" srcOrd="1" destOrd="0" parTransId="{405CF182-B4D1-4AFD-BD1D-F7A483152722}" sibTransId="{9E6E2305-DE59-453A-BE49-D0F1B4C92B0A}"/>
    <dgm:cxn modelId="{A4D4E3B7-99C9-4F34-9885-989F0E52B97D}" type="presOf" srcId="{862BC767-2C15-4606-A064-FBA0D7282DC2}" destId="{72BBD8D3-3E52-456D-B458-A359B0CEA492}" srcOrd="0" destOrd="0" presId="urn:microsoft.com/office/officeart/2005/8/layout/vList2"/>
    <dgm:cxn modelId="{81CAF6E9-A6C4-4AF5-B89E-EC0711D6B5A3}" type="presParOf" srcId="{72BBD8D3-3E52-456D-B458-A359B0CEA492}" destId="{CB11FB7C-AB61-43E7-9420-26A2AD9A2397}" srcOrd="0" destOrd="0" presId="urn:microsoft.com/office/officeart/2005/8/layout/vList2"/>
    <dgm:cxn modelId="{52939AD8-3FD6-4372-AD16-777DEE0848A8}" type="presParOf" srcId="{72BBD8D3-3E52-456D-B458-A359B0CEA492}" destId="{2DA3AC90-4988-42C7-A7B2-DC5B54C8CAEE}" srcOrd="1" destOrd="0" presId="urn:microsoft.com/office/officeart/2005/8/layout/vList2"/>
    <dgm:cxn modelId="{07CCBF11-7E18-42B7-B572-CB92F35FFAF8}" type="presParOf" srcId="{72BBD8D3-3E52-456D-B458-A359B0CEA492}" destId="{80A459AC-0D5A-4529-9D2F-A54BEE444BF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2BC767-2C15-4606-A064-FBA0D7282DC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D6F8CB7-8749-4D53-86BF-B3F8B5B14E76}">
      <dgm:prSet custT="1"/>
      <dgm:spPr/>
      <dgm:t>
        <a:bodyPr/>
        <a:lstStyle/>
        <a:p>
          <a:pPr algn="ctr" rtl="0"/>
          <a:r>
            <a:rPr lang="es-EC" sz="1600" dirty="0"/>
            <a:t>Informe Técnico</a:t>
          </a:r>
        </a:p>
      </dgm:t>
    </dgm:pt>
    <dgm:pt modelId="{EC8094C9-4F27-4527-AB4F-36BEEBAB7914}" type="parTrans" cxnId="{2EEBA653-7157-4A6F-8C72-D40ECDED23A1}">
      <dgm:prSet/>
      <dgm:spPr/>
      <dgm:t>
        <a:bodyPr/>
        <a:lstStyle/>
        <a:p>
          <a:endParaRPr lang="es-EC" sz="1600"/>
        </a:p>
      </dgm:t>
    </dgm:pt>
    <dgm:pt modelId="{7AD08336-5E65-42C4-8C9B-3B1A76E6CC1D}" type="sibTrans" cxnId="{2EEBA653-7157-4A6F-8C72-D40ECDED23A1}">
      <dgm:prSet/>
      <dgm:spPr/>
      <dgm:t>
        <a:bodyPr/>
        <a:lstStyle/>
        <a:p>
          <a:endParaRPr lang="es-EC" sz="1600"/>
        </a:p>
      </dgm:t>
    </dgm:pt>
    <dgm:pt modelId="{113603E5-6543-4D13-9012-B123C8937A4E}">
      <dgm:prSet custT="1"/>
      <dgm:spPr/>
      <dgm:t>
        <a:bodyPr/>
        <a:lstStyle/>
        <a:p>
          <a:pPr algn="ctr" rtl="0"/>
          <a:r>
            <a:rPr lang="es-ES" sz="1600" b="1" dirty="0"/>
            <a:t>Informe de Participación </a:t>
          </a:r>
        </a:p>
      </dgm:t>
    </dgm:pt>
    <dgm:pt modelId="{405CF182-B4D1-4AFD-BD1D-F7A483152722}" type="parTrans" cxnId="{06899E65-A969-412A-ADA2-4956FE3D753C}">
      <dgm:prSet/>
      <dgm:spPr/>
      <dgm:t>
        <a:bodyPr/>
        <a:lstStyle/>
        <a:p>
          <a:endParaRPr lang="es-ES" sz="1600"/>
        </a:p>
      </dgm:t>
    </dgm:pt>
    <dgm:pt modelId="{9E6E2305-DE59-453A-BE49-D0F1B4C92B0A}" type="sibTrans" cxnId="{06899E65-A969-412A-ADA2-4956FE3D753C}">
      <dgm:prSet/>
      <dgm:spPr/>
      <dgm:t>
        <a:bodyPr/>
        <a:lstStyle/>
        <a:p>
          <a:endParaRPr lang="es-ES" sz="1600"/>
        </a:p>
      </dgm:t>
    </dgm:pt>
    <dgm:pt modelId="{72BBD8D3-3E52-456D-B458-A359B0CEA492}" type="pres">
      <dgm:prSet presAssocID="{862BC767-2C15-4606-A064-FBA0D7282D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B11FB7C-AB61-43E7-9420-26A2AD9A2397}" type="pres">
      <dgm:prSet presAssocID="{ED6F8CB7-8749-4D53-86BF-B3F8B5B14E76}" presName="parentText" presStyleLbl="node1" presStyleIdx="0" presStyleCnt="2" custScaleY="103212" custLinFactY="-16726" custLinFactNeighborX="-454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A3AC90-4988-42C7-A7B2-DC5B54C8CAEE}" type="pres">
      <dgm:prSet presAssocID="{7AD08336-5E65-42C4-8C9B-3B1A76E6CC1D}" presName="spacer" presStyleCnt="0"/>
      <dgm:spPr/>
    </dgm:pt>
    <dgm:pt modelId="{80A459AC-0D5A-4529-9D2F-A54BEE444BFA}" type="pres">
      <dgm:prSet presAssocID="{113603E5-6543-4D13-9012-B123C8937A4E}" presName="parentText" presStyleLbl="node1" presStyleIdx="1" presStyleCnt="2" custLinFactY="9616" custLinFactNeighborX="-647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9E986A-9336-4587-976C-575D271E40B6}" type="presOf" srcId="{ED6F8CB7-8749-4D53-86BF-B3F8B5B14E76}" destId="{CB11FB7C-AB61-43E7-9420-26A2AD9A2397}" srcOrd="0" destOrd="0" presId="urn:microsoft.com/office/officeart/2005/8/layout/vList2"/>
    <dgm:cxn modelId="{2EEBA653-7157-4A6F-8C72-D40ECDED23A1}" srcId="{862BC767-2C15-4606-A064-FBA0D7282DC2}" destId="{ED6F8CB7-8749-4D53-86BF-B3F8B5B14E76}" srcOrd="0" destOrd="0" parTransId="{EC8094C9-4F27-4527-AB4F-36BEEBAB7914}" sibTransId="{7AD08336-5E65-42C4-8C9B-3B1A76E6CC1D}"/>
    <dgm:cxn modelId="{C96E86C2-B86E-48C1-8F5F-387837889F4C}" type="presOf" srcId="{113603E5-6543-4D13-9012-B123C8937A4E}" destId="{80A459AC-0D5A-4529-9D2F-A54BEE444BFA}" srcOrd="0" destOrd="0" presId="urn:microsoft.com/office/officeart/2005/8/layout/vList2"/>
    <dgm:cxn modelId="{06899E65-A969-412A-ADA2-4956FE3D753C}" srcId="{862BC767-2C15-4606-A064-FBA0D7282DC2}" destId="{113603E5-6543-4D13-9012-B123C8937A4E}" srcOrd="1" destOrd="0" parTransId="{405CF182-B4D1-4AFD-BD1D-F7A483152722}" sibTransId="{9E6E2305-DE59-453A-BE49-D0F1B4C92B0A}"/>
    <dgm:cxn modelId="{A4D4E3B7-99C9-4F34-9885-989F0E52B97D}" type="presOf" srcId="{862BC767-2C15-4606-A064-FBA0D7282DC2}" destId="{72BBD8D3-3E52-456D-B458-A359B0CEA492}" srcOrd="0" destOrd="0" presId="urn:microsoft.com/office/officeart/2005/8/layout/vList2"/>
    <dgm:cxn modelId="{81CAF6E9-A6C4-4AF5-B89E-EC0711D6B5A3}" type="presParOf" srcId="{72BBD8D3-3E52-456D-B458-A359B0CEA492}" destId="{CB11FB7C-AB61-43E7-9420-26A2AD9A2397}" srcOrd="0" destOrd="0" presId="urn:microsoft.com/office/officeart/2005/8/layout/vList2"/>
    <dgm:cxn modelId="{52939AD8-3FD6-4372-AD16-777DEE0848A8}" type="presParOf" srcId="{72BBD8D3-3E52-456D-B458-A359B0CEA492}" destId="{2DA3AC90-4988-42C7-A7B2-DC5B54C8CAEE}" srcOrd="1" destOrd="0" presId="urn:microsoft.com/office/officeart/2005/8/layout/vList2"/>
    <dgm:cxn modelId="{07CCBF11-7E18-42B7-B572-CB92F35FFAF8}" type="presParOf" srcId="{72BBD8D3-3E52-456D-B458-A359B0CEA492}" destId="{80A459AC-0D5A-4529-9D2F-A54BEE444BF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8ADDD0-0AC8-494C-B8CD-D01384508BF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491B253-19CF-4567-896A-6A8F50F1222A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EC" dirty="0"/>
            <a:t>Recopilar información geográfica, histórica, legal e información secundaria referente a los barrios y sectores del Distrito Metropolitano de Quito.</a:t>
          </a:r>
          <a:endParaRPr lang="es-MX" dirty="0"/>
        </a:p>
      </dgm:t>
    </dgm:pt>
    <dgm:pt modelId="{D0F3C329-FBFB-48E0-BF35-9AC8D6716B64}" type="parTrans" cxnId="{3550F595-434E-408C-A623-4FDBF78341BD}">
      <dgm:prSet/>
      <dgm:spPr/>
      <dgm:t>
        <a:bodyPr/>
        <a:lstStyle/>
        <a:p>
          <a:endParaRPr lang="es-MX"/>
        </a:p>
      </dgm:t>
    </dgm:pt>
    <dgm:pt modelId="{AEE4B9EA-BF26-4CC3-A90B-E4DA8097F083}" type="sibTrans" cxnId="{3550F595-434E-408C-A623-4FDBF78341BD}">
      <dgm:prSet/>
      <dgm:spPr/>
      <dgm:t>
        <a:bodyPr/>
        <a:lstStyle/>
        <a:p>
          <a:endParaRPr lang="es-MX"/>
        </a:p>
      </dgm:t>
    </dgm:pt>
    <dgm:pt modelId="{70B38214-FC64-426C-A202-CC9CDE52ED1F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EC" dirty="0"/>
            <a:t>Establecer la metodología general y específica para cada una de las administraciones zonales de acuerdo a su realidad técnica y operativa.</a:t>
          </a:r>
          <a:endParaRPr lang="es-MX" dirty="0"/>
        </a:p>
      </dgm:t>
    </dgm:pt>
    <dgm:pt modelId="{3EB8784A-9E1A-44E4-86DC-3AF766D1C6F9}" type="parTrans" cxnId="{318CB4A8-A40B-4FA6-84AE-DE39885DD310}">
      <dgm:prSet/>
      <dgm:spPr/>
      <dgm:t>
        <a:bodyPr/>
        <a:lstStyle/>
        <a:p>
          <a:endParaRPr lang="es-MX"/>
        </a:p>
      </dgm:t>
    </dgm:pt>
    <dgm:pt modelId="{35AFBD64-298F-433E-941A-726005D3111D}" type="sibTrans" cxnId="{318CB4A8-A40B-4FA6-84AE-DE39885DD310}">
      <dgm:prSet/>
      <dgm:spPr/>
      <dgm:t>
        <a:bodyPr/>
        <a:lstStyle/>
        <a:p>
          <a:endParaRPr lang="es-MX"/>
        </a:p>
      </dgm:t>
    </dgm:pt>
    <dgm:pt modelId="{50D5BFB5-B066-4914-8008-AB076D10E0E6}">
      <dgm:prSet phldrT="[Texto]"/>
      <dgm:spPr/>
      <dgm:t>
        <a:bodyPr/>
        <a:lstStyle/>
        <a:p>
          <a:r>
            <a:rPr lang="es-EC" dirty="0"/>
            <a:t>Delimitar, actualizar y validar los límites de barrios y sectores del DMQ </a:t>
          </a:r>
          <a:endParaRPr lang="es-MX" dirty="0"/>
        </a:p>
      </dgm:t>
    </dgm:pt>
    <dgm:pt modelId="{B16D2333-45D1-4EEB-AC4D-18C6569B73C0}" type="parTrans" cxnId="{5FA810A6-6E54-4B12-AB0A-2FAAB45D1A87}">
      <dgm:prSet/>
      <dgm:spPr/>
      <dgm:t>
        <a:bodyPr/>
        <a:lstStyle/>
        <a:p>
          <a:endParaRPr lang="es-MX"/>
        </a:p>
      </dgm:t>
    </dgm:pt>
    <dgm:pt modelId="{E8A0C839-2272-4E04-A855-5EEF5E344A50}" type="sibTrans" cxnId="{5FA810A6-6E54-4B12-AB0A-2FAAB45D1A87}">
      <dgm:prSet/>
      <dgm:spPr/>
      <dgm:t>
        <a:bodyPr/>
        <a:lstStyle/>
        <a:p>
          <a:endParaRPr lang="es-MX"/>
        </a:p>
      </dgm:t>
    </dgm:pt>
    <dgm:pt modelId="{FAD30BF5-463A-4E21-9836-F4A8D5EAED12}">
      <dgm:prSet phldrT="[Texto]"/>
      <dgm:spPr/>
      <dgm:t>
        <a:bodyPr/>
        <a:lstStyle/>
        <a:p>
          <a:r>
            <a:rPr lang="es-ES" dirty="0"/>
            <a:t>Presentar los resultado obtenidos.</a:t>
          </a:r>
          <a:endParaRPr lang="es-MX" dirty="0"/>
        </a:p>
      </dgm:t>
    </dgm:pt>
    <dgm:pt modelId="{21B568E9-CBCE-4D1F-A511-9C81B990F33D}" type="parTrans" cxnId="{9763AE67-AF77-4231-B3F3-D43C2C24D049}">
      <dgm:prSet/>
      <dgm:spPr/>
      <dgm:t>
        <a:bodyPr/>
        <a:lstStyle/>
        <a:p>
          <a:endParaRPr lang="es-MX"/>
        </a:p>
      </dgm:t>
    </dgm:pt>
    <dgm:pt modelId="{E515A4A8-B8C1-4331-8383-A621CE217F4F}" type="sibTrans" cxnId="{9763AE67-AF77-4231-B3F3-D43C2C24D049}">
      <dgm:prSet/>
      <dgm:spPr/>
      <dgm:t>
        <a:bodyPr/>
        <a:lstStyle/>
        <a:p>
          <a:endParaRPr lang="es-MX"/>
        </a:p>
      </dgm:t>
    </dgm:pt>
    <dgm:pt modelId="{5DB5361D-1D29-4575-93E6-EE5AB4F91445}" type="pres">
      <dgm:prSet presAssocID="{4E8ADDD0-0AC8-494C-B8CD-D01384508BF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92EDD2F-0994-410A-AF9E-45A7F92756B9}" type="pres">
      <dgm:prSet presAssocID="{4E8ADDD0-0AC8-494C-B8CD-D01384508BF7}" presName="Name1" presStyleCnt="0"/>
      <dgm:spPr/>
    </dgm:pt>
    <dgm:pt modelId="{48D117C9-7D2F-4B54-85B2-BBFC969B1987}" type="pres">
      <dgm:prSet presAssocID="{4E8ADDD0-0AC8-494C-B8CD-D01384508BF7}" presName="cycle" presStyleCnt="0"/>
      <dgm:spPr/>
    </dgm:pt>
    <dgm:pt modelId="{5FEA314E-D434-4566-9B2C-421556113843}" type="pres">
      <dgm:prSet presAssocID="{4E8ADDD0-0AC8-494C-B8CD-D01384508BF7}" presName="srcNode" presStyleLbl="node1" presStyleIdx="0" presStyleCnt="4"/>
      <dgm:spPr/>
    </dgm:pt>
    <dgm:pt modelId="{84EF6427-27E6-48B4-B3C9-6FB8D59EE49F}" type="pres">
      <dgm:prSet presAssocID="{4E8ADDD0-0AC8-494C-B8CD-D01384508BF7}" presName="conn" presStyleLbl="parChTrans1D2" presStyleIdx="0" presStyleCnt="1"/>
      <dgm:spPr/>
      <dgm:t>
        <a:bodyPr/>
        <a:lstStyle/>
        <a:p>
          <a:endParaRPr lang="es-ES"/>
        </a:p>
      </dgm:t>
    </dgm:pt>
    <dgm:pt modelId="{B3A5CC06-57E4-4984-94F8-99CD0BCDABCD}" type="pres">
      <dgm:prSet presAssocID="{4E8ADDD0-0AC8-494C-B8CD-D01384508BF7}" presName="extraNode" presStyleLbl="node1" presStyleIdx="0" presStyleCnt="4"/>
      <dgm:spPr/>
    </dgm:pt>
    <dgm:pt modelId="{4A7142CD-8552-4AFD-BC06-BF009775AA57}" type="pres">
      <dgm:prSet presAssocID="{4E8ADDD0-0AC8-494C-B8CD-D01384508BF7}" presName="dstNode" presStyleLbl="node1" presStyleIdx="0" presStyleCnt="4"/>
      <dgm:spPr/>
    </dgm:pt>
    <dgm:pt modelId="{B7814385-669A-4B11-9708-58B92C1ED14D}" type="pres">
      <dgm:prSet presAssocID="{C491B253-19CF-4567-896A-6A8F50F1222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CE38AC-E9E9-46DD-9004-3945F5BBF7B0}" type="pres">
      <dgm:prSet presAssocID="{C491B253-19CF-4567-896A-6A8F50F1222A}" presName="accent_1" presStyleCnt="0"/>
      <dgm:spPr/>
    </dgm:pt>
    <dgm:pt modelId="{F8814099-65C8-418C-9273-6CAC9AFD796A}" type="pres">
      <dgm:prSet presAssocID="{C491B253-19CF-4567-896A-6A8F50F1222A}" presName="accentRepeatNode" presStyleLbl="solidFgAcc1" presStyleIdx="0" presStyleCnt="4"/>
      <dgm:spPr/>
    </dgm:pt>
    <dgm:pt modelId="{65D43E20-5A56-4CC2-A884-6AABFE449918}" type="pres">
      <dgm:prSet presAssocID="{70B38214-FC64-426C-A202-CC9CDE52ED1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593ABA-BE75-4DFF-BC64-40255BDD05F1}" type="pres">
      <dgm:prSet presAssocID="{70B38214-FC64-426C-A202-CC9CDE52ED1F}" presName="accent_2" presStyleCnt="0"/>
      <dgm:spPr/>
    </dgm:pt>
    <dgm:pt modelId="{8CF5DDB7-6F2C-4916-9B4C-493DD179A0A7}" type="pres">
      <dgm:prSet presAssocID="{70B38214-FC64-426C-A202-CC9CDE52ED1F}" presName="accentRepeatNode" presStyleLbl="solidFgAcc1" presStyleIdx="1" presStyleCnt="4"/>
      <dgm:spPr/>
    </dgm:pt>
    <dgm:pt modelId="{A7BB5B14-CEA1-41DF-935A-DA36ADBA55C9}" type="pres">
      <dgm:prSet presAssocID="{50D5BFB5-B066-4914-8008-AB076D10E0E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E075CE-D2BF-477C-8335-21093C0D37E6}" type="pres">
      <dgm:prSet presAssocID="{50D5BFB5-B066-4914-8008-AB076D10E0E6}" presName="accent_3" presStyleCnt="0"/>
      <dgm:spPr/>
    </dgm:pt>
    <dgm:pt modelId="{D367DEC3-C2A3-487D-A1CC-861C6A9AC027}" type="pres">
      <dgm:prSet presAssocID="{50D5BFB5-B066-4914-8008-AB076D10E0E6}" presName="accentRepeatNode" presStyleLbl="solidFgAcc1" presStyleIdx="2" presStyleCnt="4"/>
      <dgm:spPr/>
    </dgm:pt>
    <dgm:pt modelId="{4D72EECD-BC29-4D41-ACEA-283072C64868}" type="pres">
      <dgm:prSet presAssocID="{FAD30BF5-463A-4E21-9836-F4A8D5EAED1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A0AC38-A7EB-475E-BACE-64E92EE3D6C7}" type="pres">
      <dgm:prSet presAssocID="{FAD30BF5-463A-4E21-9836-F4A8D5EAED12}" presName="accent_4" presStyleCnt="0"/>
      <dgm:spPr/>
    </dgm:pt>
    <dgm:pt modelId="{5CFCB7B5-2FB5-4FC1-990A-7CC7D1A5034F}" type="pres">
      <dgm:prSet presAssocID="{FAD30BF5-463A-4E21-9836-F4A8D5EAED12}" presName="accentRepeatNode" presStyleLbl="solidFgAcc1" presStyleIdx="3" presStyleCnt="4"/>
      <dgm:spPr/>
    </dgm:pt>
  </dgm:ptLst>
  <dgm:cxnLst>
    <dgm:cxn modelId="{5FA810A6-6E54-4B12-AB0A-2FAAB45D1A87}" srcId="{4E8ADDD0-0AC8-494C-B8CD-D01384508BF7}" destId="{50D5BFB5-B066-4914-8008-AB076D10E0E6}" srcOrd="2" destOrd="0" parTransId="{B16D2333-45D1-4EEB-AC4D-18C6569B73C0}" sibTransId="{E8A0C839-2272-4E04-A855-5EEF5E344A50}"/>
    <dgm:cxn modelId="{D162BF56-B77A-4E5C-8AE3-002881D5114A}" type="presOf" srcId="{FAD30BF5-463A-4E21-9836-F4A8D5EAED12}" destId="{4D72EECD-BC29-4D41-ACEA-283072C64868}" srcOrd="0" destOrd="0" presId="urn:microsoft.com/office/officeart/2008/layout/VerticalCurvedList"/>
    <dgm:cxn modelId="{9763AE67-AF77-4231-B3F3-D43C2C24D049}" srcId="{4E8ADDD0-0AC8-494C-B8CD-D01384508BF7}" destId="{FAD30BF5-463A-4E21-9836-F4A8D5EAED12}" srcOrd="3" destOrd="0" parTransId="{21B568E9-CBCE-4D1F-A511-9C81B990F33D}" sibTransId="{E515A4A8-B8C1-4331-8383-A621CE217F4F}"/>
    <dgm:cxn modelId="{318CB4A8-A40B-4FA6-84AE-DE39885DD310}" srcId="{4E8ADDD0-0AC8-494C-B8CD-D01384508BF7}" destId="{70B38214-FC64-426C-A202-CC9CDE52ED1F}" srcOrd="1" destOrd="0" parTransId="{3EB8784A-9E1A-44E4-86DC-3AF766D1C6F9}" sibTransId="{35AFBD64-298F-433E-941A-726005D3111D}"/>
    <dgm:cxn modelId="{3550F595-434E-408C-A623-4FDBF78341BD}" srcId="{4E8ADDD0-0AC8-494C-B8CD-D01384508BF7}" destId="{C491B253-19CF-4567-896A-6A8F50F1222A}" srcOrd="0" destOrd="0" parTransId="{D0F3C329-FBFB-48E0-BF35-9AC8D6716B64}" sibTransId="{AEE4B9EA-BF26-4CC3-A90B-E4DA8097F083}"/>
    <dgm:cxn modelId="{23E6C6AB-9A0D-49F6-AE5E-111BC0E9EAB6}" type="presOf" srcId="{AEE4B9EA-BF26-4CC3-A90B-E4DA8097F083}" destId="{84EF6427-27E6-48B4-B3C9-6FB8D59EE49F}" srcOrd="0" destOrd="0" presId="urn:microsoft.com/office/officeart/2008/layout/VerticalCurvedList"/>
    <dgm:cxn modelId="{F4844052-50DB-402D-BFB1-D4CED08432AD}" type="presOf" srcId="{C491B253-19CF-4567-896A-6A8F50F1222A}" destId="{B7814385-669A-4B11-9708-58B92C1ED14D}" srcOrd="0" destOrd="0" presId="urn:microsoft.com/office/officeart/2008/layout/VerticalCurvedList"/>
    <dgm:cxn modelId="{A79B12BB-5AB4-4A39-A22A-14D32FEDEAC2}" type="presOf" srcId="{50D5BFB5-B066-4914-8008-AB076D10E0E6}" destId="{A7BB5B14-CEA1-41DF-935A-DA36ADBA55C9}" srcOrd="0" destOrd="0" presId="urn:microsoft.com/office/officeart/2008/layout/VerticalCurvedList"/>
    <dgm:cxn modelId="{5B704D01-65E1-415C-8E63-B7876ADE4A6A}" type="presOf" srcId="{4E8ADDD0-0AC8-494C-B8CD-D01384508BF7}" destId="{5DB5361D-1D29-4575-93E6-EE5AB4F91445}" srcOrd="0" destOrd="0" presId="urn:microsoft.com/office/officeart/2008/layout/VerticalCurvedList"/>
    <dgm:cxn modelId="{DB49C125-A4AF-4E75-9F46-EF8B6EAAB9E1}" type="presOf" srcId="{70B38214-FC64-426C-A202-CC9CDE52ED1F}" destId="{65D43E20-5A56-4CC2-A884-6AABFE449918}" srcOrd="0" destOrd="0" presId="urn:microsoft.com/office/officeart/2008/layout/VerticalCurvedList"/>
    <dgm:cxn modelId="{95C0A368-C7B5-434E-97CE-C71862F23008}" type="presParOf" srcId="{5DB5361D-1D29-4575-93E6-EE5AB4F91445}" destId="{592EDD2F-0994-410A-AF9E-45A7F92756B9}" srcOrd="0" destOrd="0" presId="urn:microsoft.com/office/officeart/2008/layout/VerticalCurvedList"/>
    <dgm:cxn modelId="{105AE92F-38FD-484C-B74C-C3B924485C85}" type="presParOf" srcId="{592EDD2F-0994-410A-AF9E-45A7F92756B9}" destId="{48D117C9-7D2F-4B54-85B2-BBFC969B1987}" srcOrd="0" destOrd="0" presId="urn:microsoft.com/office/officeart/2008/layout/VerticalCurvedList"/>
    <dgm:cxn modelId="{59942824-54B8-4B13-BE24-FDAD52A38FE8}" type="presParOf" srcId="{48D117C9-7D2F-4B54-85B2-BBFC969B1987}" destId="{5FEA314E-D434-4566-9B2C-421556113843}" srcOrd="0" destOrd="0" presId="urn:microsoft.com/office/officeart/2008/layout/VerticalCurvedList"/>
    <dgm:cxn modelId="{0453423C-C072-4817-8F2D-BEF207978046}" type="presParOf" srcId="{48D117C9-7D2F-4B54-85B2-BBFC969B1987}" destId="{84EF6427-27E6-48B4-B3C9-6FB8D59EE49F}" srcOrd="1" destOrd="0" presId="urn:microsoft.com/office/officeart/2008/layout/VerticalCurvedList"/>
    <dgm:cxn modelId="{CFE0694F-1FC5-4271-B752-D312093CCF97}" type="presParOf" srcId="{48D117C9-7D2F-4B54-85B2-BBFC969B1987}" destId="{B3A5CC06-57E4-4984-94F8-99CD0BCDABCD}" srcOrd="2" destOrd="0" presId="urn:microsoft.com/office/officeart/2008/layout/VerticalCurvedList"/>
    <dgm:cxn modelId="{E92C0F9D-2E4C-47D2-883F-F4C22E8A01FE}" type="presParOf" srcId="{48D117C9-7D2F-4B54-85B2-BBFC969B1987}" destId="{4A7142CD-8552-4AFD-BC06-BF009775AA57}" srcOrd="3" destOrd="0" presId="urn:microsoft.com/office/officeart/2008/layout/VerticalCurvedList"/>
    <dgm:cxn modelId="{9E9E7CCB-CAAF-4C4C-AFF6-3D6486946433}" type="presParOf" srcId="{592EDD2F-0994-410A-AF9E-45A7F92756B9}" destId="{B7814385-669A-4B11-9708-58B92C1ED14D}" srcOrd="1" destOrd="0" presId="urn:microsoft.com/office/officeart/2008/layout/VerticalCurvedList"/>
    <dgm:cxn modelId="{2F367EB0-D2F7-4640-94D7-94CB43CBBEFF}" type="presParOf" srcId="{592EDD2F-0994-410A-AF9E-45A7F92756B9}" destId="{35CE38AC-E9E9-46DD-9004-3945F5BBF7B0}" srcOrd="2" destOrd="0" presId="urn:microsoft.com/office/officeart/2008/layout/VerticalCurvedList"/>
    <dgm:cxn modelId="{8B2ECB27-FE52-45C5-9A8E-A4902392D0B2}" type="presParOf" srcId="{35CE38AC-E9E9-46DD-9004-3945F5BBF7B0}" destId="{F8814099-65C8-418C-9273-6CAC9AFD796A}" srcOrd="0" destOrd="0" presId="urn:microsoft.com/office/officeart/2008/layout/VerticalCurvedList"/>
    <dgm:cxn modelId="{5D486072-4222-4824-AD3E-00734A203113}" type="presParOf" srcId="{592EDD2F-0994-410A-AF9E-45A7F92756B9}" destId="{65D43E20-5A56-4CC2-A884-6AABFE449918}" srcOrd="3" destOrd="0" presId="urn:microsoft.com/office/officeart/2008/layout/VerticalCurvedList"/>
    <dgm:cxn modelId="{512CE8CD-66B1-4C19-9204-335CC6B1E10A}" type="presParOf" srcId="{592EDD2F-0994-410A-AF9E-45A7F92756B9}" destId="{80593ABA-BE75-4DFF-BC64-40255BDD05F1}" srcOrd="4" destOrd="0" presId="urn:microsoft.com/office/officeart/2008/layout/VerticalCurvedList"/>
    <dgm:cxn modelId="{2F89A56F-CD58-4AEE-A54E-5EF035115104}" type="presParOf" srcId="{80593ABA-BE75-4DFF-BC64-40255BDD05F1}" destId="{8CF5DDB7-6F2C-4916-9B4C-493DD179A0A7}" srcOrd="0" destOrd="0" presId="urn:microsoft.com/office/officeart/2008/layout/VerticalCurvedList"/>
    <dgm:cxn modelId="{A00CC057-B934-4B0A-A5DC-B76FEA36B797}" type="presParOf" srcId="{592EDD2F-0994-410A-AF9E-45A7F92756B9}" destId="{A7BB5B14-CEA1-41DF-935A-DA36ADBA55C9}" srcOrd="5" destOrd="0" presId="urn:microsoft.com/office/officeart/2008/layout/VerticalCurvedList"/>
    <dgm:cxn modelId="{82EBEFE2-FFF4-4FE6-BE89-DDB94577648A}" type="presParOf" srcId="{592EDD2F-0994-410A-AF9E-45A7F92756B9}" destId="{0CE075CE-D2BF-477C-8335-21093C0D37E6}" srcOrd="6" destOrd="0" presId="urn:microsoft.com/office/officeart/2008/layout/VerticalCurvedList"/>
    <dgm:cxn modelId="{57C5632B-5966-44DD-887A-272029026F90}" type="presParOf" srcId="{0CE075CE-D2BF-477C-8335-21093C0D37E6}" destId="{D367DEC3-C2A3-487D-A1CC-861C6A9AC027}" srcOrd="0" destOrd="0" presId="urn:microsoft.com/office/officeart/2008/layout/VerticalCurvedList"/>
    <dgm:cxn modelId="{F0B109E0-70CF-49C6-A6A1-20B640686EFC}" type="presParOf" srcId="{592EDD2F-0994-410A-AF9E-45A7F92756B9}" destId="{4D72EECD-BC29-4D41-ACEA-283072C64868}" srcOrd="7" destOrd="0" presId="urn:microsoft.com/office/officeart/2008/layout/VerticalCurvedList"/>
    <dgm:cxn modelId="{CFED7891-D792-4A3B-A37B-85AF6F142609}" type="presParOf" srcId="{592EDD2F-0994-410A-AF9E-45A7F92756B9}" destId="{75A0AC38-A7EB-475E-BACE-64E92EE3D6C7}" srcOrd="8" destOrd="0" presId="urn:microsoft.com/office/officeart/2008/layout/VerticalCurvedList"/>
    <dgm:cxn modelId="{D54B4B28-353D-4560-94FE-0537550D3BC0}" type="presParOf" srcId="{75A0AC38-A7EB-475E-BACE-64E92EE3D6C7}" destId="{5CFCB7B5-2FB5-4FC1-990A-7CC7D1A503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F98E9-EC03-4C42-B5C9-BCB308D09B65}">
      <dsp:nvSpPr>
        <dsp:cNvPr id="0" name=""/>
        <dsp:cNvSpPr/>
      </dsp:nvSpPr>
      <dsp:spPr>
        <a:xfrm>
          <a:off x="1174795" y="2771209"/>
          <a:ext cx="1965140" cy="18170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71000"/>
                    </a14:imgEffect>
                    <a14:imgEffect>
                      <a14:brightnessContrast bright="9000" contrast="-68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LÍMITES DE LAS PARROQUIAS   vs.    BARRIOS</a:t>
          </a:r>
        </a:p>
      </dsp:txBody>
      <dsp:txXfrm>
        <a:off x="1228015" y="2824429"/>
        <a:ext cx="1858700" cy="1710624"/>
      </dsp:txXfrm>
    </dsp:sp>
    <dsp:sp modelId="{866C576F-054D-4475-8659-733EFC64FECA}">
      <dsp:nvSpPr>
        <dsp:cNvPr id="0" name=""/>
        <dsp:cNvSpPr/>
      </dsp:nvSpPr>
      <dsp:spPr>
        <a:xfrm rot="17499608">
          <a:off x="2547530" y="2795687"/>
          <a:ext cx="187797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77970" y="113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3439566" y="2760109"/>
        <a:ext cx="93898" cy="93898"/>
      </dsp:txXfrm>
    </dsp:sp>
    <dsp:sp modelId="{ECB6C4E0-FF38-4154-A178-F062CD428A8A}">
      <dsp:nvSpPr>
        <dsp:cNvPr id="0" name=""/>
        <dsp:cNvSpPr/>
      </dsp:nvSpPr>
      <dsp:spPr>
        <a:xfrm>
          <a:off x="3833095" y="1355834"/>
          <a:ext cx="2115417" cy="1157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OM Nro. 3050 de Reglamentación Metropolitana de Quito (R.O. Suplemento 22.Dic.1993)</a:t>
          </a:r>
        </a:p>
      </dsp:txBody>
      <dsp:txXfrm>
        <a:off x="3866985" y="1389724"/>
        <a:ext cx="2047637" cy="1089301"/>
      </dsp:txXfrm>
    </dsp:sp>
    <dsp:sp modelId="{86C6A58A-7839-4E39-BDE8-271ED77CB614}">
      <dsp:nvSpPr>
        <dsp:cNvPr id="0" name=""/>
        <dsp:cNvSpPr/>
      </dsp:nvSpPr>
      <dsp:spPr>
        <a:xfrm>
          <a:off x="5948513" y="1923004"/>
          <a:ext cx="69315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93159" y="1137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277763" y="1917046"/>
        <a:ext cx="34657" cy="34657"/>
      </dsp:txXfrm>
    </dsp:sp>
    <dsp:sp modelId="{4F399ABE-58D6-402A-8407-E672AF789DB5}">
      <dsp:nvSpPr>
        <dsp:cNvPr id="0" name=""/>
        <dsp:cNvSpPr/>
      </dsp:nvSpPr>
      <dsp:spPr>
        <a:xfrm>
          <a:off x="6641672" y="1488158"/>
          <a:ext cx="1915926" cy="892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Limites  ÁREA METROPOLITANA Y DE LA CIUDAD DE QUITO</a:t>
          </a:r>
        </a:p>
      </dsp:txBody>
      <dsp:txXfrm>
        <a:off x="6667810" y="1514296"/>
        <a:ext cx="1863650" cy="840157"/>
      </dsp:txXfrm>
    </dsp:sp>
    <dsp:sp modelId="{18A4C43B-6524-4EE5-B193-6BF35D03E6F0}">
      <dsp:nvSpPr>
        <dsp:cNvPr id="0" name=""/>
        <dsp:cNvSpPr/>
      </dsp:nvSpPr>
      <dsp:spPr>
        <a:xfrm rot="17692822">
          <a:off x="8080410" y="1175692"/>
          <a:ext cx="1647535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47535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862989" y="1145875"/>
        <a:ext cx="82376" cy="82376"/>
      </dsp:txXfrm>
    </dsp:sp>
    <dsp:sp modelId="{765DA2B8-AD3F-4B18-9324-1F4F93BD7B2C}">
      <dsp:nvSpPr>
        <dsp:cNvPr id="0" name=""/>
        <dsp:cNvSpPr/>
      </dsp:nvSpPr>
      <dsp:spPr>
        <a:xfrm>
          <a:off x="9250757" y="6526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Límites de las Zonas Urbanas de las cabeceras parroquiales</a:t>
          </a:r>
        </a:p>
      </dsp:txBody>
      <dsp:txXfrm>
        <a:off x="9276134" y="31903"/>
        <a:ext cx="1682143" cy="815694"/>
      </dsp:txXfrm>
    </dsp:sp>
    <dsp:sp modelId="{3A8D266D-02C6-4EE8-BA04-521A36050FB0}">
      <dsp:nvSpPr>
        <dsp:cNvPr id="0" name=""/>
        <dsp:cNvSpPr/>
      </dsp:nvSpPr>
      <dsp:spPr>
        <a:xfrm rot="19457599">
          <a:off x="8477364" y="1673900"/>
          <a:ext cx="85362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853628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882837" y="1663930"/>
        <a:ext cx="42681" cy="42681"/>
      </dsp:txXfrm>
    </dsp:sp>
    <dsp:sp modelId="{8048EB27-4DCD-410B-9F2F-FAE96F12698A}">
      <dsp:nvSpPr>
        <dsp:cNvPr id="0" name=""/>
        <dsp:cNvSpPr/>
      </dsp:nvSpPr>
      <dsp:spPr>
        <a:xfrm>
          <a:off x="9250757" y="1002942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Límites del Área de Protección Urbana</a:t>
          </a:r>
        </a:p>
      </dsp:txBody>
      <dsp:txXfrm>
        <a:off x="9276134" y="1028319"/>
        <a:ext cx="1682143" cy="815694"/>
      </dsp:txXfrm>
    </dsp:sp>
    <dsp:sp modelId="{7D3C3DA2-4AED-4218-BF7C-51ACAA19FAF2}">
      <dsp:nvSpPr>
        <dsp:cNvPr id="0" name=""/>
        <dsp:cNvSpPr/>
      </dsp:nvSpPr>
      <dsp:spPr>
        <a:xfrm rot="2142401">
          <a:off x="8477364" y="2172108"/>
          <a:ext cx="85362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853628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882837" y="2162138"/>
        <a:ext cx="42681" cy="42681"/>
      </dsp:txXfrm>
    </dsp:sp>
    <dsp:sp modelId="{240B3CD0-2FCA-4F82-9875-89E4BBBB1EEA}">
      <dsp:nvSpPr>
        <dsp:cNvPr id="0" name=""/>
        <dsp:cNvSpPr/>
      </dsp:nvSpPr>
      <dsp:spPr>
        <a:xfrm>
          <a:off x="9250757" y="1999359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Linderos entre las Parroquias Suburbanas y Urbanas del Área Metropolitana</a:t>
          </a:r>
        </a:p>
      </dsp:txBody>
      <dsp:txXfrm>
        <a:off x="9276134" y="2024736"/>
        <a:ext cx="1682143" cy="815694"/>
      </dsp:txXfrm>
    </dsp:sp>
    <dsp:sp modelId="{B2757ADC-6040-43EF-8CDC-0235D1DA3734}">
      <dsp:nvSpPr>
        <dsp:cNvPr id="0" name=""/>
        <dsp:cNvSpPr/>
      </dsp:nvSpPr>
      <dsp:spPr>
        <a:xfrm rot="3907178">
          <a:off x="8080410" y="2670317"/>
          <a:ext cx="1647535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47535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862989" y="2640499"/>
        <a:ext cx="82376" cy="82376"/>
      </dsp:txXfrm>
    </dsp:sp>
    <dsp:sp modelId="{1A2F8B85-FECA-49B2-AE7E-E3DF0536E33C}">
      <dsp:nvSpPr>
        <dsp:cNvPr id="0" name=""/>
        <dsp:cNvSpPr/>
      </dsp:nvSpPr>
      <dsp:spPr>
        <a:xfrm>
          <a:off x="9250757" y="2995775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Zonas Metropolitanas Suburbanas y Centrales </a:t>
          </a:r>
        </a:p>
      </dsp:txBody>
      <dsp:txXfrm>
        <a:off x="9276134" y="3021152"/>
        <a:ext cx="1682143" cy="815694"/>
      </dsp:txXfrm>
    </dsp:sp>
    <dsp:sp modelId="{8ECC505A-3EC3-4E69-9224-68B31D1D41D7}">
      <dsp:nvSpPr>
        <dsp:cNvPr id="0" name=""/>
        <dsp:cNvSpPr/>
      </dsp:nvSpPr>
      <dsp:spPr>
        <a:xfrm rot="4098176">
          <a:off x="2549052" y="4539416"/>
          <a:ext cx="187492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874926" y="113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3439642" y="4503913"/>
        <a:ext cx="93746" cy="93746"/>
      </dsp:txXfrm>
    </dsp:sp>
    <dsp:sp modelId="{A293FF71-7E86-40B8-AE38-AC52416EEE8C}">
      <dsp:nvSpPr>
        <dsp:cNvPr id="0" name=""/>
        <dsp:cNvSpPr/>
      </dsp:nvSpPr>
      <dsp:spPr>
        <a:xfrm>
          <a:off x="3833095" y="4840016"/>
          <a:ext cx="2331995" cy="116363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OM Nro. 002 de ORGANIZACIÓN TERRITORIAL (14. Dic.2000)</a:t>
          </a:r>
        </a:p>
      </dsp:txBody>
      <dsp:txXfrm>
        <a:off x="3867177" y="4874098"/>
        <a:ext cx="2263831" cy="1095468"/>
      </dsp:txXfrm>
    </dsp:sp>
    <dsp:sp modelId="{D1B967A4-79C0-4A8E-A463-1C84B3CBC173}">
      <dsp:nvSpPr>
        <dsp:cNvPr id="0" name=""/>
        <dsp:cNvSpPr/>
      </dsp:nvSpPr>
      <dsp:spPr>
        <a:xfrm>
          <a:off x="6165090" y="5410461"/>
          <a:ext cx="69315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93159" y="1137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494341" y="5404503"/>
        <a:ext cx="34657" cy="34657"/>
      </dsp:txXfrm>
    </dsp:sp>
    <dsp:sp modelId="{A1B582CF-F98E-4E37-81EA-D6D6C6B8174A}">
      <dsp:nvSpPr>
        <dsp:cNvPr id="0" name=""/>
        <dsp:cNvSpPr/>
      </dsp:nvSpPr>
      <dsp:spPr>
        <a:xfrm>
          <a:off x="6858249" y="4988608"/>
          <a:ext cx="1732897" cy="866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PARROQUIAS METROPOLITANAS</a:t>
          </a:r>
        </a:p>
      </dsp:txBody>
      <dsp:txXfrm>
        <a:off x="6883626" y="5013985"/>
        <a:ext cx="1682143" cy="815694"/>
      </dsp:txXfrm>
    </dsp:sp>
    <dsp:sp modelId="{DA1D647C-7654-4BE6-A544-BF2F22AE08FC}">
      <dsp:nvSpPr>
        <dsp:cNvPr id="0" name=""/>
        <dsp:cNvSpPr/>
      </dsp:nvSpPr>
      <dsp:spPr>
        <a:xfrm rot="18289469">
          <a:off x="8330826" y="4912253"/>
          <a:ext cx="121380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213801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907382" y="4893279"/>
        <a:ext cx="60690" cy="60690"/>
      </dsp:txXfrm>
    </dsp:sp>
    <dsp:sp modelId="{085A5D19-B61A-46B6-87BE-AEEE50F7AC3A}">
      <dsp:nvSpPr>
        <dsp:cNvPr id="0" name=""/>
        <dsp:cNvSpPr/>
      </dsp:nvSpPr>
      <dsp:spPr>
        <a:xfrm>
          <a:off x="9284306" y="3992191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Parroquias Metropolitanas Centrales</a:t>
          </a:r>
        </a:p>
      </dsp:txBody>
      <dsp:txXfrm>
        <a:off x="9309683" y="4017568"/>
        <a:ext cx="1682143" cy="815694"/>
      </dsp:txXfrm>
    </dsp:sp>
    <dsp:sp modelId="{589CF32D-33D5-4EC8-9427-7AAC80F6ABEB}">
      <dsp:nvSpPr>
        <dsp:cNvPr id="0" name=""/>
        <dsp:cNvSpPr/>
      </dsp:nvSpPr>
      <dsp:spPr>
        <a:xfrm>
          <a:off x="8591147" y="5410461"/>
          <a:ext cx="69315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93159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920398" y="5404503"/>
        <a:ext cx="34657" cy="34657"/>
      </dsp:txXfrm>
    </dsp:sp>
    <dsp:sp modelId="{D9E9065B-1D4B-440F-973E-C20F10F23AA8}">
      <dsp:nvSpPr>
        <dsp:cNvPr id="0" name=""/>
        <dsp:cNvSpPr/>
      </dsp:nvSpPr>
      <dsp:spPr>
        <a:xfrm>
          <a:off x="9284306" y="4988608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Parroquias Metropolitanas Suburbanas</a:t>
          </a:r>
        </a:p>
      </dsp:txBody>
      <dsp:txXfrm>
        <a:off x="9309683" y="5013985"/>
        <a:ext cx="1682143" cy="815694"/>
      </dsp:txXfrm>
    </dsp:sp>
    <dsp:sp modelId="{C70A9A81-A75E-49DA-BA8E-8B72ED3069E5}">
      <dsp:nvSpPr>
        <dsp:cNvPr id="0" name=""/>
        <dsp:cNvSpPr/>
      </dsp:nvSpPr>
      <dsp:spPr>
        <a:xfrm rot="3310531">
          <a:off x="8330826" y="5908669"/>
          <a:ext cx="121380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213801" y="1137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907382" y="5889695"/>
        <a:ext cx="60690" cy="60690"/>
      </dsp:txXfrm>
    </dsp:sp>
    <dsp:sp modelId="{54354C2C-EE72-4073-89AD-99892D54F0E8}">
      <dsp:nvSpPr>
        <dsp:cNvPr id="0" name=""/>
        <dsp:cNvSpPr/>
      </dsp:nvSpPr>
      <dsp:spPr>
        <a:xfrm>
          <a:off x="9284306" y="5985024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Zonas metropolitanas</a:t>
          </a:r>
        </a:p>
      </dsp:txBody>
      <dsp:txXfrm>
        <a:off x="9309683" y="6010401"/>
        <a:ext cx="1682143" cy="815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B903D-6082-4C57-AF48-EE074DBB52DC}">
      <dsp:nvSpPr>
        <dsp:cNvPr id="0" name=""/>
        <dsp:cNvSpPr/>
      </dsp:nvSpPr>
      <dsp:spPr>
        <a:xfrm rot="5400000">
          <a:off x="-143807" y="322593"/>
          <a:ext cx="1059699" cy="74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latin typeface="+mj-lt"/>
            </a:rPr>
            <a:t>ESCALA</a:t>
          </a:r>
        </a:p>
      </dsp:txBody>
      <dsp:txXfrm rot="-5400000">
        <a:off x="15149" y="534533"/>
        <a:ext cx="741789" cy="317910"/>
      </dsp:txXfrm>
    </dsp:sp>
    <dsp:sp modelId="{AD5B727A-2F87-4771-BE55-7D4645CCCDE6}">
      <dsp:nvSpPr>
        <dsp:cNvPr id="0" name=""/>
        <dsp:cNvSpPr/>
      </dsp:nvSpPr>
      <dsp:spPr>
        <a:xfrm rot="5400000">
          <a:off x="5748068" y="-4999746"/>
          <a:ext cx="912135" cy="10924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+mj-lt"/>
            </a:rPr>
            <a:t>Escala de detalle: 1:5.000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+mj-lt"/>
            </a:rPr>
            <a:t>La delimitación consideró los accidentes geográficos como límites naturales, tales como: ríos, líneas de cumbre, quebradas, entre otros.</a:t>
          </a:r>
        </a:p>
      </dsp:txBody>
      <dsp:txXfrm rot="-5400000">
        <a:off x="741790" y="51059"/>
        <a:ext cx="10880166" cy="823081"/>
      </dsp:txXfrm>
    </dsp:sp>
    <dsp:sp modelId="{F368169B-44BA-4286-BB65-6F7CCB4B260D}">
      <dsp:nvSpPr>
        <dsp:cNvPr id="0" name=""/>
        <dsp:cNvSpPr/>
      </dsp:nvSpPr>
      <dsp:spPr>
        <a:xfrm rot="5400000">
          <a:off x="-158954" y="1576014"/>
          <a:ext cx="1059699" cy="74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latin typeface="+mj-lt"/>
            </a:rPr>
            <a:t>LÍMITE</a:t>
          </a:r>
        </a:p>
      </dsp:txBody>
      <dsp:txXfrm rot="-5400000">
        <a:off x="2" y="1787954"/>
        <a:ext cx="741789" cy="317910"/>
      </dsp:txXfrm>
    </dsp:sp>
    <dsp:sp modelId="{0C69E8FB-2D0C-460E-A1BC-C5720E422FDA}">
      <dsp:nvSpPr>
        <dsp:cNvPr id="0" name=""/>
        <dsp:cNvSpPr/>
      </dsp:nvSpPr>
      <dsp:spPr>
        <a:xfrm rot="5400000">
          <a:off x="5525064" y="-3700884"/>
          <a:ext cx="1358143" cy="10924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j-lt"/>
            </a:rPr>
            <a:t>Las delimitaciones no interceptan de ninguna manera a las manzanas. Se considerará solo la información oficial. En el caso de que las vías sean el límite, este debe dibujarse por el eje.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j-lt"/>
            </a:rPr>
            <a:t>En las zonas rurales se denominarán sectores, por sus características rurales, donde la consolidación y densidad es baja, teniendo como referencia los espacios dispersos y la realidad de territorio.</a:t>
          </a:r>
        </a:p>
      </dsp:txBody>
      <dsp:txXfrm rot="-5400000">
        <a:off x="741790" y="1148689"/>
        <a:ext cx="10858394" cy="1225545"/>
      </dsp:txXfrm>
    </dsp:sp>
    <dsp:sp modelId="{35A27692-D4E8-427E-9B3F-14030E55C4BD}">
      <dsp:nvSpPr>
        <dsp:cNvPr id="0" name=""/>
        <dsp:cNvSpPr/>
      </dsp:nvSpPr>
      <dsp:spPr>
        <a:xfrm rot="5400000">
          <a:off x="-158954" y="2793930"/>
          <a:ext cx="1059699" cy="74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latin typeface="+mj-lt"/>
            </a:rPr>
            <a:t>ISO</a:t>
          </a:r>
        </a:p>
      </dsp:txBody>
      <dsp:txXfrm rot="-5400000">
        <a:off x="2" y="3005870"/>
        <a:ext cx="741789" cy="317910"/>
      </dsp:txXfrm>
    </dsp:sp>
    <dsp:sp modelId="{5516DED4-82DD-42A9-AEA9-3EDA9EE66E89}">
      <dsp:nvSpPr>
        <dsp:cNvPr id="0" name=""/>
        <dsp:cNvSpPr/>
      </dsp:nvSpPr>
      <dsp:spPr>
        <a:xfrm rot="5400000">
          <a:off x="5606009" y="-2482968"/>
          <a:ext cx="1196253" cy="10924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j-lt"/>
            </a:rPr>
            <a:t>La STHV realizó el control de calidad de la delimitación, conforme a la norma ISO 19157:2014 en los elementos de: compleción, consistencia lógica, exactitud posicional y exactitud temática</a:t>
          </a:r>
        </a:p>
      </dsp:txBody>
      <dsp:txXfrm rot="-5400000">
        <a:off x="741789" y="2439648"/>
        <a:ext cx="10866297" cy="1079461"/>
      </dsp:txXfrm>
    </dsp:sp>
    <dsp:sp modelId="{EF9175F0-2149-4F88-ADC5-5AD7FC4B8279}">
      <dsp:nvSpPr>
        <dsp:cNvPr id="0" name=""/>
        <dsp:cNvSpPr/>
      </dsp:nvSpPr>
      <dsp:spPr>
        <a:xfrm rot="5400000">
          <a:off x="-158954" y="3909314"/>
          <a:ext cx="1059699" cy="74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latin typeface="+mj-lt"/>
            </a:rPr>
            <a:t>INFO</a:t>
          </a:r>
        </a:p>
      </dsp:txBody>
      <dsp:txXfrm rot="-5400000">
        <a:off x="2" y="4121254"/>
        <a:ext cx="741789" cy="317910"/>
      </dsp:txXfrm>
    </dsp:sp>
    <dsp:sp modelId="{102F07C6-D259-44EA-B3CB-8624863A0A48}">
      <dsp:nvSpPr>
        <dsp:cNvPr id="0" name=""/>
        <dsp:cNvSpPr/>
      </dsp:nvSpPr>
      <dsp:spPr>
        <a:xfrm rot="5400000">
          <a:off x="5708541" y="-1367584"/>
          <a:ext cx="991189" cy="10924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>
              <a:latin typeface="+mj-lt"/>
            </a:rPr>
            <a:t>Se utilizó información oficial secundaria de referencia como: imágenes satelitales, ortofotos, fotografía aérea, cartografía básica de acuerdo con las escalas establecidas para los ámbitos urbano y rural, el Plano del Plan Parcial Calderón y el uso de la herramienta Google </a:t>
          </a:r>
          <a:r>
            <a:rPr lang="es-EC" sz="1800" kern="1200" dirty="0" err="1">
              <a:latin typeface="+mj-lt"/>
            </a:rPr>
            <a:t>Earth</a:t>
          </a:r>
          <a:r>
            <a:rPr lang="es-EC" sz="1800" kern="1200" dirty="0">
              <a:latin typeface="+mj-lt"/>
            </a:rPr>
            <a:t> en las Administraciones que no cuentan con un SIG.</a:t>
          </a:r>
        </a:p>
      </dsp:txBody>
      <dsp:txXfrm rot="-5400000">
        <a:off x="741789" y="3647554"/>
        <a:ext cx="10876307" cy="894417"/>
      </dsp:txXfrm>
    </dsp:sp>
    <dsp:sp modelId="{992C67B5-7770-494B-9456-D0C2C07EB737}">
      <dsp:nvSpPr>
        <dsp:cNvPr id="0" name=""/>
        <dsp:cNvSpPr/>
      </dsp:nvSpPr>
      <dsp:spPr>
        <a:xfrm rot="5400000">
          <a:off x="-158954" y="5036322"/>
          <a:ext cx="1059699" cy="74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latin typeface="+mj-lt"/>
            </a:rPr>
            <a:t>NOMBRE</a:t>
          </a:r>
        </a:p>
      </dsp:txBody>
      <dsp:txXfrm rot="-5400000">
        <a:off x="2" y="5248262"/>
        <a:ext cx="741789" cy="317910"/>
      </dsp:txXfrm>
    </dsp:sp>
    <dsp:sp modelId="{133CDB01-9A02-4C0C-B9C5-E855B4F34890}">
      <dsp:nvSpPr>
        <dsp:cNvPr id="0" name=""/>
        <dsp:cNvSpPr/>
      </dsp:nvSpPr>
      <dsp:spPr>
        <a:xfrm rot="5400000">
          <a:off x="5696917" y="-240576"/>
          <a:ext cx="1014436" cy="10924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+mj-lt"/>
            </a:rPr>
            <a:t>Cada barrio/sector tiene un nombre, en el caso de existir discrepancias se recurre a toponimia dentro de la cartografía oficial de mayor detalle que exista.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+mj-lt"/>
            </a:rPr>
            <a:t>Se respetó los límites establecidos por el Comité Nacional de Límites Internos (CONALI), y se identificaron las posibles modificaciones en el caso que la realidad del territorio lo ameritó.</a:t>
          </a:r>
        </a:p>
      </dsp:txBody>
      <dsp:txXfrm rot="-5400000">
        <a:off x="741789" y="4764073"/>
        <a:ext cx="10875172" cy="9153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0EE5C-27EF-4FB2-A0DC-7A1689F145F2}">
      <dsp:nvSpPr>
        <dsp:cNvPr id="0" name=""/>
        <dsp:cNvSpPr/>
      </dsp:nvSpPr>
      <dsp:spPr>
        <a:xfrm>
          <a:off x="16" y="216429"/>
          <a:ext cx="3386939" cy="1160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/>
            <a:t>BARRIO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/>
            <a:t>(Urbano)</a:t>
          </a:r>
        </a:p>
      </dsp:txBody>
      <dsp:txXfrm>
        <a:off x="34017" y="250430"/>
        <a:ext cx="3318937" cy="1092871"/>
      </dsp:txXfrm>
    </dsp:sp>
    <dsp:sp modelId="{AFED0820-46A7-4F34-B9B4-9273146AB2E2}">
      <dsp:nvSpPr>
        <dsp:cNvPr id="0" name=""/>
        <dsp:cNvSpPr/>
      </dsp:nvSpPr>
      <dsp:spPr>
        <a:xfrm>
          <a:off x="338709" y="1377302"/>
          <a:ext cx="384451" cy="3660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0015"/>
              </a:lnTo>
              <a:lnTo>
                <a:pt x="384451" y="36600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E39BF-B705-4483-8319-FDC5AD705E68}">
      <dsp:nvSpPr>
        <dsp:cNvPr id="0" name=""/>
        <dsp:cNvSpPr/>
      </dsp:nvSpPr>
      <dsp:spPr>
        <a:xfrm>
          <a:off x="723161" y="4190583"/>
          <a:ext cx="2709551" cy="1693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/>
            <a:t>Son territorios con características urbanas, dotados total o parcialmente de infraestructura básica y servicios básicos, con altos niveles de consolidación</a:t>
          </a:r>
        </a:p>
      </dsp:txBody>
      <dsp:txXfrm>
        <a:off x="772761" y="4240183"/>
        <a:ext cx="2610351" cy="1594269"/>
      </dsp:txXfrm>
    </dsp:sp>
    <dsp:sp modelId="{43F8AE76-9A67-4750-9A19-1B85FC4DA581}">
      <dsp:nvSpPr>
        <dsp:cNvPr id="0" name=""/>
        <dsp:cNvSpPr/>
      </dsp:nvSpPr>
      <dsp:spPr>
        <a:xfrm>
          <a:off x="4198838" y="164016"/>
          <a:ext cx="3386939" cy="1213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/>
            <a:t>SECTOR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/>
            <a:t>(Rural)</a:t>
          </a:r>
        </a:p>
      </dsp:txBody>
      <dsp:txXfrm>
        <a:off x="4234374" y="199552"/>
        <a:ext cx="3315867" cy="1142214"/>
      </dsp:txXfrm>
    </dsp:sp>
    <dsp:sp modelId="{7E27A1DC-4772-4682-865E-D4AFF47DDE62}">
      <dsp:nvSpPr>
        <dsp:cNvPr id="0" name=""/>
        <dsp:cNvSpPr/>
      </dsp:nvSpPr>
      <dsp:spPr>
        <a:xfrm>
          <a:off x="4537532" y="1377302"/>
          <a:ext cx="308265" cy="3621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1654"/>
              </a:lnTo>
              <a:lnTo>
                <a:pt x="308265" y="3621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082EA-9052-495D-AC71-CCC19E1EE5CB}">
      <dsp:nvSpPr>
        <dsp:cNvPr id="0" name=""/>
        <dsp:cNvSpPr/>
      </dsp:nvSpPr>
      <dsp:spPr>
        <a:xfrm>
          <a:off x="4845797" y="4152222"/>
          <a:ext cx="2709551" cy="1693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Son territorios con características rurales, con un nivel bajo de consolidación, donde se autoidentificaron por motivos históricos, culturales y de necesidades</a:t>
          </a:r>
        </a:p>
      </dsp:txBody>
      <dsp:txXfrm>
        <a:off x="4895397" y="4201822"/>
        <a:ext cx="2610351" cy="15942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86B34-39BF-42AC-8315-6A99A914161B}">
      <dsp:nvSpPr>
        <dsp:cNvPr id="0" name=""/>
        <dsp:cNvSpPr/>
      </dsp:nvSpPr>
      <dsp:spPr>
        <a:xfrm>
          <a:off x="7225500" y="2674133"/>
          <a:ext cx="3688655" cy="218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1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>
              <a:latin typeface="+mj-lt"/>
            </a:rPr>
            <a:t>Circunscripciones territoriales legalmente constituidas o aquellas que se auto identifiquen por motivos históricos, culturales y de necesidades, y que tienen como objetivo incidir en las decisiones de su barrio</a:t>
          </a:r>
          <a:endParaRPr lang="es-EC" sz="1000" kern="1200" dirty="0">
            <a:latin typeface="+mj-lt"/>
          </a:endParaRPr>
        </a:p>
      </dsp:txBody>
      <dsp:txXfrm>
        <a:off x="8380183" y="3269472"/>
        <a:ext cx="2485886" cy="1545588"/>
      </dsp:txXfrm>
    </dsp:sp>
    <dsp:sp modelId="{31C82542-2C05-493F-93FF-19F1B8160C2B}">
      <dsp:nvSpPr>
        <dsp:cNvPr id="0" name=""/>
        <dsp:cNvSpPr/>
      </dsp:nvSpPr>
      <dsp:spPr>
        <a:xfrm>
          <a:off x="762836" y="2669998"/>
          <a:ext cx="3485693" cy="2204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0" rIns="49530" bIns="49530" numCol="1" spcCol="1270" anchor="t" anchorCtr="1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i="1" kern="1200" dirty="0">
              <a:latin typeface="+mj-lt"/>
              <a:cs typeface="Arial" panose="020B0604020202020204" pitchFamily="34" charset="0"/>
            </a:rPr>
            <a:t>Desde el punto de vista de las dotaciones, en el deberíamos encontrar las que cubren nuestras </a:t>
          </a:r>
          <a:r>
            <a:rPr lang="es-EC" sz="1300" b="1" i="1" kern="1200" dirty="0">
              <a:latin typeface="+mj-lt"/>
              <a:cs typeface="Arial" panose="020B0604020202020204" pitchFamily="34" charset="0"/>
            </a:rPr>
            <a:t>necesidades más cotidianas.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i="1" kern="1200" dirty="0">
              <a:latin typeface="+mj-lt"/>
              <a:cs typeface="Arial" panose="020B0604020202020204" pitchFamily="34" charset="0"/>
            </a:rPr>
            <a:t>Los barrios tienen diversos tipos de límites, unos son rígidos, definidos, precisos, otros límites pueden ser suaves e inciertos</a:t>
          </a:r>
          <a:endParaRPr lang="es-ES" sz="1300" i="1" kern="1200" dirty="0">
            <a:latin typeface="+mj-lt"/>
            <a:cs typeface="Arial" panose="020B0604020202020204" pitchFamily="34" charset="0"/>
          </a:endParaRPr>
        </a:p>
      </dsp:txBody>
      <dsp:txXfrm>
        <a:off x="811251" y="3269422"/>
        <a:ext cx="2343155" cy="1556195"/>
      </dsp:txXfrm>
    </dsp:sp>
    <dsp:sp modelId="{102E453B-7368-4AB0-91F3-6C7D753230AA}">
      <dsp:nvSpPr>
        <dsp:cNvPr id="0" name=""/>
        <dsp:cNvSpPr/>
      </dsp:nvSpPr>
      <dsp:spPr>
        <a:xfrm>
          <a:off x="6538754" y="-102581"/>
          <a:ext cx="4290776" cy="2203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>
              <a:latin typeface="+mj-lt"/>
            </a:rPr>
            <a:t>Unidades básicas de asentamiento humano y organización social en una ciudad, que devienen por ello en la base de la participación ciudadana para la planificación del desarrollo y el ordenamiento territorial municipal </a:t>
          </a:r>
          <a:endParaRPr lang="es-EC" sz="1400" b="0" kern="1200" dirty="0">
            <a:latin typeface="+mj-lt"/>
          </a:endParaRPr>
        </a:p>
      </dsp:txBody>
      <dsp:txXfrm>
        <a:off x="7874391" y="-54177"/>
        <a:ext cx="2906735" cy="1555833"/>
      </dsp:txXfrm>
    </dsp:sp>
    <dsp:sp modelId="{F142D495-7E23-4295-AA10-207B3C43AE82}">
      <dsp:nvSpPr>
        <dsp:cNvPr id="0" name=""/>
        <dsp:cNvSpPr/>
      </dsp:nvSpPr>
      <dsp:spPr>
        <a:xfrm>
          <a:off x="1533469" y="-113696"/>
          <a:ext cx="3166986" cy="2005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i="1" kern="1200" dirty="0">
              <a:latin typeface="+mj-lt"/>
            </a:rPr>
            <a:t>«[...] la esencia de la realidad urbana. Se trataría de la mínima diferencia entre espacios sociales múltiples y diversificados, </a:t>
          </a:r>
          <a:r>
            <a:rPr lang="es-EC" sz="1300" b="1" i="1" kern="1200" dirty="0">
              <a:latin typeface="+mj-lt"/>
            </a:rPr>
            <a:t>ordenados</a:t>
          </a:r>
          <a:r>
            <a:rPr lang="es-EC" sz="1300" i="1" kern="1200" dirty="0">
              <a:latin typeface="+mj-lt"/>
            </a:rPr>
            <a:t> </a:t>
          </a:r>
          <a:r>
            <a:rPr lang="es-EC" sz="1300" b="1" i="1" kern="1200" dirty="0">
              <a:latin typeface="+mj-lt"/>
            </a:rPr>
            <a:t>por las instituciones </a:t>
          </a:r>
          <a:r>
            <a:rPr lang="es-EC" sz="1300" i="1" kern="1200" dirty="0">
              <a:latin typeface="+mj-lt"/>
            </a:rPr>
            <a:t>y los centros activos. [...] Es la agrupación de lo doméstico en torno a un elemento simbólico.» </a:t>
          </a:r>
          <a:endParaRPr lang="es-EC" sz="1300" b="0" i="1" kern="1200" dirty="0">
            <a:latin typeface="+mj-lt"/>
          </a:endParaRPr>
        </a:p>
      </dsp:txBody>
      <dsp:txXfrm>
        <a:off x="1577515" y="-69650"/>
        <a:ext cx="2128798" cy="1415747"/>
      </dsp:txXfrm>
    </dsp:sp>
    <dsp:sp modelId="{D77CF6EA-DAFB-4A58-8937-581047E2B1E0}">
      <dsp:nvSpPr>
        <dsp:cNvPr id="0" name=""/>
        <dsp:cNvSpPr/>
      </dsp:nvSpPr>
      <dsp:spPr>
        <a:xfrm>
          <a:off x="3451187" y="344836"/>
          <a:ext cx="2306789" cy="2306789"/>
        </a:xfrm>
        <a:prstGeom prst="pieWedg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>
              <a:latin typeface="+mn-lt"/>
            </a:rPr>
            <a:t>Doctrina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(Lefebvre, 1967) </a:t>
          </a:r>
        </a:p>
      </dsp:txBody>
      <dsp:txXfrm>
        <a:off x="4126830" y="1020479"/>
        <a:ext cx="1631146" cy="1631146"/>
      </dsp:txXfrm>
    </dsp:sp>
    <dsp:sp modelId="{B4795A29-411E-4DAD-8EAA-C41EB8416EC2}">
      <dsp:nvSpPr>
        <dsp:cNvPr id="0" name=""/>
        <dsp:cNvSpPr/>
      </dsp:nvSpPr>
      <dsp:spPr>
        <a:xfrm rot="5400000">
          <a:off x="5877237" y="303729"/>
          <a:ext cx="2306789" cy="2306789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latin typeface="Calibri "/>
            </a:rPr>
            <a:t>LOOTUGS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Calibri "/>
            </a:rPr>
            <a:t>Art. </a:t>
          </a:r>
        </a:p>
      </dsp:txBody>
      <dsp:txXfrm rot="-5400000">
        <a:off x="5877237" y="979372"/>
        <a:ext cx="1631146" cy="1631146"/>
      </dsp:txXfrm>
    </dsp:sp>
    <dsp:sp modelId="{A375FC35-6D19-4588-BFB1-095918C3E133}">
      <dsp:nvSpPr>
        <dsp:cNvPr id="0" name=""/>
        <dsp:cNvSpPr/>
      </dsp:nvSpPr>
      <dsp:spPr>
        <a:xfrm rot="10800000">
          <a:off x="5854261" y="2717068"/>
          <a:ext cx="2306789" cy="2306789"/>
        </a:xfrm>
        <a:prstGeom prst="pieWedg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>
              <a:latin typeface="+mn-lt"/>
            </a:rPr>
            <a:t>LEY PARA EL REGIMEN DEL DMQ</a:t>
          </a:r>
        </a:p>
      </dsp:txBody>
      <dsp:txXfrm rot="10800000">
        <a:off x="5854261" y="2717068"/>
        <a:ext cx="1631146" cy="1631146"/>
      </dsp:txXfrm>
    </dsp:sp>
    <dsp:sp modelId="{EBA2694D-E231-4C10-9954-C545E6B302BF}">
      <dsp:nvSpPr>
        <dsp:cNvPr id="0" name=""/>
        <dsp:cNvSpPr/>
      </dsp:nvSpPr>
      <dsp:spPr>
        <a:xfrm rot="16200000">
          <a:off x="3440922" y="2717068"/>
          <a:ext cx="2306789" cy="2306789"/>
        </a:xfrm>
        <a:prstGeom prst="pieWedg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Doctrina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(Lynch K., 1959)</a:t>
          </a:r>
        </a:p>
      </dsp:txBody>
      <dsp:txXfrm rot="5400000">
        <a:off x="4116565" y="2717068"/>
        <a:ext cx="1631146" cy="1631146"/>
      </dsp:txXfrm>
    </dsp:sp>
    <dsp:sp modelId="{62545EB0-1074-446C-8DED-607AF4D04FDF}">
      <dsp:nvSpPr>
        <dsp:cNvPr id="0" name=""/>
        <dsp:cNvSpPr/>
      </dsp:nvSpPr>
      <dsp:spPr>
        <a:xfrm>
          <a:off x="5402759" y="2184322"/>
          <a:ext cx="796455" cy="69256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91452-60BB-46EE-933D-765A180E25FC}">
      <dsp:nvSpPr>
        <dsp:cNvPr id="0" name=""/>
        <dsp:cNvSpPr/>
      </dsp:nvSpPr>
      <dsp:spPr>
        <a:xfrm rot="10800000">
          <a:off x="5402759" y="2450695"/>
          <a:ext cx="796455" cy="69256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0FD29-6303-4DA3-8B43-95E8548A6DEC}">
      <dsp:nvSpPr>
        <dsp:cNvPr id="0" name=""/>
        <dsp:cNvSpPr/>
      </dsp:nvSpPr>
      <dsp:spPr>
        <a:xfrm>
          <a:off x="4890762" y="2074842"/>
          <a:ext cx="1995534" cy="164715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CÓDIGO MUNICIPAL (Art. IV.7.29 num. 1)</a:t>
          </a:r>
        </a:p>
      </dsp:txBody>
      <dsp:txXfrm>
        <a:off x="5183001" y="2316062"/>
        <a:ext cx="1411056" cy="1164711"/>
      </dsp:txXfrm>
    </dsp:sp>
    <dsp:sp modelId="{A0A21180-F6AD-4F13-837D-803A5CE8CB5D}">
      <dsp:nvSpPr>
        <dsp:cNvPr id="0" name=""/>
        <dsp:cNvSpPr/>
      </dsp:nvSpPr>
      <dsp:spPr>
        <a:xfrm rot="16200000">
          <a:off x="5759495" y="1577418"/>
          <a:ext cx="258070" cy="522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5798206" y="1720635"/>
        <a:ext cx="180649" cy="313518"/>
      </dsp:txXfrm>
    </dsp:sp>
    <dsp:sp modelId="{FA72986B-185F-418A-ABA1-80B33F2ADAD4}">
      <dsp:nvSpPr>
        <dsp:cNvPr id="0" name=""/>
        <dsp:cNvSpPr/>
      </dsp:nvSpPr>
      <dsp:spPr>
        <a:xfrm>
          <a:off x="5015458" y="-101623"/>
          <a:ext cx="1746143" cy="1689541"/>
        </a:xfrm>
        <a:prstGeom prst="ellipse">
          <a:avLst/>
        </a:prstGeom>
        <a:solidFill>
          <a:srgbClr val="0790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Precariedad en la vivienda y déficit de infraestructura y servicios básicos</a:t>
          </a:r>
        </a:p>
      </dsp:txBody>
      <dsp:txXfrm>
        <a:off x="5271175" y="145805"/>
        <a:ext cx="1234709" cy="1194685"/>
      </dsp:txXfrm>
    </dsp:sp>
    <dsp:sp modelId="{2A108D09-0DE0-49D6-8CA3-3DABA6C4281F}">
      <dsp:nvSpPr>
        <dsp:cNvPr id="0" name=""/>
        <dsp:cNvSpPr/>
      </dsp:nvSpPr>
      <dsp:spPr>
        <a:xfrm rot="19800000">
          <a:off x="6759943" y="2080940"/>
          <a:ext cx="183949" cy="522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6763640" y="2199242"/>
        <a:ext cx="128764" cy="313518"/>
      </dsp:txXfrm>
    </dsp:sp>
    <dsp:sp modelId="{48B70570-9DE2-4057-8915-728156E777EC}">
      <dsp:nvSpPr>
        <dsp:cNvPr id="0" name=""/>
        <dsp:cNvSpPr/>
      </dsp:nvSpPr>
      <dsp:spPr>
        <a:xfrm>
          <a:off x="6882930" y="979462"/>
          <a:ext cx="1744238" cy="1682641"/>
        </a:xfrm>
        <a:prstGeom prst="ellipse">
          <a:avLst/>
        </a:prstGeom>
        <a:solidFill>
          <a:srgbClr val="0790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Inseguridad jurídica en la tenencia del suelo  (NO TIENEN ESCRITURAS DE PROPIEDAD)</a:t>
          </a:r>
        </a:p>
      </dsp:txBody>
      <dsp:txXfrm>
        <a:off x="7138368" y="1225879"/>
        <a:ext cx="1233362" cy="1189807"/>
      </dsp:txXfrm>
    </dsp:sp>
    <dsp:sp modelId="{48EA0130-CF0D-4086-9E78-87F335AC1BA8}">
      <dsp:nvSpPr>
        <dsp:cNvPr id="0" name=""/>
        <dsp:cNvSpPr/>
      </dsp:nvSpPr>
      <dsp:spPr>
        <a:xfrm rot="1800000">
          <a:off x="6758561" y="3191203"/>
          <a:ext cx="179225" cy="522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6762163" y="3282267"/>
        <a:ext cx="125458" cy="313518"/>
      </dsp:txXfrm>
    </dsp:sp>
    <dsp:sp modelId="{D618CF2E-67D8-4621-83DE-B69F6EC18979}">
      <dsp:nvSpPr>
        <dsp:cNvPr id="0" name=""/>
        <dsp:cNvSpPr/>
      </dsp:nvSpPr>
      <dsp:spPr>
        <a:xfrm>
          <a:off x="6879933" y="3109244"/>
          <a:ext cx="1750231" cy="1733618"/>
        </a:xfrm>
        <a:prstGeom prst="ellipse">
          <a:avLst/>
        </a:prstGeom>
        <a:solidFill>
          <a:srgbClr val="0790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Es un macrolote fraccionado en lotes</a:t>
          </a:r>
        </a:p>
      </dsp:txBody>
      <dsp:txXfrm>
        <a:off x="7136248" y="3363126"/>
        <a:ext cx="1237601" cy="1225854"/>
      </dsp:txXfrm>
    </dsp:sp>
    <dsp:sp modelId="{312AFEB3-643D-4129-83C4-C50CFD5DD9FA}">
      <dsp:nvSpPr>
        <dsp:cNvPr id="0" name=""/>
        <dsp:cNvSpPr/>
      </dsp:nvSpPr>
      <dsp:spPr>
        <a:xfrm rot="5400000">
          <a:off x="5774016" y="3670310"/>
          <a:ext cx="229027" cy="522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5808370" y="3740462"/>
        <a:ext cx="160319" cy="313518"/>
      </dsp:txXfrm>
    </dsp:sp>
    <dsp:sp modelId="{983F22D9-F31B-4581-973E-444DF32F1F9B}">
      <dsp:nvSpPr>
        <dsp:cNvPr id="0" name=""/>
        <dsp:cNvSpPr/>
      </dsp:nvSpPr>
      <dsp:spPr>
        <a:xfrm>
          <a:off x="4968676" y="4154121"/>
          <a:ext cx="1839707" cy="1799134"/>
        </a:xfrm>
        <a:prstGeom prst="ellipse">
          <a:avLst/>
        </a:prstGeom>
        <a:solidFill>
          <a:srgbClr val="0790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Se reconoce el fraccionamiento del macrolote, trama vial, distribución de áreas verdes y equipamiento</a:t>
          </a:r>
        </a:p>
      </dsp:txBody>
      <dsp:txXfrm>
        <a:off x="5238095" y="4417598"/>
        <a:ext cx="1300869" cy="1272180"/>
      </dsp:txXfrm>
    </dsp:sp>
    <dsp:sp modelId="{956F8A1E-CC95-4392-ABBC-EDD58AB1D84E}">
      <dsp:nvSpPr>
        <dsp:cNvPr id="0" name=""/>
        <dsp:cNvSpPr/>
      </dsp:nvSpPr>
      <dsp:spPr>
        <a:xfrm rot="9000000">
          <a:off x="4824130" y="3196564"/>
          <a:ext cx="190941" cy="522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10800000">
        <a:off x="4877575" y="3286750"/>
        <a:ext cx="133659" cy="313518"/>
      </dsp:txXfrm>
    </dsp:sp>
    <dsp:sp modelId="{16FC9EAF-9BAD-4CD8-A28D-1581C7B07D9F}">
      <dsp:nvSpPr>
        <dsp:cNvPr id="0" name=""/>
        <dsp:cNvSpPr/>
      </dsp:nvSpPr>
      <dsp:spPr>
        <a:xfrm>
          <a:off x="3175818" y="3110496"/>
          <a:ext cx="1692384" cy="1731113"/>
        </a:xfrm>
        <a:prstGeom prst="ellipse">
          <a:avLst/>
        </a:prstGeom>
        <a:solidFill>
          <a:srgbClr val="0790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Son aprobados y reconocidos mediante OM</a:t>
          </a:r>
        </a:p>
      </dsp:txBody>
      <dsp:txXfrm>
        <a:off x="3423662" y="3364012"/>
        <a:ext cx="1196696" cy="1224081"/>
      </dsp:txXfrm>
    </dsp:sp>
    <dsp:sp modelId="{F119D1FE-2E28-4E8A-83B1-E798C292A5F4}">
      <dsp:nvSpPr>
        <dsp:cNvPr id="0" name=""/>
        <dsp:cNvSpPr/>
      </dsp:nvSpPr>
      <dsp:spPr>
        <a:xfrm rot="12600000">
          <a:off x="4865933" y="2092539"/>
          <a:ext cx="158598" cy="522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10800000">
        <a:off x="4910325" y="2208940"/>
        <a:ext cx="111019" cy="313518"/>
      </dsp:txXfrm>
    </dsp:sp>
    <dsp:sp modelId="{C5155C93-5BEF-4C00-9F2E-EC7ECDE638BB}">
      <dsp:nvSpPr>
        <dsp:cNvPr id="0" name=""/>
        <dsp:cNvSpPr/>
      </dsp:nvSpPr>
      <dsp:spPr>
        <a:xfrm>
          <a:off x="3114159" y="896256"/>
          <a:ext cx="1815702" cy="1849051"/>
        </a:xfrm>
        <a:prstGeom prst="ellipse">
          <a:avLst/>
        </a:prstGeom>
        <a:solidFill>
          <a:srgbClr val="0790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/>
            <a:t>Son asentamientos</a:t>
          </a:r>
        </a:p>
      </dsp:txBody>
      <dsp:txXfrm>
        <a:off x="3380062" y="1167043"/>
        <a:ext cx="1283896" cy="1307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AE683-2E43-4A87-9631-DB097C5D6090}">
      <dsp:nvSpPr>
        <dsp:cNvPr id="0" name=""/>
        <dsp:cNvSpPr/>
      </dsp:nvSpPr>
      <dsp:spPr>
        <a:xfrm>
          <a:off x="4508937" y="0"/>
          <a:ext cx="6763406" cy="18228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/>
            <a:t>Miles de familias de estratos sociales pobres estaban asentadas en barrios sin ninguna planificación con poca o ninguna infraestructura de servicios básicos.</a:t>
          </a:r>
        </a:p>
      </dsp:txBody>
      <dsp:txXfrm>
        <a:off x="4508937" y="227861"/>
        <a:ext cx="6079823" cy="1367166"/>
      </dsp:txXfrm>
    </dsp:sp>
    <dsp:sp modelId="{ADC56593-C98D-4345-B42D-FA385FF7A02B}">
      <dsp:nvSpPr>
        <dsp:cNvPr id="0" name=""/>
        <dsp:cNvSpPr/>
      </dsp:nvSpPr>
      <dsp:spPr>
        <a:xfrm>
          <a:off x="0" y="0"/>
          <a:ext cx="4508937" cy="182288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/>
            <a:t>Creación de la Unidad Especial Regula Tu Barrio</a:t>
          </a:r>
        </a:p>
      </dsp:txBody>
      <dsp:txXfrm>
        <a:off x="88986" y="88986"/>
        <a:ext cx="4330965" cy="1644916"/>
      </dsp:txXfrm>
    </dsp:sp>
    <dsp:sp modelId="{5ECE4162-CBCA-4C4E-93C8-7404CEFF3373}">
      <dsp:nvSpPr>
        <dsp:cNvPr id="0" name=""/>
        <dsp:cNvSpPr/>
      </dsp:nvSpPr>
      <dsp:spPr>
        <a:xfrm>
          <a:off x="4508937" y="2005176"/>
          <a:ext cx="6763406" cy="18228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/>
            <a:t>Establecer procesos y procedimientos para la regularización integral de los ASENTAMIENTOS HUMANOS DE HECHO Y CONSOLIDADOS Y PRECARIOS,  y declararlos de interés social de conformidad con el PMDOT, PUESO, y planes especiales</a:t>
          </a:r>
        </a:p>
      </dsp:txBody>
      <dsp:txXfrm>
        <a:off x="4508937" y="2233037"/>
        <a:ext cx="6079823" cy="1367166"/>
      </dsp:txXfrm>
    </dsp:sp>
    <dsp:sp modelId="{48A3F195-46FC-4062-8C5D-DA025B8FB84C}">
      <dsp:nvSpPr>
        <dsp:cNvPr id="0" name=""/>
        <dsp:cNvSpPr/>
      </dsp:nvSpPr>
      <dsp:spPr>
        <a:xfrm>
          <a:off x="0" y="2005176"/>
          <a:ext cx="4508937" cy="1822888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/>
            <a:t>OBJETO OM 147               </a:t>
          </a:r>
          <a:r>
            <a:rPr lang="es-EC" sz="4000" kern="1200" dirty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/>
            <a:t>(Art. IV. 7.27 </a:t>
          </a:r>
          <a:r>
            <a:rPr lang="es-EC" sz="1800" kern="1200" dirty="0" err="1"/>
            <a:t>Cód.Mun</a:t>
          </a:r>
          <a:r>
            <a:rPr lang="es-EC" sz="1800" kern="1200" dirty="0"/>
            <a:t>.)</a:t>
          </a:r>
        </a:p>
      </dsp:txBody>
      <dsp:txXfrm>
        <a:off x="88986" y="2094162"/>
        <a:ext cx="4330965" cy="1644916"/>
      </dsp:txXfrm>
    </dsp:sp>
    <dsp:sp modelId="{53B0620B-AA51-48BD-A897-715555E759A1}">
      <dsp:nvSpPr>
        <dsp:cNvPr id="0" name=""/>
        <dsp:cNvSpPr/>
      </dsp:nvSpPr>
      <dsp:spPr>
        <a:xfrm>
          <a:off x="4508937" y="4010353"/>
          <a:ext cx="6763406" cy="18228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/>
            <a:t>Para asentamientos humanos de hecho y consolidados y precarios, no regularizados que se encuentren con una ocupación informal del sueño y cumplan con los requisitos de esta OM</a:t>
          </a:r>
        </a:p>
      </dsp:txBody>
      <dsp:txXfrm>
        <a:off x="4508937" y="4238214"/>
        <a:ext cx="6079823" cy="1367166"/>
      </dsp:txXfrm>
    </dsp:sp>
    <dsp:sp modelId="{5709BFF3-653A-4327-B001-8A4F4757E216}">
      <dsp:nvSpPr>
        <dsp:cNvPr id="0" name=""/>
        <dsp:cNvSpPr/>
      </dsp:nvSpPr>
      <dsp:spPr>
        <a:xfrm>
          <a:off x="0" y="4010353"/>
          <a:ext cx="4508937" cy="18228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/>
            <a:t>ÁMBITO OM 147</a:t>
          </a:r>
          <a:r>
            <a:rPr lang="es-EC" sz="4100" kern="1200" dirty="0"/>
            <a:t>            </a:t>
          </a:r>
          <a:r>
            <a:rPr lang="es-EC" sz="1800" kern="1200" dirty="0"/>
            <a:t>(Art. IV.7.28 Cód. </a:t>
          </a:r>
          <a:r>
            <a:rPr lang="es-EC" sz="1800" kern="1200" dirty="0" err="1"/>
            <a:t>Mun</a:t>
          </a:r>
          <a:r>
            <a:rPr lang="es-EC" sz="1800" kern="1200" dirty="0"/>
            <a:t>.)</a:t>
          </a:r>
        </a:p>
      </dsp:txBody>
      <dsp:txXfrm>
        <a:off x="88986" y="4099339"/>
        <a:ext cx="4330965" cy="16449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E1831-3F3B-45C2-B4A1-1208C3C60863}">
      <dsp:nvSpPr>
        <dsp:cNvPr id="0" name=""/>
        <dsp:cNvSpPr/>
      </dsp:nvSpPr>
      <dsp:spPr>
        <a:xfrm>
          <a:off x="1303728" y="2902435"/>
          <a:ext cx="3375406" cy="1172234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77AD2-894C-4F86-A66B-33BFD9D3F3F5}">
      <dsp:nvSpPr>
        <dsp:cNvPr id="0" name=""/>
        <dsp:cNvSpPr/>
      </dsp:nvSpPr>
      <dsp:spPr>
        <a:xfrm>
          <a:off x="2634662" y="3333634"/>
          <a:ext cx="654148" cy="418655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4D27E-795E-4122-9D88-F2A896272697}">
      <dsp:nvSpPr>
        <dsp:cNvPr id="0" name=""/>
        <dsp:cNvSpPr/>
      </dsp:nvSpPr>
      <dsp:spPr>
        <a:xfrm>
          <a:off x="1302666" y="3986377"/>
          <a:ext cx="3139913" cy="78497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>
              <a:latin typeface="+mn-lt"/>
            </a:rPr>
            <a:t>Componentes</a:t>
          </a:r>
        </a:p>
      </dsp:txBody>
      <dsp:txXfrm>
        <a:off x="1302666" y="3986377"/>
        <a:ext cx="3139913" cy="784978"/>
      </dsp:txXfrm>
    </dsp:sp>
    <dsp:sp modelId="{DA90A496-5D93-4C33-95B1-41BD8FE3E872}">
      <dsp:nvSpPr>
        <dsp:cNvPr id="0" name=""/>
        <dsp:cNvSpPr/>
      </dsp:nvSpPr>
      <dsp:spPr>
        <a:xfrm>
          <a:off x="3104713" y="724264"/>
          <a:ext cx="1438382" cy="12642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/>
            <a:t>PARTICIPACIÓN</a:t>
          </a:r>
        </a:p>
      </dsp:txBody>
      <dsp:txXfrm>
        <a:off x="3315359" y="909412"/>
        <a:ext cx="1017090" cy="893974"/>
      </dsp:txXfrm>
    </dsp:sp>
    <dsp:sp modelId="{6CFB4C28-7D3E-40B2-A3F1-84447DDD1C95}">
      <dsp:nvSpPr>
        <dsp:cNvPr id="0" name=""/>
        <dsp:cNvSpPr/>
      </dsp:nvSpPr>
      <dsp:spPr>
        <a:xfrm>
          <a:off x="1627155" y="731421"/>
          <a:ext cx="1506922" cy="1240509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/>
            <a:t>TÉCNICO</a:t>
          </a:r>
        </a:p>
      </dsp:txBody>
      <dsp:txXfrm>
        <a:off x="1847839" y="913089"/>
        <a:ext cx="1065554" cy="877173"/>
      </dsp:txXfrm>
    </dsp:sp>
    <dsp:sp modelId="{F1C60A14-EC8C-4A17-9F44-C8ACFB9955E8}">
      <dsp:nvSpPr>
        <dsp:cNvPr id="0" name=""/>
        <dsp:cNvSpPr/>
      </dsp:nvSpPr>
      <dsp:spPr>
        <a:xfrm>
          <a:off x="2269272" y="1780641"/>
          <a:ext cx="1461955" cy="1405001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LEGAL</a:t>
          </a:r>
        </a:p>
      </dsp:txBody>
      <dsp:txXfrm>
        <a:off x="2483370" y="1986399"/>
        <a:ext cx="1033759" cy="993485"/>
      </dsp:txXfrm>
    </dsp:sp>
    <dsp:sp modelId="{FBF94455-0863-47DC-9C12-1326185D8351}">
      <dsp:nvSpPr>
        <dsp:cNvPr id="0" name=""/>
        <dsp:cNvSpPr/>
      </dsp:nvSpPr>
      <dsp:spPr>
        <a:xfrm>
          <a:off x="1173610" y="433472"/>
          <a:ext cx="3663232" cy="293058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19D40-BD34-46DF-BAC2-B1B4929E41FB}">
      <dsp:nvSpPr>
        <dsp:cNvPr id="0" name=""/>
        <dsp:cNvSpPr/>
      </dsp:nvSpPr>
      <dsp:spPr>
        <a:xfrm>
          <a:off x="1895111" y="0"/>
          <a:ext cx="2740816" cy="274123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1D575-64B8-48B6-BD36-329D6C1A85C9}">
      <dsp:nvSpPr>
        <dsp:cNvPr id="0" name=""/>
        <dsp:cNvSpPr/>
      </dsp:nvSpPr>
      <dsp:spPr>
        <a:xfrm>
          <a:off x="2514187" y="989668"/>
          <a:ext cx="1523018" cy="76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/>
            <a:t>Vicealcadía</a:t>
          </a:r>
          <a:r>
            <a:rPr lang="es-EC" sz="2000" kern="1200" dirty="0"/>
            <a:t> </a:t>
          </a:r>
        </a:p>
      </dsp:txBody>
      <dsp:txXfrm>
        <a:off x="2514187" y="989668"/>
        <a:ext cx="1523018" cy="761327"/>
      </dsp:txXfrm>
    </dsp:sp>
    <dsp:sp modelId="{9CB589F1-D864-4632-A1AA-F1A871E395AA}">
      <dsp:nvSpPr>
        <dsp:cNvPr id="0" name=""/>
        <dsp:cNvSpPr/>
      </dsp:nvSpPr>
      <dsp:spPr>
        <a:xfrm>
          <a:off x="1147124" y="1575041"/>
          <a:ext cx="2740816" cy="274123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773C0-3276-46A4-AFE2-E7330E0BDD59}">
      <dsp:nvSpPr>
        <dsp:cNvPr id="0" name=""/>
        <dsp:cNvSpPr/>
      </dsp:nvSpPr>
      <dsp:spPr>
        <a:xfrm>
          <a:off x="1756023" y="2573821"/>
          <a:ext cx="1523018" cy="76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/>
        </a:p>
      </dsp:txBody>
      <dsp:txXfrm>
        <a:off x="1756023" y="2573821"/>
        <a:ext cx="1523018" cy="761327"/>
      </dsp:txXfrm>
    </dsp:sp>
    <dsp:sp modelId="{1C185E06-A03B-4690-A0E7-3114EA3D2306}">
      <dsp:nvSpPr>
        <dsp:cNvPr id="0" name=""/>
        <dsp:cNvSpPr/>
      </dsp:nvSpPr>
      <dsp:spPr>
        <a:xfrm>
          <a:off x="2103450" y="3338565"/>
          <a:ext cx="2354786" cy="235572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960EF-E782-4E94-B2E1-A2887DA80AA3}">
      <dsp:nvSpPr>
        <dsp:cNvPr id="0" name=""/>
        <dsp:cNvSpPr/>
      </dsp:nvSpPr>
      <dsp:spPr>
        <a:xfrm>
          <a:off x="2517790" y="4160251"/>
          <a:ext cx="1523018" cy="76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/>
            <a:t>Administraciones Zonales</a:t>
          </a:r>
        </a:p>
      </dsp:txBody>
      <dsp:txXfrm>
        <a:off x="2517790" y="4160251"/>
        <a:ext cx="1523018" cy="7613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1FB7C-AB61-43E7-9420-26A2AD9A2397}">
      <dsp:nvSpPr>
        <dsp:cNvPr id="0" name=""/>
        <dsp:cNvSpPr/>
      </dsp:nvSpPr>
      <dsp:spPr>
        <a:xfrm>
          <a:off x="0" y="0"/>
          <a:ext cx="2101857" cy="7799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Direcciones de Territorio</a:t>
          </a:r>
          <a:endParaRPr lang="es-EC" sz="1600" kern="1200" dirty="0"/>
        </a:p>
      </dsp:txBody>
      <dsp:txXfrm>
        <a:off x="38076" y="38076"/>
        <a:ext cx="2025705" cy="703840"/>
      </dsp:txXfrm>
    </dsp:sp>
    <dsp:sp modelId="{80A459AC-0D5A-4529-9D2F-A54BEE444BFA}">
      <dsp:nvSpPr>
        <dsp:cNvPr id="0" name=""/>
        <dsp:cNvSpPr/>
      </dsp:nvSpPr>
      <dsp:spPr>
        <a:xfrm>
          <a:off x="0" y="792323"/>
          <a:ext cx="2101857" cy="7557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Direcciones de Participación ciudadana</a:t>
          </a:r>
        </a:p>
      </dsp:txBody>
      <dsp:txXfrm>
        <a:off x="36891" y="829214"/>
        <a:ext cx="2028075" cy="6819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1FB7C-AB61-43E7-9420-26A2AD9A2397}">
      <dsp:nvSpPr>
        <dsp:cNvPr id="0" name=""/>
        <dsp:cNvSpPr/>
      </dsp:nvSpPr>
      <dsp:spPr>
        <a:xfrm>
          <a:off x="0" y="0"/>
          <a:ext cx="2101857" cy="7148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Informe Técnico</a:t>
          </a:r>
        </a:p>
      </dsp:txBody>
      <dsp:txXfrm>
        <a:off x="34898" y="34898"/>
        <a:ext cx="2032061" cy="645091"/>
      </dsp:txXfrm>
    </dsp:sp>
    <dsp:sp modelId="{80A459AC-0D5A-4529-9D2F-A54BEE444BFA}">
      <dsp:nvSpPr>
        <dsp:cNvPr id="0" name=""/>
        <dsp:cNvSpPr/>
      </dsp:nvSpPr>
      <dsp:spPr>
        <a:xfrm>
          <a:off x="0" y="855402"/>
          <a:ext cx="2101857" cy="6926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Informe de Participación </a:t>
          </a:r>
        </a:p>
      </dsp:txBody>
      <dsp:txXfrm>
        <a:off x="33812" y="889214"/>
        <a:ext cx="2034233" cy="6250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F6427-27E6-48B4-B3C9-6FB8D59EE49F}">
      <dsp:nvSpPr>
        <dsp:cNvPr id="0" name=""/>
        <dsp:cNvSpPr/>
      </dsp:nvSpPr>
      <dsp:spPr>
        <a:xfrm>
          <a:off x="-5888567" y="-901165"/>
          <a:ext cx="7010270" cy="7010270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14385-669A-4B11-9708-58B92C1ED14D}">
      <dsp:nvSpPr>
        <dsp:cNvPr id="0" name=""/>
        <dsp:cNvSpPr/>
      </dsp:nvSpPr>
      <dsp:spPr>
        <a:xfrm>
          <a:off x="587112" y="400386"/>
          <a:ext cx="6386563" cy="8011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94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EC" sz="1700" kern="1200" dirty="0"/>
            <a:t>Recopilar información geográfica, histórica, legal e información secundaria referente a los barrios y sectores del Distrito Metropolitano de Quito.</a:t>
          </a:r>
          <a:endParaRPr lang="es-MX" sz="1700" kern="1200" dirty="0"/>
        </a:p>
      </dsp:txBody>
      <dsp:txXfrm>
        <a:off x="587112" y="400386"/>
        <a:ext cx="6386563" cy="801189"/>
      </dsp:txXfrm>
    </dsp:sp>
    <dsp:sp modelId="{F8814099-65C8-418C-9273-6CAC9AFD796A}">
      <dsp:nvSpPr>
        <dsp:cNvPr id="0" name=""/>
        <dsp:cNvSpPr/>
      </dsp:nvSpPr>
      <dsp:spPr>
        <a:xfrm>
          <a:off x="86369" y="300237"/>
          <a:ext cx="1001486" cy="1001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43E20-5A56-4CC2-A884-6AABFE449918}">
      <dsp:nvSpPr>
        <dsp:cNvPr id="0" name=""/>
        <dsp:cNvSpPr/>
      </dsp:nvSpPr>
      <dsp:spPr>
        <a:xfrm>
          <a:off x="1046453" y="1602378"/>
          <a:ext cx="5927223" cy="8011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94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EC" sz="1700" kern="1200" dirty="0"/>
            <a:t>Establecer la metodología general y específica para cada una de las administraciones zonales de acuerdo a su realidad técnica y operativa.</a:t>
          </a:r>
          <a:endParaRPr lang="es-MX" sz="1700" kern="1200" dirty="0"/>
        </a:p>
      </dsp:txBody>
      <dsp:txXfrm>
        <a:off x="1046453" y="1602378"/>
        <a:ext cx="5927223" cy="801189"/>
      </dsp:txXfrm>
    </dsp:sp>
    <dsp:sp modelId="{8CF5DDB7-6F2C-4916-9B4C-493DD179A0A7}">
      <dsp:nvSpPr>
        <dsp:cNvPr id="0" name=""/>
        <dsp:cNvSpPr/>
      </dsp:nvSpPr>
      <dsp:spPr>
        <a:xfrm>
          <a:off x="545709" y="1502230"/>
          <a:ext cx="1001486" cy="1001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B5B14-CEA1-41DF-935A-DA36ADBA55C9}">
      <dsp:nvSpPr>
        <dsp:cNvPr id="0" name=""/>
        <dsp:cNvSpPr/>
      </dsp:nvSpPr>
      <dsp:spPr>
        <a:xfrm>
          <a:off x="1046453" y="2804370"/>
          <a:ext cx="5927223" cy="8011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94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/>
            <a:t>Delimitar, actualizar y validar los límites de barrios y sectores del DMQ </a:t>
          </a:r>
          <a:endParaRPr lang="es-MX" sz="1700" kern="1200" dirty="0"/>
        </a:p>
      </dsp:txBody>
      <dsp:txXfrm>
        <a:off x="1046453" y="2804370"/>
        <a:ext cx="5927223" cy="801189"/>
      </dsp:txXfrm>
    </dsp:sp>
    <dsp:sp modelId="{D367DEC3-C2A3-487D-A1CC-861C6A9AC027}">
      <dsp:nvSpPr>
        <dsp:cNvPr id="0" name=""/>
        <dsp:cNvSpPr/>
      </dsp:nvSpPr>
      <dsp:spPr>
        <a:xfrm>
          <a:off x="545709" y="2704222"/>
          <a:ext cx="1001486" cy="1001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2EECD-BC29-4D41-ACEA-283072C64868}">
      <dsp:nvSpPr>
        <dsp:cNvPr id="0" name=""/>
        <dsp:cNvSpPr/>
      </dsp:nvSpPr>
      <dsp:spPr>
        <a:xfrm>
          <a:off x="587112" y="4006363"/>
          <a:ext cx="6386563" cy="8011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94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Presentar los resultado obtenidos.</a:t>
          </a:r>
          <a:endParaRPr lang="es-MX" sz="1700" kern="1200" dirty="0"/>
        </a:p>
      </dsp:txBody>
      <dsp:txXfrm>
        <a:off x="587112" y="4006363"/>
        <a:ext cx="6386563" cy="801189"/>
      </dsp:txXfrm>
    </dsp:sp>
    <dsp:sp modelId="{5CFCB7B5-2FB5-4FC1-990A-7CC7D1A5034F}">
      <dsp:nvSpPr>
        <dsp:cNvPr id="0" name=""/>
        <dsp:cNvSpPr/>
      </dsp:nvSpPr>
      <dsp:spPr>
        <a:xfrm>
          <a:off x="86369" y="3906214"/>
          <a:ext cx="1001486" cy="1001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70764-0B92-4A22-887E-4C349912BB3B}" type="datetimeFigureOut">
              <a:rPr lang="es-ES" smtClean="0"/>
              <a:t>09/11/2020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68C34-41E1-4C4D-8704-5C34547676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81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20587" indent="-27714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08596" indent="-22171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552034" indent="-22171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1995472" indent="-22171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438911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882349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325787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769225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412EBB39-E762-A448-ADB0-314E05911A31}" type="slidenum">
              <a:rPr lang="es-ES">
                <a:latin typeface="Arial" charset="0"/>
              </a:rPr>
              <a:pPr/>
              <a:t>11</a:t>
            </a:fld>
            <a:endParaRPr lang="es-ES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328613"/>
            <a:ext cx="6629400" cy="3729037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123" y="4737986"/>
            <a:ext cx="5810282" cy="44949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1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0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20587" indent="-27714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08596" indent="-22171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552034" indent="-22171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1995472" indent="-221719" defTabSz="960783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438911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882349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325787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769225" indent="-221719" algn="ctr" defTabSz="960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412EBB39-E762-A448-ADB0-314E05911A31}" type="slidenum">
              <a:rPr lang="es-ES">
                <a:latin typeface="Arial" charset="0"/>
              </a:rPr>
              <a:pPr/>
              <a:t>16</a:t>
            </a:fld>
            <a:endParaRPr lang="es-ES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328613"/>
            <a:ext cx="6629400" cy="3729037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123" y="4737986"/>
            <a:ext cx="5810282" cy="44949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1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0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FA04B-2B6A-154A-AD17-6FF59331CAF3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8198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D196F-1F0C-4A42-837A-170E293B05B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07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E54FF9-E740-4C2A-BF8D-421E03A25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E022089-A3D7-4425-9160-616461796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4990D3-910E-436E-A404-FC9F2343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4CF97E-9D8E-4002-AD0B-566C9E00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4FFCEBC-1E85-426D-8308-5680B534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969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ABB72F-8BEC-4B7E-ABD1-80DEE453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375F3B8-8113-4277-842C-E26DE8076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4C4575A-D8E7-4CB0-AF66-16232A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E723C67-AE17-4D7F-B714-2C6AE654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D0153E3-A3F3-4018-A1AF-49B06E4D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426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649FE27-137C-4AEA-B7C1-9AE63BF03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42E1BC0-DB8C-4725-8E74-FB4A1D9C6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F9EE-C5E6-4703-8021-C0C5CE3D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FC7F22-2CD5-46FB-9895-89E85CC8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E41F7B-F12B-4D1F-8945-FC36D8F0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020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81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A11E91-4DDD-4EFF-9587-CB134F6F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00B3315-E86F-4591-ABCA-981D0303B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F762722-C028-4365-9901-41CDD9D8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C0CE9B1-52D7-44C5-865B-3044BF2F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C10509-2089-47D7-94E8-F39BDFCC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531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4A6800-27D8-4772-AF92-7B43AC18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D5F23F3-6319-4FE8-B8DD-73E2493DC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E484980-D044-41C2-A5E6-C65A0825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BFF84FE-4D71-4005-A465-AC5A812F8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D0E086-E8D0-4AFB-A98C-7ABB35A1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75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4B5A0B-C781-4388-9A33-B47229C9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054529-43C2-4357-9F2B-EDBC5BA51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C5AA1AF-6C1C-490E-9179-140CF9C78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85513C6-5E73-447A-A9B9-89D9BB26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4722F7B-8BBB-429D-A97B-81EDCDE6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B38BF21-4895-4862-A9AA-E45D291B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229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AF3AC5-3698-4DB0-86E9-9B6D23A1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D8BCC8B-0DE9-4AB5-85C0-E6AAF848A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65FD442-D7D3-4893-BECE-5B9791D18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DAFE639-D8BC-4136-A54D-3E9C567C3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3B049E0-4844-4F5D-9070-D052A7161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11A9E73-7D49-4200-89E5-8A1DD936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0A5F8A1-DCA0-46B0-8C59-89F30738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3ECC902B-7E3C-44AB-9478-FF3814E9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60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84109D-83F8-4974-8668-F8CAE272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5CF879C-54FB-4345-BC55-2B662723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0F79AF1-F731-443E-B463-7DF839C6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978E6AB-B057-44D4-A343-1C91F111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970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F2D3C8A-52BC-4D03-AE14-6271F09A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934A4FD-38FA-4607-B69E-964483CF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1EA3E45-9BCB-43C1-9BFA-132AF263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962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60878A-A7A0-4311-BCEC-2C16ECB4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306B3AD-3EF3-42C0-83AD-5B8A9081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568153E-A273-4C71-8185-D92273CA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7588831-21D6-480A-AE5C-F18B498C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D54AF27-5AE6-4579-831A-A410A1E9E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F58AC21-65D3-447A-8C60-97116AED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148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8F12F8-F1DF-4506-97BB-1A689C3D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DA244FC-AB8A-4EC7-8683-748DE2803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32E4B30-D81A-4768-8B18-31E70B8C1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D2D7552-FAD4-44EB-99ED-12EB855E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4C39B21-3F86-4587-9B6F-3D6973BC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2E78560-3D63-4E13-BCD2-67DD27C5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958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DEE6550-CE91-4731-BD3C-0591C9E6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75605D4-BE7A-47B7-B51D-172D99ECC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7F9BE39-6970-4C0C-ADC3-3BDF31ACF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B66E-78BE-4929-8FDC-62C7856176B8}" type="datetimeFigureOut">
              <a:rPr lang="es-EC" smtClean="0"/>
              <a:t>9/11/2020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A52DAAB-401D-405C-B442-835B14EC0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7100AB3-A5E7-4CD2-A693-03C8FA8C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94D7-5599-49FD-8831-454D183445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009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5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8.jpeg"/><Relationship Id="rId18" Type="http://schemas.openxmlformats.org/officeDocument/2006/relationships/diagramColors" Target="../diagrams/colors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2.png"/><Relationship Id="rId17" Type="http://schemas.openxmlformats.org/officeDocument/2006/relationships/diagramQuickStyle" Target="../diagrams/quickStyle8.xml"/><Relationship Id="rId2" Type="http://schemas.openxmlformats.org/officeDocument/2006/relationships/diagramData" Target="../diagrams/data6.xml"/><Relationship Id="rId16" Type="http://schemas.openxmlformats.org/officeDocument/2006/relationships/diagramLayout" Target="../diagrams/layout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Data" Target="../diagrams/data8.xml"/><Relationship Id="rId10" Type="http://schemas.openxmlformats.org/officeDocument/2006/relationships/diagramColors" Target="../diagrams/colors7.xml"/><Relationship Id="rId19" Type="http://schemas.microsoft.com/office/2007/relationships/diagramDrawing" Target="../diagrams/drawing8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5" Type="http://schemas.openxmlformats.org/officeDocument/2006/relationships/image" Target="../media/image36.jpeg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506"/>
            <a:ext cx="9144000" cy="4791082"/>
          </a:xfrm>
          <a:prstGeom prst="rect">
            <a:avLst/>
          </a:prstGeom>
        </p:spPr>
      </p:pic>
      <p:sp>
        <p:nvSpPr>
          <p:cNvPr id="5" name="1 Rectángulo"/>
          <p:cNvSpPr/>
          <p:nvPr/>
        </p:nvSpPr>
        <p:spPr>
          <a:xfrm>
            <a:off x="1668517" y="524309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alibri "/>
              </a:rPr>
              <a:t>PROYECTO DE DELIMITACIÓN DE BARRIOS Y SECTORES DEL DISTRITO METROPOLITANO DE QUITO</a:t>
            </a:r>
            <a:endParaRPr lang="es-EC" sz="2500" b="1" dirty="0">
              <a:latin typeface="Calibri "/>
              <a:ea typeface="Verdana" pitchFamily="34" charset="0"/>
              <a:cs typeface="Aharoni" panose="02010803020104030203" pitchFamily="2" charset="-79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7C1695B-32F4-4265-9DA8-B79F4E3FF487}"/>
              </a:ext>
            </a:extLst>
          </p:cNvPr>
          <p:cNvCxnSpPr>
            <a:cxnSpLocks/>
          </p:cNvCxnSpPr>
          <p:nvPr/>
        </p:nvCxnSpPr>
        <p:spPr>
          <a:xfrm>
            <a:off x="740979" y="6553493"/>
            <a:ext cx="10999076" cy="0"/>
          </a:xfrm>
          <a:prstGeom prst="line">
            <a:avLst/>
          </a:prstGeom>
          <a:ln>
            <a:solidFill>
              <a:srgbClr val="E2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>
            <a:extLst>
              <a:ext uri="{FF2B5EF4-FFF2-40B4-BE49-F238E27FC236}">
                <a16:creationId xmlns:a16="http://schemas.microsoft.com/office/drawing/2014/main" xmlns="" id="{54974B43-C247-4F3C-8E4E-BB7A8C4A04BD}"/>
              </a:ext>
            </a:extLst>
          </p:cNvPr>
          <p:cNvSpPr/>
          <p:nvPr/>
        </p:nvSpPr>
        <p:spPr>
          <a:xfrm>
            <a:off x="4839128" y="6241124"/>
            <a:ext cx="2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libri "/>
              </a:rPr>
              <a:t>Octubre 2020</a:t>
            </a:r>
            <a:endParaRPr lang="es-EC" b="1" dirty="0">
              <a:latin typeface="Calibri "/>
              <a:ea typeface="Verdana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839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1582" y="32676"/>
            <a:ext cx="11058525" cy="941071"/>
          </a:xfrm>
        </p:spPr>
        <p:txBody>
          <a:bodyPr>
            <a:normAutofit/>
          </a:bodyPr>
          <a:lstStyle/>
          <a:p>
            <a:pPr algn="ctr"/>
            <a:r>
              <a:rPr lang="es-EC" sz="3000" b="1" dirty="0">
                <a:latin typeface="+mn-lt"/>
              </a:rPr>
              <a:t>Regularización de asentamientos humanos de hecho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279321149"/>
              </p:ext>
            </p:extLst>
          </p:nvPr>
        </p:nvGraphicFramePr>
        <p:xfrm>
          <a:off x="504498" y="867103"/>
          <a:ext cx="11272344" cy="583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149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E0567995-E2D1-4BCD-8F7E-A1C2853CAA89}"/>
              </a:ext>
            </a:extLst>
          </p:cNvPr>
          <p:cNvSpPr txBox="1">
            <a:spLocks/>
          </p:cNvSpPr>
          <p:nvPr/>
        </p:nvSpPr>
        <p:spPr>
          <a:xfrm>
            <a:off x="566737" y="164372"/>
            <a:ext cx="11058525" cy="9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>
                <a:latin typeface="+mn-lt"/>
              </a:rPr>
              <a:t>Proceso de Delimitación de barrios y sectores en el DMQ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9ADBA87D-1940-4A8C-9886-F270F24BC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514F2ABE-91EA-4E0D-8F01-446C3F861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3462983"/>
              </p:ext>
            </p:extLst>
          </p:nvPr>
        </p:nvGraphicFramePr>
        <p:xfrm>
          <a:off x="2977925" y="1593821"/>
          <a:ext cx="5233189" cy="5099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Marcador de contenido 1">
            <a:extLst>
              <a:ext uri="{FF2B5EF4-FFF2-40B4-BE49-F238E27FC236}">
                <a16:creationId xmlns:a16="http://schemas.microsoft.com/office/drawing/2014/main" xmlns="" id="{98F08801-6FAF-4B6A-9056-F5929DCA9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4" y="1570745"/>
            <a:ext cx="2934520" cy="941071"/>
          </a:xfrm>
          <a:prstGeom prst="rect">
            <a:avLst/>
          </a:prstGeom>
        </p:spPr>
      </p:pic>
      <p:pic>
        <p:nvPicPr>
          <p:cNvPr id="4098" name="Picture 2" descr="Coordinación Territorial">
            <a:extLst>
              <a:ext uri="{FF2B5EF4-FFF2-40B4-BE49-F238E27FC236}">
                <a16:creationId xmlns:a16="http://schemas.microsoft.com/office/drawing/2014/main" xmlns="" id="{9359ABD4-5D2B-4BA0-BF23-AA803269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4" b="33922"/>
          <a:stretch/>
        </p:blipFill>
        <p:spPr bwMode="auto">
          <a:xfrm>
            <a:off x="8512955" y="1416582"/>
            <a:ext cx="3112307" cy="124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6 Flecha derecha">
            <a:extLst>
              <a:ext uri="{FF2B5EF4-FFF2-40B4-BE49-F238E27FC236}">
                <a16:creationId xmlns:a16="http://schemas.microsoft.com/office/drawing/2014/main" xmlns="" id="{19B22495-31F7-43E4-A517-74A1772715AC}"/>
              </a:ext>
            </a:extLst>
          </p:cNvPr>
          <p:cNvSpPr/>
          <p:nvPr/>
        </p:nvSpPr>
        <p:spPr>
          <a:xfrm rot="5400000">
            <a:off x="9631286" y="2894552"/>
            <a:ext cx="48920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71BD7719-C0B5-42F8-8D30-8F288906D413}"/>
              </a:ext>
            </a:extLst>
          </p:cNvPr>
          <p:cNvSpPr txBox="1"/>
          <p:nvPr/>
        </p:nvSpPr>
        <p:spPr>
          <a:xfrm>
            <a:off x="8565030" y="3761136"/>
            <a:ext cx="25235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2500" b="1" dirty="0"/>
              <a:t>Administraciones Zonales</a:t>
            </a:r>
          </a:p>
        </p:txBody>
      </p:sp>
      <p:sp>
        <p:nvSpPr>
          <p:cNvPr id="31" name="16 Flecha derecha">
            <a:extLst>
              <a:ext uri="{FF2B5EF4-FFF2-40B4-BE49-F238E27FC236}">
                <a16:creationId xmlns:a16="http://schemas.microsoft.com/office/drawing/2014/main" xmlns="" id="{E9A5CF1F-4269-4AA0-AD1B-6745AF612C13}"/>
              </a:ext>
            </a:extLst>
          </p:cNvPr>
          <p:cNvSpPr/>
          <p:nvPr/>
        </p:nvSpPr>
        <p:spPr>
          <a:xfrm rot="5400000">
            <a:off x="2017030" y="2870816"/>
            <a:ext cx="48920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A454AE14-5D79-4ED3-A824-9A96877BEC07}"/>
              </a:ext>
            </a:extLst>
          </p:cNvPr>
          <p:cNvSpPr txBox="1"/>
          <p:nvPr/>
        </p:nvSpPr>
        <p:spPr>
          <a:xfrm>
            <a:off x="950774" y="3737400"/>
            <a:ext cx="25235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2500" b="1" dirty="0"/>
              <a:t>Administraciones Zonales</a:t>
            </a:r>
          </a:p>
        </p:txBody>
      </p:sp>
    </p:spTree>
    <p:extLst>
      <p:ext uri="{BB962C8B-B14F-4D97-AF65-F5344CB8AC3E}">
        <p14:creationId xmlns:p14="http://schemas.microsoft.com/office/powerpoint/2010/main" val="2856475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Timeline"/>
          <p:cNvGrpSpPr>
            <a:grpSpLocks noChangeAspect="1"/>
          </p:cNvGrpSpPr>
          <p:nvPr/>
        </p:nvGrpSpPr>
        <p:grpSpPr bwMode="auto">
          <a:xfrm>
            <a:off x="1408044" y="2168338"/>
            <a:ext cx="9406380" cy="373370"/>
            <a:chOff x="76" y="1573"/>
            <a:chExt cx="5593" cy="222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76" y="1593"/>
              <a:ext cx="5593" cy="202"/>
            </a:xfrm>
            <a:custGeom>
              <a:avLst/>
              <a:gdLst>
                <a:gd name="T0" fmla="*/ 0 w 5593"/>
                <a:gd name="T1" fmla="*/ 46 h 202"/>
                <a:gd name="T2" fmla="*/ 5460 w 5593"/>
                <a:gd name="T3" fmla="*/ 46 h 202"/>
                <a:gd name="T4" fmla="*/ 5460 w 5593"/>
                <a:gd name="T5" fmla="*/ 0 h 202"/>
                <a:gd name="T6" fmla="*/ 5593 w 5593"/>
                <a:gd name="T7" fmla="*/ 101 h 202"/>
                <a:gd name="T8" fmla="*/ 5460 w 5593"/>
                <a:gd name="T9" fmla="*/ 202 h 202"/>
                <a:gd name="T10" fmla="*/ 5460 w 5593"/>
                <a:gd name="T11" fmla="*/ 159 h 202"/>
                <a:gd name="T12" fmla="*/ 0 w 5593"/>
                <a:gd name="T13" fmla="*/ 159 h 202"/>
                <a:gd name="T14" fmla="*/ 0 w 5593"/>
                <a:gd name="T15" fmla="*/ 4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3" h="202">
                  <a:moveTo>
                    <a:pt x="0" y="46"/>
                  </a:moveTo>
                  <a:lnTo>
                    <a:pt x="5460" y="46"/>
                  </a:lnTo>
                  <a:lnTo>
                    <a:pt x="5460" y="0"/>
                  </a:lnTo>
                  <a:lnTo>
                    <a:pt x="5593" y="101"/>
                  </a:lnTo>
                  <a:lnTo>
                    <a:pt x="5460" y="202"/>
                  </a:lnTo>
                  <a:lnTo>
                    <a:pt x="5460" y="159"/>
                  </a:lnTo>
                  <a:lnTo>
                    <a:pt x="0" y="159"/>
                  </a:lnTo>
                  <a:lnTo>
                    <a:pt x="0" y="46"/>
                  </a:lnTo>
                  <a:close/>
                </a:path>
              </a:pathLst>
            </a:custGeom>
            <a:gradFill>
              <a:gsLst>
                <a:gs pos="99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80" y="1593"/>
              <a:ext cx="943" cy="35"/>
            </a:xfrm>
            <a:custGeom>
              <a:avLst/>
              <a:gdLst>
                <a:gd name="T0" fmla="*/ 177 w 177"/>
                <a:gd name="T1" fmla="*/ 0 h 9"/>
                <a:gd name="T2" fmla="*/ 1 w 177"/>
                <a:gd name="T3" fmla="*/ 0 h 9"/>
                <a:gd name="T4" fmla="*/ 1 w 177"/>
                <a:gd name="T5" fmla="*/ 8 h 9"/>
                <a:gd name="T6" fmla="*/ 177 w 177"/>
                <a:gd name="T7" fmla="*/ 9 h 9"/>
                <a:gd name="T8" fmla="*/ 177 w 177"/>
                <a:gd name="T9" fmla="*/ 0 h 9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4521 w 14465"/>
                <a:gd name="connsiteY2" fmla="*/ 8889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81 w 14465"/>
                <a:gd name="connsiteY2" fmla="*/ 8889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465 w 14465"/>
                <a:gd name="connsiteY0" fmla="*/ 0 h 10248"/>
                <a:gd name="connsiteX1" fmla="*/ 0 w 14465"/>
                <a:gd name="connsiteY1" fmla="*/ 0 h 10248"/>
                <a:gd name="connsiteX2" fmla="*/ 108 w 14465"/>
                <a:gd name="connsiteY2" fmla="*/ 9918 h 10248"/>
                <a:gd name="connsiteX3" fmla="*/ 14465 w 14465"/>
                <a:gd name="connsiteY3" fmla="*/ 10000 h 10248"/>
                <a:gd name="connsiteX4" fmla="*/ 14465 w 14465"/>
                <a:gd name="connsiteY4" fmla="*/ 0 h 10248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108 w 14465"/>
                <a:gd name="connsiteY2" fmla="*/ 9918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108 w 14465"/>
                <a:gd name="connsiteY2" fmla="*/ 9918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465 w 14465"/>
                <a:gd name="connsiteY0" fmla="*/ 0 h 10056"/>
                <a:gd name="connsiteX1" fmla="*/ 0 w 14465"/>
                <a:gd name="connsiteY1" fmla="*/ 0 h 10056"/>
                <a:gd name="connsiteX2" fmla="*/ 108 w 14465"/>
                <a:gd name="connsiteY2" fmla="*/ 9918 h 10056"/>
                <a:gd name="connsiteX3" fmla="*/ 14465 w 14465"/>
                <a:gd name="connsiteY3" fmla="*/ 10000 h 10056"/>
                <a:gd name="connsiteX4" fmla="*/ 14465 w 14465"/>
                <a:gd name="connsiteY4" fmla="*/ 0 h 10056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108 w 14465"/>
                <a:gd name="connsiteY2" fmla="*/ 9918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108 w 14465"/>
                <a:gd name="connsiteY2" fmla="*/ 9918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465 w 14465"/>
                <a:gd name="connsiteY0" fmla="*/ 0 h 10189"/>
                <a:gd name="connsiteX1" fmla="*/ 0 w 14465"/>
                <a:gd name="connsiteY1" fmla="*/ 0 h 10189"/>
                <a:gd name="connsiteX2" fmla="*/ 108 w 14465"/>
                <a:gd name="connsiteY2" fmla="*/ 9918 h 10189"/>
                <a:gd name="connsiteX3" fmla="*/ 14465 w 14465"/>
                <a:gd name="connsiteY3" fmla="*/ 10000 h 10189"/>
                <a:gd name="connsiteX4" fmla="*/ 14465 w 14465"/>
                <a:gd name="connsiteY4" fmla="*/ 0 h 10189"/>
                <a:gd name="connsiteX0" fmla="*/ 14465 w 14465"/>
                <a:gd name="connsiteY0" fmla="*/ 0 h 10000"/>
                <a:gd name="connsiteX1" fmla="*/ 0 w 14465"/>
                <a:gd name="connsiteY1" fmla="*/ 0 h 10000"/>
                <a:gd name="connsiteX2" fmla="*/ 108 w 14465"/>
                <a:gd name="connsiteY2" fmla="*/ 9918 h 10000"/>
                <a:gd name="connsiteX3" fmla="*/ 14465 w 14465"/>
                <a:gd name="connsiteY3" fmla="*/ 10000 h 10000"/>
                <a:gd name="connsiteX4" fmla="*/ 14465 w 14465"/>
                <a:gd name="connsiteY4" fmla="*/ 0 h 10000"/>
                <a:gd name="connsiteX0" fmla="*/ 14373 w 14373"/>
                <a:gd name="connsiteY0" fmla="*/ 0 h 10000"/>
                <a:gd name="connsiteX1" fmla="*/ 72 w 14373"/>
                <a:gd name="connsiteY1" fmla="*/ 0 h 10000"/>
                <a:gd name="connsiteX2" fmla="*/ 16 w 14373"/>
                <a:gd name="connsiteY2" fmla="*/ 9918 h 10000"/>
                <a:gd name="connsiteX3" fmla="*/ 14373 w 14373"/>
                <a:gd name="connsiteY3" fmla="*/ 10000 h 10000"/>
                <a:gd name="connsiteX4" fmla="*/ 14373 w 14373"/>
                <a:gd name="connsiteY4" fmla="*/ 0 h 10000"/>
                <a:gd name="connsiteX0" fmla="*/ 14381 w 14381"/>
                <a:gd name="connsiteY0" fmla="*/ 0 h 10000"/>
                <a:gd name="connsiteX1" fmla="*/ 25 w 14381"/>
                <a:gd name="connsiteY1" fmla="*/ 514 h 10000"/>
                <a:gd name="connsiteX2" fmla="*/ 24 w 14381"/>
                <a:gd name="connsiteY2" fmla="*/ 9918 h 10000"/>
                <a:gd name="connsiteX3" fmla="*/ 14381 w 14381"/>
                <a:gd name="connsiteY3" fmla="*/ 10000 h 10000"/>
                <a:gd name="connsiteX4" fmla="*/ 14381 w 14381"/>
                <a:gd name="connsiteY4" fmla="*/ 0 h 10000"/>
                <a:gd name="connsiteX0" fmla="*/ 14357 w 14357"/>
                <a:gd name="connsiteY0" fmla="*/ 0 h 10000"/>
                <a:gd name="connsiteX1" fmla="*/ 1 w 14357"/>
                <a:gd name="connsiteY1" fmla="*/ 514 h 10000"/>
                <a:gd name="connsiteX2" fmla="*/ 0 w 14357"/>
                <a:gd name="connsiteY2" fmla="*/ 9918 h 10000"/>
                <a:gd name="connsiteX3" fmla="*/ 14357 w 14357"/>
                <a:gd name="connsiteY3" fmla="*/ 10000 h 10000"/>
                <a:gd name="connsiteX4" fmla="*/ 14357 w 14357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57" h="10000">
                  <a:moveTo>
                    <a:pt x="14357" y="0"/>
                  </a:moveTo>
                  <a:lnTo>
                    <a:pt x="1" y="514"/>
                  </a:lnTo>
                  <a:cubicBezTo>
                    <a:pt x="1" y="2736"/>
                    <a:pt x="12" y="6410"/>
                    <a:pt x="0" y="9918"/>
                  </a:cubicBezTo>
                  <a:cubicBezTo>
                    <a:pt x="1899" y="10004"/>
                    <a:pt x="11313" y="9923"/>
                    <a:pt x="14357" y="10000"/>
                  </a:cubicBezTo>
                  <a:cubicBezTo>
                    <a:pt x="14188" y="6667"/>
                    <a:pt x="14244" y="3333"/>
                    <a:pt x="1435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512" y="1600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516" y="1593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1516" y="1624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1512" y="1616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32" name="Oval 11"/>
            <p:cNvSpPr>
              <a:spLocks noChangeArrowheads="1"/>
            </p:cNvSpPr>
            <p:nvPr/>
          </p:nvSpPr>
          <p:spPr bwMode="auto">
            <a:xfrm>
              <a:off x="1030" y="1573"/>
              <a:ext cx="149" cy="7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1821" y="1573"/>
              <a:ext cx="149" cy="7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34" name="Oval 13"/>
            <p:cNvSpPr>
              <a:spLocks noChangeArrowheads="1"/>
            </p:cNvSpPr>
            <p:nvPr/>
          </p:nvSpPr>
          <p:spPr bwMode="auto">
            <a:xfrm>
              <a:off x="2623" y="1573"/>
              <a:ext cx="148" cy="7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35" name="Oval 14"/>
            <p:cNvSpPr>
              <a:spLocks noChangeArrowheads="1"/>
            </p:cNvSpPr>
            <p:nvPr/>
          </p:nvSpPr>
          <p:spPr bwMode="auto">
            <a:xfrm>
              <a:off x="4208" y="1573"/>
              <a:ext cx="148" cy="7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3413" y="1573"/>
              <a:ext cx="149" cy="7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1186" y="1593"/>
              <a:ext cx="628" cy="35"/>
            </a:xfrm>
            <a:custGeom>
              <a:avLst/>
              <a:gdLst>
                <a:gd name="T0" fmla="*/ 167 w 169"/>
                <a:gd name="T1" fmla="*/ 4 h 9"/>
                <a:gd name="T2" fmla="*/ 168 w 169"/>
                <a:gd name="T3" fmla="*/ 0 h 9"/>
                <a:gd name="T4" fmla="*/ 0 w 169"/>
                <a:gd name="T5" fmla="*/ 0 h 9"/>
                <a:gd name="T6" fmla="*/ 2 w 169"/>
                <a:gd name="T7" fmla="*/ 4 h 9"/>
                <a:gd name="T8" fmla="*/ 1 w 169"/>
                <a:gd name="T9" fmla="*/ 8 h 9"/>
                <a:gd name="T10" fmla="*/ 169 w 169"/>
                <a:gd name="T11" fmla="*/ 9 h 9"/>
                <a:gd name="T12" fmla="*/ 167 w 169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9">
                  <a:moveTo>
                    <a:pt x="167" y="4"/>
                  </a:moveTo>
                  <a:cubicBezTo>
                    <a:pt x="167" y="3"/>
                    <a:pt x="167" y="2"/>
                    <a:pt x="168" y="0"/>
                  </a:cubicBezTo>
                  <a:cubicBezTo>
                    <a:pt x="98" y="0"/>
                    <a:pt x="14" y="0"/>
                    <a:pt x="0" y="0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6"/>
                    <a:pt x="2" y="7"/>
                    <a:pt x="1" y="8"/>
                  </a:cubicBezTo>
                  <a:cubicBezTo>
                    <a:pt x="22" y="9"/>
                    <a:pt x="89" y="8"/>
                    <a:pt x="169" y="9"/>
                  </a:cubicBezTo>
                  <a:cubicBezTo>
                    <a:pt x="167" y="7"/>
                    <a:pt x="167" y="6"/>
                    <a:pt x="167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1984" y="1593"/>
              <a:ext cx="624" cy="35"/>
            </a:xfrm>
            <a:custGeom>
              <a:avLst/>
              <a:gdLst>
                <a:gd name="T0" fmla="*/ 166 w 168"/>
                <a:gd name="T1" fmla="*/ 4 h 9"/>
                <a:gd name="T2" fmla="*/ 168 w 168"/>
                <a:gd name="T3" fmla="*/ 0 h 9"/>
                <a:gd name="T4" fmla="*/ 0 w 168"/>
                <a:gd name="T5" fmla="*/ 0 h 9"/>
                <a:gd name="T6" fmla="*/ 2 w 168"/>
                <a:gd name="T7" fmla="*/ 4 h 9"/>
                <a:gd name="T8" fmla="*/ 0 w 168"/>
                <a:gd name="T9" fmla="*/ 8 h 9"/>
                <a:gd name="T10" fmla="*/ 168 w 168"/>
                <a:gd name="T11" fmla="*/ 9 h 9"/>
                <a:gd name="T12" fmla="*/ 166 w 168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9">
                  <a:moveTo>
                    <a:pt x="166" y="4"/>
                  </a:moveTo>
                  <a:cubicBezTo>
                    <a:pt x="166" y="3"/>
                    <a:pt x="167" y="2"/>
                    <a:pt x="168" y="0"/>
                  </a:cubicBezTo>
                  <a:cubicBezTo>
                    <a:pt x="98" y="0"/>
                    <a:pt x="14" y="0"/>
                    <a:pt x="0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2" y="6"/>
                    <a:pt x="1" y="7"/>
                    <a:pt x="0" y="8"/>
                  </a:cubicBezTo>
                  <a:cubicBezTo>
                    <a:pt x="22" y="9"/>
                    <a:pt x="89" y="8"/>
                    <a:pt x="168" y="9"/>
                  </a:cubicBezTo>
                  <a:cubicBezTo>
                    <a:pt x="167" y="7"/>
                    <a:pt x="166" y="6"/>
                    <a:pt x="16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2782" y="1593"/>
              <a:ext cx="624" cy="35"/>
            </a:xfrm>
            <a:custGeom>
              <a:avLst/>
              <a:gdLst>
                <a:gd name="T0" fmla="*/ 166 w 168"/>
                <a:gd name="T1" fmla="*/ 4 h 9"/>
                <a:gd name="T2" fmla="*/ 168 w 168"/>
                <a:gd name="T3" fmla="*/ 0 h 9"/>
                <a:gd name="T4" fmla="*/ 0 w 168"/>
                <a:gd name="T5" fmla="*/ 0 h 9"/>
                <a:gd name="T6" fmla="*/ 2 w 168"/>
                <a:gd name="T7" fmla="*/ 4 h 9"/>
                <a:gd name="T8" fmla="*/ 0 w 168"/>
                <a:gd name="T9" fmla="*/ 8 h 9"/>
                <a:gd name="T10" fmla="*/ 168 w 168"/>
                <a:gd name="T11" fmla="*/ 9 h 9"/>
                <a:gd name="T12" fmla="*/ 166 w 168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9">
                  <a:moveTo>
                    <a:pt x="166" y="4"/>
                  </a:moveTo>
                  <a:cubicBezTo>
                    <a:pt x="166" y="3"/>
                    <a:pt x="166" y="2"/>
                    <a:pt x="168" y="0"/>
                  </a:cubicBezTo>
                  <a:cubicBezTo>
                    <a:pt x="98" y="0"/>
                    <a:pt x="13" y="0"/>
                    <a:pt x="0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2" y="6"/>
                    <a:pt x="1" y="7"/>
                    <a:pt x="0" y="8"/>
                  </a:cubicBezTo>
                  <a:cubicBezTo>
                    <a:pt x="21" y="9"/>
                    <a:pt x="89" y="8"/>
                    <a:pt x="168" y="9"/>
                  </a:cubicBezTo>
                  <a:cubicBezTo>
                    <a:pt x="166" y="7"/>
                    <a:pt x="166" y="6"/>
                    <a:pt x="16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3577" y="1593"/>
              <a:ext cx="623" cy="35"/>
            </a:xfrm>
            <a:custGeom>
              <a:avLst/>
              <a:gdLst>
                <a:gd name="T0" fmla="*/ 166 w 168"/>
                <a:gd name="T1" fmla="*/ 4 h 9"/>
                <a:gd name="T2" fmla="*/ 168 w 168"/>
                <a:gd name="T3" fmla="*/ 0 h 9"/>
                <a:gd name="T4" fmla="*/ 0 w 168"/>
                <a:gd name="T5" fmla="*/ 0 h 9"/>
                <a:gd name="T6" fmla="*/ 2 w 168"/>
                <a:gd name="T7" fmla="*/ 4 h 9"/>
                <a:gd name="T8" fmla="*/ 0 w 168"/>
                <a:gd name="T9" fmla="*/ 8 h 9"/>
                <a:gd name="T10" fmla="*/ 168 w 168"/>
                <a:gd name="T11" fmla="*/ 9 h 9"/>
                <a:gd name="T12" fmla="*/ 166 w 168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9">
                  <a:moveTo>
                    <a:pt x="166" y="4"/>
                  </a:moveTo>
                  <a:cubicBezTo>
                    <a:pt x="166" y="3"/>
                    <a:pt x="167" y="2"/>
                    <a:pt x="168" y="0"/>
                  </a:cubicBezTo>
                  <a:cubicBezTo>
                    <a:pt x="98" y="0"/>
                    <a:pt x="14" y="0"/>
                    <a:pt x="0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2" y="6"/>
                    <a:pt x="1" y="7"/>
                    <a:pt x="0" y="8"/>
                  </a:cubicBezTo>
                  <a:cubicBezTo>
                    <a:pt x="22" y="9"/>
                    <a:pt x="89" y="8"/>
                    <a:pt x="168" y="9"/>
                  </a:cubicBezTo>
                  <a:cubicBezTo>
                    <a:pt x="167" y="7"/>
                    <a:pt x="166" y="6"/>
                    <a:pt x="16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4367" y="1593"/>
              <a:ext cx="1148" cy="34"/>
            </a:xfrm>
            <a:custGeom>
              <a:avLst/>
              <a:gdLst>
                <a:gd name="T0" fmla="*/ 167 w 169"/>
                <a:gd name="T1" fmla="*/ 4 h 9"/>
                <a:gd name="T2" fmla="*/ 169 w 169"/>
                <a:gd name="T3" fmla="*/ 0 h 9"/>
                <a:gd name="T4" fmla="*/ 0 w 169"/>
                <a:gd name="T5" fmla="*/ 0 h 9"/>
                <a:gd name="T6" fmla="*/ 2 w 169"/>
                <a:gd name="T7" fmla="*/ 4 h 9"/>
                <a:gd name="T8" fmla="*/ 0 w 169"/>
                <a:gd name="T9" fmla="*/ 8 h 9"/>
                <a:gd name="T10" fmla="*/ 169 w 169"/>
                <a:gd name="T11" fmla="*/ 9 h 9"/>
                <a:gd name="T12" fmla="*/ 167 w 169"/>
                <a:gd name="T13" fmla="*/ 4 h 9"/>
                <a:gd name="connsiteX0" fmla="*/ 9882 w 18288"/>
                <a:gd name="connsiteY0" fmla="*/ 4444 h 10000"/>
                <a:gd name="connsiteX1" fmla="*/ 18288 w 18288"/>
                <a:gd name="connsiteY1" fmla="*/ 496 h 10000"/>
                <a:gd name="connsiteX2" fmla="*/ 0 w 18288"/>
                <a:gd name="connsiteY2" fmla="*/ 0 h 10000"/>
                <a:gd name="connsiteX3" fmla="*/ 118 w 18288"/>
                <a:gd name="connsiteY3" fmla="*/ 4444 h 10000"/>
                <a:gd name="connsiteX4" fmla="*/ 0 w 18288"/>
                <a:gd name="connsiteY4" fmla="*/ 8889 h 10000"/>
                <a:gd name="connsiteX5" fmla="*/ 10000 w 18288"/>
                <a:gd name="connsiteY5" fmla="*/ 10000 h 10000"/>
                <a:gd name="connsiteX6" fmla="*/ 9882 w 18288"/>
                <a:gd name="connsiteY6" fmla="*/ 4444 h 10000"/>
                <a:gd name="connsiteX0" fmla="*/ 10000 w 18543"/>
                <a:gd name="connsiteY0" fmla="*/ 10000 h 10000"/>
                <a:gd name="connsiteX1" fmla="*/ 18288 w 18543"/>
                <a:gd name="connsiteY1" fmla="*/ 496 h 10000"/>
                <a:gd name="connsiteX2" fmla="*/ 0 w 18543"/>
                <a:gd name="connsiteY2" fmla="*/ 0 h 10000"/>
                <a:gd name="connsiteX3" fmla="*/ 118 w 18543"/>
                <a:gd name="connsiteY3" fmla="*/ 4444 h 10000"/>
                <a:gd name="connsiteX4" fmla="*/ 0 w 18543"/>
                <a:gd name="connsiteY4" fmla="*/ 8889 h 10000"/>
                <a:gd name="connsiteX5" fmla="*/ 10000 w 18543"/>
                <a:gd name="connsiteY5" fmla="*/ 10000 h 10000"/>
                <a:gd name="connsiteX0" fmla="*/ 18070 w 19964"/>
                <a:gd name="connsiteY0" fmla="*/ 10496 h 10496"/>
                <a:gd name="connsiteX1" fmla="*/ 18288 w 19964"/>
                <a:gd name="connsiteY1" fmla="*/ 496 h 10496"/>
                <a:gd name="connsiteX2" fmla="*/ 0 w 19964"/>
                <a:gd name="connsiteY2" fmla="*/ 0 h 10496"/>
                <a:gd name="connsiteX3" fmla="*/ 118 w 19964"/>
                <a:gd name="connsiteY3" fmla="*/ 4444 h 10496"/>
                <a:gd name="connsiteX4" fmla="*/ 0 w 19964"/>
                <a:gd name="connsiteY4" fmla="*/ 8889 h 10496"/>
                <a:gd name="connsiteX5" fmla="*/ 18070 w 19964"/>
                <a:gd name="connsiteY5" fmla="*/ 10496 h 10496"/>
                <a:gd name="connsiteX0" fmla="*/ 18263 w 20077"/>
                <a:gd name="connsiteY0" fmla="*/ 10004 h 10004"/>
                <a:gd name="connsiteX1" fmla="*/ 18288 w 20077"/>
                <a:gd name="connsiteY1" fmla="*/ 496 h 10004"/>
                <a:gd name="connsiteX2" fmla="*/ 0 w 20077"/>
                <a:gd name="connsiteY2" fmla="*/ 0 h 10004"/>
                <a:gd name="connsiteX3" fmla="*/ 118 w 20077"/>
                <a:gd name="connsiteY3" fmla="*/ 4444 h 10004"/>
                <a:gd name="connsiteX4" fmla="*/ 0 w 20077"/>
                <a:gd name="connsiteY4" fmla="*/ 8889 h 10004"/>
                <a:gd name="connsiteX5" fmla="*/ 18263 w 20077"/>
                <a:gd name="connsiteY5" fmla="*/ 10004 h 10004"/>
                <a:gd name="connsiteX0" fmla="*/ 18263 w 19168"/>
                <a:gd name="connsiteY0" fmla="*/ 10004 h 10004"/>
                <a:gd name="connsiteX1" fmla="*/ 18288 w 19168"/>
                <a:gd name="connsiteY1" fmla="*/ 496 h 10004"/>
                <a:gd name="connsiteX2" fmla="*/ 0 w 19168"/>
                <a:gd name="connsiteY2" fmla="*/ 0 h 10004"/>
                <a:gd name="connsiteX3" fmla="*/ 118 w 19168"/>
                <a:gd name="connsiteY3" fmla="*/ 4444 h 10004"/>
                <a:gd name="connsiteX4" fmla="*/ 0 w 19168"/>
                <a:gd name="connsiteY4" fmla="*/ 8889 h 10004"/>
                <a:gd name="connsiteX5" fmla="*/ 18263 w 19168"/>
                <a:gd name="connsiteY5" fmla="*/ 10004 h 10004"/>
                <a:gd name="connsiteX0" fmla="*/ 18263 w 19023"/>
                <a:gd name="connsiteY0" fmla="*/ 10004 h 10004"/>
                <a:gd name="connsiteX1" fmla="*/ 18288 w 19023"/>
                <a:gd name="connsiteY1" fmla="*/ 496 h 10004"/>
                <a:gd name="connsiteX2" fmla="*/ 0 w 19023"/>
                <a:gd name="connsiteY2" fmla="*/ 0 h 10004"/>
                <a:gd name="connsiteX3" fmla="*/ 118 w 19023"/>
                <a:gd name="connsiteY3" fmla="*/ 4444 h 10004"/>
                <a:gd name="connsiteX4" fmla="*/ 0 w 19023"/>
                <a:gd name="connsiteY4" fmla="*/ 8889 h 10004"/>
                <a:gd name="connsiteX5" fmla="*/ 18263 w 19023"/>
                <a:gd name="connsiteY5" fmla="*/ 10004 h 10004"/>
                <a:gd name="connsiteX0" fmla="*/ 18263 w 18312"/>
                <a:gd name="connsiteY0" fmla="*/ 10004 h 10004"/>
                <a:gd name="connsiteX1" fmla="*/ 18288 w 18312"/>
                <a:gd name="connsiteY1" fmla="*/ 496 h 10004"/>
                <a:gd name="connsiteX2" fmla="*/ 0 w 18312"/>
                <a:gd name="connsiteY2" fmla="*/ 0 h 10004"/>
                <a:gd name="connsiteX3" fmla="*/ 118 w 18312"/>
                <a:gd name="connsiteY3" fmla="*/ 4444 h 10004"/>
                <a:gd name="connsiteX4" fmla="*/ 0 w 18312"/>
                <a:gd name="connsiteY4" fmla="*/ 8889 h 10004"/>
                <a:gd name="connsiteX5" fmla="*/ 18263 w 18312"/>
                <a:gd name="connsiteY5" fmla="*/ 10004 h 10004"/>
                <a:gd name="connsiteX0" fmla="*/ 18263 w 18289"/>
                <a:gd name="connsiteY0" fmla="*/ 10004 h 10004"/>
                <a:gd name="connsiteX1" fmla="*/ 18288 w 18289"/>
                <a:gd name="connsiteY1" fmla="*/ 496 h 10004"/>
                <a:gd name="connsiteX2" fmla="*/ 0 w 18289"/>
                <a:gd name="connsiteY2" fmla="*/ 0 h 10004"/>
                <a:gd name="connsiteX3" fmla="*/ 118 w 18289"/>
                <a:gd name="connsiteY3" fmla="*/ 4444 h 10004"/>
                <a:gd name="connsiteX4" fmla="*/ 0 w 18289"/>
                <a:gd name="connsiteY4" fmla="*/ 8889 h 10004"/>
                <a:gd name="connsiteX5" fmla="*/ 18263 w 18289"/>
                <a:gd name="connsiteY5" fmla="*/ 10004 h 10004"/>
                <a:gd name="connsiteX0" fmla="*/ 18318 w 18319"/>
                <a:gd name="connsiteY0" fmla="*/ 10004 h 10004"/>
                <a:gd name="connsiteX1" fmla="*/ 18288 w 18319"/>
                <a:gd name="connsiteY1" fmla="*/ 496 h 10004"/>
                <a:gd name="connsiteX2" fmla="*/ 0 w 18319"/>
                <a:gd name="connsiteY2" fmla="*/ 0 h 10004"/>
                <a:gd name="connsiteX3" fmla="*/ 118 w 18319"/>
                <a:gd name="connsiteY3" fmla="*/ 4444 h 10004"/>
                <a:gd name="connsiteX4" fmla="*/ 0 w 18319"/>
                <a:gd name="connsiteY4" fmla="*/ 8889 h 10004"/>
                <a:gd name="connsiteX5" fmla="*/ 18318 w 18319"/>
                <a:gd name="connsiteY5" fmla="*/ 10004 h 10004"/>
                <a:gd name="connsiteX0" fmla="*/ 18318 w 18319"/>
                <a:gd name="connsiteY0" fmla="*/ 10004 h 10004"/>
                <a:gd name="connsiteX1" fmla="*/ 18288 w 18319"/>
                <a:gd name="connsiteY1" fmla="*/ 496 h 10004"/>
                <a:gd name="connsiteX2" fmla="*/ 0 w 18319"/>
                <a:gd name="connsiteY2" fmla="*/ 0 h 10004"/>
                <a:gd name="connsiteX3" fmla="*/ 118 w 18319"/>
                <a:gd name="connsiteY3" fmla="*/ 4444 h 10004"/>
                <a:gd name="connsiteX4" fmla="*/ 0 w 18319"/>
                <a:gd name="connsiteY4" fmla="*/ 8889 h 10004"/>
                <a:gd name="connsiteX5" fmla="*/ 18318 w 18319"/>
                <a:gd name="connsiteY5" fmla="*/ 10004 h 10004"/>
                <a:gd name="connsiteX0" fmla="*/ 18290 w 18295"/>
                <a:gd name="connsiteY0" fmla="*/ 9508 h 9581"/>
                <a:gd name="connsiteX1" fmla="*/ 18288 w 18295"/>
                <a:gd name="connsiteY1" fmla="*/ 496 h 9581"/>
                <a:gd name="connsiteX2" fmla="*/ 0 w 18295"/>
                <a:gd name="connsiteY2" fmla="*/ 0 h 9581"/>
                <a:gd name="connsiteX3" fmla="*/ 118 w 18295"/>
                <a:gd name="connsiteY3" fmla="*/ 4444 h 9581"/>
                <a:gd name="connsiteX4" fmla="*/ 0 w 18295"/>
                <a:gd name="connsiteY4" fmla="*/ 8889 h 9581"/>
                <a:gd name="connsiteX5" fmla="*/ 18290 w 18295"/>
                <a:gd name="connsiteY5" fmla="*/ 9508 h 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95" h="9581">
                  <a:moveTo>
                    <a:pt x="18290" y="9508"/>
                  </a:moveTo>
                  <a:cubicBezTo>
                    <a:pt x="18297" y="6126"/>
                    <a:pt x="18297" y="4146"/>
                    <a:pt x="18288" y="496"/>
                  </a:cubicBezTo>
                  <a:cubicBezTo>
                    <a:pt x="14146" y="496"/>
                    <a:pt x="828" y="0"/>
                    <a:pt x="0" y="0"/>
                  </a:cubicBezTo>
                  <a:cubicBezTo>
                    <a:pt x="118" y="2222"/>
                    <a:pt x="118" y="3333"/>
                    <a:pt x="118" y="4444"/>
                  </a:cubicBezTo>
                  <a:cubicBezTo>
                    <a:pt x="118" y="6667"/>
                    <a:pt x="118" y="7778"/>
                    <a:pt x="0" y="8889"/>
                  </a:cubicBezTo>
                  <a:cubicBezTo>
                    <a:pt x="1302" y="10000"/>
                    <a:pt x="17702" y="9419"/>
                    <a:pt x="18290" y="950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grpSp>
        <p:nvGrpSpPr>
          <p:cNvPr id="89" name="Red Flag"/>
          <p:cNvGrpSpPr>
            <a:grpSpLocks noChangeAspect="1"/>
          </p:cNvGrpSpPr>
          <p:nvPr/>
        </p:nvGrpSpPr>
        <p:grpSpPr bwMode="auto">
          <a:xfrm>
            <a:off x="3025978" y="1364974"/>
            <a:ext cx="722569" cy="789006"/>
            <a:chOff x="2088" y="1280"/>
            <a:chExt cx="1577" cy="1722"/>
          </a:xfrm>
        </p:grpSpPr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67" y="1321"/>
              <a:ext cx="1498" cy="1040"/>
            </a:xfrm>
            <a:custGeom>
              <a:avLst/>
              <a:gdLst>
                <a:gd name="T0" fmla="*/ 0 w 631"/>
                <a:gd name="T1" fmla="*/ 43 h 438"/>
                <a:gd name="T2" fmla="*/ 183 w 631"/>
                <a:gd name="T3" fmla="*/ 33 h 438"/>
                <a:gd name="T4" fmla="*/ 490 w 631"/>
                <a:gd name="T5" fmla="*/ 230 h 438"/>
                <a:gd name="T6" fmla="*/ 606 w 631"/>
                <a:gd name="T7" fmla="*/ 222 h 438"/>
                <a:gd name="T8" fmla="*/ 631 w 631"/>
                <a:gd name="T9" fmla="*/ 393 h 438"/>
                <a:gd name="T10" fmla="*/ 458 w 631"/>
                <a:gd name="T11" fmla="*/ 428 h 438"/>
                <a:gd name="T12" fmla="*/ 191 w 631"/>
                <a:gd name="T13" fmla="*/ 298 h 438"/>
                <a:gd name="T14" fmla="*/ 43 w 631"/>
                <a:gd name="T15" fmla="*/ 329 h 438"/>
                <a:gd name="T16" fmla="*/ 0 w 631"/>
                <a:gd name="T17" fmla="*/ 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1" h="438">
                  <a:moveTo>
                    <a:pt x="0" y="43"/>
                  </a:moveTo>
                  <a:cubicBezTo>
                    <a:pt x="20" y="30"/>
                    <a:pt x="82" y="0"/>
                    <a:pt x="183" y="33"/>
                  </a:cubicBezTo>
                  <a:cubicBezTo>
                    <a:pt x="307" y="74"/>
                    <a:pt x="394" y="216"/>
                    <a:pt x="490" y="230"/>
                  </a:cubicBezTo>
                  <a:cubicBezTo>
                    <a:pt x="578" y="244"/>
                    <a:pt x="595" y="227"/>
                    <a:pt x="606" y="222"/>
                  </a:cubicBezTo>
                  <a:cubicBezTo>
                    <a:pt x="609" y="236"/>
                    <a:pt x="630" y="381"/>
                    <a:pt x="631" y="393"/>
                  </a:cubicBezTo>
                  <a:cubicBezTo>
                    <a:pt x="584" y="422"/>
                    <a:pt x="510" y="438"/>
                    <a:pt x="458" y="428"/>
                  </a:cubicBezTo>
                  <a:cubicBezTo>
                    <a:pt x="377" y="411"/>
                    <a:pt x="325" y="301"/>
                    <a:pt x="191" y="298"/>
                  </a:cubicBezTo>
                  <a:cubicBezTo>
                    <a:pt x="102" y="296"/>
                    <a:pt x="52" y="323"/>
                    <a:pt x="43" y="329"/>
                  </a:cubicBezTo>
                  <a:cubicBezTo>
                    <a:pt x="38" y="300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159" y="1280"/>
              <a:ext cx="1475" cy="1025"/>
            </a:xfrm>
            <a:custGeom>
              <a:avLst/>
              <a:gdLst>
                <a:gd name="T0" fmla="*/ 0 w 621"/>
                <a:gd name="T1" fmla="*/ 42 h 432"/>
                <a:gd name="T2" fmla="*/ 183 w 621"/>
                <a:gd name="T3" fmla="*/ 33 h 432"/>
                <a:gd name="T4" fmla="*/ 490 w 621"/>
                <a:gd name="T5" fmla="*/ 230 h 432"/>
                <a:gd name="T6" fmla="*/ 597 w 621"/>
                <a:gd name="T7" fmla="*/ 225 h 432"/>
                <a:gd name="T8" fmla="*/ 621 w 621"/>
                <a:gd name="T9" fmla="*/ 391 h 432"/>
                <a:gd name="T10" fmla="*/ 466 w 621"/>
                <a:gd name="T11" fmla="*/ 422 h 432"/>
                <a:gd name="T12" fmla="*/ 198 w 621"/>
                <a:gd name="T13" fmla="*/ 293 h 432"/>
                <a:gd name="T14" fmla="*/ 43 w 621"/>
                <a:gd name="T15" fmla="*/ 323 h 432"/>
                <a:gd name="T16" fmla="*/ 0 w 621"/>
                <a:gd name="T17" fmla="*/ 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2">
                  <a:moveTo>
                    <a:pt x="0" y="42"/>
                  </a:moveTo>
                  <a:cubicBezTo>
                    <a:pt x="20" y="29"/>
                    <a:pt x="83" y="0"/>
                    <a:pt x="183" y="33"/>
                  </a:cubicBezTo>
                  <a:cubicBezTo>
                    <a:pt x="307" y="74"/>
                    <a:pt x="395" y="215"/>
                    <a:pt x="490" y="230"/>
                  </a:cubicBezTo>
                  <a:cubicBezTo>
                    <a:pt x="579" y="243"/>
                    <a:pt x="586" y="230"/>
                    <a:pt x="597" y="225"/>
                  </a:cubicBezTo>
                  <a:cubicBezTo>
                    <a:pt x="600" y="239"/>
                    <a:pt x="620" y="380"/>
                    <a:pt x="621" y="391"/>
                  </a:cubicBezTo>
                  <a:cubicBezTo>
                    <a:pt x="578" y="417"/>
                    <a:pt x="514" y="432"/>
                    <a:pt x="466" y="422"/>
                  </a:cubicBezTo>
                  <a:cubicBezTo>
                    <a:pt x="385" y="406"/>
                    <a:pt x="334" y="295"/>
                    <a:pt x="198" y="293"/>
                  </a:cubicBezTo>
                  <a:cubicBezTo>
                    <a:pt x="99" y="290"/>
                    <a:pt x="53" y="317"/>
                    <a:pt x="43" y="323"/>
                  </a:cubicBezTo>
                  <a:cubicBezTo>
                    <a:pt x="39" y="294"/>
                    <a:pt x="0" y="42"/>
                    <a:pt x="0" y="42"/>
                  </a:cubicBezTo>
                  <a:close/>
                </a:path>
              </a:pathLst>
            </a:custGeom>
            <a:gradFill>
              <a:gsLst>
                <a:gs pos="91000">
                  <a:schemeClr val="tx2">
                    <a:lumMod val="93000"/>
                    <a:lumOff val="7000"/>
                  </a:schemeClr>
                </a:gs>
                <a:gs pos="65000">
                  <a:schemeClr val="tx2">
                    <a:lumMod val="85000"/>
                  </a:schemeClr>
                </a:gs>
                <a:gs pos="51000">
                  <a:schemeClr val="tx2"/>
                </a:gs>
                <a:gs pos="42000">
                  <a:schemeClr val="tx2">
                    <a:lumMod val="60000"/>
                    <a:lumOff val="40000"/>
                  </a:schemeClr>
                </a:gs>
                <a:gs pos="20000">
                  <a:schemeClr val="tx2">
                    <a:lumMod val="40000"/>
                    <a:lumOff val="60000"/>
                  </a:schemeClr>
                </a:gs>
                <a:gs pos="17000">
                  <a:schemeClr val="tx2"/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21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088" y="1355"/>
              <a:ext cx="178" cy="700"/>
            </a:xfrm>
            <a:custGeom>
              <a:avLst/>
              <a:gdLst>
                <a:gd name="T0" fmla="*/ 2 w 75"/>
                <a:gd name="T1" fmla="*/ 17 h 295"/>
                <a:gd name="T2" fmla="*/ 44 w 75"/>
                <a:gd name="T3" fmla="*/ 295 h 295"/>
                <a:gd name="T4" fmla="*/ 75 w 75"/>
                <a:gd name="T5" fmla="*/ 291 h 295"/>
                <a:gd name="T6" fmla="*/ 31 w 75"/>
                <a:gd name="T7" fmla="*/ 10 h 295"/>
                <a:gd name="T8" fmla="*/ 2 w 75"/>
                <a:gd name="T9" fmla="*/ 1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5">
                  <a:moveTo>
                    <a:pt x="2" y="17"/>
                  </a:moveTo>
                  <a:cubicBezTo>
                    <a:pt x="4" y="34"/>
                    <a:pt x="42" y="281"/>
                    <a:pt x="44" y="295"/>
                  </a:cubicBezTo>
                  <a:cubicBezTo>
                    <a:pt x="56" y="292"/>
                    <a:pt x="70" y="292"/>
                    <a:pt x="75" y="291"/>
                  </a:cubicBezTo>
                  <a:cubicBezTo>
                    <a:pt x="72" y="273"/>
                    <a:pt x="32" y="18"/>
                    <a:pt x="31" y="10"/>
                  </a:cubicBezTo>
                  <a:cubicBezTo>
                    <a:pt x="30" y="0"/>
                    <a:pt x="0" y="5"/>
                    <a:pt x="2" y="17"/>
                  </a:cubicBezTo>
                  <a:close/>
                </a:path>
              </a:pathLst>
            </a:custGeom>
            <a:gradFill>
              <a:gsLst>
                <a:gs pos="70000">
                  <a:schemeClr val="tx2"/>
                </a:gs>
                <a:gs pos="46000">
                  <a:schemeClr val="tx2">
                    <a:lumMod val="40000"/>
                    <a:lumOff val="60000"/>
                  </a:schemeClr>
                </a:gs>
                <a:gs pos="38000">
                  <a:schemeClr val="tx2">
                    <a:lumMod val="75000"/>
                  </a:schemeClr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93" y="2029"/>
              <a:ext cx="228" cy="973"/>
            </a:xfrm>
            <a:custGeom>
              <a:avLst/>
              <a:gdLst>
                <a:gd name="T0" fmla="*/ 62 w 96"/>
                <a:gd name="T1" fmla="*/ 404 h 410"/>
                <a:gd name="T2" fmla="*/ 0 w 96"/>
                <a:gd name="T3" fmla="*/ 11 h 410"/>
                <a:gd name="T4" fmla="*/ 30 w 96"/>
                <a:gd name="T5" fmla="*/ 6 h 410"/>
                <a:gd name="T6" fmla="*/ 95 w 96"/>
                <a:gd name="T7" fmla="*/ 404 h 410"/>
                <a:gd name="T8" fmla="*/ 62 w 96"/>
                <a:gd name="T9" fmla="*/ 4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10">
                  <a:moveTo>
                    <a:pt x="62" y="404"/>
                  </a:moveTo>
                  <a:cubicBezTo>
                    <a:pt x="61" y="398"/>
                    <a:pt x="4" y="34"/>
                    <a:pt x="0" y="11"/>
                  </a:cubicBezTo>
                  <a:cubicBezTo>
                    <a:pt x="5" y="3"/>
                    <a:pt x="20" y="0"/>
                    <a:pt x="30" y="6"/>
                  </a:cubicBezTo>
                  <a:cubicBezTo>
                    <a:pt x="33" y="22"/>
                    <a:pt x="95" y="399"/>
                    <a:pt x="95" y="404"/>
                  </a:cubicBezTo>
                  <a:cubicBezTo>
                    <a:pt x="96" y="410"/>
                    <a:pt x="63" y="409"/>
                    <a:pt x="62" y="404"/>
                  </a:cubicBezTo>
                  <a:close/>
                </a:path>
              </a:pathLst>
            </a:custGeom>
            <a:gradFill>
              <a:gsLst>
                <a:gs pos="5900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50000"/>
                    <a:lumOff val="50000"/>
                  </a:schemeClr>
                </a:gs>
                <a:gs pos="38000">
                  <a:schemeClr val="tx1"/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grpSp>
        <p:nvGrpSpPr>
          <p:cNvPr id="94" name="Green Flag"/>
          <p:cNvGrpSpPr>
            <a:grpSpLocks noChangeAspect="1"/>
          </p:cNvGrpSpPr>
          <p:nvPr/>
        </p:nvGrpSpPr>
        <p:grpSpPr bwMode="auto">
          <a:xfrm>
            <a:off x="5681264" y="1364709"/>
            <a:ext cx="722638" cy="789082"/>
            <a:chOff x="2088" y="1280"/>
            <a:chExt cx="1577" cy="1722"/>
          </a:xfrm>
        </p:grpSpPr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67" y="1321"/>
              <a:ext cx="1498" cy="1040"/>
            </a:xfrm>
            <a:custGeom>
              <a:avLst/>
              <a:gdLst>
                <a:gd name="T0" fmla="*/ 0 w 631"/>
                <a:gd name="T1" fmla="*/ 43 h 438"/>
                <a:gd name="T2" fmla="*/ 183 w 631"/>
                <a:gd name="T3" fmla="*/ 33 h 438"/>
                <a:gd name="T4" fmla="*/ 490 w 631"/>
                <a:gd name="T5" fmla="*/ 230 h 438"/>
                <a:gd name="T6" fmla="*/ 606 w 631"/>
                <a:gd name="T7" fmla="*/ 222 h 438"/>
                <a:gd name="T8" fmla="*/ 631 w 631"/>
                <a:gd name="T9" fmla="*/ 393 h 438"/>
                <a:gd name="T10" fmla="*/ 458 w 631"/>
                <a:gd name="T11" fmla="*/ 428 h 438"/>
                <a:gd name="T12" fmla="*/ 191 w 631"/>
                <a:gd name="T13" fmla="*/ 298 h 438"/>
                <a:gd name="T14" fmla="*/ 43 w 631"/>
                <a:gd name="T15" fmla="*/ 329 h 438"/>
                <a:gd name="T16" fmla="*/ 0 w 631"/>
                <a:gd name="T17" fmla="*/ 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1" h="438">
                  <a:moveTo>
                    <a:pt x="0" y="43"/>
                  </a:moveTo>
                  <a:cubicBezTo>
                    <a:pt x="20" y="30"/>
                    <a:pt x="82" y="0"/>
                    <a:pt x="183" y="33"/>
                  </a:cubicBezTo>
                  <a:cubicBezTo>
                    <a:pt x="307" y="74"/>
                    <a:pt x="394" y="216"/>
                    <a:pt x="490" y="230"/>
                  </a:cubicBezTo>
                  <a:cubicBezTo>
                    <a:pt x="578" y="244"/>
                    <a:pt x="595" y="227"/>
                    <a:pt x="606" y="222"/>
                  </a:cubicBezTo>
                  <a:cubicBezTo>
                    <a:pt x="609" y="236"/>
                    <a:pt x="630" y="381"/>
                    <a:pt x="631" y="393"/>
                  </a:cubicBezTo>
                  <a:cubicBezTo>
                    <a:pt x="584" y="422"/>
                    <a:pt x="510" y="438"/>
                    <a:pt x="458" y="428"/>
                  </a:cubicBezTo>
                  <a:cubicBezTo>
                    <a:pt x="377" y="411"/>
                    <a:pt x="325" y="301"/>
                    <a:pt x="191" y="298"/>
                  </a:cubicBezTo>
                  <a:cubicBezTo>
                    <a:pt x="102" y="296"/>
                    <a:pt x="52" y="323"/>
                    <a:pt x="43" y="329"/>
                  </a:cubicBezTo>
                  <a:cubicBezTo>
                    <a:pt x="38" y="300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159" y="1280"/>
              <a:ext cx="1475" cy="1025"/>
            </a:xfrm>
            <a:custGeom>
              <a:avLst/>
              <a:gdLst>
                <a:gd name="T0" fmla="*/ 0 w 621"/>
                <a:gd name="T1" fmla="*/ 42 h 432"/>
                <a:gd name="T2" fmla="*/ 183 w 621"/>
                <a:gd name="T3" fmla="*/ 33 h 432"/>
                <a:gd name="T4" fmla="*/ 490 w 621"/>
                <a:gd name="T5" fmla="*/ 230 h 432"/>
                <a:gd name="T6" fmla="*/ 597 w 621"/>
                <a:gd name="T7" fmla="*/ 225 h 432"/>
                <a:gd name="T8" fmla="*/ 621 w 621"/>
                <a:gd name="T9" fmla="*/ 391 h 432"/>
                <a:gd name="T10" fmla="*/ 466 w 621"/>
                <a:gd name="T11" fmla="*/ 422 h 432"/>
                <a:gd name="T12" fmla="*/ 198 w 621"/>
                <a:gd name="T13" fmla="*/ 293 h 432"/>
                <a:gd name="T14" fmla="*/ 43 w 621"/>
                <a:gd name="T15" fmla="*/ 323 h 432"/>
                <a:gd name="T16" fmla="*/ 0 w 621"/>
                <a:gd name="T17" fmla="*/ 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2">
                  <a:moveTo>
                    <a:pt x="0" y="42"/>
                  </a:moveTo>
                  <a:cubicBezTo>
                    <a:pt x="20" y="29"/>
                    <a:pt x="83" y="0"/>
                    <a:pt x="183" y="33"/>
                  </a:cubicBezTo>
                  <a:cubicBezTo>
                    <a:pt x="307" y="74"/>
                    <a:pt x="395" y="215"/>
                    <a:pt x="490" y="230"/>
                  </a:cubicBezTo>
                  <a:cubicBezTo>
                    <a:pt x="579" y="243"/>
                    <a:pt x="586" y="230"/>
                    <a:pt x="597" y="225"/>
                  </a:cubicBezTo>
                  <a:cubicBezTo>
                    <a:pt x="600" y="239"/>
                    <a:pt x="620" y="380"/>
                    <a:pt x="621" y="391"/>
                  </a:cubicBezTo>
                  <a:cubicBezTo>
                    <a:pt x="578" y="417"/>
                    <a:pt x="514" y="432"/>
                    <a:pt x="466" y="422"/>
                  </a:cubicBezTo>
                  <a:cubicBezTo>
                    <a:pt x="385" y="406"/>
                    <a:pt x="334" y="295"/>
                    <a:pt x="198" y="293"/>
                  </a:cubicBezTo>
                  <a:cubicBezTo>
                    <a:pt x="99" y="290"/>
                    <a:pt x="53" y="317"/>
                    <a:pt x="43" y="323"/>
                  </a:cubicBezTo>
                  <a:cubicBezTo>
                    <a:pt x="39" y="294"/>
                    <a:pt x="0" y="42"/>
                    <a:pt x="0" y="42"/>
                  </a:cubicBezTo>
                  <a:close/>
                </a:path>
              </a:pathLst>
            </a:custGeom>
            <a:gradFill>
              <a:gsLst>
                <a:gs pos="91000">
                  <a:schemeClr val="accent3"/>
                </a:gs>
                <a:gs pos="65000">
                  <a:schemeClr val="accent3">
                    <a:lumMod val="75000"/>
                  </a:schemeClr>
                </a:gs>
                <a:gs pos="51000">
                  <a:schemeClr val="accent3"/>
                </a:gs>
                <a:gs pos="42000">
                  <a:schemeClr val="accent3">
                    <a:lumMod val="60000"/>
                    <a:lumOff val="40000"/>
                  </a:schemeClr>
                </a:gs>
                <a:gs pos="20000">
                  <a:schemeClr val="accent3">
                    <a:lumMod val="40000"/>
                    <a:lumOff val="60000"/>
                  </a:schemeClr>
                </a:gs>
                <a:gs pos="17000">
                  <a:schemeClr val="accent3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lin ang="21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088" y="1355"/>
              <a:ext cx="178" cy="700"/>
            </a:xfrm>
            <a:custGeom>
              <a:avLst/>
              <a:gdLst>
                <a:gd name="T0" fmla="*/ 2 w 75"/>
                <a:gd name="T1" fmla="*/ 17 h 295"/>
                <a:gd name="T2" fmla="*/ 44 w 75"/>
                <a:gd name="T3" fmla="*/ 295 h 295"/>
                <a:gd name="T4" fmla="*/ 75 w 75"/>
                <a:gd name="T5" fmla="*/ 291 h 295"/>
                <a:gd name="T6" fmla="*/ 31 w 75"/>
                <a:gd name="T7" fmla="*/ 10 h 295"/>
                <a:gd name="T8" fmla="*/ 2 w 75"/>
                <a:gd name="T9" fmla="*/ 1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5">
                  <a:moveTo>
                    <a:pt x="2" y="17"/>
                  </a:moveTo>
                  <a:cubicBezTo>
                    <a:pt x="4" y="34"/>
                    <a:pt x="42" y="281"/>
                    <a:pt x="44" y="295"/>
                  </a:cubicBezTo>
                  <a:cubicBezTo>
                    <a:pt x="56" y="292"/>
                    <a:pt x="70" y="292"/>
                    <a:pt x="75" y="291"/>
                  </a:cubicBezTo>
                  <a:cubicBezTo>
                    <a:pt x="72" y="273"/>
                    <a:pt x="32" y="18"/>
                    <a:pt x="31" y="10"/>
                  </a:cubicBezTo>
                  <a:cubicBezTo>
                    <a:pt x="30" y="0"/>
                    <a:pt x="0" y="5"/>
                    <a:pt x="2" y="17"/>
                  </a:cubicBezTo>
                  <a:close/>
                </a:path>
              </a:pathLst>
            </a:custGeom>
            <a:gradFill>
              <a:gsLst>
                <a:gs pos="70000">
                  <a:schemeClr val="accent3"/>
                </a:gs>
                <a:gs pos="46000">
                  <a:schemeClr val="accent3">
                    <a:lumMod val="40000"/>
                    <a:lumOff val="60000"/>
                  </a:schemeClr>
                </a:gs>
                <a:gs pos="38000">
                  <a:schemeClr val="accent3">
                    <a:lumMod val="50000"/>
                  </a:schemeClr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193" y="2029"/>
              <a:ext cx="228" cy="973"/>
            </a:xfrm>
            <a:custGeom>
              <a:avLst/>
              <a:gdLst>
                <a:gd name="T0" fmla="*/ 62 w 96"/>
                <a:gd name="T1" fmla="*/ 404 h 410"/>
                <a:gd name="T2" fmla="*/ 0 w 96"/>
                <a:gd name="T3" fmla="*/ 11 h 410"/>
                <a:gd name="T4" fmla="*/ 30 w 96"/>
                <a:gd name="T5" fmla="*/ 6 h 410"/>
                <a:gd name="T6" fmla="*/ 95 w 96"/>
                <a:gd name="T7" fmla="*/ 404 h 410"/>
                <a:gd name="T8" fmla="*/ 62 w 96"/>
                <a:gd name="T9" fmla="*/ 4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10">
                  <a:moveTo>
                    <a:pt x="62" y="404"/>
                  </a:moveTo>
                  <a:cubicBezTo>
                    <a:pt x="61" y="398"/>
                    <a:pt x="4" y="34"/>
                    <a:pt x="0" y="11"/>
                  </a:cubicBezTo>
                  <a:cubicBezTo>
                    <a:pt x="5" y="3"/>
                    <a:pt x="20" y="0"/>
                    <a:pt x="30" y="6"/>
                  </a:cubicBezTo>
                  <a:cubicBezTo>
                    <a:pt x="33" y="22"/>
                    <a:pt x="95" y="399"/>
                    <a:pt x="95" y="404"/>
                  </a:cubicBezTo>
                  <a:cubicBezTo>
                    <a:pt x="96" y="410"/>
                    <a:pt x="63" y="409"/>
                    <a:pt x="62" y="404"/>
                  </a:cubicBezTo>
                  <a:close/>
                </a:path>
              </a:pathLst>
            </a:custGeom>
            <a:gradFill>
              <a:gsLst>
                <a:gs pos="5900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50000"/>
                    <a:lumOff val="50000"/>
                  </a:schemeClr>
                </a:gs>
                <a:gs pos="38000">
                  <a:schemeClr val="tx1"/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sp>
        <p:nvSpPr>
          <p:cNvPr id="49" name="Freeform 48"/>
          <p:cNvSpPr/>
          <p:nvPr/>
        </p:nvSpPr>
        <p:spPr>
          <a:xfrm>
            <a:off x="2991146" y="2316020"/>
            <a:ext cx="292854" cy="1001371"/>
          </a:xfrm>
          <a:custGeom>
            <a:avLst/>
            <a:gdLst>
              <a:gd name="connsiteX0" fmla="*/ 581025 w 581025"/>
              <a:gd name="connsiteY0" fmla="*/ 0 h 704850"/>
              <a:gd name="connsiteX1" fmla="*/ 0 w 581025"/>
              <a:gd name="connsiteY1" fmla="*/ 390525 h 704850"/>
              <a:gd name="connsiteX2" fmla="*/ 0 w 581025"/>
              <a:gd name="connsiteY2" fmla="*/ 704850 h 704850"/>
              <a:gd name="connsiteX0" fmla="*/ 581025 w 581025"/>
              <a:gd name="connsiteY0" fmla="*/ 0 h 1209675"/>
              <a:gd name="connsiteX1" fmla="*/ 0 w 581025"/>
              <a:gd name="connsiteY1" fmla="*/ 390525 h 1209675"/>
              <a:gd name="connsiteX2" fmla="*/ 0 w 581025"/>
              <a:gd name="connsiteY2" fmla="*/ 1209675 h 1209675"/>
              <a:gd name="connsiteX0" fmla="*/ 295275 w 295275"/>
              <a:gd name="connsiteY0" fmla="*/ 0 h 1009650"/>
              <a:gd name="connsiteX1" fmla="*/ 0 w 295275"/>
              <a:gd name="connsiteY1" fmla="*/ 190500 h 1009650"/>
              <a:gd name="connsiteX2" fmla="*/ 0 w 295275"/>
              <a:gd name="connsiteY2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009650">
                <a:moveTo>
                  <a:pt x="295275" y="0"/>
                </a:moveTo>
                <a:lnTo>
                  <a:pt x="0" y="190500"/>
                </a:lnTo>
                <a:lnTo>
                  <a:pt x="0" y="100965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/>
          </a:p>
        </p:txBody>
      </p:sp>
      <p:sp>
        <p:nvSpPr>
          <p:cNvPr id="99" name="Freeform 98"/>
          <p:cNvSpPr/>
          <p:nvPr/>
        </p:nvSpPr>
        <p:spPr>
          <a:xfrm>
            <a:off x="4284221" y="2316019"/>
            <a:ext cx="292854" cy="1612545"/>
          </a:xfrm>
          <a:custGeom>
            <a:avLst/>
            <a:gdLst>
              <a:gd name="connsiteX0" fmla="*/ 581025 w 581025"/>
              <a:gd name="connsiteY0" fmla="*/ 0 h 704850"/>
              <a:gd name="connsiteX1" fmla="*/ 0 w 581025"/>
              <a:gd name="connsiteY1" fmla="*/ 390525 h 704850"/>
              <a:gd name="connsiteX2" fmla="*/ 0 w 581025"/>
              <a:gd name="connsiteY2" fmla="*/ 704850 h 704850"/>
              <a:gd name="connsiteX0" fmla="*/ 581025 w 581025"/>
              <a:gd name="connsiteY0" fmla="*/ 0 h 1209675"/>
              <a:gd name="connsiteX1" fmla="*/ 0 w 581025"/>
              <a:gd name="connsiteY1" fmla="*/ 390525 h 1209675"/>
              <a:gd name="connsiteX2" fmla="*/ 0 w 581025"/>
              <a:gd name="connsiteY2" fmla="*/ 1209675 h 1209675"/>
              <a:gd name="connsiteX0" fmla="*/ 295275 w 295275"/>
              <a:gd name="connsiteY0" fmla="*/ 0 h 1009650"/>
              <a:gd name="connsiteX1" fmla="*/ 0 w 295275"/>
              <a:gd name="connsiteY1" fmla="*/ 190500 h 1009650"/>
              <a:gd name="connsiteX2" fmla="*/ 0 w 295275"/>
              <a:gd name="connsiteY2" fmla="*/ 1009650 h 1009650"/>
              <a:gd name="connsiteX0" fmla="*/ 295275 w 295275"/>
              <a:gd name="connsiteY0" fmla="*/ 0 h 1625876"/>
              <a:gd name="connsiteX1" fmla="*/ 0 w 295275"/>
              <a:gd name="connsiteY1" fmla="*/ 190500 h 1625876"/>
              <a:gd name="connsiteX2" fmla="*/ 9939 w 295275"/>
              <a:gd name="connsiteY2" fmla="*/ 1625876 h 162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625876">
                <a:moveTo>
                  <a:pt x="295275" y="0"/>
                </a:moveTo>
                <a:lnTo>
                  <a:pt x="0" y="190500"/>
                </a:lnTo>
                <a:lnTo>
                  <a:pt x="9939" y="1625876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/>
          </a:p>
        </p:txBody>
      </p:sp>
      <p:sp>
        <p:nvSpPr>
          <p:cNvPr id="100" name="Freeform 99"/>
          <p:cNvSpPr/>
          <p:nvPr/>
        </p:nvSpPr>
        <p:spPr>
          <a:xfrm>
            <a:off x="5514694" y="2324682"/>
            <a:ext cx="292854" cy="1001371"/>
          </a:xfrm>
          <a:custGeom>
            <a:avLst/>
            <a:gdLst>
              <a:gd name="connsiteX0" fmla="*/ 581025 w 581025"/>
              <a:gd name="connsiteY0" fmla="*/ 0 h 704850"/>
              <a:gd name="connsiteX1" fmla="*/ 0 w 581025"/>
              <a:gd name="connsiteY1" fmla="*/ 390525 h 704850"/>
              <a:gd name="connsiteX2" fmla="*/ 0 w 581025"/>
              <a:gd name="connsiteY2" fmla="*/ 704850 h 704850"/>
              <a:gd name="connsiteX0" fmla="*/ 581025 w 581025"/>
              <a:gd name="connsiteY0" fmla="*/ 0 h 1209675"/>
              <a:gd name="connsiteX1" fmla="*/ 0 w 581025"/>
              <a:gd name="connsiteY1" fmla="*/ 390525 h 1209675"/>
              <a:gd name="connsiteX2" fmla="*/ 0 w 581025"/>
              <a:gd name="connsiteY2" fmla="*/ 1209675 h 1209675"/>
              <a:gd name="connsiteX0" fmla="*/ 295275 w 295275"/>
              <a:gd name="connsiteY0" fmla="*/ 0 h 1009650"/>
              <a:gd name="connsiteX1" fmla="*/ 0 w 295275"/>
              <a:gd name="connsiteY1" fmla="*/ 190500 h 1009650"/>
              <a:gd name="connsiteX2" fmla="*/ 0 w 295275"/>
              <a:gd name="connsiteY2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009650">
                <a:moveTo>
                  <a:pt x="295275" y="0"/>
                </a:moveTo>
                <a:lnTo>
                  <a:pt x="0" y="190500"/>
                </a:lnTo>
                <a:lnTo>
                  <a:pt x="0" y="100965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/>
          </a:p>
        </p:txBody>
      </p:sp>
      <p:sp>
        <p:nvSpPr>
          <p:cNvPr id="102" name="Freeform 101"/>
          <p:cNvSpPr/>
          <p:nvPr/>
        </p:nvSpPr>
        <p:spPr>
          <a:xfrm>
            <a:off x="8030673" y="2324682"/>
            <a:ext cx="292854" cy="1001371"/>
          </a:xfrm>
          <a:custGeom>
            <a:avLst/>
            <a:gdLst>
              <a:gd name="connsiteX0" fmla="*/ 581025 w 581025"/>
              <a:gd name="connsiteY0" fmla="*/ 0 h 704850"/>
              <a:gd name="connsiteX1" fmla="*/ 0 w 581025"/>
              <a:gd name="connsiteY1" fmla="*/ 390525 h 704850"/>
              <a:gd name="connsiteX2" fmla="*/ 0 w 581025"/>
              <a:gd name="connsiteY2" fmla="*/ 704850 h 704850"/>
              <a:gd name="connsiteX0" fmla="*/ 581025 w 581025"/>
              <a:gd name="connsiteY0" fmla="*/ 0 h 1209675"/>
              <a:gd name="connsiteX1" fmla="*/ 0 w 581025"/>
              <a:gd name="connsiteY1" fmla="*/ 390525 h 1209675"/>
              <a:gd name="connsiteX2" fmla="*/ 0 w 581025"/>
              <a:gd name="connsiteY2" fmla="*/ 1209675 h 1209675"/>
              <a:gd name="connsiteX0" fmla="*/ 295275 w 295275"/>
              <a:gd name="connsiteY0" fmla="*/ 0 h 1009650"/>
              <a:gd name="connsiteX1" fmla="*/ 0 w 295275"/>
              <a:gd name="connsiteY1" fmla="*/ 190500 h 1009650"/>
              <a:gd name="connsiteX2" fmla="*/ 0 w 295275"/>
              <a:gd name="connsiteY2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009650">
                <a:moveTo>
                  <a:pt x="295275" y="0"/>
                </a:moveTo>
                <a:lnTo>
                  <a:pt x="0" y="190500"/>
                </a:lnTo>
                <a:lnTo>
                  <a:pt x="0" y="100965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/>
          </a:p>
        </p:txBody>
      </p:sp>
      <p:grpSp>
        <p:nvGrpSpPr>
          <p:cNvPr id="109" name="Yellow Flag"/>
          <p:cNvGrpSpPr>
            <a:grpSpLocks noChangeAspect="1"/>
          </p:cNvGrpSpPr>
          <p:nvPr/>
        </p:nvGrpSpPr>
        <p:grpSpPr bwMode="auto">
          <a:xfrm>
            <a:off x="7006338" y="1371374"/>
            <a:ext cx="722568" cy="789006"/>
            <a:chOff x="2088" y="1280"/>
            <a:chExt cx="1577" cy="1722"/>
          </a:xfrm>
        </p:grpSpPr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167" y="1321"/>
              <a:ext cx="1498" cy="1040"/>
            </a:xfrm>
            <a:custGeom>
              <a:avLst/>
              <a:gdLst>
                <a:gd name="T0" fmla="*/ 0 w 631"/>
                <a:gd name="T1" fmla="*/ 43 h 438"/>
                <a:gd name="T2" fmla="*/ 183 w 631"/>
                <a:gd name="T3" fmla="*/ 33 h 438"/>
                <a:gd name="T4" fmla="*/ 490 w 631"/>
                <a:gd name="T5" fmla="*/ 230 h 438"/>
                <a:gd name="T6" fmla="*/ 606 w 631"/>
                <a:gd name="T7" fmla="*/ 222 h 438"/>
                <a:gd name="T8" fmla="*/ 631 w 631"/>
                <a:gd name="T9" fmla="*/ 393 h 438"/>
                <a:gd name="T10" fmla="*/ 458 w 631"/>
                <a:gd name="T11" fmla="*/ 428 h 438"/>
                <a:gd name="T12" fmla="*/ 191 w 631"/>
                <a:gd name="T13" fmla="*/ 298 h 438"/>
                <a:gd name="T14" fmla="*/ 43 w 631"/>
                <a:gd name="T15" fmla="*/ 329 h 438"/>
                <a:gd name="T16" fmla="*/ 0 w 631"/>
                <a:gd name="T17" fmla="*/ 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1" h="438">
                  <a:moveTo>
                    <a:pt x="0" y="43"/>
                  </a:moveTo>
                  <a:cubicBezTo>
                    <a:pt x="20" y="30"/>
                    <a:pt x="82" y="0"/>
                    <a:pt x="183" y="33"/>
                  </a:cubicBezTo>
                  <a:cubicBezTo>
                    <a:pt x="307" y="74"/>
                    <a:pt x="394" y="216"/>
                    <a:pt x="490" y="230"/>
                  </a:cubicBezTo>
                  <a:cubicBezTo>
                    <a:pt x="578" y="244"/>
                    <a:pt x="595" y="227"/>
                    <a:pt x="606" y="222"/>
                  </a:cubicBezTo>
                  <a:cubicBezTo>
                    <a:pt x="609" y="236"/>
                    <a:pt x="630" y="381"/>
                    <a:pt x="631" y="393"/>
                  </a:cubicBezTo>
                  <a:cubicBezTo>
                    <a:pt x="584" y="422"/>
                    <a:pt x="510" y="438"/>
                    <a:pt x="458" y="428"/>
                  </a:cubicBezTo>
                  <a:cubicBezTo>
                    <a:pt x="377" y="411"/>
                    <a:pt x="325" y="301"/>
                    <a:pt x="191" y="298"/>
                  </a:cubicBezTo>
                  <a:cubicBezTo>
                    <a:pt x="102" y="296"/>
                    <a:pt x="52" y="323"/>
                    <a:pt x="43" y="329"/>
                  </a:cubicBezTo>
                  <a:cubicBezTo>
                    <a:pt x="38" y="300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159" y="1280"/>
              <a:ext cx="1475" cy="1025"/>
            </a:xfrm>
            <a:custGeom>
              <a:avLst/>
              <a:gdLst>
                <a:gd name="T0" fmla="*/ 0 w 621"/>
                <a:gd name="T1" fmla="*/ 42 h 432"/>
                <a:gd name="T2" fmla="*/ 183 w 621"/>
                <a:gd name="T3" fmla="*/ 33 h 432"/>
                <a:gd name="T4" fmla="*/ 490 w 621"/>
                <a:gd name="T5" fmla="*/ 230 h 432"/>
                <a:gd name="T6" fmla="*/ 597 w 621"/>
                <a:gd name="T7" fmla="*/ 225 h 432"/>
                <a:gd name="T8" fmla="*/ 621 w 621"/>
                <a:gd name="T9" fmla="*/ 391 h 432"/>
                <a:gd name="T10" fmla="*/ 466 w 621"/>
                <a:gd name="T11" fmla="*/ 422 h 432"/>
                <a:gd name="T12" fmla="*/ 198 w 621"/>
                <a:gd name="T13" fmla="*/ 293 h 432"/>
                <a:gd name="T14" fmla="*/ 43 w 621"/>
                <a:gd name="T15" fmla="*/ 323 h 432"/>
                <a:gd name="T16" fmla="*/ 0 w 621"/>
                <a:gd name="T17" fmla="*/ 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2">
                  <a:moveTo>
                    <a:pt x="0" y="42"/>
                  </a:moveTo>
                  <a:cubicBezTo>
                    <a:pt x="20" y="29"/>
                    <a:pt x="83" y="0"/>
                    <a:pt x="183" y="33"/>
                  </a:cubicBezTo>
                  <a:cubicBezTo>
                    <a:pt x="307" y="74"/>
                    <a:pt x="395" y="215"/>
                    <a:pt x="490" y="230"/>
                  </a:cubicBezTo>
                  <a:cubicBezTo>
                    <a:pt x="579" y="243"/>
                    <a:pt x="586" y="230"/>
                    <a:pt x="597" y="225"/>
                  </a:cubicBezTo>
                  <a:cubicBezTo>
                    <a:pt x="600" y="239"/>
                    <a:pt x="620" y="380"/>
                    <a:pt x="621" y="391"/>
                  </a:cubicBezTo>
                  <a:cubicBezTo>
                    <a:pt x="578" y="417"/>
                    <a:pt x="514" y="432"/>
                    <a:pt x="466" y="422"/>
                  </a:cubicBezTo>
                  <a:cubicBezTo>
                    <a:pt x="385" y="406"/>
                    <a:pt x="334" y="295"/>
                    <a:pt x="198" y="293"/>
                  </a:cubicBezTo>
                  <a:cubicBezTo>
                    <a:pt x="99" y="290"/>
                    <a:pt x="53" y="317"/>
                    <a:pt x="43" y="323"/>
                  </a:cubicBezTo>
                  <a:cubicBezTo>
                    <a:pt x="39" y="294"/>
                    <a:pt x="0" y="42"/>
                    <a:pt x="0" y="42"/>
                  </a:cubicBezTo>
                  <a:close/>
                </a:path>
              </a:pathLst>
            </a:custGeom>
            <a:gradFill>
              <a:gsLst>
                <a:gs pos="91000">
                  <a:schemeClr val="accent6">
                    <a:lumMod val="75000"/>
                  </a:schemeClr>
                </a:gs>
                <a:gs pos="65000">
                  <a:schemeClr val="accent6"/>
                </a:gs>
                <a:gs pos="51000">
                  <a:schemeClr val="accent6"/>
                </a:gs>
                <a:gs pos="42000">
                  <a:schemeClr val="accent6">
                    <a:lumMod val="60000"/>
                    <a:lumOff val="40000"/>
                  </a:schemeClr>
                </a:gs>
                <a:gs pos="20000">
                  <a:schemeClr val="accent6">
                    <a:lumMod val="40000"/>
                    <a:lumOff val="60000"/>
                  </a:schemeClr>
                </a:gs>
                <a:gs pos="17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lin ang="21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088" y="1355"/>
              <a:ext cx="178" cy="700"/>
            </a:xfrm>
            <a:custGeom>
              <a:avLst/>
              <a:gdLst>
                <a:gd name="T0" fmla="*/ 2 w 75"/>
                <a:gd name="T1" fmla="*/ 17 h 295"/>
                <a:gd name="T2" fmla="*/ 44 w 75"/>
                <a:gd name="T3" fmla="*/ 295 h 295"/>
                <a:gd name="T4" fmla="*/ 75 w 75"/>
                <a:gd name="T5" fmla="*/ 291 h 295"/>
                <a:gd name="T6" fmla="*/ 31 w 75"/>
                <a:gd name="T7" fmla="*/ 10 h 295"/>
                <a:gd name="T8" fmla="*/ 2 w 75"/>
                <a:gd name="T9" fmla="*/ 1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5">
                  <a:moveTo>
                    <a:pt x="2" y="17"/>
                  </a:moveTo>
                  <a:cubicBezTo>
                    <a:pt x="4" y="34"/>
                    <a:pt x="42" y="281"/>
                    <a:pt x="44" y="295"/>
                  </a:cubicBezTo>
                  <a:cubicBezTo>
                    <a:pt x="56" y="292"/>
                    <a:pt x="70" y="292"/>
                    <a:pt x="75" y="291"/>
                  </a:cubicBezTo>
                  <a:cubicBezTo>
                    <a:pt x="72" y="273"/>
                    <a:pt x="32" y="18"/>
                    <a:pt x="31" y="10"/>
                  </a:cubicBezTo>
                  <a:cubicBezTo>
                    <a:pt x="30" y="0"/>
                    <a:pt x="0" y="5"/>
                    <a:pt x="2" y="17"/>
                  </a:cubicBezTo>
                  <a:close/>
                </a:path>
              </a:pathLst>
            </a:custGeom>
            <a:gradFill>
              <a:gsLst>
                <a:gs pos="70000">
                  <a:schemeClr val="accent6"/>
                </a:gs>
                <a:gs pos="46000">
                  <a:schemeClr val="accent6">
                    <a:lumMod val="40000"/>
                    <a:lumOff val="60000"/>
                  </a:schemeClr>
                </a:gs>
                <a:gs pos="38000">
                  <a:schemeClr val="accent6">
                    <a:lumMod val="50000"/>
                  </a:schemeClr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193" y="2029"/>
              <a:ext cx="228" cy="973"/>
            </a:xfrm>
            <a:custGeom>
              <a:avLst/>
              <a:gdLst>
                <a:gd name="T0" fmla="*/ 62 w 96"/>
                <a:gd name="T1" fmla="*/ 404 h 410"/>
                <a:gd name="T2" fmla="*/ 0 w 96"/>
                <a:gd name="T3" fmla="*/ 11 h 410"/>
                <a:gd name="T4" fmla="*/ 30 w 96"/>
                <a:gd name="T5" fmla="*/ 6 h 410"/>
                <a:gd name="T6" fmla="*/ 95 w 96"/>
                <a:gd name="T7" fmla="*/ 404 h 410"/>
                <a:gd name="T8" fmla="*/ 62 w 96"/>
                <a:gd name="T9" fmla="*/ 4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10">
                  <a:moveTo>
                    <a:pt x="62" y="404"/>
                  </a:moveTo>
                  <a:cubicBezTo>
                    <a:pt x="61" y="398"/>
                    <a:pt x="4" y="34"/>
                    <a:pt x="0" y="11"/>
                  </a:cubicBezTo>
                  <a:cubicBezTo>
                    <a:pt x="5" y="3"/>
                    <a:pt x="20" y="0"/>
                    <a:pt x="30" y="6"/>
                  </a:cubicBezTo>
                  <a:cubicBezTo>
                    <a:pt x="33" y="22"/>
                    <a:pt x="95" y="399"/>
                    <a:pt x="95" y="404"/>
                  </a:cubicBezTo>
                  <a:cubicBezTo>
                    <a:pt x="96" y="410"/>
                    <a:pt x="63" y="409"/>
                    <a:pt x="62" y="404"/>
                  </a:cubicBezTo>
                  <a:close/>
                </a:path>
              </a:pathLst>
            </a:custGeom>
            <a:gradFill>
              <a:gsLst>
                <a:gs pos="5900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50000"/>
                    <a:lumOff val="50000"/>
                  </a:schemeClr>
                </a:gs>
                <a:gs pos="38000">
                  <a:schemeClr val="tx1"/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grpSp>
        <p:nvGrpSpPr>
          <p:cNvPr id="114" name="Orange Flag"/>
          <p:cNvGrpSpPr>
            <a:grpSpLocks noChangeAspect="1"/>
          </p:cNvGrpSpPr>
          <p:nvPr/>
        </p:nvGrpSpPr>
        <p:grpSpPr bwMode="auto">
          <a:xfrm>
            <a:off x="8314231" y="1375228"/>
            <a:ext cx="722568" cy="789006"/>
            <a:chOff x="2088" y="1280"/>
            <a:chExt cx="1577" cy="1722"/>
          </a:xfrm>
        </p:grpSpPr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167" y="1321"/>
              <a:ext cx="1498" cy="1040"/>
            </a:xfrm>
            <a:custGeom>
              <a:avLst/>
              <a:gdLst>
                <a:gd name="T0" fmla="*/ 0 w 631"/>
                <a:gd name="T1" fmla="*/ 43 h 438"/>
                <a:gd name="T2" fmla="*/ 183 w 631"/>
                <a:gd name="T3" fmla="*/ 33 h 438"/>
                <a:gd name="T4" fmla="*/ 490 w 631"/>
                <a:gd name="T5" fmla="*/ 230 h 438"/>
                <a:gd name="T6" fmla="*/ 606 w 631"/>
                <a:gd name="T7" fmla="*/ 222 h 438"/>
                <a:gd name="T8" fmla="*/ 631 w 631"/>
                <a:gd name="T9" fmla="*/ 393 h 438"/>
                <a:gd name="T10" fmla="*/ 458 w 631"/>
                <a:gd name="T11" fmla="*/ 428 h 438"/>
                <a:gd name="T12" fmla="*/ 191 w 631"/>
                <a:gd name="T13" fmla="*/ 298 h 438"/>
                <a:gd name="T14" fmla="*/ 43 w 631"/>
                <a:gd name="T15" fmla="*/ 329 h 438"/>
                <a:gd name="T16" fmla="*/ 0 w 631"/>
                <a:gd name="T17" fmla="*/ 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1" h="438">
                  <a:moveTo>
                    <a:pt x="0" y="43"/>
                  </a:moveTo>
                  <a:cubicBezTo>
                    <a:pt x="20" y="30"/>
                    <a:pt x="82" y="0"/>
                    <a:pt x="183" y="33"/>
                  </a:cubicBezTo>
                  <a:cubicBezTo>
                    <a:pt x="307" y="74"/>
                    <a:pt x="394" y="216"/>
                    <a:pt x="490" y="230"/>
                  </a:cubicBezTo>
                  <a:cubicBezTo>
                    <a:pt x="578" y="244"/>
                    <a:pt x="595" y="227"/>
                    <a:pt x="606" y="222"/>
                  </a:cubicBezTo>
                  <a:cubicBezTo>
                    <a:pt x="609" y="236"/>
                    <a:pt x="630" y="381"/>
                    <a:pt x="631" y="393"/>
                  </a:cubicBezTo>
                  <a:cubicBezTo>
                    <a:pt x="584" y="422"/>
                    <a:pt x="510" y="438"/>
                    <a:pt x="458" y="428"/>
                  </a:cubicBezTo>
                  <a:cubicBezTo>
                    <a:pt x="377" y="411"/>
                    <a:pt x="325" y="301"/>
                    <a:pt x="191" y="298"/>
                  </a:cubicBezTo>
                  <a:cubicBezTo>
                    <a:pt x="102" y="296"/>
                    <a:pt x="52" y="323"/>
                    <a:pt x="43" y="329"/>
                  </a:cubicBezTo>
                  <a:cubicBezTo>
                    <a:pt x="38" y="300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2159" y="1280"/>
              <a:ext cx="1475" cy="1025"/>
            </a:xfrm>
            <a:custGeom>
              <a:avLst/>
              <a:gdLst>
                <a:gd name="T0" fmla="*/ 0 w 621"/>
                <a:gd name="T1" fmla="*/ 42 h 432"/>
                <a:gd name="T2" fmla="*/ 183 w 621"/>
                <a:gd name="T3" fmla="*/ 33 h 432"/>
                <a:gd name="T4" fmla="*/ 490 w 621"/>
                <a:gd name="T5" fmla="*/ 230 h 432"/>
                <a:gd name="T6" fmla="*/ 597 w 621"/>
                <a:gd name="T7" fmla="*/ 225 h 432"/>
                <a:gd name="T8" fmla="*/ 621 w 621"/>
                <a:gd name="T9" fmla="*/ 391 h 432"/>
                <a:gd name="T10" fmla="*/ 466 w 621"/>
                <a:gd name="T11" fmla="*/ 422 h 432"/>
                <a:gd name="T12" fmla="*/ 198 w 621"/>
                <a:gd name="T13" fmla="*/ 293 h 432"/>
                <a:gd name="T14" fmla="*/ 43 w 621"/>
                <a:gd name="T15" fmla="*/ 323 h 432"/>
                <a:gd name="T16" fmla="*/ 0 w 621"/>
                <a:gd name="T17" fmla="*/ 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2">
                  <a:moveTo>
                    <a:pt x="0" y="42"/>
                  </a:moveTo>
                  <a:cubicBezTo>
                    <a:pt x="20" y="29"/>
                    <a:pt x="83" y="0"/>
                    <a:pt x="183" y="33"/>
                  </a:cubicBezTo>
                  <a:cubicBezTo>
                    <a:pt x="307" y="74"/>
                    <a:pt x="395" y="215"/>
                    <a:pt x="490" y="230"/>
                  </a:cubicBezTo>
                  <a:cubicBezTo>
                    <a:pt x="579" y="243"/>
                    <a:pt x="586" y="230"/>
                    <a:pt x="597" y="225"/>
                  </a:cubicBezTo>
                  <a:cubicBezTo>
                    <a:pt x="600" y="239"/>
                    <a:pt x="620" y="380"/>
                    <a:pt x="621" y="391"/>
                  </a:cubicBezTo>
                  <a:cubicBezTo>
                    <a:pt x="578" y="417"/>
                    <a:pt x="514" y="432"/>
                    <a:pt x="466" y="422"/>
                  </a:cubicBezTo>
                  <a:cubicBezTo>
                    <a:pt x="385" y="406"/>
                    <a:pt x="334" y="295"/>
                    <a:pt x="198" y="293"/>
                  </a:cubicBezTo>
                  <a:cubicBezTo>
                    <a:pt x="99" y="290"/>
                    <a:pt x="53" y="317"/>
                    <a:pt x="43" y="323"/>
                  </a:cubicBezTo>
                  <a:cubicBezTo>
                    <a:pt x="39" y="294"/>
                    <a:pt x="0" y="42"/>
                    <a:pt x="0" y="42"/>
                  </a:cubicBezTo>
                  <a:close/>
                </a:path>
              </a:pathLst>
            </a:custGeom>
            <a:gradFill>
              <a:gsLst>
                <a:gs pos="91000">
                  <a:schemeClr val="accent1"/>
                </a:gs>
                <a:gs pos="65000">
                  <a:schemeClr val="accent1">
                    <a:lumMod val="75000"/>
                  </a:schemeClr>
                </a:gs>
                <a:gs pos="51000">
                  <a:schemeClr val="accent1"/>
                </a:gs>
                <a:gs pos="42000">
                  <a:schemeClr val="accent1">
                    <a:lumMod val="60000"/>
                    <a:lumOff val="40000"/>
                  </a:schemeClr>
                </a:gs>
                <a:gs pos="20000">
                  <a:schemeClr val="accent1">
                    <a:lumMod val="20000"/>
                    <a:lumOff val="80000"/>
                  </a:schemeClr>
                </a:gs>
                <a:gs pos="17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1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 dirty="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088" y="1355"/>
              <a:ext cx="178" cy="700"/>
            </a:xfrm>
            <a:custGeom>
              <a:avLst/>
              <a:gdLst>
                <a:gd name="T0" fmla="*/ 2 w 75"/>
                <a:gd name="T1" fmla="*/ 17 h 295"/>
                <a:gd name="T2" fmla="*/ 44 w 75"/>
                <a:gd name="T3" fmla="*/ 295 h 295"/>
                <a:gd name="T4" fmla="*/ 75 w 75"/>
                <a:gd name="T5" fmla="*/ 291 h 295"/>
                <a:gd name="T6" fmla="*/ 31 w 75"/>
                <a:gd name="T7" fmla="*/ 10 h 295"/>
                <a:gd name="T8" fmla="*/ 2 w 75"/>
                <a:gd name="T9" fmla="*/ 1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5">
                  <a:moveTo>
                    <a:pt x="2" y="17"/>
                  </a:moveTo>
                  <a:cubicBezTo>
                    <a:pt x="4" y="34"/>
                    <a:pt x="42" y="281"/>
                    <a:pt x="44" y="295"/>
                  </a:cubicBezTo>
                  <a:cubicBezTo>
                    <a:pt x="56" y="292"/>
                    <a:pt x="70" y="292"/>
                    <a:pt x="75" y="291"/>
                  </a:cubicBezTo>
                  <a:cubicBezTo>
                    <a:pt x="72" y="273"/>
                    <a:pt x="32" y="18"/>
                    <a:pt x="31" y="10"/>
                  </a:cubicBezTo>
                  <a:cubicBezTo>
                    <a:pt x="30" y="0"/>
                    <a:pt x="0" y="5"/>
                    <a:pt x="2" y="17"/>
                  </a:cubicBezTo>
                  <a:close/>
                </a:path>
              </a:pathLst>
            </a:custGeom>
            <a:gradFill>
              <a:gsLst>
                <a:gs pos="70000">
                  <a:schemeClr val="accent1"/>
                </a:gs>
                <a:gs pos="46000">
                  <a:schemeClr val="accent1">
                    <a:lumMod val="40000"/>
                    <a:lumOff val="60000"/>
                  </a:schemeClr>
                </a:gs>
                <a:gs pos="38000">
                  <a:schemeClr val="accent1">
                    <a:lumMod val="75000"/>
                  </a:schemeClr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193" y="2029"/>
              <a:ext cx="228" cy="973"/>
            </a:xfrm>
            <a:custGeom>
              <a:avLst/>
              <a:gdLst>
                <a:gd name="T0" fmla="*/ 62 w 96"/>
                <a:gd name="T1" fmla="*/ 404 h 410"/>
                <a:gd name="T2" fmla="*/ 0 w 96"/>
                <a:gd name="T3" fmla="*/ 11 h 410"/>
                <a:gd name="T4" fmla="*/ 30 w 96"/>
                <a:gd name="T5" fmla="*/ 6 h 410"/>
                <a:gd name="T6" fmla="*/ 95 w 96"/>
                <a:gd name="T7" fmla="*/ 404 h 410"/>
                <a:gd name="T8" fmla="*/ 62 w 96"/>
                <a:gd name="T9" fmla="*/ 4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10">
                  <a:moveTo>
                    <a:pt x="62" y="404"/>
                  </a:moveTo>
                  <a:cubicBezTo>
                    <a:pt x="61" y="398"/>
                    <a:pt x="4" y="34"/>
                    <a:pt x="0" y="11"/>
                  </a:cubicBezTo>
                  <a:cubicBezTo>
                    <a:pt x="5" y="3"/>
                    <a:pt x="20" y="0"/>
                    <a:pt x="30" y="6"/>
                  </a:cubicBezTo>
                  <a:cubicBezTo>
                    <a:pt x="33" y="22"/>
                    <a:pt x="95" y="399"/>
                    <a:pt x="95" y="404"/>
                  </a:cubicBezTo>
                  <a:cubicBezTo>
                    <a:pt x="96" y="410"/>
                    <a:pt x="63" y="409"/>
                    <a:pt x="62" y="404"/>
                  </a:cubicBezTo>
                  <a:close/>
                </a:path>
              </a:pathLst>
            </a:custGeom>
            <a:gradFill>
              <a:gsLst>
                <a:gs pos="5900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50000"/>
                    <a:lumOff val="50000"/>
                  </a:schemeClr>
                </a:gs>
                <a:gs pos="38000">
                  <a:schemeClr val="tx1"/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grpSp>
        <p:nvGrpSpPr>
          <p:cNvPr id="119" name="Blue Flag"/>
          <p:cNvGrpSpPr>
            <a:grpSpLocks noChangeAspect="1"/>
          </p:cNvGrpSpPr>
          <p:nvPr/>
        </p:nvGrpSpPr>
        <p:grpSpPr bwMode="auto">
          <a:xfrm>
            <a:off x="4348933" y="1366935"/>
            <a:ext cx="722569" cy="789006"/>
            <a:chOff x="2088" y="1280"/>
            <a:chExt cx="1577" cy="1722"/>
          </a:xfrm>
        </p:grpSpPr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167" y="1321"/>
              <a:ext cx="1498" cy="1040"/>
            </a:xfrm>
            <a:custGeom>
              <a:avLst/>
              <a:gdLst>
                <a:gd name="T0" fmla="*/ 0 w 631"/>
                <a:gd name="T1" fmla="*/ 43 h 438"/>
                <a:gd name="T2" fmla="*/ 183 w 631"/>
                <a:gd name="T3" fmla="*/ 33 h 438"/>
                <a:gd name="T4" fmla="*/ 490 w 631"/>
                <a:gd name="T5" fmla="*/ 230 h 438"/>
                <a:gd name="T6" fmla="*/ 606 w 631"/>
                <a:gd name="T7" fmla="*/ 222 h 438"/>
                <a:gd name="T8" fmla="*/ 631 w 631"/>
                <a:gd name="T9" fmla="*/ 393 h 438"/>
                <a:gd name="T10" fmla="*/ 458 w 631"/>
                <a:gd name="T11" fmla="*/ 428 h 438"/>
                <a:gd name="T12" fmla="*/ 191 w 631"/>
                <a:gd name="T13" fmla="*/ 298 h 438"/>
                <a:gd name="T14" fmla="*/ 43 w 631"/>
                <a:gd name="T15" fmla="*/ 329 h 438"/>
                <a:gd name="T16" fmla="*/ 0 w 631"/>
                <a:gd name="T17" fmla="*/ 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1" h="438">
                  <a:moveTo>
                    <a:pt x="0" y="43"/>
                  </a:moveTo>
                  <a:cubicBezTo>
                    <a:pt x="20" y="30"/>
                    <a:pt x="82" y="0"/>
                    <a:pt x="183" y="33"/>
                  </a:cubicBezTo>
                  <a:cubicBezTo>
                    <a:pt x="307" y="74"/>
                    <a:pt x="394" y="216"/>
                    <a:pt x="490" y="230"/>
                  </a:cubicBezTo>
                  <a:cubicBezTo>
                    <a:pt x="578" y="244"/>
                    <a:pt x="595" y="227"/>
                    <a:pt x="606" y="222"/>
                  </a:cubicBezTo>
                  <a:cubicBezTo>
                    <a:pt x="609" y="236"/>
                    <a:pt x="630" y="381"/>
                    <a:pt x="631" y="393"/>
                  </a:cubicBezTo>
                  <a:cubicBezTo>
                    <a:pt x="584" y="422"/>
                    <a:pt x="510" y="438"/>
                    <a:pt x="458" y="428"/>
                  </a:cubicBezTo>
                  <a:cubicBezTo>
                    <a:pt x="377" y="411"/>
                    <a:pt x="325" y="301"/>
                    <a:pt x="191" y="298"/>
                  </a:cubicBezTo>
                  <a:cubicBezTo>
                    <a:pt x="102" y="296"/>
                    <a:pt x="52" y="323"/>
                    <a:pt x="43" y="329"/>
                  </a:cubicBezTo>
                  <a:cubicBezTo>
                    <a:pt x="38" y="300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159" y="1280"/>
              <a:ext cx="1475" cy="1025"/>
            </a:xfrm>
            <a:custGeom>
              <a:avLst/>
              <a:gdLst>
                <a:gd name="T0" fmla="*/ 0 w 621"/>
                <a:gd name="T1" fmla="*/ 42 h 432"/>
                <a:gd name="T2" fmla="*/ 183 w 621"/>
                <a:gd name="T3" fmla="*/ 33 h 432"/>
                <a:gd name="T4" fmla="*/ 490 w 621"/>
                <a:gd name="T5" fmla="*/ 230 h 432"/>
                <a:gd name="T6" fmla="*/ 597 w 621"/>
                <a:gd name="T7" fmla="*/ 225 h 432"/>
                <a:gd name="T8" fmla="*/ 621 w 621"/>
                <a:gd name="T9" fmla="*/ 391 h 432"/>
                <a:gd name="T10" fmla="*/ 466 w 621"/>
                <a:gd name="T11" fmla="*/ 422 h 432"/>
                <a:gd name="T12" fmla="*/ 198 w 621"/>
                <a:gd name="T13" fmla="*/ 293 h 432"/>
                <a:gd name="T14" fmla="*/ 43 w 621"/>
                <a:gd name="T15" fmla="*/ 323 h 432"/>
                <a:gd name="T16" fmla="*/ 0 w 621"/>
                <a:gd name="T17" fmla="*/ 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2">
                  <a:moveTo>
                    <a:pt x="0" y="42"/>
                  </a:moveTo>
                  <a:cubicBezTo>
                    <a:pt x="20" y="29"/>
                    <a:pt x="83" y="0"/>
                    <a:pt x="183" y="33"/>
                  </a:cubicBezTo>
                  <a:cubicBezTo>
                    <a:pt x="307" y="74"/>
                    <a:pt x="395" y="215"/>
                    <a:pt x="490" y="230"/>
                  </a:cubicBezTo>
                  <a:cubicBezTo>
                    <a:pt x="579" y="243"/>
                    <a:pt x="586" y="230"/>
                    <a:pt x="597" y="225"/>
                  </a:cubicBezTo>
                  <a:cubicBezTo>
                    <a:pt x="600" y="239"/>
                    <a:pt x="620" y="380"/>
                    <a:pt x="621" y="391"/>
                  </a:cubicBezTo>
                  <a:cubicBezTo>
                    <a:pt x="578" y="417"/>
                    <a:pt x="514" y="432"/>
                    <a:pt x="466" y="422"/>
                  </a:cubicBezTo>
                  <a:cubicBezTo>
                    <a:pt x="385" y="406"/>
                    <a:pt x="334" y="295"/>
                    <a:pt x="198" y="293"/>
                  </a:cubicBezTo>
                  <a:cubicBezTo>
                    <a:pt x="99" y="290"/>
                    <a:pt x="53" y="317"/>
                    <a:pt x="43" y="323"/>
                  </a:cubicBezTo>
                  <a:cubicBezTo>
                    <a:pt x="39" y="294"/>
                    <a:pt x="0" y="42"/>
                    <a:pt x="0" y="42"/>
                  </a:cubicBezTo>
                  <a:close/>
                </a:path>
              </a:pathLst>
            </a:custGeom>
            <a:gradFill>
              <a:gsLst>
                <a:gs pos="91000">
                  <a:schemeClr val="accent2"/>
                </a:gs>
                <a:gs pos="65000">
                  <a:schemeClr val="accent2">
                    <a:lumMod val="75000"/>
                  </a:schemeClr>
                </a:gs>
                <a:gs pos="51000">
                  <a:schemeClr val="accent2"/>
                </a:gs>
                <a:gs pos="42000">
                  <a:schemeClr val="accent2">
                    <a:lumMod val="60000"/>
                    <a:lumOff val="40000"/>
                  </a:schemeClr>
                </a:gs>
                <a:gs pos="20000">
                  <a:schemeClr val="accent2">
                    <a:lumMod val="40000"/>
                    <a:lumOff val="60000"/>
                  </a:schemeClr>
                </a:gs>
                <a:gs pos="17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21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088" y="1355"/>
              <a:ext cx="178" cy="700"/>
            </a:xfrm>
            <a:custGeom>
              <a:avLst/>
              <a:gdLst>
                <a:gd name="T0" fmla="*/ 2 w 75"/>
                <a:gd name="T1" fmla="*/ 17 h 295"/>
                <a:gd name="T2" fmla="*/ 44 w 75"/>
                <a:gd name="T3" fmla="*/ 295 h 295"/>
                <a:gd name="T4" fmla="*/ 75 w 75"/>
                <a:gd name="T5" fmla="*/ 291 h 295"/>
                <a:gd name="T6" fmla="*/ 31 w 75"/>
                <a:gd name="T7" fmla="*/ 10 h 295"/>
                <a:gd name="T8" fmla="*/ 2 w 75"/>
                <a:gd name="T9" fmla="*/ 1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5">
                  <a:moveTo>
                    <a:pt x="2" y="17"/>
                  </a:moveTo>
                  <a:cubicBezTo>
                    <a:pt x="4" y="34"/>
                    <a:pt x="42" y="281"/>
                    <a:pt x="44" y="295"/>
                  </a:cubicBezTo>
                  <a:cubicBezTo>
                    <a:pt x="56" y="292"/>
                    <a:pt x="70" y="292"/>
                    <a:pt x="75" y="291"/>
                  </a:cubicBezTo>
                  <a:cubicBezTo>
                    <a:pt x="72" y="273"/>
                    <a:pt x="32" y="18"/>
                    <a:pt x="31" y="10"/>
                  </a:cubicBezTo>
                  <a:cubicBezTo>
                    <a:pt x="30" y="0"/>
                    <a:pt x="0" y="5"/>
                    <a:pt x="2" y="17"/>
                  </a:cubicBezTo>
                  <a:close/>
                </a:path>
              </a:pathLst>
            </a:custGeom>
            <a:gradFill>
              <a:gsLst>
                <a:gs pos="70000">
                  <a:schemeClr val="accent2"/>
                </a:gs>
                <a:gs pos="46000">
                  <a:schemeClr val="accent2">
                    <a:lumMod val="40000"/>
                    <a:lumOff val="60000"/>
                  </a:schemeClr>
                </a:gs>
                <a:gs pos="38000">
                  <a:schemeClr val="accent2">
                    <a:lumMod val="75000"/>
                  </a:schemeClr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2193" y="2029"/>
              <a:ext cx="228" cy="973"/>
            </a:xfrm>
            <a:custGeom>
              <a:avLst/>
              <a:gdLst>
                <a:gd name="T0" fmla="*/ 62 w 96"/>
                <a:gd name="T1" fmla="*/ 404 h 410"/>
                <a:gd name="T2" fmla="*/ 0 w 96"/>
                <a:gd name="T3" fmla="*/ 11 h 410"/>
                <a:gd name="T4" fmla="*/ 30 w 96"/>
                <a:gd name="T5" fmla="*/ 6 h 410"/>
                <a:gd name="T6" fmla="*/ 95 w 96"/>
                <a:gd name="T7" fmla="*/ 404 h 410"/>
                <a:gd name="T8" fmla="*/ 62 w 96"/>
                <a:gd name="T9" fmla="*/ 4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10">
                  <a:moveTo>
                    <a:pt x="62" y="404"/>
                  </a:moveTo>
                  <a:cubicBezTo>
                    <a:pt x="61" y="398"/>
                    <a:pt x="4" y="34"/>
                    <a:pt x="0" y="11"/>
                  </a:cubicBezTo>
                  <a:cubicBezTo>
                    <a:pt x="5" y="3"/>
                    <a:pt x="20" y="0"/>
                    <a:pt x="30" y="6"/>
                  </a:cubicBezTo>
                  <a:cubicBezTo>
                    <a:pt x="33" y="22"/>
                    <a:pt x="95" y="399"/>
                    <a:pt x="95" y="404"/>
                  </a:cubicBezTo>
                  <a:cubicBezTo>
                    <a:pt x="96" y="410"/>
                    <a:pt x="63" y="409"/>
                    <a:pt x="62" y="404"/>
                  </a:cubicBezTo>
                  <a:close/>
                </a:path>
              </a:pathLst>
            </a:custGeom>
            <a:gradFill>
              <a:gsLst>
                <a:gs pos="5900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50000"/>
                    <a:lumOff val="50000"/>
                  </a:schemeClr>
                </a:gs>
                <a:gs pos="38000">
                  <a:schemeClr val="tx1"/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sp>
        <p:nvSpPr>
          <p:cNvPr id="129" name="Freeform 128"/>
          <p:cNvSpPr/>
          <p:nvPr/>
        </p:nvSpPr>
        <p:spPr>
          <a:xfrm>
            <a:off x="6780568" y="2321457"/>
            <a:ext cx="292854" cy="1612545"/>
          </a:xfrm>
          <a:custGeom>
            <a:avLst/>
            <a:gdLst>
              <a:gd name="connsiteX0" fmla="*/ 581025 w 581025"/>
              <a:gd name="connsiteY0" fmla="*/ 0 h 704850"/>
              <a:gd name="connsiteX1" fmla="*/ 0 w 581025"/>
              <a:gd name="connsiteY1" fmla="*/ 390525 h 704850"/>
              <a:gd name="connsiteX2" fmla="*/ 0 w 581025"/>
              <a:gd name="connsiteY2" fmla="*/ 704850 h 704850"/>
              <a:gd name="connsiteX0" fmla="*/ 581025 w 581025"/>
              <a:gd name="connsiteY0" fmla="*/ 0 h 1209675"/>
              <a:gd name="connsiteX1" fmla="*/ 0 w 581025"/>
              <a:gd name="connsiteY1" fmla="*/ 390525 h 1209675"/>
              <a:gd name="connsiteX2" fmla="*/ 0 w 581025"/>
              <a:gd name="connsiteY2" fmla="*/ 1209675 h 1209675"/>
              <a:gd name="connsiteX0" fmla="*/ 295275 w 295275"/>
              <a:gd name="connsiteY0" fmla="*/ 0 h 1009650"/>
              <a:gd name="connsiteX1" fmla="*/ 0 w 295275"/>
              <a:gd name="connsiteY1" fmla="*/ 190500 h 1009650"/>
              <a:gd name="connsiteX2" fmla="*/ 0 w 295275"/>
              <a:gd name="connsiteY2" fmla="*/ 1009650 h 1009650"/>
              <a:gd name="connsiteX0" fmla="*/ 295275 w 295275"/>
              <a:gd name="connsiteY0" fmla="*/ 0 h 1625876"/>
              <a:gd name="connsiteX1" fmla="*/ 0 w 295275"/>
              <a:gd name="connsiteY1" fmla="*/ 190500 h 1625876"/>
              <a:gd name="connsiteX2" fmla="*/ 9939 w 295275"/>
              <a:gd name="connsiteY2" fmla="*/ 1625876 h 162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625876">
                <a:moveTo>
                  <a:pt x="295275" y="0"/>
                </a:moveTo>
                <a:lnTo>
                  <a:pt x="0" y="190500"/>
                </a:lnTo>
                <a:lnTo>
                  <a:pt x="9939" y="1625876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/>
          </a:p>
        </p:txBody>
      </p:sp>
      <p:sp>
        <p:nvSpPr>
          <p:cNvPr id="133" name="TextBox 132"/>
          <p:cNvSpPr txBox="1"/>
          <p:nvPr/>
        </p:nvSpPr>
        <p:spPr>
          <a:xfrm>
            <a:off x="1372840" y="3115603"/>
            <a:ext cx="147444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 técnica Propuesta de delimitación de barrios.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Recopilación de información.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Estructuración de la información.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 del equipo de trabajo.</a:t>
            </a:r>
            <a:endParaRPr lang="en-US" sz="675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132">
            <a:extLst>
              <a:ext uri="{FF2B5EF4-FFF2-40B4-BE49-F238E27FC236}">
                <a16:creationId xmlns:a16="http://schemas.microsoft.com/office/drawing/2014/main" xmlns="" id="{952DEB73-E4EF-4A36-9023-B7381ACCA0C6}"/>
              </a:ext>
            </a:extLst>
          </p:cNvPr>
          <p:cNvSpPr txBox="1"/>
          <p:nvPr/>
        </p:nvSpPr>
        <p:spPr>
          <a:xfrm>
            <a:off x="1768399" y="2576914"/>
            <a:ext cx="10401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2019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xmlns="" id="{E03A7CB2-2319-4B4E-AD15-DAA0E32B3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xmlns="" id="{04B830DE-61F4-401A-82CF-7E8CA02643A5}"/>
              </a:ext>
            </a:extLst>
          </p:cNvPr>
          <p:cNvCxnSpPr>
            <a:cxnSpLocks/>
          </p:cNvCxnSpPr>
          <p:nvPr/>
        </p:nvCxnSpPr>
        <p:spPr>
          <a:xfrm>
            <a:off x="1022926" y="6360546"/>
            <a:ext cx="9434867" cy="0"/>
          </a:xfrm>
          <a:prstGeom prst="line">
            <a:avLst/>
          </a:prstGeom>
          <a:ln>
            <a:solidFill>
              <a:srgbClr val="E2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32">
            <a:extLst>
              <a:ext uri="{FF2B5EF4-FFF2-40B4-BE49-F238E27FC236}">
                <a16:creationId xmlns:a16="http://schemas.microsoft.com/office/drawing/2014/main" xmlns="" id="{84E88232-DBE3-44A9-85EF-B9F4A02A181C}"/>
              </a:ext>
            </a:extLst>
          </p:cNvPr>
          <p:cNvSpPr txBox="1"/>
          <p:nvPr/>
        </p:nvSpPr>
        <p:spPr>
          <a:xfrm>
            <a:off x="3146341" y="2694931"/>
            <a:ext cx="122662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 2019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132">
            <a:extLst>
              <a:ext uri="{FF2B5EF4-FFF2-40B4-BE49-F238E27FC236}">
                <a16:creationId xmlns:a16="http://schemas.microsoft.com/office/drawing/2014/main" xmlns="" id="{4CAB6F44-266D-4F03-BA20-6D023E2CE9E9}"/>
              </a:ext>
            </a:extLst>
          </p:cNvPr>
          <p:cNvSpPr txBox="1"/>
          <p:nvPr/>
        </p:nvSpPr>
        <p:spPr>
          <a:xfrm>
            <a:off x="3337657" y="3941422"/>
            <a:ext cx="147444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 de lineamientos.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Talleres a delegados de las Administraciones Zonales.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cronogramas y herramientas para cada una de Administraciones</a:t>
            </a:r>
          </a:p>
          <a:p>
            <a:pPr algn="just"/>
            <a:endParaRPr lang="es-EC" sz="10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xmlns="" id="{23499033-0CCB-4332-9E7C-8C1F51E5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61422"/>
            <a:ext cx="11058525" cy="941071"/>
          </a:xfrm>
        </p:spPr>
        <p:txBody>
          <a:bodyPr/>
          <a:lstStyle/>
          <a:p>
            <a:pPr algn="ctr"/>
            <a:r>
              <a:rPr lang="es-EC" b="1" dirty="0">
                <a:latin typeface="+mn-lt"/>
              </a:rPr>
              <a:t>Iniciativa de </a:t>
            </a:r>
            <a:r>
              <a:rPr lang="es-EC" b="1" dirty="0" err="1">
                <a:latin typeface="+mn-lt"/>
              </a:rPr>
              <a:t>Vicealcaldía</a:t>
            </a:r>
            <a:r>
              <a:rPr lang="es-EC" b="1" dirty="0">
                <a:latin typeface="+mn-lt"/>
              </a:rPr>
              <a:t> – Línea de Tiempo</a:t>
            </a:r>
          </a:p>
        </p:txBody>
      </p:sp>
      <p:sp>
        <p:nvSpPr>
          <p:cNvPr id="7" name="TextBox 132">
            <a:extLst>
              <a:ext uri="{FF2B5EF4-FFF2-40B4-BE49-F238E27FC236}">
                <a16:creationId xmlns:a16="http://schemas.microsoft.com/office/drawing/2014/main" xmlns="" id="{5CB96313-A9A7-4DAB-B7F7-17FE5FB250CF}"/>
              </a:ext>
            </a:extLst>
          </p:cNvPr>
          <p:cNvSpPr txBox="1"/>
          <p:nvPr/>
        </p:nvSpPr>
        <p:spPr>
          <a:xfrm>
            <a:off x="4855143" y="2601568"/>
            <a:ext cx="12266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Febrero  Marzo 2020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132">
            <a:extLst>
              <a:ext uri="{FF2B5EF4-FFF2-40B4-BE49-F238E27FC236}">
                <a16:creationId xmlns:a16="http://schemas.microsoft.com/office/drawing/2014/main" xmlns="" id="{A094CEE3-5F8D-4096-8422-BFBEC0AF3AB2}"/>
              </a:ext>
            </a:extLst>
          </p:cNvPr>
          <p:cNvSpPr txBox="1"/>
          <p:nvPr/>
        </p:nvSpPr>
        <p:spPr>
          <a:xfrm>
            <a:off x="4855143" y="3338671"/>
            <a:ext cx="147444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de primeros resultados de la delimitación.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del proceso de socialización con actores *</a:t>
            </a:r>
            <a:endParaRPr lang="en-US" sz="675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132">
            <a:extLst>
              <a:ext uri="{FF2B5EF4-FFF2-40B4-BE49-F238E27FC236}">
                <a16:creationId xmlns:a16="http://schemas.microsoft.com/office/drawing/2014/main" xmlns="" id="{32079784-D8FA-4D82-8018-ED9C8D8560E6}"/>
              </a:ext>
            </a:extLst>
          </p:cNvPr>
          <p:cNvSpPr txBox="1"/>
          <p:nvPr/>
        </p:nvSpPr>
        <p:spPr>
          <a:xfrm>
            <a:off x="6889548" y="2617941"/>
            <a:ext cx="122662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 2020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132">
            <a:extLst>
              <a:ext uri="{FF2B5EF4-FFF2-40B4-BE49-F238E27FC236}">
                <a16:creationId xmlns:a16="http://schemas.microsoft.com/office/drawing/2014/main" xmlns="" id="{F91CFF01-693B-4374-8642-FACC827B8979}"/>
              </a:ext>
            </a:extLst>
          </p:cNvPr>
          <p:cNvSpPr txBox="1"/>
          <p:nvPr/>
        </p:nvSpPr>
        <p:spPr>
          <a:xfrm>
            <a:off x="8060805" y="2641761"/>
            <a:ext cx="261276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– Septiembre 2020 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32">
            <a:extLst>
              <a:ext uri="{FF2B5EF4-FFF2-40B4-BE49-F238E27FC236}">
                <a16:creationId xmlns:a16="http://schemas.microsoft.com/office/drawing/2014/main" xmlns="" id="{C7936FF4-A117-40A2-B187-2E22C882EC85}"/>
              </a:ext>
            </a:extLst>
          </p:cNvPr>
          <p:cNvSpPr txBox="1"/>
          <p:nvPr/>
        </p:nvSpPr>
        <p:spPr>
          <a:xfrm>
            <a:off x="5509609" y="3086160"/>
            <a:ext cx="89225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*COVID 19</a:t>
            </a:r>
          </a:p>
          <a:p>
            <a:pPr algn="just"/>
            <a:endParaRPr lang="es-EC" sz="108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32">
            <a:extLst>
              <a:ext uri="{FF2B5EF4-FFF2-40B4-BE49-F238E27FC236}">
                <a16:creationId xmlns:a16="http://schemas.microsoft.com/office/drawing/2014/main" xmlns="" id="{64421A1D-3BC0-4296-AEB0-C555DBFC880A}"/>
              </a:ext>
            </a:extLst>
          </p:cNvPr>
          <p:cNvSpPr txBox="1"/>
          <p:nvPr/>
        </p:nvSpPr>
        <p:spPr>
          <a:xfrm>
            <a:off x="6490377" y="4205113"/>
            <a:ext cx="1474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y corrección de errores en toponimia y delimitación.  </a:t>
            </a:r>
            <a:endParaRPr lang="en-US" sz="675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32">
            <a:extLst>
              <a:ext uri="{FF2B5EF4-FFF2-40B4-BE49-F238E27FC236}">
                <a16:creationId xmlns:a16="http://schemas.microsoft.com/office/drawing/2014/main" xmlns="" id="{CC079663-0920-4026-83EE-9DC0AE452854}"/>
              </a:ext>
            </a:extLst>
          </p:cNvPr>
          <p:cNvSpPr txBox="1"/>
          <p:nvPr/>
        </p:nvSpPr>
        <p:spPr>
          <a:xfrm>
            <a:off x="7926402" y="3482486"/>
            <a:ext cx="1474440" cy="1692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socialización a diversos actores.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Verificación y validación la delimitación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 de la propuesta.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675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xmlns="" id="{59D93B13-09B0-4181-AA6C-B7E6BF36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1907" y="2166628"/>
            <a:ext cx="248908" cy="12445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7185" tIns="38593" rIns="77185" bIns="38593" numCol="1" anchor="t" anchorCtr="0" compatLnSpc="1">
            <a:prstTxWarp prst="textNoShape">
              <a:avLst/>
            </a:prstTxWarp>
          </a:bodyPr>
          <a:lstStyle/>
          <a:p>
            <a:endParaRPr lang="en-US" sz="1520"/>
          </a:p>
        </p:txBody>
      </p:sp>
      <p:grpSp>
        <p:nvGrpSpPr>
          <p:cNvPr id="72" name="Orange Flag">
            <a:extLst>
              <a:ext uri="{FF2B5EF4-FFF2-40B4-BE49-F238E27FC236}">
                <a16:creationId xmlns:a16="http://schemas.microsoft.com/office/drawing/2014/main" xmlns="" id="{295C335F-F6D4-4AC8-9D85-DFFE1C71C0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70658" y="1404934"/>
            <a:ext cx="722568" cy="789006"/>
            <a:chOff x="2088" y="1280"/>
            <a:chExt cx="1577" cy="1722"/>
          </a:xfrm>
        </p:grpSpPr>
        <p:sp>
          <p:nvSpPr>
            <p:cNvPr id="73" name="Freeform 114">
              <a:extLst>
                <a:ext uri="{FF2B5EF4-FFF2-40B4-BE49-F238E27FC236}">
                  <a16:creationId xmlns:a16="http://schemas.microsoft.com/office/drawing/2014/main" xmlns="" id="{15E5F3C8-A7D9-4631-BF8C-8E1631A53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" y="1321"/>
              <a:ext cx="1498" cy="1040"/>
            </a:xfrm>
            <a:custGeom>
              <a:avLst/>
              <a:gdLst>
                <a:gd name="T0" fmla="*/ 0 w 631"/>
                <a:gd name="T1" fmla="*/ 43 h 438"/>
                <a:gd name="T2" fmla="*/ 183 w 631"/>
                <a:gd name="T3" fmla="*/ 33 h 438"/>
                <a:gd name="T4" fmla="*/ 490 w 631"/>
                <a:gd name="T5" fmla="*/ 230 h 438"/>
                <a:gd name="T6" fmla="*/ 606 w 631"/>
                <a:gd name="T7" fmla="*/ 222 h 438"/>
                <a:gd name="T8" fmla="*/ 631 w 631"/>
                <a:gd name="T9" fmla="*/ 393 h 438"/>
                <a:gd name="T10" fmla="*/ 458 w 631"/>
                <a:gd name="T11" fmla="*/ 428 h 438"/>
                <a:gd name="T12" fmla="*/ 191 w 631"/>
                <a:gd name="T13" fmla="*/ 298 h 438"/>
                <a:gd name="T14" fmla="*/ 43 w 631"/>
                <a:gd name="T15" fmla="*/ 329 h 438"/>
                <a:gd name="T16" fmla="*/ 0 w 631"/>
                <a:gd name="T17" fmla="*/ 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1" h="438">
                  <a:moveTo>
                    <a:pt x="0" y="43"/>
                  </a:moveTo>
                  <a:cubicBezTo>
                    <a:pt x="20" y="30"/>
                    <a:pt x="82" y="0"/>
                    <a:pt x="183" y="33"/>
                  </a:cubicBezTo>
                  <a:cubicBezTo>
                    <a:pt x="307" y="74"/>
                    <a:pt x="394" y="216"/>
                    <a:pt x="490" y="230"/>
                  </a:cubicBezTo>
                  <a:cubicBezTo>
                    <a:pt x="578" y="244"/>
                    <a:pt x="595" y="227"/>
                    <a:pt x="606" y="222"/>
                  </a:cubicBezTo>
                  <a:cubicBezTo>
                    <a:pt x="609" y="236"/>
                    <a:pt x="630" y="381"/>
                    <a:pt x="631" y="393"/>
                  </a:cubicBezTo>
                  <a:cubicBezTo>
                    <a:pt x="584" y="422"/>
                    <a:pt x="510" y="438"/>
                    <a:pt x="458" y="428"/>
                  </a:cubicBezTo>
                  <a:cubicBezTo>
                    <a:pt x="377" y="411"/>
                    <a:pt x="325" y="301"/>
                    <a:pt x="191" y="298"/>
                  </a:cubicBezTo>
                  <a:cubicBezTo>
                    <a:pt x="102" y="296"/>
                    <a:pt x="52" y="323"/>
                    <a:pt x="43" y="329"/>
                  </a:cubicBezTo>
                  <a:cubicBezTo>
                    <a:pt x="38" y="300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74" name="Freeform 115">
              <a:extLst>
                <a:ext uri="{FF2B5EF4-FFF2-40B4-BE49-F238E27FC236}">
                  <a16:creationId xmlns:a16="http://schemas.microsoft.com/office/drawing/2014/main" xmlns="" id="{4C133F91-7D73-47DA-BFC1-9C2D0F0E6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280"/>
              <a:ext cx="1475" cy="1025"/>
            </a:xfrm>
            <a:custGeom>
              <a:avLst/>
              <a:gdLst>
                <a:gd name="T0" fmla="*/ 0 w 621"/>
                <a:gd name="T1" fmla="*/ 42 h 432"/>
                <a:gd name="T2" fmla="*/ 183 w 621"/>
                <a:gd name="T3" fmla="*/ 33 h 432"/>
                <a:gd name="T4" fmla="*/ 490 w 621"/>
                <a:gd name="T5" fmla="*/ 230 h 432"/>
                <a:gd name="T6" fmla="*/ 597 w 621"/>
                <a:gd name="T7" fmla="*/ 225 h 432"/>
                <a:gd name="T8" fmla="*/ 621 w 621"/>
                <a:gd name="T9" fmla="*/ 391 h 432"/>
                <a:gd name="T10" fmla="*/ 466 w 621"/>
                <a:gd name="T11" fmla="*/ 422 h 432"/>
                <a:gd name="T12" fmla="*/ 198 w 621"/>
                <a:gd name="T13" fmla="*/ 293 h 432"/>
                <a:gd name="T14" fmla="*/ 43 w 621"/>
                <a:gd name="T15" fmla="*/ 323 h 432"/>
                <a:gd name="T16" fmla="*/ 0 w 621"/>
                <a:gd name="T17" fmla="*/ 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2">
                  <a:moveTo>
                    <a:pt x="0" y="42"/>
                  </a:moveTo>
                  <a:cubicBezTo>
                    <a:pt x="20" y="29"/>
                    <a:pt x="83" y="0"/>
                    <a:pt x="183" y="33"/>
                  </a:cubicBezTo>
                  <a:cubicBezTo>
                    <a:pt x="307" y="74"/>
                    <a:pt x="395" y="215"/>
                    <a:pt x="490" y="230"/>
                  </a:cubicBezTo>
                  <a:cubicBezTo>
                    <a:pt x="579" y="243"/>
                    <a:pt x="586" y="230"/>
                    <a:pt x="597" y="225"/>
                  </a:cubicBezTo>
                  <a:cubicBezTo>
                    <a:pt x="600" y="239"/>
                    <a:pt x="620" y="380"/>
                    <a:pt x="621" y="391"/>
                  </a:cubicBezTo>
                  <a:cubicBezTo>
                    <a:pt x="578" y="417"/>
                    <a:pt x="514" y="432"/>
                    <a:pt x="466" y="422"/>
                  </a:cubicBezTo>
                  <a:cubicBezTo>
                    <a:pt x="385" y="406"/>
                    <a:pt x="334" y="295"/>
                    <a:pt x="198" y="293"/>
                  </a:cubicBezTo>
                  <a:cubicBezTo>
                    <a:pt x="99" y="290"/>
                    <a:pt x="53" y="317"/>
                    <a:pt x="43" y="323"/>
                  </a:cubicBezTo>
                  <a:cubicBezTo>
                    <a:pt x="39" y="294"/>
                    <a:pt x="0" y="42"/>
                    <a:pt x="0" y="42"/>
                  </a:cubicBezTo>
                  <a:close/>
                </a:path>
              </a:pathLst>
            </a:custGeom>
            <a:gradFill>
              <a:gsLst>
                <a:gs pos="91000">
                  <a:srgbClr val="7030A0"/>
                </a:gs>
                <a:gs pos="65000">
                  <a:srgbClr val="CE84D6"/>
                </a:gs>
                <a:gs pos="51000">
                  <a:srgbClr val="7030A0"/>
                </a:gs>
                <a:gs pos="42000">
                  <a:srgbClr val="CE84D6"/>
                </a:gs>
                <a:gs pos="20000">
                  <a:schemeClr val="accent1">
                    <a:lumMod val="20000"/>
                    <a:lumOff val="80000"/>
                  </a:schemeClr>
                </a:gs>
                <a:gs pos="17000">
                  <a:srgbClr val="7030A0"/>
                </a:gs>
                <a:gs pos="31462">
                  <a:srgbClr val="F2E5F3"/>
                </a:gs>
                <a:gs pos="0">
                  <a:srgbClr val="CE84D6"/>
                </a:gs>
              </a:gsLst>
              <a:lin ang="21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 dirty="0"/>
            </a:p>
          </p:txBody>
        </p:sp>
        <p:sp>
          <p:nvSpPr>
            <p:cNvPr id="75" name="Freeform 116">
              <a:extLst>
                <a:ext uri="{FF2B5EF4-FFF2-40B4-BE49-F238E27FC236}">
                  <a16:creationId xmlns:a16="http://schemas.microsoft.com/office/drawing/2014/main" xmlns="" id="{E687BF74-497C-4839-B9D0-09DADD771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1355"/>
              <a:ext cx="178" cy="700"/>
            </a:xfrm>
            <a:custGeom>
              <a:avLst/>
              <a:gdLst>
                <a:gd name="T0" fmla="*/ 2 w 75"/>
                <a:gd name="T1" fmla="*/ 17 h 295"/>
                <a:gd name="T2" fmla="*/ 44 w 75"/>
                <a:gd name="T3" fmla="*/ 295 h 295"/>
                <a:gd name="T4" fmla="*/ 75 w 75"/>
                <a:gd name="T5" fmla="*/ 291 h 295"/>
                <a:gd name="T6" fmla="*/ 31 w 75"/>
                <a:gd name="T7" fmla="*/ 10 h 295"/>
                <a:gd name="T8" fmla="*/ 2 w 75"/>
                <a:gd name="T9" fmla="*/ 1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5">
                  <a:moveTo>
                    <a:pt x="2" y="17"/>
                  </a:moveTo>
                  <a:cubicBezTo>
                    <a:pt x="4" y="34"/>
                    <a:pt x="42" y="281"/>
                    <a:pt x="44" y="295"/>
                  </a:cubicBezTo>
                  <a:cubicBezTo>
                    <a:pt x="56" y="292"/>
                    <a:pt x="70" y="292"/>
                    <a:pt x="75" y="291"/>
                  </a:cubicBezTo>
                  <a:cubicBezTo>
                    <a:pt x="72" y="273"/>
                    <a:pt x="32" y="18"/>
                    <a:pt x="31" y="10"/>
                  </a:cubicBezTo>
                  <a:cubicBezTo>
                    <a:pt x="30" y="0"/>
                    <a:pt x="0" y="5"/>
                    <a:pt x="2" y="17"/>
                  </a:cubicBezTo>
                  <a:close/>
                </a:path>
              </a:pathLst>
            </a:custGeom>
            <a:gradFill>
              <a:gsLst>
                <a:gs pos="70000">
                  <a:schemeClr val="accent1"/>
                </a:gs>
                <a:gs pos="46000">
                  <a:schemeClr val="accent1">
                    <a:lumMod val="40000"/>
                    <a:lumOff val="60000"/>
                  </a:schemeClr>
                </a:gs>
                <a:gs pos="38000">
                  <a:schemeClr val="accent1">
                    <a:lumMod val="75000"/>
                  </a:schemeClr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  <p:sp>
          <p:nvSpPr>
            <p:cNvPr id="76" name="Freeform 117">
              <a:extLst>
                <a:ext uri="{FF2B5EF4-FFF2-40B4-BE49-F238E27FC236}">
                  <a16:creationId xmlns:a16="http://schemas.microsoft.com/office/drawing/2014/main" xmlns="" id="{903EA597-BA59-4807-96A7-AFFADB081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2029"/>
              <a:ext cx="228" cy="973"/>
            </a:xfrm>
            <a:custGeom>
              <a:avLst/>
              <a:gdLst>
                <a:gd name="T0" fmla="*/ 62 w 96"/>
                <a:gd name="T1" fmla="*/ 404 h 410"/>
                <a:gd name="T2" fmla="*/ 0 w 96"/>
                <a:gd name="T3" fmla="*/ 11 h 410"/>
                <a:gd name="T4" fmla="*/ 30 w 96"/>
                <a:gd name="T5" fmla="*/ 6 h 410"/>
                <a:gd name="T6" fmla="*/ 95 w 96"/>
                <a:gd name="T7" fmla="*/ 404 h 410"/>
                <a:gd name="T8" fmla="*/ 62 w 96"/>
                <a:gd name="T9" fmla="*/ 4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10">
                  <a:moveTo>
                    <a:pt x="62" y="404"/>
                  </a:moveTo>
                  <a:cubicBezTo>
                    <a:pt x="61" y="398"/>
                    <a:pt x="4" y="34"/>
                    <a:pt x="0" y="11"/>
                  </a:cubicBezTo>
                  <a:cubicBezTo>
                    <a:pt x="5" y="3"/>
                    <a:pt x="20" y="0"/>
                    <a:pt x="30" y="6"/>
                  </a:cubicBezTo>
                  <a:cubicBezTo>
                    <a:pt x="33" y="22"/>
                    <a:pt x="95" y="399"/>
                    <a:pt x="95" y="404"/>
                  </a:cubicBezTo>
                  <a:cubicBezTo>
                    <a:pt x="96" y="410"/>
                    <a:pt x="63" y="409"/>
                    <a:pt x="62" y="404"/>
                  </a:cubicBezTo>
                  <a:close/>
                </a:path>
              </a:pathLst>
            </a:custGeom>
            <a:gradFill>
              <a:gsLst>
                <a:gs pos="5900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50000"/>
                    <a:lumOff val="50000"/>
                  </a:schemeClr>
                </a:gs>
                <a:gs pos="38000">
                  <a:schemeClr val="tx1"/>
                </a:gs>
              </a:gsLst>
              <a:lin ang="2106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85" tIns="38593" rIns="77185" bIns="38593" numCol="1" anchor="t" anchorCtr="0" compatLnSpc="1">
              <a:prstTxWarp prst="textNoShape">
                <a:avLst/>
              </a:prstTxWarp>
            </a:bodyPr>
            <a:lstStyle/>
            <a:p>
              <a:endParaRPr lang="en-US" sz="1520"/>
            </a:p>
          </p:txBody>
        </p:sp>
      </p:grpSp>
      <p:sp>
        <p:nvSpPr>
          <p:cNvPr id="3" name="TextBox 132">
            <a:extLst>
              <a:ext uri="{FF2B5EF4-FFF2-40B4-BE49-F238E27FC236}">
                <a16:creationId xmlns:a16="http://schemas.microsoft.com/office/drawing/2014/main" xmlns="" id="{5A080CF6-BB9F-4A86-92D7-F7F899C9A632}"/>
              </a:ext>
            </a:extLst>
          </p:cNvPr>
          <p:cNvSpPr txBox="1"/>
          <p:nvPr/>
        </p:nvSpPr>
        <p:spPr>
          <a:xfrm>
            <a:off x="9962725" y="2641761"/>
            <a:ext cx="261276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8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Octubre 2020 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32">
            <a:extLst>
              <a:ext uri="{FF2B5EF4-FFF2-40B4-BE49-F238E27FC236}">
                <a16:creationId xmlns:a16="http://schemas.microsoft.com/office/drawing/2014/main" xmlns="" id="{CCDA5483-F575-49AE-99E6-99891042C3B4}"/>
              </a:ext>
            </a:extLst>
          </p:cNvPr>
          <p:cNvSpPr txBox="1"/>
          <p:nvPr/>
        </p:nvSpPr>
        <p:spPr>
          <a:xfrm>
            <a:off x="9970153" y="3045031"/>
            <a:ext cx="1824580" cy="8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Comisión de Suelo.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técnico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0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 participación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0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675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2483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/>
        </p:nvGraphicFramePr>
        <p:xfrm>
          <a:off x="111581" y="608527"/>
          <a:ext cx="5796318" cy="569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14 Diagrama"/>
          <p:cNvGraphicFramePr/>
          <p:nvPr/>
        </p:nvGraphicFramePr>
        <p:xfrm>
          <a:off x="5806553" y="4313147"/>
          <a:ext cx="2101857" cy="154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16 Flecha derecha"/>
          <p:cNvSpPr/>
          <p:nvPr/>
        </p:nvSpPr>
        <p:spPr>
          <a:xfrm>
            <a:off x="5087944" y="4844852"/>
            <a:ext cx="48920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16E5DB82-6B71-42CF-9C61-C6F8988BABD8}"/>
              </a:ext>
            </a:extLst>
          </p:cNvPr>
          <p:cNvSpPr txBox="1">
            <a:spLocks/>
          </p:cNvSpPr>
          <p:nvPr/>
        </p:nvSpPr>
        <p:spPr>
          <a:xfrm>
            <a:off x="1046899" y="166082"/>
            <a:ext cx="11058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latin typeface="Calibri "/>
              </a:defRPr>
            </a:lvl1pPr>
          </a:lstStyle>
          <a:p>
            <a:r>
              <a:rPr lang="es-EC" sz="4400" dirty="0"/>
              <a:t>Equipo de trabajo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B38C4D56-53B7-45E5-8E7F-EC7DCD927D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0E6661B2-00EE-4918-8B18-BEEF4313B224}"/>
              </a:ext>
            </a:extLst>
          </p:cNvPr>
          <p:cNvCxnSpPr>
            <a:cxnSpLocks/>
          </p:cNvCxnSpPr>
          <p:nvPr/>
        </p:nvCxnSpPr>
        <p:spPr>
          <a:xfrm>
            <a:off x="1022926" y="6360546"/>
            <a:ext cx="9434867" cy="0"/>
          </a:xfrm>
          <a:prstGeom prst="line">
            <a:avLst/>
          </a:prstGeom>
          <a:ln>
            <a:solidFill>
              <a:srgbClr val="E2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ómo evaluar el desempeño del trabajo en equipo | Desarrollo Directivo">
            <a:extLst>
              <a:ext uri="{FF2B5EF4-FFF2-40B4-BE49-F238E27FC236}">
                <a16:creationId xmlns:a16="http://schemas.microsoft.com/office/drawing/2014/main" xmlns="" id="{B3B9D44A-2114-4AD9-97E9-EA22000F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21" y="1455410"/>
            <a:ext cx="4415789" cy="209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xmlns="" id="{161FF0F9-3B3C-4797-ABD9-B2422EAA66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90" y="3288485"/>
            <a:ext cx="2076701" cy="665977"/>
          </a:xfrm>
          <a:prstGeom prst="rect">
            <a:avLst/>
          </a:prstGeom>
        </p:spPr>
      </p:pic>
      <p:sp>
        <p:nvSpPr>
          <p:cNvPr id="3" name="16 Flecha derecha">
            <a:extLst>
              <a:ext uri="{FF2B5EF4-FFF2-40B4-BE49-F238E27FC236}">
                <a16:creationId xmlns:a16="http://schemas.microsoft.com/office/drawing/2014/main" xmlns="" id="{F1BE6C42-88D4-4060-86A6-775A98B01997}"/>
              </a:ext>
            </a:extLst>
          </p:cNvPr>
          <p:cNvSpPr/>
          <p:nvPr/>
        </p:nvSpPr>
        <p:spPr>
          <a:xfrm>
            <a:off x="8398622" y="4712217"/>
            <a:ext cx="48920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14 Diagrama">
            <a:extLst>
              <a:ext uri="{FF2B5EF4-FFF2-40B4-BE49-F238E27FC236}">
                <a16:creationId xmlns:a16="http://schemas.microsoft.com/office/drawing/2014/main" xmlns="" id="{AF823064-3BF8-4E65-9DE5-E399D9F0F3EC}"/>
              </a:ext>
            </a:extLst>
          </p:cNvPr>
          <p:cNvGraphicFramePr/>
          <p:nvPr/>
        </p:nvGraphicFramePr>
        <p:xfrm>
          <a:off x="9167249" y="4329145"/>
          <a:ext cx="2101857" cy="154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0190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16E5DB82-6B71-42CF-9C61-C6F8988BABD8}"/>
              </a:ext>
            </a:extLst>
          </p:cNvPr>
          <p:cNvSpPr txBox="1">
            <a:spLocks/>
          </p:cNvSpPr>
          <p:nvPr/>
        </p:nvSpPr>
        <p:spPr>
          <a:xfrm>
            <a:off x="1046899" y="166082"/>
            <a:ext cx="11058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latin typeface="Calibri "/>
              </a:defRPr>
            </a:lvl1pPr>
          </a:lstStyle>
          <a:p>
            <a:r>
              <a:rPr lang="es-EC" sz="4400" dirty="0"/>
              <a:t>Objetivos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B38C4D56-53B7-45E5-8E7F-EC7DCD927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0E6661B2-00EE-4918-8B18-BEEF4313B224}"/>
              </a:ext>
            </a:extLst>
          </p:cNvPr>
          <p:cNvCxnSpPr>
            <a:cxnSpLocks/>
          </p:cNvCxnSpPr>
          <p:nvPr/>
        </p:nvCxnSpPr>
        <p:spPr>
          <a:xfrm>
            <a:off x="1022926" y="6360546"/>
            <a:ext cx="9434867" cy="0"/>
          </a:xfrm>
          <a:prstGeom prst="line">
            <a:avLst/>
          </a:prstGeom>
          <a:ln>
            <a:solidFill>
              <a:srgbClr val="E2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6EA90CEA-F64A-4777-BC16-942F5E7A1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667761"/>
              </p:ext>
            </p:extLst>
          </p:nvPr>
        </p:nvGraphicFramePr>
        <p:xfrm>
          <a:off x="4911047" y="1109613"/>
          <a:ext cx="7046930" cy="5207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ED1F7F5D-8F2A-49B8-85F4-833388809395}"/>
              </a:ext>
            </a:extLst>
          </p:cNvPr>
          <p:cNvSpPr/>
          <p:nvPr/>
        </p:nvSpPr>
        <p:spPr>
          <a:xfrm>
            <a:off x="0" y="1142209"/>
            <a:ext cx="5322013" cy="501165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1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Construir la propuesta de delimitación de barrios/sectores al interior del territorio del DMQ, a través de uso de información oficial, así como aspectos legales y la participación ciudadana, </a:t>
            </a:r>
            <a:r>
              <a:rPr lang="es-EC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insumo </a:t>
            </a:r>
            <a:r>
              <a:rPr lang="es-EC" sz="21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para la creación de un instrumento normativo que reconozca la existencia de los mismos en el </a:t>
            </a:r>
            <a:r>
              <a:rPr lang="es-EC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DMQ </a:t>
            </a:r>
            <a:r>
              <a:rPr lang="es-EC" sz="21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la toma de decisiones.</a:t>
            </a:r>
            <a:endParaRPr lang="es-MX" sz="21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MX" sz="2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xmlns="" id="{515A8586-238A-480A-B192-55E9042E2BC6}"/>
              </a:ext>
            </a:extLst>
          </p:cNvPr>
          <p:cNvSpPr/>
          <p:nvPr/>
        </p:nvSpPr>
        <p:spPr>
          <a:xfrm>
            <a:off x="251907" y="1441216"/>
            <a:ext cx="2198669" cy="4460295"/>
          </a:xfrm>
          <a:prstGeom prst="roundRect">
            <a:avLst/>
          </a:prstGeom>
          <a:ln>
            <a:solidFill>
              <a:srgbClr val="CE84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16E5DB82-6B71-42CF-9C61-C6F8988BABD8}"/>
              </a:ext>
            </a:extLst>
          </p:cNvPr>
          <p:cNvSpPr txBox="1">
            <a:spLocks/>
          </p:cNvSpPr>
          <p:nvPr/>
        </p:nvSpPr>
        <p:spPr>
          <a:xfrm>
            <a:off x="432709" y="277923"/>
            <a:ext cx="11058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latin typeface="Calibri "/>
              </a:defRPr>
            </a:lvl1pPr>
          </a:lstStyle>
          <a:p>
            <a:r>
              <a:rPr lang="es-EC" sz="4400" dirty="0"/>
              <a:t>Metodología</a:t>
            </a:r>
          </a:p>
        </p:txBody>
      </p:sp>
      <p:sp>
        <p:nvSpPr>
          <p:cNvPr id="5" name="Flecha derecha 11">
            <a:extLst>
              <a:ext uri="{FF2B5EF4-FFF2-40B4-BE49-F238E27FC236}">
                <a16:creationId xmlns:a16="http://schemas.microsoft.com/office/drawing/2014/main" xmlns="" id="{2D82D8A9-D815-4C3A-B2B9-E87CB84F2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30" y="1605236"/>
            <a:ext cx="939882" cy="75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E84D6"/>
          </a:solidFill>
          <a:ln>
            <a:solidFill>
              <a:srgbClr val="CE84D6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3312" tIns="56656" rIns="113312" bIns="56656" anchor="ctr"/>
          <a:lstStyle/>
          <a:p>
            <a:pPr algn="ctr">
              <a:defRPr/>
            </a:pPr>
            <a:r>
              <a:rPr lang="es-EC" dirty="0">
                <a:solidFill>
                  <a:schemeClr val="lt1"/>
                </a:solidFill>
              </a:rPr>
              <a:t>01</a:t>
            </a:r>
          </a:p>
        </p:txBody>
      </p:sp>
      <p:sp>
        <p:nvSpPr>
          <p:cNvPr id="25" name="Rectángulo 22">
            <a:extLst>
              <a:ext uri="{FF2B5EF4-FFF2-40B4-BE49-F238E27FC236}">
                <a16:creationId xmlns:a16="http://schemas.microsoft.com/office/drawing/2014/main" xmlns="" id="{5FEB71B1-CC55-4973-A062-E99215CE4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21" y="2480288"/>
            <a:ext cx="2008639" cy="349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12" tIns="56656" rIns="113312" bIns="56656">
            <a:spAutoFit/>
          </a:bodyPr>
          <a:lstStyle/>
          <a:p>
            <a:pPr algn="just"/>
            <a:r>
              <a:rPr lang="es-EC" sz="2000" dirty="0"/>
              <a:t>Recopilación de información.</a:t>
            </a:r>
          </a:p>
          <a:p>
            <a:pPr algn="just"/>
            <a:endParaRPr lang="es-EC" sz="2000" dirty="0"/>
          </a:p>
          <a:p>
            <a:pPr algn="just"/>
            <a:r>
              <a:rPr lang="es-EC" sz="2000" dirty="0"/>
              <a:t>Cartografía oficial base y temática.</a:t>
            </a:r>
          </a:p>
          <a:p>
            <a:pPr algn="just"/>
            <a:r>
              <a:rPr lang="es-EC" sz="2000" dirty="0"/>
              <a:t>Información histórica </a:t>
            </a:r>
          </a:p>
          <a:p>
            <a:pPr algn="just"/>
            <a:r>
              <a:rPr lang="es-EC" sz="2000" dirty="0"/>
              <a:t>Información secundaria.</a:t>
            </a:r>
          </a:p>
          <a:p>
            <a:pPr algn="just"/>
            <a:endParaRPr lang="es-EC" sz="2000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xmlns="" id="{AEF42FA1-2C83-466C-95BD-263FDCC37E78}"/>
              </a:ext>
            </a:extLst>
          </p:cNvPr>
          <p:cNvSpPr/>
          <p:nvPr/>
        </p:nvSpPr>
        <p:spPr>
          <a:xfrm>
            <a:off x="2570661" y="1441216"/>
            <a:ext cx="2198669" cy="446029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lecha derecha 11">
            <a:extLst>
              <a:ext uri="{FF2B5EF4-FFF2-40B4-BE49-F238E27FC236}">
                <a16:creationId xmlns:a16="http://schemas.microsoft.com/office/drawing/2014/main" xmlns="" id="{D427FE0F-7BBF-4C4A-BA0C-0143D188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151" y="1605236"/>
            <a:ext cx="939882" cy="75092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13312" tIns="56656" rIns="113312" bIns="56656" anchor="ctr"/>
          <a:lstStyle/>
          <a:p>
            <a:pPr algn="ctr">
              <a:defRPr/>
            </a:pPr>
            <a:r>
              <a:rPr lang="es-EC" dirty="0">
                <a:solidFill>
                  <a:schemeClr val="lt1"/>
                </a:solidFill>
              </a:rPr>
              <a:t>02</a:t>
            </a:r>
          </a:p>
        </p:txBody>
      </p:sp>
      <p:sp>
        <p:nvSpPr>
          <p:cNvPr id="42" name="Rectángulo 22">
            <a:extLst>
              <a:ext uri="{FF2B5EF4-FFF2-40B4-BE49-F238E27FC236}">
                <a16:creationId xmlns:a16="http://schemas.microsoft.com/office/drawing/2014/main" xmlns="" id="{668E9132-BE40-42E0-9FD2-B9B0A6069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729" y="2465693"/>
            <a:ext cx="2008639" cy="288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12" tIns="56656" rIns="113312" bIns="56656">
            <a:spAutoFit/>
          </a:bodyPr>
          <a:lstStyle/>
          <a:p>
            <a:pPr algn="just"/>
            <a:r>
              <a:rPr lang="es-EC" sz="2000" dirty="0"/>
              <a:t>Establecimiento de lineamientos para la delimitación de barrio/sector</a:t>
            </a:r>
          </a:p>
          <a:p>
            <a:pPr algn="just"/>
            <a:endParaRPr lang="es-EC" sz="2000" dirty="0"/>
          </a:p>
          <a:p>
            <a:pPr algn="just"/>
            <a:r>
              <a:rPr lang="es-EC" sz="2000" dirty="0"/>
              <a:t>Capacitación a delegados de la Ad. Zonales</a:t>
            </a: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xmlns="" id="{B08624FF-2239-4E9F-8EAD-2E4EB5D0D7E4}"/>
              </a:ext>
            </a:extLst>
          </p:cNvPr>
          <p:cNvSpPr/>
          <p:nvPr/>
        </p:nvSpPr>
        <p:spPr>
          <a:xfrm>
            <a:off x="4931753" y="1439416"/>
            <a:ext cx="2198669" cy="446029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Flecha derecha 11">
            <a:extLst>
              <a:ext uri="{FF2B5EF4-FFF2-40B4-BE49-F238E27FC236}">
                <a16:creationId xmlns:a16="http://schemas.microsoft.com/office/drawing/2014/main" xmlns="" id="{DF1DE717-0108-4D87-943A-26C7F36E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713" y="1628339"/>
            <a:ext cx="939882" cy="75092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13312" tIns="56656" rIns="113312" bIns="56656" anchor="ctr"/>
          <a:lstStyle/>
          <a:p>
            <a:pPr algn="ctr">
              <a:defRPr/>
            </a:pPr>
            <a:r>
              <a:rPr lang="es-EC" dirty="0">
                <a:solidFill>
                  <a:schemeClr val="lt1"/>
                </a:solidFill>
              </a:rPr>
              <a:t>03</a:t>
            </a:r>
          </a:p>
        </p:txBody>
      </p:sp>
      <p:sp>
        <p:nvSpPr>
          <p:cNvPr id="60" name="Rectángulo 22">
            <a:extLst>
              <a:ext uri="{FF2B5EF4-FFF2-40B4-BE49-F238E27FC236}">
                <a16:creationId xmlns:a16="http://schemas.microsoft.com/office/drawing/2014/main" xmlns="" id="{196B9DE3-6D3B-470C-A1EB-8F0129017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767" y="2465693"/>
            <a:ext cx="2008639" cy="288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12" tIns="56656" rIns="113312" bIns="56656">
            <a:spAutoFit/>
          </a:bodyPr>
          <a:lstStyle/>
          <a:p>
            <a:pPr algn="just"/>
            <a:r>
              <a:rPr lang="es-EC" sz="2000" dirty="0"/>
              <a:t>Delimitación o actualización de barrios/sector de acuerdo a las fuentes utilizadas y a la participación de la comunidad.</a:t>
            </a:r>
          </a:p>
          <a:p>
            <a:pPr algn="just"/>
            <a:endParaRPr lang="es-EC" sz="2000" dirty="0"/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xmlns="" id="{1D29F853-143D-4921-92AE-2D7F38BDA301}"/>
              </a:ext>
            </a:extLst>
          </p:cNvPr>
          <p:cNvSpPr/>
          <p:nvPr/>
        </p:nvSpPr>
        <p:spPr>
          <a:xfrm>
            <a:off x="7416482" y="1439416"/>
            <a:ext cx="2198669" cy="44602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4" name="Flecha derecha 11">
            <a:extLst>
              <a:ext uri="{FF2B5EF4-FFF2-40B4-BE49-F238E27FC236}">
                <a16:creationId xmlns:a16="http://schemas.microsoft.com/office/drawing/2014/main" xmlns="" id="{3B0E865A-1478-408B-B7AB-DFFB1FC15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311" y="1628339"/>
            <a:ext cx="939882" cy="75092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13312" tIns="56656" rIns="113312" bIns="56656" anchor="ctr"/>
          <a:lstStyle/>
          <a:p>
            <a:pPr algn="ctr">
              <a:defRPr/>
            </a:pPr>
            <a:r>
              <a:rPr lang="es-EC" dirty="0">
                <a:solidFill>
                  <a:schemeClr val="lt1"/>
                </a:solidFill>
              </a:rPr>
              <a:t>04</a:t>
            </a: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xmlns="" id="{0C50B3E3-3D1C-45F0-B156-6088DC3F7A64}"/>
              </a:ext>
            </a:extLst>
          </p:cNvPr>
          <p:cNvSpPr/>
          <p:nvPr/>
        </p:nvSpPr>
        <p:spPr>
          <a:xfrm>
            <a:off x="9777574" y="1458276"/>
            <a:ext cx="2198669" cy="44602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0" name="Flecha derecha 11">
            <a:extLst>
              <a:ext uri="{FF2B5EF4-FFF2-40B4-BE49-F238E27FC236}">
                <a16:creationId xmlns:a16="http://schemas.microsoft.com/office/drawing/2014/main" xmlns="" id="{E8D85525-83FF-4BF9-864F-BB226159E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0785" y="1605236"/>
            <a:ext cx="939882" cy="75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3312" tIns="56656" rIns="113312" bIns="56656" anchor="ctr"/>
          <a:lstStyle/>
          <a:p>
            <a:pPr algn="ctr">
              <a:defRPr/>
            </a:pPr>
            <a:r>
              <a:rPr lang="es-EC" dirty="0">
                <a:solidFill>
                  <a:schemeClr val="lt1"/>
                </a:solidFill>
              </a:rPr>
              <a:t>05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xmlns="" id="{9D65207E-5303-4BDD-AEE2-854DE21D07E4}"/>
              </a:ext>
            </a:extLst>
          </p:cNvPr>
          <p:cNvSpPr txBox="1"/>
          <p:nvPr/>
        </p:nvSpPr>
        <p:spPr>
          <a:xfrm>
            <a:off x="7574988" y="2480288"/>
            <a:ext cx="18816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/>
              <a:t>Validación a través de la socialización con los principales actores. </a:t>
            </a:r>
            <a:endParaRPr lang="es-MX" sz="2000" dirty="0"/>
          </a:p>
        </p:txBody>
      </p:sp>
      <p:sp>
        <p:nvSpPr>
          <p:cNvPr id="35" name="Rectángulo 30">
            <a:extLst>
              <a:ext uri="{FF2B5EF4-FFF2-40B4-BE49-F238E27FC236}">
                <a16:creationId xmlns:a16="http://schemas.microsoft.com/office/drawing/2014/main" xmlns="" id="{B9E2BC85-D3DC-4401-B554-C11FC7DD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595" y="2540024"/>
            <a:ext cx="2044533" cy="103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12" tIns="56656" rIns="113312" bIns="56656">
            <a:spAutoFit/>
          </a:bodyPr>
          <a:lstStyle/>
          <a:p>
            <a:r>
              <a:rPr lang="es-EC" sz="2000" dirty="0"/>
              <a:t>Visualización de resultados y ajuste</a:t>
            </a:r>
          </a:p>
        </p:txBody>
      </p:sp>
    </p:spTree>
    <p:extLst>
      <p:ext uri="{BB962C8B-B14F-4D97-AF65-F5344CB8AC3E}">
        <p14:creationId xmlns:p14="http://schemas.microsoft.com/office/powerpoint/2010/main" val="13485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62963" y="3187105"/>
            <a:ext cx="2244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l"/>
            <a:r>
              <a:rPr lang="es-ES_tradnl" dirty="0"/>
              <a:t>Mapas analógicos</a:t>
            </a:r>
            <a:endParaRPr lang="en-US" dirty="0"/>
          </a:p>
        </p:txBody>
      </p:sp>
      <p:grpSp>
        <p:nvGrpSpPr>
          <p:cNvPr id="9221" name="Group 15"/>
          <p:cNvGrpSpPr>
            <a:grpSpLocks/>
          </p:cNvGrpSpPr>
          <p:nvPr/>
        </p:nvGrpSpPr>
        <p:grpSpPr bwMode="auto">
          <a:xfrm>
            <a:off x="5068219" y="1842345"/>
            <a:ext cx="2055561" cy="1586655"/>
            <a:chOff x="2352" y="2256"/>
            <a:chExt cx="1157" cy="816"/>
          </a:xfrm>
        </p:grpSpPr>
        <p:grpSp>
          <p:nvGrpSpPr>
            <p:cNvPr id="9235" name="Group 16"/>
            <p:cNvGrpSpPr>
              <a:grpSpLocks/>
            </p:cNvGrpSpPr>
            <p:nvPr/>
          </p:nvGrpSpPr>
          <p:grpSpPr bwMode="auto">
            <a:xfrm>
              <a:off x="2352" y="2256"/>
              <a:ext cx="1056" cy="816"/>
              <a:chOff x="2352" y="2736"/>
              <a:chExt cx="768" cy="528"/>
            </a:xfrm>
          </p:grpSpPr>
          <p:sp>
            <p:nvSpPr>
              <p:cNvPr id="25617" name="AutoShape 17"/>
              <p:cNvSpPr>
                <a:spLocks noChangeArrowheads="1"/>
              </p:cNvSpPr>
              <p:nvPr/>
            </p:nvSpPr>
            <p:spPr bwMode="auto">
              <a:xfrm>
                <a:off x="2352" y="2736"/>
                <a:ext cx="480" cy="384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9999FF"/>
                  </a:gs>
                  <a:gs pos="50000">
                    <a:srgbClr val="E5E5E5"/>
                  </a:gs>
                  <a:gs pos="100000">
                    <a:srgbClr val="9999FF"/>
                  </a:gs>
                </a:gsLst>
                <a:lin ang="0" scaled="1"/>
              </a:gradFill>
              <a:ln w="38100">
                <a:noFill/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rgbClr val="80590A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s-EC" dirty="0">
                  <a:latin typeface="Century Gothic" pitchFamily="34" charset="0"/>
                </a:endParaRPr>
              </a:p>
            </p:txBody>
          </p:sp>
          <p:sp>
            <p:nvSpPr>
              <p:cNvPr id="25618" name="AutoShape 18"/>
              <p:cNvSpPr>
                <a:spLocks noChangeArrowheads="1"/>
              </p:cNvSpPr>
              <p:nvPr/>
            </p:nvSpPr>
            <p:spPr bwMode="auto">
              <a:xfrm>
                <a:off x="2640" y="2784"/>
                <a:ext cx="480" cy="384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9999FF"/>
                  </a:gs>
                  <a:gs pos="50000">
                    <a:srgbClr val="E5E5E5"/>
                  </a:gs>
                  <a:gs pos="100000">
                    <a:srgbClr val="9999FF"/>
                  </a:gs>
                </a:gsLst>
                <a:lin ang="0" scaled="1"/>
              </a:gradFill>
              <a:ln w="38100">
                <a:noFill/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rgbClr val="80590A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s-EC">
                  <a:latin typeface="Century Gothic" pitchFamily="34" charset="0"/>
                </a:endParaRPr>
              </a:p>
            </p:txBody>
          </p:sp>
          <p:sp>
            <p:nvSpPr>
              <p:cNvPr id="25619" name="AutoShape 19"/>
              <p:cNvSpPr>
                <a:spLocks noChangeArrowheads="1"/>
              </p:cNvSpPr>
              <p:nvPr/>
            </p:nvSpPr>
            <p:spPr bwMode="auto">
              <a:xfrm>
                <a:off x="2496" y="2880"/>
                <a:ext cx="480" cy="384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9999FF"/>
                  </a:gs>
                  <a:gs pos="50000">
                    <a:srgbClr val="E5E5E5"/>
                  </a:gs>
                  <a:gs pos="100000">
                    <a:srgbClr val="9999FF"/>
                  </a:gs>
                </a:gsLst>
                <a:lin ang="0" scaled="1"/>
              </a:gradFill>
              <a:ln w="38100">
                <a:noFill/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rgbClr val="80590A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s-EC">
                  <a:latin typeface="Century Gothic" pitchFamily="34" charset="0"/>
                </a:endParaRPr>
              </a:p>
            </p:txBody>
          </p:sp>
        </p:grpSp>
        <p:sp>
          <p:nvSpPr>
            <p:cNvPr id="9236" name="Text Box 20"/>
            <p:cNvSpPr txBox="1">
              <a:spLocks noChangeArrowheads="1"/>
            </p:cNvSpPr>
            <p:nvPr/>
          </p:nvSpPr>
          <p:spPr bwMode="auto">
            <a:xfrm>
              <a:off x="2544" y="2592"/>
              <a:ext cx="96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r>
                <a:rPr lang="en-US" sz="1500" b="1" dirty="0" err="1">
                  <a:solidFill>
                    <a:schemeClr val="hlink"/>
                  </a:solidFill>
                </a:rPr>
                <a:t>Sistemas</a:t>
              </a:r>
              <a:r>
                <a:rPr lang="en-US" sz="1500" b="1" dirty="0">
                  <a:solidFill>
                    <a:schemeClr val="hlink"/>
                  </a:solidFill>
                </a:rPr>
                <a:t> de </a:t>
              </a:r>
              <a:r>
                <a:rPr lang="en-US" sz="1500" b="1" dirty="0" err="1">
                  <a:solidFill>
                    <a:schemeClr val="hlink"/>
                  </a:solidFill>
                </a:rPr>
                <a:t>Información</a:t>
              </a:r>
              <a:r>
                <a:rPr lang="en-US" sz="1500" b="1" dirty="0">
                  <a:solidFill>
                    <a:schemeClr val="hlink"/>
                  </a:solidFill>
                </a:rPr>
                <a:t> </a:t>
              </a:r>
              <a:r>
                <a:rPr lang="en-US" sz="1500" b="1" dirty="0" err="1">
                  <a:solidFill>
                    <a:schemeClr val="hlink"/>
                  </a:solidFill>
                </a:rPr>
                <a:t>Geográfica</a:t>
              </a:r>
              <a:endParaRPr lang="en-US" sz="1500" b="1" dirty="0">
                <a:solidFill>
                  <a:schemeClr val="hlink"/>
                </a:solidFill>
              </a:endParaRPr>
            </a:p>
          </p:txBody>
        </p:sp>
      </p:grpSp>
      <p:sp>
        <p:nvSpPr>
          <p:cNvPr id="9225" name="AutoShape 40"/>
          <p:cNvSpPr>
            <a:spLocks noChangeArrowheads="1"/>
          </p:cNvSpPr>
          <p:nvPr/>
        </p:nvSpPr>
        <p:spPr bwMode="auto">
          <a:xfrm rot="2304196">
            <a:off x="4048294" y="1985988"/>
            <a:ext cx="609600" cy="3286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6" name="AutoShape 45"/>
          <p:cNvSpPr>
            <a:spLocks noChangeArrowheads="1"/>
          </p:cNvSpPr>
          <p:nvPr/>
        </p:nvSpPr>
        <p:spPr bwMode="auto">
          <a:xfrm rot="12071003">
            <a:off x="7708453" y="4369948"/>
            <a:ext cx="609600" cy="3286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7" name="AutoShape 46"/>
          <p:cNvSpPr>
            <a:spLocks noChangeArrowheads="1"/>
          </p:cNvSpPr>
          <p:nvPr/>
        </p:nvSpPr>
        <p:spPr bwMode="auto">
          <a:xfrm rot="10800000">
            <a:off x="7581615" y="2229471"/>
            <a:ext cx="609600" cy="3286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9" name="Text Box 4"/>
          <p:cNvSpPr txBox="1">
            <a:spLocks noChangeArrowheads="1"/>
          </p:cNvSpPr>
          <p:nvPr/>
        </p:nvSpPr>
        <p:spPr bwMode="auto">
          <a:xfrm>
            <a:off x="938705" y="6222417"/>
            <a:ext cx="1785938" cy="2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s-ES" dirty="0"/>
              <a:t>Ordenanzas</a:t>
            </a:r>
            <a:endParaRPr lang="en-US" dirty="0"/>
          </a:p>
        </p:txBody>
      </p:sp>
      <p:sp>
        <p:nvSpPr>
          <p:cNvPr id="9230" name="AutoShape 40"/>
          <p:cNvSpPr>
            <a:spLocks noChangeArrowheads="1"/>
          </p:cNvSpPr>
          <p:nvPr/>
        </p:nvSpPr>
        <p:spPr bwMode="auto">
          <a:xfrm rot="-1247769">
            <a:off x="4187241" y="4225299"/>
            <a:ext cx="609600" cy="3286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1" name="Text Box 4"/>
          <p:cNvSpPr txBox="1">
            <a:spLocks noChangeArrowheads="1"/>
          </p:cNvSpPr>
          <p:nvPr/>
        </p:nvSpPr>
        <p:spPr bwMode="auto">
          <a:xfrm>
            <a:off x="5139745" y="6265938"/>
            <a:ext cx="3332928" cy="4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s-EC" dirty="0"/>
              <a:t>Información secundaria </a:t>
            </a:r>
            <a:r>
              <a:rPr lang="es-EC" sz="1200" dirty="0"/>
              <a:t>(Catastro, </a:t>
            </a:r>
            <a:r>
              <a:rPr lang="es-EC" sz="1200" dirty="0" err="1"/>
              <a:t>Conali</a:t>
            </a:r>
            <a:r>
              <a:rPr lang="es-EC" sz="1200" dirty="0"/>
              <a:t>,  </a:t>
            </a:r>
            <a:r>
              <a:rPr lang="es-EC" sz="1200" dirty="0" err="1"/>
              <a:t>GAD´s</a:t>
            </a:r>
            <a:r>
              <a:rPr lang="es-EC" sz="1200" dirty="0"/>
              <a:t>, referencia de barrios </a:t>
            </a:r>
            <a:r>
              <a:rPr lang="es-EC" sz="1200" dirty="0" err="1"/>
              <a:t>Geoportal</a:t>
            </a:r>
            <a:r>
              <a:rPr lang="es-EC" sz="1200" dirty="0"/>
              <a:t> DMQ)</a:t>
            </a:r>
            <a:endParaRPr lang="en-US" sz="1200" dirty="0"/>
          </a:p>
        </p:txBody>
      </p:sp>
      <p:sp>
        <p:nvSpPr>
          <p:cNvPr id="9232" name="Text Box 4"/>
          <p:cNvSpPr txBox="1">
            <a:spLocks noChangeArrowheads="1"/>
          </p:cNvSpPr>
          <p:nvPr/>
        </p:nvSpPr>
        <p:spPr bwMode="auto">
          <a:xfrm>
            <a:off x="8902538" y="3725235"/>
            <a:ext cx="2305050" cy="4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s-EC" dirty="0"/>
              <a:t>Fotografías aéreas históricas </a:t>
            </a:r>
            <a:r>
              <a:rPr lang="en-US" dirty="0"/>
              <a:t>(IGM)</a:t>
            </a:r>
            <a:endParaRPr lang="es-EC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E0567995-E2D1-4BCD-8F7E-A1C2853CAA89}"/>
              </a:ext>
            </a:extLst>
          </p:cNvPr>
          <p:cNvSpPr txBox="1">
            <a:spLocks/>
          </p:cNvSpPr>
          <p:nvPr/>
        </p:nvSpPr>
        <p:spPr>
          <a:xfrm>
            <a:off x="362963" y="79737"/>
            <a:ext cx="11058525" cy="9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000" b="1" dirty="0">
                <a:latin typeface="+mn-lt"/>
              </a:rPr>
              <a:t>Fuentes de información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24829506-B1AD-4E5F-B5FA-3EE13DA59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837" y="6273856"/>
            <a:ext cx="1785938" cy="4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s-ES" dirty="0"/>
              <a:t>Mapeo participativo </a:t>
            </a:r>
            <a:endParaRPr lang="en-US" dirty="0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0EB58040-3C36-44FD-8431-089F9818C0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9530" y="655627"/>
            <a:ext cx="2124290" cy="2712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8FB45C0-138A-43E7-B41A-877FE9916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412" y="787036"/>
            <a:ext cx="2946250" cy="28848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8E2A721-1A9F-4217-8618-E9302C96FB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6" y="3698066"/>
            <a:ext cx="1930641" cy="2380102"/>
          </a:xfrm>
          <a:prstGeom prst="rect">
            <a:avLst/>
          </a:prstGeom>
        </p:spPr>
      </p:pic>
      <p:sp>
        <p:nvSpPr>
          <p:cNvPr id="2" name="AutoShape 45">
            <a:extLst>
              <a:ext uri="{FF2B5EF4-FFF2-40B4-BE49-F238E27FC236}">
                <a16:creationId xmlns:a16="http://schemas.microsoft.com/office/drawing/2014/main" xmlns="" id="{F054382D-B5F7-4D86-9BF7-E07DBBFF11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6599" y="4181485"/>
            <a:ext cx="609600" cy="3286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3074" name="Picture 2" descr="Recorte masivo de capas vectoriales y ráster - Gis&amp;Beers">
            <a:extLst>
              <a:ext uri="{FF2B5EF4-FFF2-40B4-BE49-F238E27FC236}">
                <a16:creationId xmlns:a16="http://schemas.microsoft.com/office/drawing/2014/main" xmlns="" id="{6CA2EBCB-2A86-4B8E-9CFF-94FBF310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61" y="4707192"/>
            <a:ext cx="29622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61B3FDA-5486-4A99-B5DE-21023AC83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650" y="4361483"/>
            <a:ext cx="2381684" cy="17862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15E5053-5C7E-4F97-B893-6A757C350E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5" t="19612" r="13700" b="21160"/>
          <a:stretch/>
        </p:blipFill>
        <p:spPr>
          <a:xfrm>
            <a:off x="10570219" y="5577826"/>
            <a:ext cx="1562230" cy="7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25835"/>
            <a:ext cx="10515600" cy="1040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C" sz="3000" b="1" dirty="0">
                <a:latin typeface="+mn-lt"/>
              </a:rPr>
              <a:t>LINEAMIENTOS GENERALES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375378"/>
              </p:ext>
            </p:extLst>
          </p:nvPr>
        </p:nvGraphicFramePr>
        <p:xfrm>
          <a:off x="315310" y="914400"/>
          <a:ext cx="11666483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16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643383891"/>
              </p:ext>
            </p:extLst>
          </p:nvPr>
        </p:nvGraphicFramePr>
        <p:xfrm>
          <a:off x="1897146" y="667748"/>
          <a:ext cx="7622474" cy="5884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2B6B78D-FEA2-47A2-9856-52DF3C480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460" y="2269054"/>
            <a:ext cx="2916160" cy="22223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3BD8E08-1FAF-46CF-874C-8A1D5531D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308" y="2269053"/>
            <a:ext cx="2896483" cy="22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3416" y="983740"/>
            <a:ext cx="11058525" cy="94107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>
                <a:latin typeface="Calibri "/>
              </a:rPr>
              <a:t>Resultados de Delimitación de  Barrios/Sectores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60" y="1523615"/>
            <a:ext cx="12226867" cy="44386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452B513-1FA9-4C98-A093-C4ABA62DE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5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F4AF655-50BB-496F-8490-8F4D3E21D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D87C365-A6BA-4912-AE4D-1431CD52A6A2}"/>
              </a:ext>
            </a:extLst>
          </p:cNvPr>
          <p:cNvSpPr txBox="1"/>
          <p:nvPr/>
        </p:nvSpPr>
        <p:spPr>
          <a:xfrm>
            <a:off x="4995057" y="1478320"/>
            <a:ext cx="708536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200" b="1" dirty="0">
                <a:latin typeface="Calibri "/>
              </a:rPr>
              <a:t>1. Antecedentes</a:t>
            </a:r>
          </a:p>
          <a:p>
            <a:pPr lvl="1" algn="just"/>
            <a:r>
              <a:rPr lang="es-ES" dirty="0">
                <a:latin typeface="Calibri "/>
              </a:rPr>
              <a:t>Problemática</a:t>
            </a:r>
          </a:p>
          <a:p>
            <a:pPr lvl="1" algn="just"/>
            <a:r>
              <a:rPr lang="es-ES" dirty="0">
                <a:latin typeface="Calibri "/>
              </a:rPr>
              <a:t>Fundamentos legales para la delimitación de barrios</a:t>
            </a:r>
          </a:p>
          <a:p>
            <a:pPr lvl="1" algn="just"/>
            <a:r>
              <a:rPr lang="es-ES" dirty="0">
                <a:latin typeface="Calibri "/>
              </a:rPr>
              <a:t>Competencias para la fijación de límites</a:t>
            </a:r>
          </a:p>
          <a:p>
            <a:pPr lvl="1" algn="just"/>
            <a:r>
              <a:rPr lang="es-ES" dirty="0">
                <a:latin typeface="Calibri "/>
              </a:rPr>
              <a:t>Revisión de las definiciones de barrios (legal y doctrina)</a:t>
            </a:r>
          </a:p>
          <a:p>
            <a:pPr lvl="1" algn="just"/>
            <a:endParaRPr lang="es-ES" sz="1200" dirty="0">
              <a:latin typeface="Calibri "/>
            </a:endParaRPr>
          </a:p>
          <a:p>
            <a:pPr algn="just"/>
            <a:r>
              <a:rPr lang="es-ES" sz="2200" b="1" dirty="0">
                <a:latin typeface="Calibri "/>
              </a:rPr>
              <a:t>2.Proceso de Delimitación de Barrios y Sectores en el DMQ</a:t>
            </a:r>
          </a:p>
          <a:p>
            <a:pPr lvl="1" algn="just"/>
            <a:r>
              <a:rPr lang="es-ES" dirty="0">
                <a:latin typeface="Calibri "/>
              </a:rPr>
              <a:t>Línea de tiempo</a:t>
            </a:r>
          </a:p>
          <a:p>
            <a:pPr lvl="1" algn="just"/>
            <a:r>
              <a:rPr lang="es-ES" dirty="0">
                <a:latin typeface="Calibri "/>
              </a:rPr>
              <a:t>Equipo de trabajo</a:t>
            </a:r>
          </a:p>
          <a:p>
            <a:pPr lvl="1" algn="just"/>
            <a:r>
              <a:rPr lang="es-ES" dirty="0">
                <a:latin typeface="Calibri "/>
              </a:rPr>
              <a:t>Objetivos </a:t>
            </a:r>
          </a:p>
          <a:p>
            <a:pPr lvl="1" algn="just"/>
            <a:endParaRPr lang="es-ES" sz="1200" dirty="0">
              <a:latin typeface="Calibri "/>
            </a:endParaRPr>
          </a:p>
          <a:p>
            <a:pPr algn="just"/>
            <a:r>
              <a:rPr lang="es-ES" sz="2200" b="1" dirty="0">
                <a:latin typeface="Calibri "/>
              </a:rPr>
              <a:t>3.Metodología</a:t>
            </a:r>
          </a:p>
          <a:p>
            <a:pPr marL="457200" lvl="2" algn="just"/>
            <a:r>
              <a:rPr lang="es-ES" dirty="0">
                <a:latin typeface="Calibri "/>
              </a:rPr>
              <a:t>Fuentes de Información</a:t>
            </a:r>
          </a:p>
          <a:p>
            <a:pPr marL="457200" lvl="2" algn="just"/>
            <a:r>
              <a:rPr lang="es-ES" dirty="0">
                <a:latin typeface="Calibri "/>
              </a:rPr>
              <a:t>Herramientas utilizadas	</a:t>
            </a:r>
          </a:p>
          <a:p>
            <a:pPr marL="457200" lvl="2" algn="just"/>
            <a:r>
              <a:rPr lang="es-ES" dirty="0">
                <a:latin typeface="Calibri "/>
              </a:rPr>
              <a:t>Lineamientos Metodológicos</a:t>
            </a:r>
          </a:p>
          <a:p>
            <a:pPr algn="just"/>
            <a:r>
              <a:rPr lang="es-ES" sz="2200" b="1" dirty="0">
                <a:latin typeface="Calibri "/>
              </a:rPr>
              <a:t>4. Resultados	</a:t>
            </a:r>
          </a:p>
          <a:p>
            <a:pPr algn="just"/>
            <a:r>
              <a:rPr lang="es-ES" sz="2200" b="1" dirty="0">
                <a:latin typeface="Calibri "/>
              </a:rPr>
              <a:t>5. Conclusiones	</a:t>
            </a:r>
          </a:p>
          <a:p>
            <a:pPr algn="just"/>
            <a:r>
              <a:rPr lang="es-ES" sz="2200" b="1" dirty="0">
                <a:latin typeface="Calibri "/>
              </a:rPr>
              <a:t>6. Recomendaciones</a:t>
            </a:r>
            <a:endParaRPr lang="es-EC" sz="2200" b="1" dirty="0">
              <a:latin typeface="Calibri "/>
            </a:endParaRPr>
          </a:p>
        </p:txBody>
      </p:sp>
      <p:pic>
        <p:nvPicPr>
          <p:cNvPr id="10" name="Imagen 14">
            <a:extLst>
              <a:ext uri="{FF2B5EF4-FFF2-40B4-BE49-F238E27FC236}">
                <a16:creationId xmlns:a16="http://schemas.microsoft.com/office/drawing/2014/main" xmlns="" id="{11ABFA67-6A2E-475C-8E8F-A89463CBC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8" b="91421" l="4480" r="88584">
                        <a14:foregroundMark x1="17775" y1="13643" x2="17775" y2="15752"/>
                        <a14:foregroundMark x1="17775" y1="15752" x2="17775" y2="15752"/>
                        <a14:foregroundMark x1="4480" y1="14909" x2="4480" y2="15893"/>
                        <a14:foregroundMark x1="10116" y1="5626" x2="10260" y2="5626"/>
                        <a14:foregroundMark x1="52890" y1="4782" x2="52890" y2="4782"/>
                        <a14:foregroundMark x1="60405" y1="23066" x2="60405" y2="23066"/>
                        <a14:foregroundMark x1="60838" y1="21800" x2="60838" y2="21800"/>
                        <a14:foregroundMark x1="76156" y1="47961" x2="76156" y2="47961"/>
                        <a14:foregroundMark x1="76156" y1="47961" x2="71532" y2="45570"/>
                        <a14:foregroundMark x1="80925" y1="51899" x2="74855" y2="60759"/>
                        <a14:foregroundMark x1="68642" y1="69058" x2="70665" y2="57384"/>
                        <a14:foregroundMark x1="74277" y1="71871" x2="79624" y2="63291"/>
                        <a14:foregroundMark x1="79624" y1="63291" x2="80925" y2="58650"/>
                        <a14:foregroundMark x1="81792" y1="59353" x2="83382" y2="49086"/>
                        <a14:foregroundMark x1="83382" y1="49086" x2="83526" y2="48945"/>
                        <a14:foregroundMark x1="71965" y1="91561" x2="71965" y2="91561"/>
                        <a14:foregroundMark x1="61994" y1="19972" x2="54769" y2="26442"/>
                        <a14:foregroundMark x1="66474" y1="18284" x2="63873" y2="18706"/>
                        <a14:foregroundMark x1="71965" y1="21800" x2="77746" y2="21660"/>
                        <a14:foregroundMark x1="78613" y1="21800" x2="80491" y2="21800"/>
                        <a14:foregroundMark x1="80491" y1="21800" x2="80491" y2="21800"/>
                        <a14:foregroundMark x1="74133" y1="19128" x2="85116" y2="20394"/>
                        <a14:foregroundMark x1="85116" y1="20394" x2="75145" y2="19550"/>
                        <a14:foregroundMark x1="71965" y1="22644" x2="73844" y2="22644"/>
                        <a14:foregroundMark x1="84249" y1="19972" x2="77312" y2="19128"/>
                        <a14:foregroundMark x1="86850" y1="19269" x2="84393" y2="19128"/>
                        <a14:foregroundMark x1="83526" y1="20394" x2="88728" y2="19972"/>
                        <a14:foregroundMark x1="63295" y1="28551" x2="74277" y2="29255"/>
                        <a14:foregroundMark x1="74277" y1="29255" x2="64595" y2="28833"/>
                        <a14:foregroundMark x1="64595" y1="28833" x2="72832" y2="28833"/>
                        <a14:foregroundMark x1="77457" y1="22644" x2="72399" y2="23347"/>
                        <a14:foregroundMark x1="76590" y1="22504" x2="78757" y2="22504"/>
                        <a14:foregroundMark x1="11416" y1="3938" x2="11416" y2="3938"/>
                        <a14:foregroundMark x1="52890" y1="3797" x2="52890" y2="3797"/>
                        <a14:foregroundMark x1="59827" y1="3938" x2="59827" y2="3938"/>
                        <a14:foregroundMark x1="59827" y1="3938" x2="59827" y2="3938"/>
                        <a14:foregroundMark x1="63439" y1="30098" x2="73699" y2="29255"/>
                        <a14:foregroundMark x1="72977" y1="35302" x2="72543" y2="35584"/>
                        <a14:foregroundMark x1="73844" y1="35302" x2="78613" y2="35584"/>
                        <a14:foregroundMark x1="78613" y1="35584" x2="73699" y2="35162"/>
                        <a14:foregroundMark x1="73699" y1="35162" x2="78613" y2="34880"/>
                        <a14:foregroundMark x1="88584" y1="19550" x2="88584" y2="19550"/>
                      </a14:backgroundRemoval>
                    </a14:imgEffect>
                  </a14:imgLayer>
                </a14:imgProps>
              </a:ext>
            </a:extLst>
          </a:blip>
          <a:srcRect r="9847" b="7862"/>
          <a:stretch/>
        </p:blipFill>
        <p:spPr>
          <a:xfrm>
            <a:off x="270903" y="1195787"/>
            <a:ext cx="4724155" cy="496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xmlns="" id="{68DF441F-5E69-4282-9A5F-158CBAE5E262}"/>
              </a:ext>
            </a:extLst>
          </p:cNvPr>
          <p:cNvSpPr/>
          <p:nvPr/>
        </p:nvSpPr>
        <p:spPr>
          <a:xfrm>
            <a:off x="2326830" y="545936"/>
            <a:ext cx="8645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alibri "/>
              </a:rPr>
              <a:t>Informe Técnico del proceso de delimitación de barrios y sectores del Distrito Metropolitano de Quito </a:t>
            </a:r>
            <a:endParaRPr lang="es-EC" sz="2500" b="1" dirty="0">
              <a:latin typeface="Calibri "/>
              <a:ea typeface="Verdana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622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879420" y="5804521"/>
            <a:ext cx="10433155" cy="905436"/>
          </a:xfrm>
        </p:spPr>
        <p:txBody>
          <a:bodyPr/>
          <a:lstStyle/>
          <a:p>
            <a:pPr algn="ctr"/>
            <a:r>
              <a:rPr lang="es-EC" b="1" dirty="0">
                <a:latin typeface="+mn-lt"/>
              </a:rPr>
              <a:t>Son 1.275 barrios/sector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08D2E02B-7EBD-4176-B268-773CD7524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948309"/>
              </p:ext>
            </p:extLst>
          </p:nvPr>
        </p:nvGraphicFramePr>
        <p:xfrm>
          <a:off x="455488" y="672861"/>
          <a:ext cx="11281021" cy="49522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0071">
                  <a:extLst>
                    <a:ext uri="{9D8B030D-6E8A-4147-A177-3AD203B41FA5}">
                      <a16:colId xmlns:a16="http://schemas.microsoft.com/office/drawing/2014/main" xmlns="" val="3777699895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xmlns="" val="3789051932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xmlns="" val="3514428694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xmlns="" val="3503693485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xmlns="" val="2299817732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xmlns="" val="3245446350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xmlns="" val="2311883746"/>
                    </a:ext>
                  </a:extLst>
                </a:gridCol>
              </a:tblGrid>
              <a:tr h="102752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Parroquia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Urbano 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Rural 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Comunas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Zonas de Protección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*Otros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polígonos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270214"/>
                  </a:ext>
                </a:extLst>
              </a:tr>
              <a:tr h="260875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 dirty="0">
                          <a:effectLst/>
                        </a:rPr>
                        <a:t>Calderón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65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4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3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 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72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211714432"/>
                  </a:ext>
                </a:extLst>
              </a:tr>
              <a:tr h="516426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>
                          <a:effectLst/>
                        </a:rPr>
                        <a:t>Eugenio Espejo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119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116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245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667162181"/>
                  </a:ext>
                </a:extLst>
              </a:tr>
              <a:tr h="516426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 dirty="0">
                          <a:effectLst/>
                        </a:rPr>
                        <a:t>Eloy Alfaro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111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 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122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489605060"/>
                  </a:ext>
                </a:extLst>
              </a:tr>
              <a:tr h="260875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>
                          <a:effectLst/>
                        </a:rPr>
                        <a:t>La Delicia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88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156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251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2401559887"/>
                  </a:ext>
                </a:extLst>
              </a:tr>
              <a:tr h="516426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>
                          <a:effectLst/>
                        </a:rPr>
                        <a:t>Los Chillos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152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10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 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162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425571397"/>
                  </a:ext>
                </a:extLst>
              </a:tr>
              <a:tr h="516426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 dirty="0">
                          <a:effectLst/>
                        </a:rPr>
                        <a:t>Manuela Sáenz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92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0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0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7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1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100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5226631"/>
                  </a:ext>
                </a:extLst>
              </a:tr>
              <a:tr h="553477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>
                          <a:effectLst/>
                        </a:rPr>
                        <a:t>Quitumbe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186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5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 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192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785538"/>
                  </a:ext>
                </a:extLst>
              </a:tr>
              <a:tr h="260875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1" u="none" strike="noStrike" dirty="0">
                          <a:effectLst/>
                        </a:rPr>
                        <a:t>Tumbaco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162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163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0674105"/>
                  </a:ext>
                </a:extLst>
              </a:tr>
              <a:tr h="260875">
                <a:tc>
                  <a:txBody>
                    <a:bodyPr/>
                    <a:lstStyle/>
                    <a:p>
                      <a:pPr algn="l" fontAlgn="b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effectLst/>
                        </a:rPr>
                        <a:t>596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effectLst/>
                        </a:rPr>
                        <a:t>658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effectLst/>
                        </a:rPr>
                        <a:t>21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effectLst/>
                        </a:rPr>
                        <a:t>24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effectLst/>
                        </a:rPr>
                        <a:t>8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b="1" u="none" strike="noStrike" dirty="0">
                          <a:effectLst/>
                        </a:rPr>
                        <a:t>1307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18665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36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7369E7A5-7A78-4FAA-8901-83E635270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4698" b="23285"/>
          <a:stretch/>
        </p:blipFill>
        <p:spPr>
          <a:xfrm>
            <a:off x="7415698" y="186496"/>
            <a:ext cx="4776302" cy="47306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91D3F35-A9FA-4446-9AA4-3FEC798F8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09" y="1833501"/>
            <a:ext cx="6427868" cy="435452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452B513-1FA9-4C98-A093-C4ABA62DE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42F08D5-C16A-47AA-8C9D-FE0CDE793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68" y="5340742"/>
            <a:ext cx="1867480" cy="847288"/>
          </a:xfrm>
          <a:prstGeom prst="rect">
            <a:avLst/>
          </a:prstGeom>
        </p:spPr>
      </p:pic>
      <p:cxnSp>
        <p:nvCxnSpPr>
          <p:cNvPr id="17" name="Conector: curvado 16">
            <a:extLst>
              <a:ext uri="{FF2B5EF4-FFF2-40B4-BE49-F238E27FC236}">
                <a16:creationId xmlns:a16="http://schemas.microsoft.com/office/drawing/2014/main" xmlns="" id="{6044F229-35F0-41BA-9C84-7452C2A65DC8}"/>
              </a:ext>
            </a:extLst>
          </p:cNvPr>
          <p:cNvCxnSpPr>
            <a:cxnSpLocks/>
            <a:stCxn id="27" idx="4"/>
          </p:cNvCxnSpPr>
          <p:nvPr/>
        </p:nvCxnSpPr>
        <p:spPr>
          <a:xfrm rot="5400000">
            <a:off x="5997463" y="1071286"/>
            <a:ext cx="1031204" cy="5919889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869339A2-2697-4A34-827B-837316EB570C}"/>
              </a:ext>
            </a:extLst>
          </p:cNvPr>
          <p:cNvSpPr/>
          <p:nvPr/>
        </p:nvSpPr>
        <p:spPr>
          <a:xfrm>
            <a:off x="9434508" y="3429000"/>
            <a:ext cx="77002" cy="86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52981C3F-D9C4-4F07-A64C-A2CB87AE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8" y="886836"/>
            <a:ext cx="4294307" cy="941071"/>
          </a:xfrm>
        </p:spPr>
        <p:txBody>
          <a:bodyPr>
            <a:normAutofit/>
          </a:bodyPr>
          <a:lstStyle/>
          <a:p>
            <a:r>
              <a:rPr lang="es-EC" sz="1800" b="1" dirty="0"/>
              <a:t>Barrio: Santa Isabel</a:t>
            </a:r>
            <a:br>
              <a:rPr lang="es-EC" sz="1800" b="1" dirty="0"/>
            </a:br>
            <a:r>
              <a:rPr lang="es-EC" sz="1800" b="1" dirty="0"/>
              <a:t>Parroquia: </a:t>
            </a:r>
            <a:r>
              <a:rPr lang="es-EC" sz="1800" b="1" dirty="0" err="1"/>
              <a:t>Turubamba</a:t>
            </a:r>
            <a:r>
              <a:rPr lang="es-EC" sz="1800" b="1" dirty="0"/>
              <a:t/>
            </a:r>
            <a:br>
              <a:rPr lang="es-EC" sz="1800" b="1" dirty="0"/>
            </a:br>
            <a:r>
              <a:rPr lang="es-EC" sz="1800" b="1" dirty="0"/>
              <a:t>AZ: Quitumbe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B3081363-58BF-43E2-89A0-52BC95DDD5D7}"/>
              </a:ext>
            </a:extLst>
          </p:cNvPr>
          <p:cNvSpPr txBox="1">
            <a:spLocks/>
          </p:cNvSpPr>
          <p:nvPr/>
        </p:nvSpPr>
        <p:spPr>
          <a:xfrm>
            <a:off x="7011829" y="4474359"/>
            <a:ext cx="4324528" cy="219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500" b="1" dirty="0"/>
              <a:t>En el barrio podemos encontrar a:</a:t>
            </a:r>
          </a:p>
          <a:p>
            <a:endParaRPr lang="es-EC" sz="1500" b="1" dirty="0"/>
          </a:p>
          <a:p>
            <a:pPr marL="342900" indent="-342900">
              <a:buFont typeface="+mj-lt"/>
              <a:buAutoNum type="arabicPeriod"/>
            </a:pPr>
            <a:r>
              <a:rPr lang="es-EC" sz="1500" dirty="0"/>
              <a:t>Santa Isabel (Etapa 2)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1500" dirty="0"/>
              <a:t>Santa Isabel (Franja 5)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500" dirty="0"/>
              <a:t>Comité Pro Mejoras Santa Isabel (Franja 7)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1500" dirty="0"/>
              <a:t>Santa Isabel Etapa 10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500" dirty="0"/>
              <a:t>AHHC Comité </a:t>
            </a:r>
            <a:r>
              <a:rPr lang="es-ES" sz="1500" dirty="0" err="1"/>
              <a:t>Promejoras</a:t>
            </a:r>
            <a:r>
              <a:rPr lang="es-ES" sz="1500" dirty="0"/>
              <a:t> "Sta. Isabel" (Franja 11)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1500" dirty="0"/>
              <a:t>Fraccionamiento Herederos Muñoz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1500" dirty="0"/>
              <a:t>AHHCIS "Santa Gloria" Manzana 1</a:t>
            </a:r>
          </a:p>
          <a:p>
            <a:endParaRPr lang="es-EC" sz="15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93945D0-94E8-426C-A5FD-A7785CF48397}"/>
              </a:ext>
            </a:extLst>
          </p:cNvPr>
          <p:cNvSpPr txBox="1">
            <a:spLocks/>
          </p:cNvSpPr>
          <p:nvPr/>
        </p:nvSpPr>
        <p:spPr>
          <a:xfrm>
            <a:off x="489001" y="192304"/>
            <a:ext cx="10433155" cy="905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000" b="1" dirty="0">
                <a:latin typeface="+mn-lt"/>
              </a:rPr>
              <a:t>Identificación de varios asentamiento de hecho</a:t>
            </a:r>
          </a:p>
        </p:txBody>
      </p:sp>
    </p:spTree>
    <p:extLst>
      <p:ext uri="{BB962C8B-B14F-4D97-AF65-F5344CB8AC3E}">
        <p14:creationId xmlns:p14="http://schemas.microsoft.com/office/powerpoint/2010/main" val="3668610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7174675" y="533975"/>
            <a:ext cx="3536596" cy="1697282"/>
          </a:xfrm>
        </p:spPr>
        <p:txBody>
          <a:bodyPr>
            <a:normAutofit/>
          </a:bodyPr>
          <a:lstStyle/>
          <a:p>
            <a:pPr algn="ctr"/>
            <a:r>
              <a:rPr lang="es-EC" b="1" dirty="0">
                <a:latin typeface="+mn-lt"/>
              </a:rPr>
              <a:t>Visualización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CA9D713-0A94-4525-939B-4667D68E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8" y="244311"/>
            <a:ext cx="5943905" cy="63693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0530818-7F8C-4EEB-B0A8-189EF4EB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757" y="2137273"/>
            <a:ext cx="6026148" cy="33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71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777373" y="0"/>
            <a:ext cx="8637254" cy="1697282"/>
          </a:xfrm>
        </p:spPr>
        <p:txBody>
          <a:bodyPr>
            <a:normAutofit/>
          </a:bodyPr>
          <a:lstStyle/>
          <a:p>
            <a:pPr algn="ctr"/>
            <a:r>
              <a:rPr lang="es-EC" b="1" dirty="0">
                <a:latin typeface="+mn-lt"/>
              </a:rPr>
              <a:t>Creación de fichas de cada barrio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59176162-680D-4264-8B13-BEB144B4BE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017370"/>
              </p:ext>
            </p:extLst>
          </p:nvPr>
        </p:nvGraphicFramePr>
        <p:xfrm>
          <a:off x="1961306" y="1137720"/>
          <a:ext cx="8269388" cy="5843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3" imgW="5346330" imgH="3778206" progId="AcroExch.Document.DC">
                  <p:embed/>
                </p:oleObj>
              </mc:Choice>
              <mc:Fallback>
                <p:oleObj name="Acrobat Document" r:id="rId3" imgW="5346330" imgH="37782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1306" y="1137720"/>
                        <a:ext cx="8269388" cy="5843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6C08FE8-BE12-45DB-AE9A-0FB0DCAA9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27" y="5945273"/>
            <a:ext cx="1622626" cy="9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6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673890" y="163584"/>
            <a:ext cx="6005988" cy="131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Baskerville Old Face" panose="02020602080505020303" pitchFamily="18" charset="0"/>
                <a:ea typeface="+mj-ea"/>
                <a:cs typeface="+mj-cs"/>
              </a:defRPr>
            </a:lvl1pPr>
          </a:lstStyle>
          <a:p>
            <a:r>
              <a:rPr lang="es-EC" sz="2500" dirty="0">
                <a:latin typeface="+mn-lt"/>
              </a:rPr>
              <a:t>Ejemplos de las aplicaciones</a:t>
            </a:r>
            <a:endParaRPr lang="es-ES_tradnl" sz="2500" dirty="0">
              <a:latin typeface="+mn-lt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2707209" y="1272158"/>
            <a:ext cx="2117887" cy="36946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s-EC" sz="1801" b="1" dirty="0">
                <a:solidFill>
                  <a:srgbClr val="002060"/>
                </a:solidFill>
              </a:rPr>
              <a:t>Futuras aplicaciones</a:t>
            </a:r>
            <a:endParaRPr lang="es-EC" sz="180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3" y="1476316"/>
            <a:ext cx="2109303" cy="2135106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2760506" y="1973558"/>
            <a:ext cx="3962944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s-EC" sz="1801" b="1" dirty="0">
                <a:solidFill>
                  <a:schemeClr val="accent6">
                    <a:lumMod val="75000"/>
                  </a:schemeClr>
                </a:solidFill>
              </a:rPr>
              <a:t>Mapear necesidades de los barrios</a:t>
            </a:r>
          </a:p>
          <a:p>
            <a:endParaRPr lang="es-EC" sz="180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777014870"/>
              </p:ext>
            </p:extLst>
          </p:nvPr>
        </p:nvGraphicFramePr>
        <p:xfrm>
          <a:off x="7212108" y="4158509"/>
          <a:ext cx="4046959" cy="269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2772489" y="4456059"/>
            <a:ext cx="2328779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801" b="1" dirty="0">
                <a:solidFill>
                  <a:schemeClr val="accent6">
                    <a:lumMod val="75000"/>
                  </a:schemeClr>
                </a:solidFill>
              </a:rPr>
              <a:t>2.  Toma de decisiones</a:t>
            </a:r>
            <a:endParaRPr lang="es-EC" sz="180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8120347" y="1896433"/>
            <a:ext cx="1859805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801" b="1" dirty="0">
                <a:solidFill>
                  <a:schemeClr val="accent6">
                    <a:lumMod val="75000"/>
                  </a:schemeClr>
                </a:solidFill>
              </a:rPr>
              <a:t>3. Política pública</a:t>
            </a:r>
            <a:endParaRPr lang="es-EC" sz="180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3533335551"/>
              </p:ext>
            </p:extLst>
          </p:nvPr>
        </p:nvGraphicFramePr>
        <p:xfrm>
          <a:off x="7356150" y="2308509"/>
          <a:ext cx="4046959" cy="152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4CC5CC9-9CAB-472E-9569-FD5A20828F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4856" y="2699491"/>
            <a:ext cx="2221294" cy="1770673"/>
          </a:xfrm>
          <a:prstGeom prst="rect">
            <a:avLst/>
          </a:prstGeom>
        </p:spPr>
      </p:pic>
      <p:pic>
        <p:nvPicPr>
          <p:cNvPr id="17" name="Picture 7" descr="Aplicación móvil">
            <a:extLst>
              <a:ext uri="{FF2B5EF4-FFF2-40B4-BE49-F238E27FC236}">
                <a16:creationId xmlns:a16="http://schemas.microsoft.com/office/drawing/2014/main" xmlns="" id="{A8FF3689-5D50-4F93-93C2-1E21D2D2A1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37" r="56730" b="27002"/>
          <a:stretch/>
        </p:blipFill>
        <p:spPr>
          <a:xfrm>
            <a:off x="2975769" y="2487816"/>
            <a:ext cx="2878834" cy="1389826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" name="Group 10">
            <a:extLst>
              <a:ext uri="{FF2B5EF4-FFF2-40B4-BE49-F238E27FC236}">
                <a16:creationId xmlns:a16="http://schemas.microsoft.com/office/drawing/2014/main" xmlns="" id="{0F629CB3-E93D-4692-B251-6AC7409295FB}"/>
              </a:ext>
            </a:extLst>
          </p:cNvPr>
          <p:cNvGrpSpPr/>
          <p:nvPr/>
        </p:nvGrpSpPr>
        <p:grpSpPr>
          <a:xfrm>
            <a:off x="5457408" y="5136055"/>
            <a:ext cx="1576190" cy="1364353"/>
            <a:chOff x="3487778" y="4410069"/>
            <a:chExt cx="2101586" cy="1819137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xmlns="" id="{1DACFB34-AA34-4BA0-9873-278ADFA9E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778" y="4410069"/>
              <a:ext cx="844028" cy="181913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xmlns="" id="{830050F5-BAAB-4D73-80D6-4C7F8938D208}"/>
                </a:ext>
              </a:extLst>
            </p:cNvPr>
            <p:cNvSpPr txBox="1"/>
            <p:nvPr/>
          </p:nvSpPr>
          <p:spPr bwMode="auto">
            <a:xfrm>
              <a:off x="4530083" y="5530893"/>
              <a:ext cx="1059281" cy="376455"/>
            </a:xfrm>
            <a:prstGeom prst="rect">
              <a:avLst/>
            </a:prstGeom>
            <a:noFill/>
          </p:spPr>
          <p:txBody>
            <a:bodyPr wrap="none" lIns="0" tIns="38100" rIns="0" bIns="0" anchor="t">
              <a:noAutofit/>
            </a:bodyPr>
            <a:lstStyle>
              <a:defPPr>
                <a:defRPr lang="en-US"/>
              </a:defPPr>
              <a:lvl1pPr algn="r">
                <a:buClr>
                  <a:srgbClr val="9DCFFE"/>
                </a:buClr>
                <a:defRPr sz="1100" b="1" kern="0">
                  <a:solidFill>
                    <a:srgbClr val="AAD04B"/>
                  </a:solidFill>
                  <a:ea typeface="ＭＳ Ｐゴシック"/>
                  <a:cs typeface="ＭＳ Ｐゴシック"/>
                </a:defRPr>
              </a:lvl1pPr>
            </a:lstStyle>
            <a:p>
              <a:pPr algn="l" defTabSz="342900"/>
              <a:endParaRPr lang="en-US" sz="825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xmlns="" id="{DD1A4BFF-7228-47EA-A53C-EEFBED895721}"/>
                </a:ext>
              </a:extLst>
            </p:cNvPr>
            <p:cNvSpPr txBox="1"/>
            <p:nvPr/>
          </p:nvSpPr>
          <p:spPr bwMode="auto">
            <a:xfrm>
              <a:off x="4545172" y="5060358"/>
              <a:ext cx="1044192" cy="518560"/>
            </a:xfrm>
            <a:prstGeom prst="rect">
              <a:avLst/>
            </a:prstGeom>
            <a:noFill/>
          </p:spPr>
          <p:txBody>
            <a:bodyPr wrap="square" lIns="0" tIns="0" rIns="0" bIns="47625" anchor="b">
              <a:no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defTabSz="685800"/>
              <a:r>
                <a:rPr lang="en-US" sz="1050" dirty="0">
                  <a:latin typeface="Arial"/>
                  <a:ea typeface="ＭＳ Ｐゴシック"/>
                </a:rPr>
                <a:t>Barrios </a:t>
              </a:r>
              <a:r>
                <a:rPr lang="en-US" sz="1050" dirty="0" err="1">
                  <a:latin typeface="Arial"/>
                  <a:ea typeface="ＭＳ Ｐゴシック"/>
                </a:rPr>
                <a:t>priorizados</a:t>
              </a:r>
              <a:endParaRPr lang="en-US" sz="1050" dirty="0">
                <a:latin typeface="Arial"/>
                <a:ea typeface="ＭＳ Ｐゴシック"/>
              </a:endParaRP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xmlns="" id="{C6E38001-293A-4BEB-87B9-A28F713015E4}"/>
              </a:ext>
            </a:extLst>
          </p:cNvPr>
          <p:cNvGrpSpPr/>
          <p:nvPr/>
        </p:nvGrpSpPr>
        <p:grpSpPr>
          <a:xfrm>
            <a:off x="2891476" y="4793060"/>
            <a:ext cx="2172271" cy="1661424"/>
            <a:chOff x="6129752" y="1819012"/>
            <a:chExt cx="2896360" cy="2215232"/>
          </a:xfrm>
        </p:grpSpPr>
        <p:pic>
          <p:nvPicPr>
            <p:cNvPr id="29" name="Picture 28" descr="2891_2_Crime_distribution_in_Kuala_Lumpur.jpg">
              <a:extLst>
                <a:ext uri="{FF2B5EF4-FFF2-40B4-BE49-F238E27FC236}">
                  <a16:creationId xmlns:a16="http://schemas.microsoft.com/office/drawing/2014/main" xmlns="" id="{10075742-B241-46EA-A183-B2CA1D06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29" t="12019" b="4352"/>
            <a:stretch/>
          </p:blipFill>
          <p:spPr>
            <a:xfrm>
              <a:off x="6129752" y="2408068"/>
              <a:ext cx="2361262" cy="157874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388DA43-070F-4600-93A1-22406E1081EB}"/>
                </a:ext>
              </a:extLst>
            </p:cNvPr>
            <p:cNvSpPr txBox="1"/>
            <p:nvPr/>
          </p:nvSpPr>
          <p:spPr bwMode="auto">
            <a:xfrm>
              <a:off x="6213709" y="1819012"/>
              <a:ext cx="2812403" cy="298813"/>
            </a:xfrm>
            <a:prstGeom prst="rect">
              <a:avLst/>
            </a:prstGeom>
            <a:noFill/>
          </p:spPr>
          <p:txBody>
            <a:bodyPr wrap="square" lIns="0" tIns="0" rIns="0" bIns="47625" anchor="b">
              <a:no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lvl="1" algn="r" defTabSz="685800"/>
              <a:r>
                <a:rPr lang="en-US" sz="1200" dirty="0">
                  <a:latin typeface="Arial"/>
                  <a:ea typeface="ＭＳ Ｐゴシック"/>
                </a:rPr>
                <a:t>Zonas de </a:t>
              </a:r>
              <a:r>
                <a:rPr lang="en-US" sz="1200" dirty="0" err="1">
                  <a:latin typeface="Arial"/>
                  <a:ea typeface="ＭＳ Ｐゴシック"/>
                </a:rPr>
                <a:t>intervención</a:t>
              </a:r>
              <a:endParaRPr lang="en-US" sz="1200" dirty="0">
                <a:latin typeface="Arial"/>
                <a:ea typeface="ＭＳ Ｐゴシック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51737B-44ED-4BEE-B9D4-7C923AB02D00}"/>
                </a:ext>
              </a:extLst>
            </p:cNvPr>
            <p:cNvSpPr txBox="1"/>
            <p:nvPr/>
          </p:nvSpPr>
          <p:spPr bwMode="auto">
            <a:xfrm>
              <a:off x="6495105" y="3692461"/>
              <a:ext cx="1936116" cy="341783"/>
            </a:xfrm>
            <a:prstGeom prst="rect">
              <a:avLst/>
            </a:prstGeom>
            <a:noFill/>
          </p:spPr>
          <p:txBody>
            <a:bodyPr wrap="none" lIns="0" tIns="38100" rIns="0" bIns="0" anchor="t">
              <a:noAutofit/>
            </a:bodyPr>
            <a:lstStyle>
              <a:defPPr>
                <a:defRPr lang="en-US"/>
              </a:defPPr>
              <a:lvl1pPr>
                <a:buClr>
                  <a:srgbClr val="9DCFFE"/>
                </a:buClr>
                <a:defRPr sz="1100" b="1" kern="0">
                  <a:solidFill>
                    <a:srgbClr val="AAD04B"/>
                  </a:solidFill>
                  <a:ea typeface="ＭＳ Ｐゴシック"/>
                  <a:cs typeface="ＭＳ Ｐゴシック"/>
                </a:defRPr>
              </a:lvl1pPr>
            </a:lstStyle>
            <a:p>
              <a:pPr algn="r" defTabSz="342900"/>
              <a:endParaRPr lang="en-US" sz="825" dirty="0">
                <a:solidFill>
                  <a:schemeClr val="tx1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96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429658" y="340154"/>
            <a:ext cx="10433155" cy="905436"/>
          </a:xfrm>
        </p:spPr>
        <p:txBody>
          <a:bodyPr/>
          <a:lstStyle/>
          <a:p>
            <a:pPr algn="ctr"/>
            <a:r>
              <a:rPr lang="es-EC" b="1" dirty="0"/>
              <a:t>Beneficios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13549" y="1785501"/>
            <a:ext cx="804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Primera Ordenanza en el Municipio de Quito para reconocer y delimitar al territorio del Distrito Metropolitano de Quito en circunscripciones compactas denominadas "barrios”  y “sectores”.</a:t>
            </a:r>
            <a:endParaRPr lang="es-EC" sz="2400" dirty="0">
              <a:latin typeface="+mj-lt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018398" y="3876176"/>
            <a:ext cx="6979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Es una herramienta de organización municipal para: toma de decisión, aplicación de políticas públicas, análisis espacial de cada barrio.</a:t>
            </a:r>
            <a:endParaRPr lang="es-ES" sz="2400" dirty="0">
              <a:latin typeface="+mj-lt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88" y="1367664"/>
            <a:ext cx="1963399" cy="1470654"/>
          </a:xfrm>
          <a:prstGeom prst="rect">
            <a:avLst/>
          </a:prstGeom>
        </p:spPr>
      </p:pic>
      <p:pic>
        <p:nvPicPr>
          <p:cNvPr id="1026" name="Picture 2" descr="C:\Program Files (x86)\Microsoft Office\MEDIA\CAGCAT10\j023301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66" y="3670204"/>
            <a:ext cx="1404292" cy="14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7B8CCF4-2515-498D-9F0C-7EB364A20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1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0" y="21492"/>
            <a:ext cx="10433155" cy="905436"/>
          </a:xfrm>
        </p:spPr>
        <p:txBody>
          <a:bodyPr/>
          <a:lstStyle/>
          <a:p>
            <a:pPr algn="ctr"/>
            <a:r>
              <a:rPr lang="es-EC" b="1" dirty="0">
                <a:latin typeface="+mn-lt"/>
              </a:rPr>
              <a:t>Y más…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058878" y="2731409"/>
            <a:ext cx="8049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Recuperación de nombres de barrios.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058878" y="3388264"/>
            <a:ext cx="8049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>
                <a:latin typeface="+mj-lt"/>
              </a:rPr>
              <a:t>Visibilización</a:t>
            </a:r>
            <a:r>
              <a:rPr lang="es-ES" sz="2000" dirty="0">
                <a:latin typeface="+mj-lt"/>
              </a:rPr>
              <a:t> a los asentamientos regularizados, ciudadelas, cooperativas, entre otros, dentro del mapa de los barrios del DMQ.</a:t>
            </a:r>
            <a:endParaRPr lang="es-EC" sz="2000" dirty="0">
              <a:latin typeface="+mj-lt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071463" y="1161875"/>
            <a:ext cx="804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Primera delimitación oficial  de barrios/sectores en el DMQ, información oficial para uso público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1B00D90-1BE8-4151-BC98-32E0DB5420DD}"/>
              </a:ext>
            </a:extLst>
          </p:cNvPr>
          <p:cNvSpPr txBox="1"/>
          <p:nvPr/>
        </p:nvSpPr>
        <p:spPr>
          <a:xfrm>
            <a:off x="1970794" y="1976885"/>
            <a:ext cx="869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Herramienta para la toma de decisiones y establecimiento de políticas públicas.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691D409-DCE2-4654-BB92-9DE05CE8D17D}"/>
              </a:ext>
            </a:extLst>
          </p:cNvPr>
          <p:cNvSpPr txBox="1"/>
          <p:nvPr/>
        </p:nvSpPr>
        <p:spPr>
          <a:xfrm>
            <a:off x="2058876" y="4352895"/>
            <a:ext cx="804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Base para un sin número de aplicaciones territoriales, cercos epidemiológicos, análisis espaciales de diversos temas como: servicios básicos, infraestructura, entre otros.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C180F1C-E0D0-4A95-B581-DD390EF726BB}"/>
              </a:ext>
            </a:extLst>
          </p:cNvPr>
          <p:cNvSpPr txBox="1"/>
          <p:nvPr/>
        </p:nvSpPr>
        <p:spPr>
          <a:xfrm>
            <a:off x="1970794" y="5584552"/>
            <a:ext cx="804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+mj-lt"/>
              </a:rPr>
              <a:t>Disparador para la modificación de límites de parroquias o ajuste cartográfico que ha sido identificado en el proceso.   </a:t>
            </a:r>
          </a:p>
        </p:txBody>
      </p:sp>
      <p:sp>
        <p:nvSpPr>
          <p:cNvPr id="5" name="Estrella: 5 puntas 4">
            <a:extLst>
              <a:ext uri="{FF2B5EF4-FFF2-40B4-BE49-F238E27FC236}">
                <a16:creationId xmlns:a16="http://schemas.microsoft.com/office/drawing/2014/main" xmlns="" id="{32C518A3-AB2E-4BB5-BA7A-43D20A3F72D4}"/>
              </a:ext>
            </a:extLst>
          </p:cNvPr>
          <p:cNvSpPr/>
          <p:nvPr/>
        </p:nvSpPr>
        <p:spPr>
          <a:xfrm>
            <a:off x="1233183" y="1245311"/>
            <a:ext cx="327169" cy="31111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+mj-lt"/>
            </a:endParaRPr>
          </a:p>
        </p:txBody>
      </p:sp>
      <p:sp>
        <p:nvSpPr>
          <p:cNvPr id="6" name="Estrella: 5 puntas 5">
            <a:extLst>
              <a:ext uri="{FF2B5EF4-FFF2-40B4-BE49-F238E27FC236}">
                <a16:creationId xmlns:a16="http://schemas.microsoft.com/office/drawing/2014/main" xmlns="" id="{DD6EB516-7C0E-44BC-BDB4-7FACC8200C0E}"/>
              </a:ext>
            </a:extLst>
          </p:cNvPr>
          <p:cNvSpPr/>
          <p:nvPr/>
        </p:nvSpPr>
        <p:spPr>
          <a:xfrm>
            <a:off x="1233183" y="1960578"/>
            <a:ext cx="327169" cy="31111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+mj-lt"/>
            </a:endParaRPr>
          </a:p>
        </p:txBody>
      </p:sp>
      <p:sp>
        <p:nvSpPr>
          <p:cNvPr id="7" name="Estrella: 5 puntas 6">
            <a:extLst>
              <a:ext uri="{FF2B5EF4-FFF2-40B4-BE49-F238E27FC236}">
                <a16:creationId xmlns:a16="http://schemas.microsoft.com/office/drawing/2014/main" xmlns="" id="{92B8FECA-AC46-453A-8EAF-5451C05A70F3}"/>
              </a:ext>
            </a:extLst>
          </p:cNvPr>
          <p:cNvSpPr/>
          <p:nvPr/>
        </p:nvSpPr>
        <p:spPr>
          <a:xfrm>
            <a:off x="1233183" y="2696326"/>
            <a:ext cx="327169" cy="31111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+mj-lt"/>
            </a:endParaRPr>
          </a:p>
        </p:txBody>
      </p:sp>
      <p:sp>
        <p:nvSpPr>
          <p:cNvPr id="8" name="Estrella: 5 puntas 7">
            <a:extLst>
              <a:ext uri="{FF2B5EF4-FFF2-40B4-BE49-F238E27FC236}">
                <a16:creationId xmlns:a16="http://schemas.microsoft.com/office/drawing/2014/main" xmlns="" id="{F22EEA67-86BA-4F25-9597-37429E73DB91}"/>
              </a:ext>
            </a:extLst>
          </p:cNvPr>
          <p:cNvSpPr/>
          <p:nvPr/>
        </p:nvSpPr>
        <p:spPr>
          <a:xfrm>
            <a:off x="1224791" y="3472167"/>
            <a:ext cx="327169" cy="31111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+mj-lt"/>
            </a:endParaRPr>
          </a:p>
        </p:txBody>
      </p:sp>
      <p:sp>
        <p:nvSpPr>
          <p:cNvPr id="9" name="Estrella: 5 puntas 8">
            <a:extLst>
              <a:ext uri="{FF2B5EF4-FFF2-40B4-BE49-F238E27FC236}">
                <a16:creationId xmlns:a16="http://schemas.microsoft.com/office/drawing/2014/main" xmlns="" id="{50A8B163-CA92-499D-BC3D-C53AC893CC5F}"/>
              </a:ext>
            </a:extLst>
          </p:cNvPr>
          <p:cNvSpPr/>
          <p:nvPr/>
        </p:nvSpPr>
        <p:spPr>
          <a:xfrm>
            <a:off x="1258349" y="4517557"/>
            <a:ext cx="327169" cy="31111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+mj-lt"/>
            </a:endParaRPr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xmlns="" id="{848ECD4B-4C07-4AA4-8E65-FCAC9C10C7C6}"/>
              </a:ext>
            </a:extLst>
          </p:cNvPr>
          <p:cNvSpPr/>
          <p:nvPr/>
        </p:nvSpPr>
        <p:spPr>
          <a:xfrm>
            <a:off x="1258349" y="5705361"/>
            <a:ext cx="327169" cy="31111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+mj-lt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10F69666-ABE1-443F-B256-F2BEEF969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9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492896"/>
            <a:ext cx="3600401" cy="11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F4AF655-50BB-496F-8490-8F4D3E21D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D87C365-A6BA-4912-AE4D-1431CD52A6A2}"/>
              </a:ext>
            </a:extLst>
          </p:cNvPr>
          <p:cNvSpPr txBox="1"/>
          <p:nvPr/>
        </p:nvSpPr>
        <p:spPr>
          <a:xfrm>
            <a:off x="5745071" y="2410944"/>
            <a:ext cx="45804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el Distrito Metropolitano de Quito no existe un cuerpo normativo como tampoco un documento técnico que reconozca la existencia y delimitación legal de los barrios de Quito, incluso de aquellos que son históricos o patrimoniales. </a:t>
            </a:r>
            <a:endParaRPr lang="es-EC" sz="2000" b="1" dirty="0">
              <a:latin typeface="Calibri "/>
            </a:endParaRPr>
          </a:p>
        </p:txBody>
      </p:sp>
      <p:pic>
        <p:nvPicPr>
          <p:cNvPr id="10" name="Imagen 14">
            <a:extLst>
              <a:ext uri="{FF2B5EF4-FFF2-40B4-BE49-F238E27FC236}">
                <a16:creationId xmlns:a16="http://schemas.microsoft.com/office/drawing/2014/main" xmlns="" id="{11ABFA67-6A2E-475C-8E8F-A89463CBC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8" b="91421" l="4480" r="88584">
                        <a14:foregroundMark x1="17775" y1="13643" x2="17775" y2="15752"/>
                        <a14:foregroundMark x1="17775" y1="15752" x2="17775" y2="15752"/>
                        <a14:foregroundMark x1="4480" y1="14909" x2="4480" y2="15893"/>
                        <a14:foregroundMark x1="10116" y1="5626" x2="10260" y2="5626"/>
                        <a14:foregroundMark x1="52890" y1="4782" x2="52890" y2="4782"/>
                        <a14:foregroundMark x1="60405" y1="23066" x2="60405" y2="23066"/>
                        <a14:foregroundMark x1="60838" y1="21800" x2="60838" y2="21800"/>
                        <a14:foregroundMark x1="76156" y1="47961" x2="76156" y2="47961"/>
                        <a14:foregroundMark x1="76156" y1="47961" x2="71532" y2="45570"/>
                        <a14:foregroundMark x1="80925" y1="51899" x2="74855" y2="60759"/>
                        <a14:foregroundMark x1="68642" y1="69058" x2="70665" y2="57384"/>
                        <a14:foregroundMark x1="74277" y1="71871" x2="79624" y2="63291"/>
                        <a14:foregroundMark x1="79624" y1="63291" x2="80925" y2="58650"/>
                        <a14:foregroundMark x1="81792" y1="59353" x2="83382" y2="49086"/>
                        <a14:foregroundMark x1="83382" y1="49086" x2="83526" y2="48945"/>
                        <a14:foregroundMark x1="71965" y1="91561" x2="71965" y2="91561"/>
                        <a14:foregroundMark x1="61994" y1="19972" x2="54769" y2="26442"/>
                        <a14:foregroundMark x1="66474" y1="18284" x2="63873" y2="18706"/>
                        <a14:foregroundMark x1="71965" y1="21800" x2="77746" y2="21660"/>
                        <a14:foregroundMark x1="78613" y1="21800" x2="80491" y2="21800"/>
                        <a14:foregroundMark x1="80491" y1="21800" x2="80491" y2="21800"/>
                        <a14:foregroundMark x1="74133" y1="19128" x2="85116" y2="20394"/>
                        <a14:foregroundMark x1="85116" y1="20394" x2="75145" y2="19550"/>
                        <a14:foregroundMark x1="71965" y1="22644" x2="73844" y2="22644"/>
                        <a14:foregroundMark x1="84249" y1="19972" x2="77312" y2="19128"/>
                        <a14:foregroundMark x1="86850" y1="19269" x2="84393" y2="19128"/>
                        <a14:foregroundMark x1="83526" y1="20394" x2="88728" y2="19972"/>
                        <a14:foregroundMark x1="63295" y1="28551" x2="74277" y2="29255"/>
                        <a14:foregroundMark x1="74277" y1="29255" x2="64595" y2="28833"/>
                        <a14:foregroundMark x1="64595" y1="28833" x2="72832" y2="28833"/>
                        <a14:foregroundMark x1="77457" y1="22644" x2="72399" y2="23347"/>
                        <a14:foregroundMark x1="76590" y1="22504" x2="78757" y2="22504"/>
                        <a14:foregroundMark x1="11416" y1="3938" x2="11416" y2="3938"/>
                        <a14:foregroundMark x1="52890" y1="3797" x2="52890" y2="3797"/>
                        <a14:foregroundMark x1="59827" y1="3938" x2="59827" y2="3938"/>
                        <a14:foregroundMark x1="59827" y1="3938" x2="59827" y2="3938"/>
                        <a14:foregroundMark x1="63439" y1="30098" x2="73699" y2="29255"/>
                        <a14:foregroundMark x1="72977" y1="35302" x2="72543" y2="35584"/>
                        <a14:foregroundMark x1="73844" y1="35302" x2="78613" y2="35584"/>
                        <a14:foregroundMark x1="78613" y1="35584" x2="73699" y2="35162"/>
                        <a14:foregroundMark x1="73699" y1="35162" x2="78613" y2="34880"/>
                        <a14:foregroundMark x1="88584" y1="19550" x2="88584" y2="19550"/>
                      </a14:backgroundRemoval>
                    </a14:imgEffect>
                  </a14:imgLayer>
                </a14:imgProps>
              </a:ext>
            </a:extLst>
          </a:blip>
          <a:srcRect r="9847" b="7862"/>
          <a:stretch/>
        </p:blipFill>
        <p:spPr>
          <a:xfrm>
            <a:off x="270903" y="1195787"/>
            <a:ext cx="4724155" cy="496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xmlns="" id="{68DF441F-5E69-4282-9A5F-158CBAE5E262}"/>
              </a:ext>
            </a:extLst>
          </p:cNvPr>
          <p:cNvSpPr/>
          <p:nvPr/>
        </p:nvSpPr>
        <p:spPr>
          <a:xfrm>
            <a:off x="2632980" y="489486"/>
            <a:ext cx="8645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Calibri "/>
                <a:ea typeface="Verdana" pitchFamily="34" charset="0"/>
                <a:cs typeface="Aharoni" panose="02010803020104030203" pitchFamily="2" charset="-79"/>
              </a:rPr>
              <a:t>Ausencia de normativa que delimite de manera oficial barrios y sectores en el DMQ</a:t>
            </a:r>
            <a:endParaRPr lang="es-EC" sz="2500" dirty="0">
              <a:latin typeface="Calibri "/>
              <a:ea typeface="Verdana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155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3475" y="420184"/>
            <a:ext cx="11058525" cy="507831"/>
          </a:xfrm>
        </p:spPr>
        <p:txBody>
          <a:bodyPr wrap="square">
            <a:spAutoFit/>
          </a:bodyPr>
          <a:lstStyle/>
          <a:p>
            <a:pPr algn="ctr"/>
            <a:r>
              <a:rPr lang="es-EC" sz="3000" b="1" dirty="0">
                <a:latin typeface="Calibri "/>
                <a:ea typeface="+mn-ea"/>
                <a:cs typeface="+mn-cs"/>
              </a:rPr>
              <a:t>Información no oficial disponible en el DMQ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03789" y="1013593"/>
            <a:ext cx="1005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latin typeface="+mj-lt"/>
              </a:rPr>
              <a:t> Gobierno Abierto: </a:t>
            </a:r>
            <a:r>
              <a:rPr lang="es-EC" sz="2400" dirty="0" err="1">
                <a:latin typeface="+mj-lt"/>
              </a:rPr>
              <a:t>Geoportal</a:t>
            </a:r>
            <a:endParaRPr lang="es-EC" sz="2400" dirty="0">
              <a:latin typeface="+mj-lt"/>
            </a:endParaRPr>
          </a:p>
        </p:txBody>
      </p:sp>
      <p:sp>
        <p:nvSpPr>
          <p:cNvPr id="13" name="CuadroTexto 10"/>
          <p:cNvSpPr txBox="1"/>
          <p:nvPr/>
        </p:nvSpPr>
        <p:spPr>
          <a:xfrm>
            <a:off x="5968850" y="3190310"/>
            <a:ext cx="550393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500" dirty="0">
                <a:latin typeface="+mj-lt"/>
              </a:rPr>
              <a:t>No se corresponde con la realidad del territorio.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500" dirty="0">
                <a:latin typeface="+mj-lt"/>
              </a:rPr>
              <a:t>Existen graves errores en los nombres de los barrios que ahí se identifican (toponimia)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500" dirty="0">
                <a:latin typeface="+mj-lt"/>
              </a:rPr>
              <a:t>No se conoce cómo fue construida esa información, de dónde viene (linaje), fecha de elaboración, actualización, fuentes, escala.</a:t>
            </a:r>
          </a:p>
          <a:p>
            <a:pPr algn="just"/>
            <a:endParaRPr lang="es-ES" sz="2500" dirty="0">
              <a:latin typeface="+mj-lt"/>
            </a:endParaRPr>
          </a:p>
          <a:p>
            <a:pPr algn="just"/>
            <a:endParaRPr lang="es-ES" sz="2500" dirty="0">
              <a:latin typeface="+mj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F4AF655-50BB-496F-8490-8F4D3E21D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472" y="6087693"/>
            <a:ext cx="1622626" cy="9127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998F1F8C-9BF4-4BB9-92BF-8FD4F05F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9" y="1486829"/>
            <a:ext cx="7935987" cy="176671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9E7D0743-A11D-4439-B138-90EC6A967D53}"/>
              </a:ext>
            </a:extLst>
          </p:cNvPr>
          <p:cNvSpPr/>
          <p:nvPr/>
        </p:nvSpPr>
        <p:spPr>
          <a:xfrm>
            <a:off x="693683" y="2272554"/>
            <a:ext cx="7646093" cy="39939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ED458647-35C1-453B-BD78-13D97A248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31" y="3301464"/>
            <a:ext cx="5086611" cy="3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8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7E121BB-8930-445A-A67E-5E16AB4B3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82" y="1022995"/>
            <a:ext cx="5038502" cy="31691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135" y="81924"/>
            <a:ext cx="11058525" cy="941071"/>
          </a:xfrm>
        </p:spPr>
        <p:txBody>
          <a:bodyPr/>
          <a:lstStyle/>
          <a:p>
            <a:pPr algn="ctr"/>
            <a:r>
              <a:rPr lang="es-EC" b="1" dirty="0">
                <a:latin typeface="Baskerville Old Face" panose="02020602080505020303" pitchFamily="18" charset="0"/>
              </a:rPr>
              <a:t>La Realidad</a:t>
            </a:r>
          </a:p>
        </p:txBody>
      </p:sp>
      <p:sp>
        <p:nvSpPr>
          <p:cNvPr id="13" name="CuadroTexto 10"/>
          <p:cNvSpPr txBox="1"/>
          <p:nvPr/>
        </p:nvSpPr>
        <p:spPr>
          <a:xfrm>
            <a:off x="5625584" y="1075968"/>
            <a:ext cx="6144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Baskerville Old Face" panose="02020602080505020303" pitchFamily="18" charset="0"/>
              </a:rPr>
              <a:t>Se confunde barrio con asentamiento regularizado.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Baskerville Old Face" panose="02020602080505020303" pitchFamily="18" charset="0"/>
              </a:rPr>
              <a:t>Regula tu Barrio no regula un barrio, regula el asentamiento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Baskerville Old Face" panose="02020602080505020303" pitchFamily="18" charset="0"/>
              </a:rPr>
              <a:t>Los límites establecido por el CONALI no responden a la realidad y no coinciden con los límites de las parroquias del DMQ ( OM 3050/1993)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>
              <a:latin typeface="Baskerville Old Face" panose="02020602080505020303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F4AF655-50BB-496F-8490-8F4D3E21D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B82746E-799E-4515-A0B7-35044458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02" y="3193043"/>
            <a:ext cx="4921503" cy="3772094"/>
          </a:xfrm>
          <a:prstGeom prst="rect">
            <a:avLst/>
          </a:prstGeom>
        </p:spPr>
      </p:pic>
      <p:sp>
        <p:nvSpPr>
          <p:cNvPr id="22" name="CuadroTexto 10">
            <a:extLst>
              <a:ext uri="{FF2B5EF4-FFF2-40B4-BE49-F238E27FC236}">
                <a16:creationId xmlns:a16="http://schemas.microsoft.com/office/drawing/2014/main" xmlns="" id="{C17A869C-FF0C-4552-933F-3B565F9F724E}"/>
              </a:ext>
            </a:extLst>
          </p:cNvPr>
          <p:cNvSpPr txBox="1"/>
          <p:nvPr/>
        </p:nvSpPr>
        <p:spPr>
          <a:xfrm>
            <a:off x="170833" y="4173035"/>
            <a:ext cx="4881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500" dirty="0">
                <a:latin typeface="Baskerville Old Face" panose="02020602080505020303" pitchFamily="18" charset="0"/>
              </a:rPr>
              <a:t>Los límites parroquiales cruzan predios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113F6F7B-F5C2-460A-A562-2BF7C715B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82" y="5002496"/>
            <a:ext cx="4058011" cy="18555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EAD498B-1512-451A-AD10-720B8D3BE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13" y="3217980"/>
            <a:ext cx="2599567" cy="12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</p:nvPr>
        </p:nvGraphicFramePr>
        <p:xfrm>
          <a:off x="0" y="1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6"/>
          <p:cNvSpPr txBox="1"/>
          <p:nvPr/>
        </p:nvSpPr>
        <p:spPr>
          <a:xfrm>
            <a:off x="4610757" y="2649471"/>
            <a:ext cx="4170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Baskerville Old Face" panose="02020602080505020303" pitchFamily="18" charset="0"/>
              </a:rPr>
              <a:t>CONALI delimitó las parroquias urbanas y rurales en base a la OM 3050 y no a la OM 002 porque no contiene adjunto un plano.  </a:t>
            </a:r>
            <a:endParaRPr lang="es-EC" sz="2400" dirty="0">
              <a:latin typeface="Baskerville Old Face" panose="02020602080505020303" pitchFamily="18" charset="0"/>
            </a:endParaRPr>
          </a:p>
        </p:txBody>
      </p:sp>
      <p:sp>
        <p:nvSpPr>
          <p:cNvPr id="12" name="11 Multiplicar"/>
          <p:cNvSpPr/>
          <p:nvPr/>
        </p:nvSpPr>
        <p:spPr>
          <a:xfrm>
            <a:off x="3957145" y="2712533"/>
            <a:ext cx="536027" cy="5360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Multiplicar"/>
          <p:cNvSpPr/>
          <p:nvPr/>
        </p:nvSpPr>
        <p:spPr>
          <a:xfrm>
            <a:off x="3957144" y="3989539"/>
            <a:ext cx="536027" cy="5360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6"/>
          <p:cNvSpPr txBox="1"/>
          <p:nvPr/>
        </p:nvSpPr>
        <p:spPr>
          <a:xfrm>
            <a:off x="4610757" y="4168215"/>
            <a:ext cx="4170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Baskerville Old Face" panose="02020602080505020303" pitchFamily="18" charset="0"/>
              </a:rPr>
              <a:t>Municipio Quito utilizó de referencia la delimitación de 1993</a:t>
            </a:r>
            <a:endParaRPr lang="es-EC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8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0" y="21492"/>
            <a:ext cx="10433155" cy="905436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Concepto de Barrio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002519349"/>
              </p:ext>
            </p:extLst>
          </p:nvPr>
        </p:nvGraphicFramePr>
        <p:xfrm>
          <a:off x="0" y="1325461"/>
          <a:ext cx="11601974" cy="5327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ADE09D0-39AF-4B52-B701-08601D808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74" y="5945273"/>
            <a:ext cx="1622626" cy="9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961697" y="15766"/>
            <a:ext cx="10433155" cy="905436"/>
          </a:xfrm>
        </p:spPr>
        <p:txBody>
          <a:bodyPr/>
          <a:lstStyle/>
          <a:p>
            <a:pPr algn="ctr"/>
            <a:r>
              <a:rPr lang="es-EC" sz="2400" b="1" dirty="0">
                <a:latin typeface="+mn-lt"/>
              </a:rPr>
              <a:t>Asentamiento Humano Regularizado de Interés Social (Código Municipal)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183985304"/>
              </p:ext>
            </p:extLst>
          </p:nvPr>
        </p:nvGraphicFramePr>
        <p:xfrm>
          <a:off x="66675" y="921202"/>
          <a:ext cx="11744325" cy="5851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187CB3E-DDF3-4D5C-B416-0A2FF7686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3" y="5861190"/>
            <a:ext cx="1622626" cy="9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6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FE56C898-B7F8-4752-AAA0-A8D4136F34B0}"/>
              </a:ext>
            </a:extLst>
          </p:cNvPr>
          <p:cNvGrpSpPr/>
          <p:nvPr/>
        </p:nvGrpSpPr>
        <p:grpSpPr>
          <a:xfrm>
            <a:off x="4884246" y="267699"/>
            <a:ext cx="3546683" cy="6164409"/>
            <a:chOff x="1691791" y="188640"/>
            <a:chExt cx="4355976" cy="7210255"/>
          </a:xfrm>
        </p:grpSpPr>
        <p:sp>
          <p:nvSpPr>
            <p:cNvPr id="9" name="CuadroTexto 8"/>
            <p:cNvSpPr txBox="1"/>
            <p:nvPr/>
          </p:nvSpPr>
          <p:spPr>
            <a:xfrm>
              <a:off x="2435826" y="188640"/>
              <a:ext cx="2880320" cy="755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latin typeface="+mj-lt"/>
                </a:rPr>
                <a:t>Aprobación de Urbanización</a:t>
              </a:r>
              <a:endParaRPr lang="es-EC" sz="25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691791" y="5022938"/>
              <a:ext cx="4355976" cy="2375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Forma de habilitación del suelo por </a:t>
              </a:r>
              <a:r>
                <a:rPr lang="es-EC" dirty="0" err="1">
                  <a:latin typeface="+mj-lt"/>
                </a:rPr>
                <a:t>sudivisión</a:t>
              </a:r>
              <a:r>
                <a:rPr lang="es-EC" dirty="0">
                  <a:latin typeface="+mj-lt"/>
                </a:rPr>
                <a:t> del </a:t>
              </a:r>
              <a:r>
                <a:rPr lang="es-EC" dirty="0" err="1">
                  <a:latin typeface="+mj-lt"/>
                </a:rPr>
                <a:t>macrolote</a:t>
              </a:r>
              <a:r>
                <a:rPr lang="es-EC" dirty="0">
                  <a:latin typeface="+mj-lt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Venta de lotes individuales.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Se exige 15% de áreas verdes y equipamientos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Infraestructura y equipamiento es responsabilidad del promotor</a:t>
              </a: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489" y="908721"/>
              <a:ext cx="2941015" cy="209435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0" b="11349"/>
            <a:stretch/>
          </p:blipFill>
          <p:spPr>
            <a:xfrm>
              <a:off x="2303488" y="3003080"/>
              <a:ext cx="3071416" cy="2019857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9324165" y="405211"/>
            <a:ext cx="2037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+mj-lt"/>
              </a:rPr>
              <a:t>Aprobación de Propiedad Horizontal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427029" y="4123435"/>
            <a:ext cx="3627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+mj-lt"/>
              </a:rPr>
              <a:t>Forma de habilitación del suelo según alícuotas.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+mj-lt"/>
              </a:rPr>
              <a:t>No se contempla el fraccionamiento del lote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+mj-lt"/>
              </a:rPr>
              <a:t>Departamentos.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6" b="21251"/>
          <a:stretch/>
        </p:blipFill>
        <p:spPr>
          <a:xfrm>
            <a:off x="10089460" y="1656068"/>
            <a:ext cx="2235634" cy="16360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23" y="1368791"/>
            <a:ext cx="1760955" cy="2378046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BE51F9C-396E-4B4B-8399-CC48EF732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91" y="5977382"/>
            <a:ext cx="1275590" cy="768043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C454EA81-E0A0-408A-AC1A-4CB42AD4CD9F}"/>
              </a:ext>
            </a:extLst>
          </p:cNvPr>
          <p:cNvGrpSpPr/>
          <p:nvPr/>
        </p:nvGrpSpPr>
        <p:grpSpPr>
          <a:xfrm>
            <a:off x="263449" y="264102"/>
            <a:ext cx="4425997" cy="6579564"/>
            <a:chOff x="-1822629" y="63253"/>
            <a:chExt cx="4577163" cy="672282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DFB306DD-4E4A-4ADE-ACF7-79700E9F1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9451" t="8000" r="10481" b="8000"/>
            <a:stretch/>
          </p:blipFill>
          <p:spPr>
            <a:xfrm>
              <a:off x="-1822629" y="908721"/>
              <a:ext cx="4577163" cy="359618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D1C6BE9D-674C-4824-8DBA-1108F3110AC6}"/>
                </a:ext>
              </a:extLst>
            </p:cNvPr>
            <p:cNvSpPr txBox="1"/>
            <p:nvPr/>
          </p:nvSpPr>
          <p:spPr>
            <a:xfrm>
              <a:off x="-1071835" y="63253"/>
              <a:ext cx="2592288" cy="943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>
                  <a:solidFill>
                    <a:srgbClr val="0070C0"/>
                  </a:solidFill>
                  <a:latin typeface="+mj-lt"/>
                </a:rPr>
                <a:t>Asentamiento Humano de Hecho y consolidado</a:t>
              </a:r>
            </a:p>
            <a:p>
              <a:pPr algn="ctr"/>
              <a:endParaRPr lang="es-EC" b="1" dirty="0">
                <a:latin typeface="+mj-lt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980E5795-5381-40BB-836B-ECD22328CEF9}"/>
                </a:ext>
              </a:extLst>
            </p:cNvPr>
            <p:cNvSpPr txBox="1"/>
            <p:nvPr/>
          </p:nvSpPr>
          <p:spPr>
            <a:xfrm>
              <a:off x="-1822603" y="4710520"/>
              <a:ext cx="4577137" cy="207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Propiedades en derechos y acciones que requiere de una regularización en lotes mínimos para obtener escrituras individuales.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No tienen identidad histórica.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+mj-lt"/>
                </a:rPr>
                <a:t>Servicios Básicos individualizados en función de sus ordenanzas de aprobación.</a:t>
              </a:r>
            </a:p>
          </p:txBody>
        </p:sp>
      </p:grp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82BDDFAA-DAEB-478B-B85C-9EB6BF61ECC4}"/>
              </a:ext>
            </a:extLst>
          </p:cNvPr>
          <p:cNvCxnSpPr>
            <a:cxnSpLocks/>
          </p:cNvCxnSpPr>
          <p:nvPr/>
        </p:nvCxnSpPr>
        <p:spPr>
          <a:xfrm>
            <a:off x="4877710" y="322379"/>
            <a:ext cx="0" cy="61068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B0E514EA-2A20-4FD8-85A4-ADDCE6602C4B}"/>
              </a:ext>
            </a:extLst>
          </p:cNvPr>
          <p:cNvCxnSpPr>
            <a:cxnSpLocks/>
          </p:cNvCxnSpPr>
          <p:nvPr/>
        </p:nvCxnSpPr>
        <p:spPr>
          <a:xfrm>
            <a:off x="8412321" y="375554"/>
            <a:ext cx="0" cy="61068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9820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8236</TotalTime>
  <Words>1877</Words>
  <Application>Microsoft Office PowerPoint</Application>
  <PresentationFormat>Personalizado</PresentationFormat>
  <Paragraphs>295</Paragraphs>
  <Slides>27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9" baseType="lpstr">
      <vt:lpstr>Tema de Office</vt:lpstr>
      <vt:lpstr>Acrobat Document</vt:lpstr>
      <vt:lpstr>Presentación de PowerPoint</vt:lpstr>
      <vt:lpstr>Presentación de PowerPoint</vt:lpstr>
      <vt:lpstr>Presentación de PowerPoint</vt:lpstr>
      <vt:lpstr>Información no oficial disponible en el DMQ</vt:lpstr>
      <vt:lpstr>La Realidad</vt:lpstr>
      <vt:lpstr>Presentación de PowerPoint</vt:lpstr>
      <vt:lpstr>Concepto de Barrio</vt:lpstr>
      <vt:lpstr>Asentamiento Humano Regularizado de Interés Social (Código Municipal)</vt:lpstr>
      <vt:lpstr>Presentación de PowerPoint</vt:lpstr>
      <vt:lpstr>Regularización de asentamientos humanos de hecho</vt:lpstr>
      <vt:lpstr>Presentación de PowerPoint</vt:lpstr>
      <vt:lpstr>Iniciativa de Vicealcaldía – Línea de Tiempo</vt:lpstr>
      <vt:lpstr>Presentación de PowerPoint</vt:lpstr>
      <vt:lpstr>Presentación de PowerPoint</vt:lpstr>
      <vt:lpstr>Presentación de PowerPoint</vt:lpstr>
      <vt:lpstr>Presentación de PowerPoint</vt:lpstr>
      <vt:lpstr>LINEAMIENTOS GENERALES</vt:lpstr>
      <vt:lpstr>Presentación de PowerPoint</vt:lpstr>
      <vt:lpstr>Resultados de Delimitación de  Barrios/Sectores</vt:lpstr>
      <vt:lpstr>Son 1.275 barrios/sector </vt:lpstr>
      <vt:lpstr>Barrio: Santa Isabel Parroquia: Turubamba AZ: Quitumbe</vt:lpstr>
      <vt:lpstr>Visualización</vt:lpstr>
      <vt:lpstr>Creación de fichas de cada barrio</vt:lpstr>
      <vt:lpstr>Presentación de PowerPoint</vt:lpstr>
      <vt:lpstr>Beneficios</vt:lpstr>
      <vt:lpstr>Y más…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Delimitación de Barrios</dc:title>
  <dc:creator>jvelez</dc:creator>
  <cp:lastModifiedBy>Secretaria de Concejo</cp:lastModifiedBy>
  <cp:revision>133</cp:revision>
  <dcterms:created xsi:type="dcterms:W3CDTF">2020-08-12T00:31:30Z</dcterms:created>
  <dcterms:modified xsi:type="dcterms:W3CDTF">2020-11-09T14:31:13Z</dcterms:modified>
</cp:coreProperties>
</file>