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78" r:id="rId5"/>
    <p:sldId id="269" r:id="rId6"/>
    <p:sldId id="272" r:id="rId7"/>
    <p:sldId id="270" r:id="rId8"/>
    <p:sldId id="280" r:id="rId9"/>
    <p:sldId id="268" r:id="rId10"/>
    <p:sldId id="282" r:id="rId11"/>
    <p:sldId id="281" r:id="rId12"/>
    <p:sldId id="276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0" autoAdjust="0"/>
    <p:restoredTop sz="94660"/>
  </p:normalViewPr>
  <p:slideViewPr>
    <p:cSldViewPr>
      <p:cViewPr>
        <p:scale>
          <a:sx n="75" d="100"/>
          <a:sy n="75" d="100"/>
        </p:scale>
        <p:origin x="27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2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89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4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7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04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91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0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7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6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573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B868-C9C0-455C-8FA2-271CF1F2F910}" type="datetimeFigureOut">
              <a:rPr lang="es-EC" smtClean="0"/>
              <a:t>20/8/2020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8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554" y="169006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«</a:t>
            </a:r>
            <a:r>
              <a:rPr lang="es-EC" sz="3600" b="1" dirty="0">
                <a:solidFill>
                  <a:srgbClr val="0070C0"/>
                </a:solidFill>
              </a:rPr>
              <a:t>REGULARIZACIÓN DEL TRAZADO VIAL DE LA CALLE S6C (CALLE D </a:t>
            </a:r>
            <a:r>
              <a:rPr lang="es-EC" sz="3600" b="1" dirty="0" err="1">
                <a:solidFill>
                  <a:srgbClr val="0070C0"/>
                </a:solidFill>
              </a:rPr>
              <a:t>ó</a:t>
            </a:r>
            <a:r>
              <a:rPr lang="es-EC" sz="3600" b="1" dirty="0">
                <a:solidFill>
                  <a:srgbClr val="0070C0"/>
                </a:solidFill>
              </a:rPr>
              <a:t> CAPITÁN GUIDO URBINA),</a:t>
            </a:r>
          </a:p>
          <a:p>
            <a:pPr algn="ctr"/>
            <a:r>
              <a:rPr lang="es-EC" sz="3600" b="1" dirty="0">
                <a:solidFill>
                  <a:srgbClr val="0070C0"/>
                </a:solidFill>
              </a:rPr>
              <a:t>UBICADA EN EL SECTOR DE MIRAVALLE, PARROQUIA PUENGASÍ</a:t>
            </a:r>
            <a:r>
              <a:rPr lang="it-IT" sz="3600" b="1" dirty="0">
                <a:solidFill>
                  <a:srgbClr val="0070C0"/>
                </a:solidFill>
              </a:rPr>
              <a:t>»</a:t>
            </a:r>
            <a:endParaRPr lang="es-EC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179512" y="260648"/>
            <a:ext cx="2520280" cy="9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aria de Territorio Habitat y Vivien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5" t="87198" r="390" b="1612"/>
          <a:stretch/>
        </p:blipFill>
        <p:spPr bwMode="auto">
          <a:xfrm>
            <a:off x="5796136" y="5013176"/>
            <a:ext cx="27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4513" y="188640"/>
            <a:ext cx="505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ESPECIFICACIONES MÍNIMAS PARA VÍAS URBANAS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C90ADE-672A-47D7-8993-527074097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590" r="31100" b="12182"/>
          <a:stretch/>
        </p:blipFill>
        <p:spPr>
          <a:xfrm>
            <a:off x="1259632" y="536515"/>
            <a:ext cx="6696744" cy="47206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110412-1E87-4F15-81F2-C307B8A88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58096" r="9838" b="37395"/>
          <a:stretch/>
        </p:blipFill>
        <p:spPr>
          <a:xfrm>
            <a:off x="28575" y="5579870"/>
            <a:ext cx="9115425" cy="3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5920" y="243901"/>
            <a:ext cx="367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SITUACIÓN ACTUAL DE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5DBE5E-EF07-4613-88BB-36D8526E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28962" r="42125" b="34092"/>
          <a:stretch/>
        </p:blipFill>
        <p:spPr>
          <a:xfrm>
            <a:off x="3203848" y="823821"/>
            <a:ext cx="2448272" cy="3228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5C77CA-5B67-420F-881D-728EF9815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0781" r="35825" b="26188"/>
          <a:stretch/>
        </p:blipFill>
        <p:spPr>
          <a:xfrm>
            <a:off x="251520" y="764704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C62A74-4D30-45A9-9004-10300DDC9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17" t="18459" r="35933" b="18512"/>
          <a:stretch/>
        </p:blipFill>
        <p:spPr>
          <a:xfrm>
            <a:off x="6012160" y="812439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2C4D8FB-9568-4198-A178-CDAA4768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31792" r="36613" b="23388"/>
          <a:stretch/>
        </p:blipFill>
        <p:spPr>
          <a:xfrm>
            <a:off x="251520" y="4221088"/>
            <a:ext cx="2592288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F73067D-997B-4580-A82D-3DB8FAC0B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63" t="28014" r="36462" b="27164"/>
          <a:stretch/>
        </p:blipFill>
        <p:spPr>
          <a:xfrm>
            <a:off x="3203848" y="4246641"/>
            <a:ext cx="2448272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5FA29A5-6651-4E1B-91E4-AE31E34768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25" t="10866" r="35825" b="43815"/>
          <a:stretch/>
        </p:blipFill>
        <p:spPr>
          <a:xfrm>
            <a:off x="6012160" y="4221088"/>
            <a:ext cx="2592288" cy="2329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194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2555776" y="2420888"/>
            <a:ext cx="360694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9472" y="235783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UBICACIÓN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E8DE66-FC4D-4D75-BEB9-571D47B63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4" t="17785" r="5900" b="12182"/>
          <a:stretch/>
        </p:blipFill>
        <p:spPr>
          <a:xfrm>
            <a:off x="355991" y="872716"/>
            <a:ext cx="8432018" cy="54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472B188E-CA5E-4AE3-A11A-F398272D4809}"/>
              </a:ext>
            </a:extLst>
          </p:cNvPr>
          <p:cNvSpPr/>
          <p:nvPr/>
        </p:nvSpPr>
        <p:spPr>
          <a:xfrm>
            <a:off x="4024008" y="2996952"/>
            <a:ext cx="63239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0D1EE69-1C22-47DD-8E72-A640904CF8B8}"/>
              </a:ext>
            </a:extLst>
          </p:cNvPr>
          <p:cNvSpPr txBox="1"/>
          <p:nvPr/>
        </p:nvSpPr>
        <p:spPr>
          <a:xfrm>
            <a:off x="2871880" y="2987079"/>
            <a:ext cx="11521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PEAJE  AGR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8DFB877-EE0C-47A8-A717-EDB4497E2219}"/>
              </a:ext>
            </a:extLst>
          </p:cNvPr>
          <p:cNvSpPr txBox="1"/>
          <p:nvPr/>
        </p:nvSpPr>
        <p:spPr>
          <a:xfrm rot="4362422">
            <a:off x="4764313" y="3267046"/>
            <a:ext cx="169729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AV. SIMÓN BOLÍVAR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6C718B-40BE-4015-BC6C-B1B99EDA8C6A}"/>
              </a:ext>
            </a:extLst>
          </p:cNvPr>
          <p:cNvSpPr txBox="1"/>
          <p:nvPr/>
        </p:nvSpPr>
        <p:spPr>
          <a:xfrm>
            <a:off x="5357776" y="1175497"/>
            <a:ext cx="15904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rgbClr val="C00000"/>
                </a:solidFill>
              </a:rPr>
              <a:t>INTERCAMBIADOR AGR-AV SIMÓN BOLIVAR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0814907-A905-4FE1-8287-A937E924158B}"/>
              </a:ext>
            </a:extLst>
          </p:cNvPr>
          <p:cNvSpPr txBox="1"/>
          <p:nvPr/>
        </p:nvSpPr>
        <p:spPr>
          <a:xfrm rot="3893053">
            <a:off x="3960081" y="4583230"/>
            <a:ext cx="2287716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7C8F7F0-909D-4FF9-A323-6FE85A1D88B6}"/>
              </a:ext>
            </a:extLst>
          </p:cNvPr>
          <p:cNvSpPr txBox="1"/>
          <p:nvPr/>
        </p:nvSpPr>
        <p:spPr>
          <a:xfrm>
            <a:off x="3568059" y="3687705"/>
            <a:ext cx="63239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EB7B717-37DC-4895-A25F-9F474C75FC9E}"/>
              </a:ext>
            </a:extLst>
          </p:cNvPr>
          <p:cNvSpPr txBox="1"/>
          <p:nvPr/>
        </p:nvSpPr>
        <p:spPr>
          <a:xfrm>
            <a:off x="4261862" y="5739313"/>
            <a:ext cx="6202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28385D8-FCC6-4604-9C55-923148FB55BF}"/>
              </a:ext>
            </a:extLst>
          </p:cNvPr>
          <p:cNvSpPr txBox="1"/>
          <p:nvPr/>
        </p:nvSpPr>
        <p:spPr>
          <a:xfrm>
            <a:off x="752284" y="1328569"/>
            <a:ext cx="5040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/>
              <a:t>N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8DA9EF60-2FC7-4FF7-A928-D38263E53296}"/>
              </a:ext>
            </a:extLst>
          </p:cNvPr>
          <p:cNvSpPr/>
          <p:nvPr/>
        </p:nvSpPr>
        <p:spPr>
          <a:xfrm rot="16200000">
            <a:off x="1009453" y="1243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0A91F1A2-F439-4D90-896B-474E499D7BB9}"/>
              </a:ext>
            </a:extLst>
          </p:cNvPr>
          <p:cNvSpPr/>
          <p:nvPr/>
        </p:nvSpPr>
        <p:spPr>
          <a:xfrm>
            <a:off x="3796416" y="5023709"/>
            <a:ext cx="1058159" cy="653191"/>
          </a:xfrm>
          <a:custGeom>
            <a:avLst/>
            <a:gdLst>
              <a:gd name="connsiteX0" fmla="*/ 1058159 w 1058159"/>
              <a:gd name="connsiteY0" fmla="*/ 208691 h 653191"/>
              <a:gd name="connsiteX1" fmla="*/ 1016884 w 1058159"/>
              <a:gd name="connsiteY1" fmla="*/ 205516 h 653191"/>
              <a:gd name="connsiteX2" fmla="*/ 1001009 w 1058159"/>
              <a:gd name="connsiteY2" fmla="*/ 189641 h 653191"/>
              <a:gd name="connsiteX3" fmla="*/ 991484 w 1058159"/>
              <a:gd name="connsiteY3" fmla="*/ 180116 h 653191"/>
              <a:gd name="connsiteX4" fmla="*/ 972434 w 1058159"/>
              <a:gd name="connsiteY4" fmla="*/ 167416 h 653191"/>
              <a:gd name="connsiteX5" fmla="*/ 962909 w 1058159"/>
              <a:gd name="connsiteY5" fmla="*/ 161066 h 653191"/>
              <a:gd name="connsiteX6" fmla="*/ 943859 w 1058159"/>
              <a:gd name="connsiteY6" fmla="*/ 138841 h 653191"/>
              <a:gd name="connsiteX7" fmla="*/ 931159 w 1058159"/>
              <a:gd name="connsiteY7" fmla="*/ 132491 h 653191"/>
              <a:gd name="connsiteX8" fmla="*/ 921634 w 1058159"/>
              <a:gd name="connsiteY8" fmla="*/ 122966 h 653191"/>
              <a:gd name="connsiteX9" fmla="*/ 902584 w 1058159"/>
              <a:gd name="connsiteY9" fmla="*/ 110266 h 653191"/>
              <a:gd name="connsiteX10" fmla="*/ 893059 w 1058159"/>
              <a:gd name="connsiteY10" fmla="*/ 103916 h 653191"/>
              <a:gd name="connsiteX11" fmla="*/ 874009 w 1058159"/>
              <a:gd name="connsiteY11" fmla="*/ 91216 h 653191"/>
              <a:gd name="connsiteX12" fmla="*/ 864484 w 1058159"/>
              <a:gd name="connsiteY12" fmla="*/ 81691 h 653191"/>
              <a:gd name="connsiteX13" fmla="*/ 854959 w 1058159"/>
              <a:gd name="connsiteY13" fmla="*/ 78516 h 653191"/>
              <a:gd name="connsiteX14" fmla="*/ 845434 w 1058159"/>
              <a:gd name="connsiteY14" fmla="*/ 72166 h 653191"/>
              <a:gd name="connsiteX15" fmla="*/ 823209 w 1058159"/>
              <a:gd name="connsiteY15" fmla="*/ 53116 h 653191"/>
              <a:gd name="connsiteX16" fmla="*/ 813684 w 1058159"/>
              <a:gd name="connsiteY16" fmla="*/ 46766 h 653191"/>
              <a:gd name="connsiteX17" fmla="*/ 800984 w 1058159"/>
              <a:gd name="connsiteY17" fmla="*/ 27716 h 653191"/>
              <a:gd name="connsiteX18" fmla="*/ 781934 w 1058159"/>
              <a:gd name="connsiteY18" fmla="*/ 18191 h 653191"/>
              <a:gd name="connsiteX19" fmla="*/ 769234 w 1058159"/>
              <a:gd name="connsiteY19" fmla="*/ 15016 h 653191"/>
              <a:gd name="connsiteX20" fmla="*/ 721609 w 1058159"/>
              <a:gd name="connsiteY20" fmla="*/ 8666 h 653191"/>
              <a:gd name="connsiteX21" fmla="*/ 683509 w 1058159"/>
              <a:gd name="connsiteY21" fmla="*/ 5491 h 653191"/>
              <a:gd name="connsiteX22" fmla="*/ 677159 w 1058159"/>
              <a:gd name="connsiteY22" fmla="*/ 15016 h 653191"/>
              <a:gd name="connsiteX23" fmla="*/ 667634 w 1058159"/>
              <a:gd name="connsiteY23" fmla="*/ 18191 h 653191"/>
              <a:gd name="connsiteX24" fmla="*/ 645409 w 1058159"/>
              <a:gd name="connsiteY24" fmla="*/ 34066 h 653191"/>
              <a:gd name="connsiteX25" fmla="*/ 642234 w 1058159"/>
              <a:gd name="connsiteY25" fmla="*/ 43591 h 653191"/>
              <a:gd name="connsiteX26" fmla="*/ 626359 w 1058159"/>
              <a:gd name="connsiteY26" fmla="*/ 46766 h 653191"/>
              <a:gd name="connsiteX27" fmla="*/ 604134 w 1058159"/>
              <a:gd name="connsiteY27" fmla="*/ 59466 h 653191"/>
              <a:gd name="connsiteX28" fmla="*/ 585084 w 1058159"/>
              <a:gd name="connsiteY28" fmla="*/ 78516 h 653191"/>
              <a:gd name="connsiteX29" fmla="*/ 559684 w 1058159"/>
              <a:gd name="connsiteY29" fmla="*/ 97566 h 653191"/>
              <a:gd name="connsiteX30" fmla="*/ 543809 w 1058159"/>
              <a:gd name="connsiteY30" fmla="*/ 100741 h 653191"/>
              <a:gd name="connsiteX31" fmla="*/ 524759 w 1058159"/>
              <a:gd name="connsiteY31" fmla="*/ 119791 h 653191"/>
              <a:gd name="connsiteX32" fmla="*/ 496184 w 1058159"/>
              <a:gd name="connsiteY32" fmla="*/ 132491 h 653191"/>
              <a:gd name="connsiteX33" fmla="*/ 486659 w 1058159"/>
              <a:gd name="connsiteY33" fmla="*/ 135666 h 653191"/>
              <a:gd name="connsiteX34" fmla="*/ 477134 w 1058159"/>
              <a:gd name="connsiteY34" fmla="*/ 142016 h 653191"/>
              <a:gd name="connsiteX35" fmla="*/ 467609 w 1058159"/>
              <a:gd name="connsiteY35" fmla="*/ 145191 h 653191"/>
              <a:gd name="connsiteX36" fmla="*/ 458084 w 1058159"/>
              <a:gd name="connsiteY36" fmla="*/ 151541 h 653191"/>
              <a:gd name="connsiteX37" fmla="*/ 439034 w 1058159"/>
              <a:gd name="connsiteY37" fmla="*/ 157891 h 653191"/>
              <a:gd name="connsiteX38" fmla="*/ 359659 w 1058159"/>
              <a:gd name="connsiteY38" fmla="*/ 173766 h 653191"/>
              <a:gd name="connsiteX39" fmla="*/ 289809 w 1058159"/>
              <a:gd name="connsiteY39" fmla="*/ 176941 h 653191"/>
              <a:gd name="connsiteX40" fmla="*/ 245359 w 1058159"/>
              <a:gd name="connsiteY40" fmla="*/ 192816 h 653191"/>
              <a:gd name="connsiteX41" fmla="*/ 232659 w 1058159"/>
              <a:gd name="connsiteY41" fmla="*/ 202341 h 653191"/>
              <a:gd name="connsiteX42" fmla="*/ 213609 w 1058159"/>
              <a:gd name="connsiteY42" fmla="*/ 218216 h 653191"/>
              <a:gd name="connsiteX43" fmla="*/ 204084 w 1058159"/>
              <a:gd name="connsiteY43" fmla="*/ 221391 h 653191"/>
              <a:gd name="connsiteX44" fmla="*/ 185034 w 1058159"/>
              <a:gd name="connsiteY44" fmla="*/ 237266 h 653191"/>
              <a:gd name="connsiteX45" fmla="*/ 175509 w 1058159"/>
              <a:gd name="connsiteY45" fmla="*/ 246791 h 653191"/>
              <a:gd name="connsiteX46" fmla="*/ 156459 w 1058159"/>
              <a:gd name="connsiteY46" fmla="*/ 259491 h 653191"/>
              <a:gd name="connsiteX47" fmla="*/ 146934 w 1058159"/>
              <a:gd name="connsiteY47" fmla="*/ 265841 h 653191"/>
              <a:gd name="connsiteX48" fmla="*/ 140584 w 1058159"/>
              <a:gd name="connsiteY48" fmla="*/ 275366 h 653191"/>
              <a:gd name="connsiteX49" fmla="*/ 131059 w 1058159"/>
              <a:gd name="connsiteY49" fmla="*/ 281716 h 653191"/>
              <a:gd name="connsiteX50" fmla="*/ 118359 w 1058159"/>
              <a:gd name="connsiteY50" fmla="*/ 291241 h 653191"/>
              <a:gd name="connsiteX51" fmla="*/ 108834 w 1058159"/>
              <a:gd name="connsiteY51" fmla="*/ 297591 h 653191"/>
              <a:gd name="connsiteX52" fmla="*/ 96134 w 1058159"/>
              <a:gd name="connsiteY52" fmla="*/ 310291 h 653191"/>
              <a:gd name="connsiteX53" fmla="*/ 77084 w 1058159"/>
              <a:gd name="connsiteY53" fmla="*/ 322991 h 653191"/>
              <a:gd name="connsiteX54" fmla="*/ 67559 w 1058159"/>
              <a:gd name="connsiteY54" fmla="*/ 329341 h 653191"/>
              <a:gd name="connsiteX55" fmla="*/ 51684 w 1058159"/>
              <a:gd name="connsiteY55" fmla="*/ 342041 h 653191"/>
              <a:gd name="connsiteX56" fmla="*/ 42159 w 1058159"/>
              <a:gd name="connsiteY56" fmla="*/ 348391 h 653191"/>
              <a:gd name="connsiteX57" fmla="*/ 23109 w 1058159"/>
              <a:gd name="connsiteY57" fmla="*/ 354741 h 653191"/>
              <a:gd name="connsiteX58" fmla="*/ 16759 w 1058159"/>
              <a:gd name="connsiteY58" fmla="*/ 373791 h 653191"/>
              <a:gd name="connsiteX59" fmla="*/ 10409 w 1058159"/>
              <a:gd name="connsiteY59" fmla="*/ 446816 h 653191"/>
              <a:gd name="connsiteX60" fmla="*/ 19934 w 1058159"/>
              <a:gd name="connsiteY60" fmla="*/ 637316 h 653191"/>
              <a:gd name="connsiteX61" fmla="*/ 32634 w 1058159"/>
              <a:gd name="connsiteY61" fmla="*/ 653191 h 6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58159" h="653191">
                <a:moveTo>
                  <a:pt x="1058159" y="208691"/>
                </a:moveTo>
                <a:cubicBezTo>
                  <a:pt x="1044401" y="207633"/>
                  <a:pt x="1030447" y="208059"/>
                  <a:pt x="1016884" y="205516"/>
                </a:cubicBezTo>
                <a:cubicBezTo>
                  <a:pt x="1007686" y="203791"/>
                  <a:pt x="1005974" y="195599"/>
                  <a:pt x="1001009" y="189641"/>
                </a:cubicBezTo>
                <a:cubicBezTo>
                  <a:pt x="998134" y="186192"/>
                  <a:pt x="995028" y="182873"/>
                  <a:pt x="991484" y="180116"/>
                </a:cubicBezTo>
                <a:cubicBezTo>
                  <a:pt x="985460" y="175431"/>
                  <a:pt x="978784" y="171649"/>
                  <a:pt x="972434" y="167416"/>
                </a:cubicBezTo>
                <a:lnTo>
                  <a:pt x="962909" y="161066"/>
                </a:lnTo>
                <a:cubicBezTo>
                  <a:pt x="956510" y="151467"/>
                  <a:pt x="954124" y="146540"/>
                  <a:pt x="943859" y="138841"/>
                </a:cubicBezTo>
                <a:cubicBezTo>
                  <a:pt x="940073" y="136001"/>
                  <a:pt x="935010" y="135242"/>
                  <a:pt x="931159" y="132491"/>
                </a:cubicBezTo>
                <a:cubicBezTo>
                  <a:pt x="927505" y="129881"/>
                  <a:pt x="925178" y="125723"/>
                  <a:pt x="921634" y="122966"/>
                </a:cubicBezTo>
                <a:cubicBezTo>
                  <a:pt x="915610" y="118281"/>
                  <a:pt x="908934" y="114499"/>
                  <a:pt x="902584" y="110266"/>
                </a:cubicBezTo>
                <a:cubicBezTo>
                  <a:pt x="899409" y="108149"/>
                  <a:pt x="895757" y="106614"/>
                  <a:pt x="893059" y="103916"/>
                </a:cubicBezTo>
                <a:cubicBezTo>
                  <a:pt x="881167" y="92024"/>
                  <a:pt x="887794" y="95811"/>
                  <a:pt x="874009" y="91216"/>
                </a:cubicBezTo>
                <a:cubicBezTo>
                  <a:pt x="870834" y="88041"/>
                  <a:pt x="868220" y="84182"/>
                  <a:pt x="864484" y="81691"/>
                </a:cubicBezTo>
                <a:cubicBezTo>
                  <a:pt x="861699" y="79835"/>
                  <a:pt x="857952" y="80013"/>
                  <a:pt x="854959" y="78516"/>
                </a:cubicBezTo>
                <a:cubicBezTo>
                  <a:pt x="851546" y="76809"/>
                  <a:pt x="848539" y="74384"/>
                  <a:pt x="845434" y="72166"/>
                </a:cubicBezTo>
                <a:cubicBezTo>
                  <a:pt x="812140" y="48385"/>
                  <a:pt x="850902" y="76193"/>
                  <a:pt x="823209" y="53116"/>
                </a:cubicBezTo>
                <a:cubicBezTo>
                  <a:pt x="820278" y="50673"/>
                  <a:pt x="816859" y="48883"/>
                  <a:pt x="813684" y="46766"/>
                </a:cubicBezTo>
                <a:cubicBezTo>
                  <a:pt x="809451" y="40416"/>
                  <a:pt x="808224" y="30129"/>
                  <a:pt x="800984" y="27716"/>
                </a:cubicBezTo>
                <a:cubicBezTo>
                  <a:pt x="760848" y="14337"/>
                  <a:pt x="825018" y="36655"/>
                  <a:pt x="781934" y="18191"/>
                </a:cubicBezTo>
                <a:cubicBezTo>
                  <a:pt x="777923" y="16472"/>
                  <a:pt x="773494" y="15963"/>
                  <a:pt x="769234" y="15016"/>
                </a:cubicBezTo>
                <a:cubicBezTo>
                  <a:pt x="747712" y="10233"/>
                  <a:pt x="749302" y="11435"/>
                  <a:pt x="721609" y="8666"/>
                </a:cubicBezTo>
                <a:cubicBezTo>
                  <a:pt x="707269" y="-894"/>
                  <a:pt x="707943" y="-3394"/>
                  <a:pt x="683509" y="5491"/>
                </a:cubicBezTo>
                <a:cubicBezTo>
                  <a:pt x="679923" y="6795"/>
                  <a:pt x="680139" y="12632"/>
                  <a:pt x="677159" y="15016"/>
                </a:cubicBezTo>
                <a:cubicBezTo>
                  <a:pt x="674546" y="17107"/>
                  <a:pt x="670809" y="17133"/>
                  <a:pt x="667634" y="18191"/>
                </a:cubicBezTo>
                <a:cubicBezTo>
                  <a:pt x="649672" y="45134"/>
                  <a:pt x="677449" y="7366"/>
                  <a:pt x="645409" y="34066"/>
                </a:cubicBezTo>
                <a:cubicBezTo>
                  <a:pt x="642838" y="36209"/>
                  <a:pt x="645019" y="41735"/>
                  <a:pt x="642234" y="43591"/>
                </a:cubicBezTo>
                <a:cubicBezTo>
                  <a:pt x="637744" y="46584"/>
                  <a:pt x="631651" y="45708"/>
                  <a:pt x="626359" y="46766"/>
                </a:cubicBezTo>
                <a:cubicBezTo>
                  <a:pt x="621379" y="49256"/>
                  <a:pt x="608622" y="54978"/>
                  <a:pt x="604134" y="59466"/>
                </a:cubicBezTo>
                <a:cubicBezTo>
                  <a:pt x="573587" y="90013"/>
                  <a:pt x="612520" y="58563"/>
                  <a:pt x="585084" y="78516"/>
                </a:cubicBezTo>
                <a:cubicBezTo>
                  <a:pt x="576525" y="84741"/>
                  <a:pt x="570062" y="95490"/>
                  <a:pt x="559684" y="97566"/>
                </a:cubicBezTo>
                <a:lnTo>
                  <a:pt x="543809" y="100741"/>
                </a:lnTo>
                <a:cubicBezTo>
                  <a:pt x="537459" y="107091"/>
                  <a:pt x="533278" y="116951"/>
                  <a:pt x="524759" y="119791"/>
                </a:cubicBezTo>
                <a:cubicBezTo>
                  <a:pt x="475612" y="136173"/>
                  <a:pt x="526373" y="117397"/>
                  <a:pt x="496184" y="132491"/>
                </a:cubicBezTo>
                <a:cubicBezTo>
                  <a:pt x="493191" y="133988"/>
                  <a:pt x="489652" y="134169"/>
                  <a:pt x="486659" y="135666"/>
                </a:cubicBezTo>
                <a:cubicBezTo>
                  <a:pt x="483246" y="137373"/>
                  <a:pt x="480547" y="140309"/>
                  <a:pt x="477134" y="142016"/>
                </a:cubicBezTo>
                <a:cubicBezTo>
                  <a:pt x="474141" y="143513"/>
                  <a:pt x="470602" y="143694"/>
                  <a:pt x="467609" y="145191"/>
                </a:cubicBezTo>
                <a:cubicBezTo>
                  <a:pt x="464196" y="146898"/>
                  <a:pt x="461571" y="149991"/>
                  <a:pt x="458084" y="151541"/>
                </a:cubicBezTo>
                <a:cubicBezTo>
                  <a:pt x="451967" y="154259"/>
                  <a:pt x="445384" y="155774"/>
                  <a:pt x="439034" y="157891"/>
                </a:cubicBezTo>
                <a:cubicBezTo>
                  <a:pt x="411958" y="166916"/>
                  <a:pt x="398155" y="172016"/>
                  <a:pt x="359659" y="173766"/>
                </a:cubicBezTo>
                <a:lnTo>
                  <a:pt x="289809" y="176941"/>
                </a:lnTo>
                <a:cubicBezTo>
                  <a:pt x="275645" y="180482"/>
                  <a:pt x="256099" y="184761"/>
                  <a:pt x="245359" y="192816"/>
                </a:cubicBezTo>
                <a:cubicBezTo>
                  <a:pt x="241126" y="195991"/>
                  <a:pt x="236677" y="198897"/>
                  <a:pt x="232659" y="202341"/>
                </a:cubicBezTo>
                <a:cubicBezTo>
                  <a:pt x="222828" y="210767"/>
                  <a:pt x="224837" y="212602"/>
                  <a:pt x="213609" y="218216"/>
                </a:cubicBezTo>
                <a:cubicBezTo>
                  <a:pt x="210616" y="219713"/>
                  <a:pt x="207259" y="220333"/>
                  <a:pt x="204084" y="221391"/>
                </a:cubicBezTo>
                <a:cubicBezTo>
                  <a:pt x="176257" y="249218"/>
                  <a:pt x="211556" y="215164"/>
                  <a:pt x="185034" y="237266"/>
                </a:cubicBezTo>
                <a:cubicBezTo>
                  <a:pt x="181585" y="240141"/>
                  <a:pt x="179053" y="244034"/>
                  <a:pt x="175509" y="246791"/>
                </a:cubicBezTo>
                <a:cubicBezTo>
                  <a:pt x="169485" y="251476"/>
                  <a:pt x="162809" y="255258"/>
                  <a:pt x="156459" y="259491"/>
                </a:cubicBezTo>
                <a:lnTo>
                  <a:pt x="146934" y="265841"/>
                </a:lnTo>
                <a:cubicBezTo>
                  <a:pt x="144817" y="269016"/>
                  <a:pt x="143282" y="272668"/>
                  <a:pt x="140584" y="275366"/>
                </a:cubicBezTo>
                <a:cubicBezTo>
                  <a:pt x="137886" y="278064"/>
                  <a:pt x="134164" y="279498"/>
                  <a:pt x="131059" y="281716"/>
                </a:cubicBezTo>
                <a:cubicBezTo>
                  <a:pt x="126753" y="284792"/>
                  <a:pt x="122665" y="288165"/>
                  <a:pt x="118359" y="291241"/>
                </a:cubicBezTo>
                <a:cubicBezTo>
                  <a:pt x="115254" y="293459"/>
                  <a:pt x="111731" y="295108"/>
                  <a:pt x="108834" y="297591"/>
                </a:cubicBezTo>
                <a:cubicBezTo>
                  <a:pt x="104288" y="301487"/>
                  <a:pt x="100809" y="306551"/>
                  <a:pt x="96134" y="310291"/>
                </a:cubicBezTo>
                <a:cubicBezTo>
                  <a:pt x="90175" y="315059"/>
                  <a:pt x="83434" y="318758"/>
                  <a:pt x="77084" y="322991"/>
                </a:cubicBezTo>
                <a:lnTo>
                  <a:pt x="67559" y="329341"/>
                </a:lnTo>
                <a:cubicBezTo>
                  <a:pt x="56855" y="345398"/>
                  <a:pt x="67020" y="334373"/>
                  <a:pt x="51684" y="342041"/>
                </a:cubicBezTo>
                <a:cubicBezTo>
                  <a:pt x="48271" y="343748"/>
                  <a:pt x="45646" y="346841"/>
                  <a:pt x="42159" y="348391"/>
                </a:cubicBezTo>
                <a:cubicBezTo>
                  <a:pt x="36042" y="351109"/>
                  <a:pt x="23109" y="354741"/>
                  <a:pt x="23109" y="354741"/>
                </a:cubicBezTo>
                <a:cubicBezTo>
                  <a:pt x="20992" y="361091"/>
                  <a:pt x="17111" y="367107"/>
                  <a:pt x="16759" y="373791"/>
                </a:cubicBezTo>
                <a:cubicBezTo>
                  <a:pt x="13355" y="438474"/>
                  <a:pt x="18468" y="414581"/>
                  <a:pt x="10409" y="446816"/>
                </a:cubicBezTo>
                <a:cubicBezTo>
                  <a:pt x="12519" y="567064"/>
                  <a:pt x="-19812" y="581672"/>
                  <a:pt x="19934" y="637316"/>
                </a:cubicBezTo>
                <a:cubicBezTo>
                  <a:pt x="28620" y="649476"/>
                  <a:pt x="26209" y="646766"/>
                  <a:pt x="32634" y="653191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27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29888" y="275206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CONECTIVIDAD VAL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1075685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</p:spTree>
    <p:extLst>
      <p:ext uri="{BB962C8B-B14F-4D97-AF65-F5344CB8AC3E}">
        <p14:creationId xmlns:p14="http://schemas.microsoft.com/office/powerpoint/2010/main" val="271084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9231" y="380850"/>
            <a:ext cx="2772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/>
              <a:t>TRAMO A REGULARIZAR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836712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4ED2E5C5-CB14-4A9A-8222-580FFC053A76}"/>
              </a:ext>
            </a:extLst>
          </p:cNvPr>
          <p:cNvSpPr/>
          <p:nvPr/>
        </p:nvSpPr>
        <p:spPr>
          <a:xfrm>
            <a:off x="5955555" y="2420888"/>
            <a:ext cx="1928813" cy="524258"/>
          </a:xfrm>
          <a:custGeom>
            <a:avLst/>
            <a:gdLst>
              <a:gd name="connsiteX0" fmla="*/ 0 w 1928813"/>
              <a:gd name="connsiteY0" fmla="*/ 524258 h 524258"/>
              <a:gd name="connsiteX1" fmla="*/ 23813 w 1928813"/>
              <a:gd name="connsiteY1" fmla="*/ 519495 h 524258"/>
              <a:gd name="connsiteX2" fmla="*/ 66675 w 1928813"/>
              <a:gd name="connsiteY2" fmla="*/ 514733 h 524258"/>
              <a:gd name="connsiteX3" fmla="*/ 90488 w 1928813"/>
              <a:gd name="connsiteY3" fmla="*/ 486158 h 524258"/>
              <a:gd name="connsiteX4" fmla="*/ 119063 w 1928813"/>
              <a:gd name="connsiteY4" fmla="*/ 467108 h 524258"/>
              <a:gd name="connsiteX5" fmla="*/ 195263 w 1928813"/>
              <a:gd name="connsiteY5" fmla="*/ 452820 h 524258"/>
              <a:gd name="connsiteX6" fmla="*/ 209550 w 1928813"/>
              <a:gd name="connsiteY6" fmla="*/ 448058 h 524258"/>
              <a:gd name="connsiteX7" fmla="*/ 228600 w 1928813"/>
              <a:gd name="connsiteY7" fmla="*/ 419483 h 524258"/>
              <a:gd name="connsiteX8" fmla="*/ 276225 w 1928813"/>
              <a:gd name="connsiteY8" fmla="*/ 400433 h 524258"/>
              <a:gd name="connsiteX9" fmla="*/ 285750 w 1928813"/>
              <a:gd name="connsiteY9" fmla="*/ 386145 h 524258"/>
              <a:gd name="connsiteX10" fmla="*/ 300038 w 1928813"/>
              <a:gd name="connsiteY10" fmla="*/ 381383 h 524258"/>
              <a:gd name="connsiteX11" fmla="*/ 347663 w 1928813"/>
              <a:gd name="connsiteY11" fmla="*/ 362333 h 524258"/>
              <a:gd name="connsiteX12" fmla="*/ 381000 w 1928813"/>
              <a:gd name="connsiteY12" fmla="*/ 357570 h 524258"/>
              <a:gd name="connsiteX13" fmla="*/ 442913 w 1928813"/>
              <a:gd name="connsiteY13" fmla="*/ 343283 h 524258"/>
              <a:gd name="connsiteX14" fmla="*/ 485775 w 1928813"/>
              <a:gd name="connsiteY14" fmla="*/ 328995 h 524258"/>
              <a:gd name="connsiteX15" fmla="*/ 500063 w 1928813"/>
              <a:gd name="connsiteY15" fmla="*/ 324233 h 524258"/>
              <a:gd name="connsiteX16" fmla="*/ 519113 w 1928813"/>
              <a:gd name="connsiteY16" fmla="*/ 319470 h 524258"/>
              <a:gd name="connsiteX17" fmla="*/ 533400 w 1928813"/>
              <a:gd name="connsiteY17" fmla="*/ 314708 h 524258"/>
              <a:gd name="connsiteX18" fmla="*/ 571500 w 1928813"/>
              <a:gd name="connsiteY18" fmla="*/ 305183 h 524258"/>
              <a:gd name="connsiteX19" fmla="*/ 604838 w 1928813"/>
              <a:gd name="connsiteY19" fmla="*/ 295658 h 524258"/>
              <a:gd name="connsiteX20" fmla="*/ 619125 w 1928813"/>
              <a:gd name="connsiteY20" fmla="*/ 290895 h 524258"/>
              <a:gd name="connsiteX21" fmla="*/ 652463 w 1928813"/>
              <a:gd name="connsiteY21" fmla="*/ 286133 h 524258"/>
              <a:gd name="connsiteX22" fmla="*/ 681038 w 1928813"/>
              <a:gd name="connsiteY22" fmla="*/ 271845 h 524258"/>
              <a:gd name="connsiteX23" fmla="*/ 709613 w 1928813"/>
              <a:gd name="connsiteY23" fmla="*/ 262320 h 524258"/>
              <a:gd name="connsiteX24" fmla="*/ 728663 w 1928813"/>
              <a:gd name="connsiteY24" fmla="*/ 252795 h 524258"/>
              <a:gd name="connsiteX25" fmla="*/ 757238 w 1928813"/>
              <a:gd name="connsiteY25" fmla="*/ 243270 h 524258"/>
              <a:gd name="connsiteX26" fmla="*/ 771525 w 1928813"/>
              <a:gd name="connsiteY26" fmla="*/ 238508 h 524258"/>
              <a:gd name="connsiteX27" fmla="*/ 785813 w 1928813"/>
              <a:gd name="connsiteY27" fmla="*/ 228983 h 524258"/>
              <a:gd name="connsiteX28" fmla="*/ 814388 w 1928813"/>
              <a:gd name="connsiteY28" fmla="*/ 219458 h 524258"/>
              <a:gd name="connsiteX29" fmla="*/ 828675 w 1928813"/>
              <a:gd name="connsiteY29" fmla="*/ 209933 h 524258"/>
              <a:gd name="connsiteX30" fmla="*/ 842963 w 1928813"/>
              <a:gd name="connsiteY30" fmla="*/ 195645 h 524258"/>
              <a:gd name="connsiteX31" fmla="*/ 857250 w 1928813"/>
              <a:gd name="connsiteY31" fmla="*/ 190883 h 524258"/>
              <a:gd name="connsiteX32" fmla="*/ 890588 w 1928813"/>
              <a:gd name="connsiteY32" fmla="*/ 162308 h 524258"/>
              <a:gd name="connsiteX33" fmla="*/ 904875 w 1928813"/>
              <a:gd name="connsiteY33" fmla="*/ 157545 h 524258"/>
              <a:gd name="connsiteX34" fmla="*/ 919163 w 1928813"/>
              <a:gd name="connsiteY34" fmla="*/ 143258 h 524258"/>
              <a:gd name="connsiteX35" fmla="*/ 933450 w 1928813"/>
              <a:gd name="connsiteY35" fmla="*/ 138495 h 524258"/>
              <a:gd name="connsiteX36" fmla="*/ 966788 w 1928813"/>
              <a:gd name="connsiteY36" fmla="*/ 124208 h 524258"/>
              <a:gd name="connsiteX37" fmla="*/ 995363 w 1928813"/>
              <a:gd name="connsiteY37" fmla="*/ 105158 h 524258"/>
              <a:gd name="connsiteX38" fmla="*/ 1009650 w 1928813"/>
              <a:gd name="connsiteY38" fmla="*/ 100395 h 524258"/>
              <a:gd name="connsiteX39" fmla="*/ 1038225 w 1928813"/>
              <a:gd name="connsiteY39" fmla="*/ 86108 h 524258"/>
              <a:gd name="connsiteX40" fmla="*/ 1066800 w 1928813"/>
              <a:gd name="connsiteY40" fmla="*/ 67058 h 524258"/>
              <a:gd name="connsiteX41" fmla="*/ 1095375 w 1928813"/>
              <a:gd name="connsiteY41" fmla="*/ 57533 h 524258"/>
              <a:gd name="connsiteX42" fmla="*/ 1109663 w 1928813"/>
              <a:gd name="connsiteY42" fmla="*/ 52770 h 524258"/>
              <a:gd name="connsiteX43" fmla="*/ 1123950 w 1928813"/>
              <a:gd name="connsiteY43" fmla="*/ 43245 h 524258"/>
              <a:gd name="connsiteX44" fmla="*/ 1176338 w 1928813"/>
              <a:gd name="connsiteY44" fmla="*/ 28958 h 524258"/>
              <a:gd name="connsiteX45" fmla="*/ 1195388 w 1928813"/>
              <a:gd name="connsiteY45" fmla="*/ 24195 h 524258"/>
              <a:gd name="connsiteX46" fmla="*/ 1223963 w 1928813"/>
              <a:gd name="connsiteY46" fmla="*/ 14670 h 524258"/>
              <a:gd name="connsiteX47" fmla="*/ 1257300 w 1928813"/>
              <a:gd name="connsiteY47" fmla="*/ 9908 h 524258"/>
              <a:gd name="connsiteX48" fmla="*/ 1395413 w 1928813"/>
              <a:gd name="connsiteY48" fmla="*/ 9908 h 524258"/>
              <a:gd name="connsiteX49" fmla="*/ 1409700 w 1928813"/>
              <a:gd name="connsiteY49" fmla="*/ 14670 h 524258"/>
              <a:gd name="connsiteX50" fmla="*/ 1433513 w 1928813"/>
              <a:gd name="connsiteY50" fmla="*/ 19433 h 524258"/>
              <a:gd name="connsiteX51" fmla="*/ 1447800 w 1928813"/>
              <a:gd name="connsiteY51" fmla="*/ 33720 h 524258"/>
              <a:gd name="connsiteX52" fmla="*/ 1476375 w 1928813"/>
              <a:gd name="connsiteY52" fmla="*/ 48008 h 524258"/>
              <a:gd name="connsiteX53" fmla="*/ 1490663 w 1928813"/>
              <a:gd name="connsiteY53" fmla="*/ 62295 h 524258"/>
              <a:gd name="connsiteX54" fmla="*/ 1519238 w 1928813"/>
              <a:gd name="connsiteY54" fmla="*/ 76583 h 524258"/>
              <a:gd name="connsiteX55" fmla="*/ 1528763 w 1928813"/>
              <a:gd name="connsiteY55" fmla="*/ 90870 h 524258"/>
              <a:gd name="connsiteX56" fmla="*/ 1557338 w 1928813"/>
              <a:gd name="connsiteY56" fmla="*/ 109920 h 524258"/>
              <a:gd name="connsiteX57" fmla="*/ 1581150 w 1928813"/>
              <a:gd name="connsiteY57" fmla="*/ 133733 h 524258"/>
              <a:gd name="connsiteX58" fmla="*/ 1619250 w 1928813"/>
              <a:gd name="connsiteY58" fmla="*/ 152783 h 524258"/>
              <a:gd name="connsiteX59" fmla="*/ 1643063 w 1928813"/>
              <a:gd name="connsiteY59" fmla="*/ 181358 h 524258"/>
              <a:gd name="connsiteX60" fmla="*/ 1685925 w 1928813"/>
              <a:gd name="connsiteY60" fmla="*/ 219458 h 524258"/>
              <a:gd name="connsiteX61" fmla="*/ 1714500 w 1928813"/>
              <a:gd name="connsiteY61" fmla="*/ 252795 h 524258"/>
              <a:gd name="connsiteX62" fmla="*/ 1738313 w 1928813"/>
              <a:gd name="connsiteY62" fmla="*/ 262320 h 524258"/>
              <a:gd name="connsiteX63" fmla="*/ 1824038 w 1928813"/>
              <a:gd name="connsiteY63" fmla="*/ 271845 h 524258"/>
              <a:gd name="connsiteX64" fmla="*/ 1857375 w 1928813"/>
              <a:gd name="connsiteY64" fmla="*/ 276608 h 524258"/>
              <a:gd name="connsiteX65" fmla="*/ 1871663 w 1928813"/>
              <a:gd name="connsiteY65" fmla="*/ 271845 h 524258"/>
              <a:gd name="connsiteX66" fmla="*/ 1895475 w 1928813"/>
              <a:gd name="connsiteY66" fmla="*/ 243270 h 524258"/>
              <a:gd name="connsiteX67" fmla="*/ 1914525 w 1928813"/>
              <a:gd name="connsiteY67" fmla="*/ 238508 h 524258"/>
              <a:gd name="connsiteX68" fmla="*/ 1919288 w 1928813"/>
              <a:gd name="connsiteY68" fmla="*/ 219458 h 524258"/>
              <a:gd name="connsiteX69" fmla="*/ 1928813 w 1928813"/>
              <a:gd name="connsiteY69" fmla="*/ 205170 h 5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928813" h="524258">
                <a:moveTo>
                  <a:pt x="0" y="524258"/>
                </a:moveTo>
                <a:cubicBezTo>
                  <a:pt x="7938" y="522670"/>
                  <a:pt x="15799" y="520640"/>
                  <a:pt x="23813" y="519495"/>
                </a:cubicBezTo>
                <a:cubicBezTo>
                  <a:pt x="38044" y="517462"/>
                  <a:pt x="53037" y="519279"/>
                  <a:pt x="66675" y="514733"/>
                </a:cubicBezTo>
                <a:cubicBezTo>
                  <a:pt x="80449" y="510142"/>
                  <a:pt x="81103" y="494370"/>
                  <a:pt x="90488" y="486158"/>
                </a:cubicBezTo>
                <a:cubicBezTo>
                  <a:pt x="99103" y="478620"/>
                  <a:pt x="109538" y="473458"/>
                  <a:pt x="119063" y="467108"/>
                </a:cubicBezTo>
                <a:cubicBezTo>
                  <a:pt x="150573" y="446101"/>
                  <a:pt x="127640" y="458022"/>
                  <a:pt x="195263" y="452820"/>
                </a:cubicBezTo>
                <a:cubicBezTo>
                  <a:pt x="200025" y="451233"/>
                  <a:pt x="206000" y="451608"/>
                  <a:pt x="209550" y="448058"/>
                </a:cubicBezTo>
                <a:cubicBezTo>
                  <a:pt x="217645" y="439963"/>
                  <a:pt x="217740" y="423103"/>
                  <a:pt x="228600" y="419483"/>
                </a:cubicBezTo>
                <a:cubicBezTo>
                  <a:pt x="263910" y="407713"/>
                  <a:pt x="248195" y="414448"/>
                  <a:pt x="276225" y="400433"/>
                </a:cubicBezTo>
                <a:cubicBezTo>
                  <a:pt x="279400" y="395670"/>
                  <a:pt x="281280" y="389721"/>
                  <a:pt x="285750" y="386145"/>
                </a:cubicBezTo>
                <a:cubicBezTo>
                  <a:pt x="289670" y="383009"/>
                  <a:pt x="295424" y="383360"/>
                  <a:pt x="300038" y="381383"/>
                </a:cubicBezTo>
                <a:cubicBezTo>
                  <a:pt x="318433" y="373500"/>
                  <a:pt x="325979" y="365431"/>
                  <a:pt x="347663" y="362333"/>
                </a:cubicBezTo>
                <a:cubicBezTo>
                  <a:pt x="358775" y="360745"/>
                  <a:pt x="369928" y="359415"/>
                  <a:pt x="381000" y="357570"/>
                </a:cubicBezTo>
                <a:cubicBezTo>
                  <a:pt x="396118" y="355050"/>
                  <a:pt x="431781" y="346994"/>
                  <a:pt x="442913" y="343283"/>
                </a:cubicBezTo>
                <a:lnTo>
                  <a:pt x="485775" y="328995"/>
                </a:lnTo>
                <a:cubicBezTo>
                  <a:pt x="490538" y="327407"/>
                  <a:pt x="495193" y="325451"/>
                  <a:pt x="500063" y="324233"/>
                </a:cubicBezTo>
                <a:cubicBezTo>
                  <a:pt x="506413" y="322645"/>
                  <a:pt x="512819" y="321268"/>
                  <a:pt x="519113" y="319470"/>
                </a:cubicBezTo>
                <a:cubicBezTo>
                  <a:pt x="523940" y="318091"/>
                  <a:pt x="528557" y="316029"/>
                  <a:pt x="533400" y="314708"/>
                </a:cubicBezTo>
                <a:cubicBezTo>
                  <a:pt x="546030" y="311264"/>
                  <a:pt x="559081" y="309323"/>
                  <a:pt x="571500" y="305183"/>
                </a:cubicBezTo>
                <a:cubicBezTo>
                  <a:pt x="605764" y="293761"/>
                  <a:pt x="562969" y="307621"/>
                  <a:pt x="604838" y="295658"/>
                </a:cubicBezTo>
                <a:cubicBezTo>
                  <a:pt x="609665" y="294279"/>
                  <a:pt x="614202" y="291880"/>
                  <a:pt x="619125" y="290895"/>
                </a:cubicBezTo>
                <a:cubicBezTo>
                  <a:pt x="630132" y="288694"/>
                  <a:pt x="641350" y="287720"/>
                  <a:pt x="652463" y="286133"/>
                </a:cubicBezTo>
                <a:cubicBezTo>
                  <a:pt x="704581" y="268758"/>
                  <a:pt x="625629" y="296471"/>
                  <a:pt x="681038" y="271845"/>
                </a:cubicBezTo>
                <a:cubicBezTo>
                  <a:pt x="690213" y="267767"/>
                  <a:pt x="700633" y="266810"/>
                  <a:pt x="709613" y="262320"/>
                </a:cubicBezTo>
                <a:cubicBezTo>
                  <a:pt x="715963" y="259145"/>
                  <a:pt x="722071" y="255432"/>
                  <a:pt x="728663" y="252795"/>
                </a:cubicBezTo>
                <a:cubicBezTo>
                  <a:pt x="737985" y="249066"/>
                  <a:pt x="747713" y="246445"/>
                  <a:pt x="757238" y="243270"/>
                </a:cubicBezTo>
                <a:lnTo>
                  <a:pt x="771525" y="238508"/>
                </a:lnTo>
                <a:cubicBezTo>
                  <a:pt x="776288" y="235333"/>
                  <a:pt x="780582" y="231308"/>
                  <a:pt x="785813" y="228983"/>
                </a:cubicBezTo>
                <a:cubicBezTo>
                  <a:pt x="794988" y="224905"/>
                  <a:pt x="814388" y="219458"/>
                  <a:pt x="814388" y="219458"/>
                </a:cubicBezTo>
                <a:cubicBezTo>
                  <a:pt x="819150" y="216283"/>
                  <a:pt x="824278" y="213597"/>
                  <a:pt x="828675" y="209933"/>
                </a:cubicBezTo>
                <a:cubicBezTo>
                  <a:pt x="833849" y="205621"/>
                  <a:pt x="837359" y="199381"/>
                  <a:pt x="842963" y="195645"/>
                </a:cubicBezTo>
                <a:cubicBezTo>
                  <a:pt x="847140" y="192860"/>
                  <a:pt x="852488" y="192470"/>
                  <a:pt x="857250" y="190883"/>
                </a:cubicBezTo>
                <a:cubicBezTo>
                  <a:pt x="868511" y="179622"/>
                  <a:pt x="876330" y="170455"/>
                  <a:pt x="890588" y="162308"/>
                </a:cubicBezTo>
                <a:cubicBezTo>
                  <a:pt x="894947" y="159817"/>
                  <a:pt x="900113" y="159133"/>
                  <a:pt x="904875" y="157545"/>
                </a:cubicBezTo>
                <a:cubicBezTo>
                  <a:pt x="909638" y="152783"/>
                  <a:pt x="913559" y="146994"/>
                  <a:pt x="919163" y="143258"/>
                </a:cubicBezTo>
                <a:cubicBezTo>
                  <a:pt x="923340" y="140473"/>
                  <a:pt x="928836" y="140473"/>
                  <a:pt x="933450" y="138495"/>
                </a:cubicBezTo>
                <a:cubicBezTo>
                  <a:pt x="974627" y="120847"/>
                  <a:pt x="933293" y="135371"/>
                  <a:pt x="966788" y="124208"/>
                </a:cubicBezTo>
                <a:cubicBezTo>
                  <a:pt x="976313" y="117858"/>
                  <a:pt x="984503" y="108779"/>
                  <a:pt x="995363" y="105158"/>
                </a:cubicBezTo>
                <a:cubicBezTo>
                  <a:pt x="1000125" y="103570"/>
                  <a:pt x="1005160" y="102640"/>
                  <a:pt x="1009650" y="100395"/>
                </a:cubicBezTo>
                <a:cubicBezTo>
                  <a:pt x="1046571" y="81934"/>
                  <a:pt x="1002322" y="98075"/>
                  <a:pt x="1038225" y="86108"/>
                </a:cubicBezTo>
                <a:cubicBezTo>
                  <a:pt x="1047750" y="79758"/>
                  <a:pt x="1055940" y="70678"/>
                  <a:pt x="1066800" y="67058"/>
                </a:cubicBezTo>
                <a:lnTo>
                  <a:pt x="1095375" y="57533"/>
                </a:lnTo>
                <a:cubicBezTo>
                  <a:pt x="1100138" y="55945"/>
                  <a:pt x="1105486" y="55555"/>
                  <a:pt x="1109663" y="52770"/>
                </a:cubicBezTo>
                <a:cubicBezTo>
                  <a:pt x="1114425" y="49595"/>
                  <a:pt x="1118720" y="45570"/>
                  <a:pt x="1123950" y="43245"/>
                </a:cubicBezTo>
                <a:cubicBezTo>
                  <a:pt x="1146256" y="33331"/>
                  <a:pt x="1153926" y="33938"/>
                  <a:pt x="1176338" y="28958"/>
                </a:cubicBezTo>
                <a:cubicBezTo>
                  <a:pt x="1182728" y="27538"/>
                  <a:pt x="1189119" y="26076"/>
                  <a:pt x="1195388" y="24195"/>
                </a:cubicBezTo>
                <a:cubicBezTo>
                  <a:pt x="1205005" y="21310"/>
                  <a:pt x="1214024" y="16090"/>
                  <a:pt x="1223963" y="14670"/>
                </a:cubicBezTo>
                <a:lnTo>
                  <a:pt x="1257300" y="9908"/>
                </a:lnTo>
                <a:cubicBezTo>
                  <a:pt x="1309586" y="-7522"/>
                  <a:pt x="1276339" y="1696"/>
                  <a:pt x="1395413" y="9908"/>
                </a:cubicBezTo>
                <a:cubicBezTo>
                  <a:pt x="1400421" y="10253"/>
                  <a:pt x="1404830" y="13452"/>
                  <a:pt x="1409700" y="14670"/>
                </a:cubicBezTo>
                <a:cubicBezTo>
                  <a:pt x="1417553" y="16633"/>
                  <a:pt x="1425575" y="17845"/>
                  <a:pt x="1433513" y="19433"/>
                </a:cubicBezTo>
                <a:cubicBezTo>
                  <a:pt x="1438275" y="24195"/>
                  <a:pt x="1442196" y="29984"/>
                  <a:pt x="1447800" y="33720"/>
                </a:cubicBezTo>
                <a:cubicBezTo>
                  <a:pt x="1490762" y="62361"/>
                  <a:pt x="1431410" y="10538"/>
                  <a:pt x="1476375" y="48008"/>
                </a:cubicBezTo>
                <a:cubicBezTo>
                  <a:pt x="1481549" y="52320"/>
                  <a:pt x="1485489" y="57983"/>
                  <a:pt x="1490663" y="62295"/>
                </a:cubicBezTo>
                <a:cubicBezTo>
                  <a:pt x="1502973" y="72553"/>
                  <a:pt x="1504918" y="71809"/>
                  <a:pt x="1519238" y="76583"/>
                </a:cubicBezTo>
                <a:cubicBezTo>
                  <a:pt x="1522413" y="81345"/>
                  <a:pt x="1524455" y="87101"/>
                  <a:pt x="1528763" y="90870"/>
                </a:cubicBezTo>
                <a:cubicBezTo>
                  <a:pt x="1537378" y="98408"/>
                  <a:pt x="1557338" y="109920"/>
                  <a:pt x="1557338" y="109920"/>
                </a:cubicBezTo>
                <a:cubicBezTo>
                  <a:pt x="1571439" y="138122"/>
                  <a:pt x="1558480" y="123428"/>
                  <a:pt x="1581150" y="133733"/>
                </a:cubicBezTo>
                <a:cubicBezTo>
                  <a:pt x="1594076" y="139609"/>
                  <a:pt x="1619250" y="152783"/>
                  <a:pt x="1619250" y="152783"/>
                </a:cubicBezTo>
                <a:cubicBezTo>
                  <a:pt x="1628616" y="166831"/>
                  <a:pt x="1629312" y="169898"/>
                  <a:pt x="1643063" y="181358"/>
                </a:cubicBezTo>
                <a:cubicBezTo>
                  <a:pt x="1667816" y="201986"/>
                  <a:pt x="1655048" y="178291"/>
                  <a:pt x="1685925" y="219458"/>
                </a:cubicBezTo>
                <a:cubicBezTo>
                  <a:pt x="1691837" y="227340"/>
                  <a:pt x="1705136" y="246943"/>
                  <a:pt x="1714500" y="252795"/>
                </a:cubicBezTo>
                <a:cubicBezTo>
                  <a:pt x="1721750" y="257326"/>
                  <a:pt x="1730124" y="259863"/>
                  <a:pt x="1738313" y="262320"/>
                </a:cubicBezTo>
                <a:cubicBezTo>
                  <a:pt x="1763531" y="269886"/>
                  <a:pt x="1802360" y="269677"/>
                  <a:pt x="1824038" y="271845"/>
                </a:cubicBezTo>
                <a:cubicBezTo>
                  <a:pt x="1835207" y="272962"/>
                  <a:pt x="1846263" y="275020"/>
                  <a:pt x="1857375" y="276608"/>
                </a:cubicBezTo>
                <a:cubicBezTo>
                  <a:pt x="1862138" y="275020"/>
                  <a:pt x="1867743" y="274981"/>
                  <a:pt x="1871663" y="271845"/>
                </a:cubicBezTo>
                <a:cubicBezTo>
                  <a:pt x="1896318" y="252122"/>
                  <a:pt x="1863734" y="261408"/>
                  <a:pt x="1895475" y="243270"/>
                </a:cubicBezTo>
                <a:cubicBezTo>
                  <a:pt x="1901158" y="240023"/>
                  <a:pt x="1908175" y="240095"/>
                  <a:pt x="1914525" y="238508"/>
                </a:cubicBezTo>
                <a:cubicBezTo>
                  <a:pt x="1916113" y="232158"/>
                  <a:pt x="1916710" y="225474"/>
                  <a:pt x="1919288" y="219458"/>
                </a:cubicBezTo>
                <a:cubicBezTo>
                  <a:pt x="1921543" y="214197"/>
                  <a:pt x="1928813" y="205170"/>
                  <a:pt x="1928813" y="20517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</p:spTree>
    <p:extLst>
      <p:ext uri="{BB962C8B-B14F-4D97-AF65-F5344CB8AC3E}">
        <p14:creationId xmlns:p14="http://schemas.microsoft.com/office/powerpoint/2010/main" val="51216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292006"/>
            <a:ext cx="658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SECTOR MIRAVALLE – MAPA PUOS V2 INCORPORADA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793F0F-9403-4CEE-9863-87E4E6ED0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1" t="26499" r="22766" b="9342"/>
          <a:stretch/>
        </p:blipFill>
        <p:spPr>
          <a:xfrm>
            <a:off x="420582" y="764704"/>
            <a:ext cx="8302835" cy="561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15C1F474-60C3-40E1-A67D-70D7892145D9}"/>
              </a:ext>
            </a:extLst>
          </p:cNvPr>
          <p:cNvSpPr/>
          <p:nvPr/>
        </p:nvSpPr>
        <p:spPr>
          <a:xfrm>
            <a:off x="4376738" y="2762250"/>
            <a:ext cx="1966912" cy="938337"/>
          </a:xfrm>
          <a:custGeom>
            <a:avLst/>
            <a:gdLst>
              <a:gd name="connsiteX0" fmla="*/ 1966912 w 1966912"/>
              <a:gd name="connsiteY0" fmla="*/ 366713 h 938337"/>
              <a:gd name="connsiteX1" fmla="*/ 1943100 w 1966912"/>
              <a:gd name="connsiteY1" fmla="*/ 371475 h 938337"/>
              <a:gd name="connsiteX2" fmla="*/ 1914525 w 1966912"/>
              <a:gd name="connsiteY2" fmla="*/ 352425 h 938337"/>
              <a:gd name="connsiteX3" fmla="*/ 1900237 w 1966912"/>
              <a:gd name="connsiteY3" fmla="*/ 347663 h 938337"/>
              <a:gd name="connsiteX4" fmla="*/ 1871662 w 1966912"/>
              <a:gd name="connsiteY4" fmla="*/ 328613 h 938337"/>
              <a:gd name="connsiteX5" fmla="*/ 1857375 w 1966912"/>
              <a:gd name="connsiteY5" fmla="*/ 319088 h 938337"/>
              <a:gd name="connsiteX6" fmla="*/ 1828800 w 1966912"/>
              <a:gd name="connsiteY6" fmla="*/ 304800 h 938337"/>
              <a:gd name="connsiteX7" fmla="*/ 1785937 w 1966912"/>
              <a:gd name="connsiteY7" fmla="*/ 280988 h 938337"/>
              <a:gd name="connsiteX8" fmla="*/ 1781175 w 1966912"/>
              <a:gd name="connsiteY8" fmla="*/ 266700 h 938337"/>
              <a:gd name="connsiteX9" fmla="*/ 1762125 w 1966912"/>
              <a:gd name="connsiteY9" fmla="*/ 257175 h 938337"/>
              <a:gd name="connsiteX10" fmla="*/ 1747837 w 1966912"/>
              <a:gd name="connsiteY10" fmla="*/ 247650 h 938337"/>
              <a:gd name="connsiteX11" fmla="*/ 1719262 w 1966912"/>
              <a:gd name="connsiteY11" fmla="*/ 223838 h 938337"/>
              <a:gd name="connsiteX12" fmla="*/ 1704975 w 1966912"/>
              <a:gd name="connsiteY12" fmla="*/ 219075 h 938337"/>
              <a:gd name="connsiteX13" fmla="*/ 1662112 w 1966912"/>
              <a:gd name="connsiteY13" fmla="*/ 180975 h 938337"/>
              <a:gd name="connsiteX14" fmla="*/ 1619250 w 1966912"/>
              <a:gd name="connsiteY14" fmla="*/ 142875 h 938337"/>
              <a:gd name="connsiteX15" fmla="*/ 1604962 w 1966912"/>
              <a:gd name="connsiteY15" fmla="*/ 133350 h 938337"/>
              <a:gd name="connsiteX16" fmla="*/ 1585912 w 1966912"/>
              <a:gd name="connsiteY16" fmla="*/ 109538 h 938337"/>
              <a:gd name="connsiteX17" fmla="*/ 1557337 w 1966912"/>
              <a:gd name="connsiteY17" fmla="*/ 80963 h 938337"/>
              <a:gd name="connsiteX18" fmla="*/ 1514475 w 1966912"/>
              <a:gd name="connsiteY18" fmla="*/ 52388 h 938337"/>
              <a:gd name="connsiteX19" fmla="*/ 1485900 w 1966912"/>
              <a:gd name="connsiteY19" fmla="*/ 38100 h 938337"/>
              <a:gd name="connsiteX20" fmla="*/ 1471612 w 1966912"/>
              <a:gd name="connsiteY20" fmla="*/ 28575 h 938337"/>
              <a:gd name="connsiteX21" fmla="*/ 1452562 w 1966912"/>
              <a:gd name="connsiteY21" fmla="*/ 19050 h 938337"/>
              <a:gd name="connsiteX22" fmla="*/ 1438275 w 1966912"/>
              <a:gd name="connsiteY22" fmla="*/ 9525 h 938337"/>
              <a:gd name="connsiteX23" fmla="*/ 1400175 w 1966912"/>
              <a:gd name="connsiteY23" fmla="*/ 0 h 938337"/>
              <a:gd name="connsiteX24" fmla="*/ 1257300 w 1966912"/>
              <a:gd name="connsiteY24" fmla="*/ 4763 h 938337"/>
              <a:gd name="connsiteX25" fmla="*/ 1238250 w 1966912"/>
              <a:gd name="connsiteY25" fmla="*/ 9525 h 938337"/>
              <a:gd name="connsiteX26" fmla="*/ 1228725 w 1966912"/>
              <a:gd name="connsiteY26" fmla="*/ 28575 h 938337"/>
              <a:gd name="connsiteX27" fmla="*/ 1214437 w 1966912"/>
              <a:gd name="connsiteY27" fmla="*/ 47625 h 938337"/>
              <a:gd name="connsiteX28" fmla="*/ 1195387 w 1966912"/>
              <a:gd name="connsiteY28" fmla="*/ 76200 h 938337"/>
              <a:gd name="connsiteX29" fmla="*/ 1157287 w 1966912"/>
              <a:gd name="connsiteY29" fmla="*/ 85725 h 938337"/>
              <a:gd name="connsiteX30" fmla="*/ 1147762 w 1966912"/>
              <a:gd name="connsiteY30" fmla="*/ 100013 h 938337"/>
              <a:gd name="connsiteX31" fmla="*/ 1090612 w 1966912"/>
              <a:gd name="connsiteY31" fmla="*/ 128588 h 938337"/>
              <a:gd name="connsiteX32" fmla="*/ 1076325 w 1966912"/>
              <a:gd name="connsiteY32" fmla="*/ 138113 h 938337"/>
              <a:gd name="connsiteX33" fmla="*/ 1052512 w 1966912"/>
              <a:gd name="connsiteY33" fmla="*/ 142875 h 938337"/>
              <a:gd name="connsiteX34" fmla="*/ 1038225 w 1966912"/>
              <a:gd name="connsiteY34" fmla="*/ 147638 h 938337"/>
              <a:gd name="connsiteX35" fmla="*/ 990600 w 1966912"/>
              <a:gd name="connsiteY35" fmla="*/ 157163 h 938337"/>
              <a:gd name="connsiteX36" fmla="*/ 942975 w 1966912"/>
              <a:gd name="connsiteY36" fmla="*/ 176213 h 938337"/>
              <a:gd name="connsiteX37" fmla="*/ 914400 w 1966912"/>
              <a:gd name="connsiteY37" fmla="*/ 185738 h 938337"/>
              <a:gd name="connsiteX38" fmla="*/ 900112 w 1966912"/>
              <a:gd name="connsiteY38" fmla="*/ 190500 h 938337"/>
              <a:gd name="connsiteX39" fmla="*/ 890587 w 1966912"/>
              <a:gd name="connsiteY39" fmla="*/ 204788 h 938337"/>
              <a:gd name="connsiteX40" fmla="*/ 842962 w 1966912"/>
              <a:gd name="connsiteY40" fmla="*/ 223838 h 938337"/>
              <a:gd name="connsiteX41" fmla="*/ 828675 w 1966912"/>
              <a:gd name="connsiteY41" fmla="*/ 228600 h 938337"/>
              <a:gd name="connsiteX42" fmla="*/ 809625 w 1966912"/>
              <a:gd name="connsiteY42" fmla="*/ 238125 h 938337"/>
              <a:gd name="connsiteX43" fmla="*/ 790575 w 1966912"/>
              <a:gd name="connsiteY43" fmla="*/ 242888 h 938337"/>
              <a:gd name="connsiteX44" fmla="*/ 742950 w 1966912"/>
              <a:gd name="connsiteY44" fmla="*/ 252413 h 938337"/>
              <a:gd name="connsiteX45" fmla="*/ 666750 w 1966912"/>
              <a:gd name="connsiteY45" fmla="*/ 276225 h 938337"/>
              <a:gd name="connsiteX46" fmla="*/ 633412 w 1966912"/>
              <a:gd name="connsiteY46" fmla="*/ 295275 h 938337"/>
              <a:gd name="connsiteX47" fmla="*/ 590550 w 1966912"/>
              <a:gd name="connsiteY47" fmla="*/ 309563 h 938337"/>
              <a:gd name="connsiteX48" fmla="*/ 561975 w 1966912"/>
              <a:gd name="connsiteY48" fmla="*/ 328613 h 938337"/>
              <a:gd name="connsiteX49" fmla="*/ 528637 w 1966912"/>
              <a:gd name="connsiteY49" fmla="*/ 342900 h 938337"/>
              <a:gd name="connsiteX50" fmla="*/ 495300 w 1966912"/>
              <a:gd name="connsiteY50" fmla="*/ 371475 h 938337"/>
              <a:gd name="connsiteX51" fmla="*/ 466725 w 1966912"/>
              <a:gd name="connsiteY51" fmla="*/ 390525 h 938337"/>
              <a:gd name="connsiteX52" fmla="*/ 452437 w 1966912"/>
              <a:gd name="connsiteY52" fmla="*/ 404813 h 938337"/>
              <a:gd name="connsiteX53" fmla="*/ 419100 w 1966912"/>
              <a:gd name="connsiteY53" fmla="*/ 419100 h 938337"/>
              <a:gd name="connsiteX54" fmla="*/ 390525 w 1966912"/>
              <a:gd name="connsiteY54" fmla="*/ 433388 h 938337"/>
              <a:gd name="connsiteX55" fmla="*/ 376237 w 1966912"/>
              <a:gd name="connsiteY55" fmla="*/ 442913 h 938337"/>
              <a:gd name="connsiteX56" fmla="*/ 204787 w 1966912"/>
              <a:gd name="connsiteY56" fmla="*/ 438150 h 938337"/>
              <a:gd name="connsiteX57" fmla="*/ 190500 w 1966912"/>
              <a:gd name="connsiteY57" fmla="*/ 423863 h 938337"/>
              <a:gd name="connsiteX58" fmla="*/ 176212 w 1966912"/>
              <a:gd name="connsiteY58" fmla="*/ 404813 h 938337"/>
              <a:gd name="connsiteX59" fmla="*/ 166687 w 1966912"/>
              <a:gd name="connsiteY59" fmla="*/ 390525 h 938337"/>
              <a:gd name="connsiteX60" fmla="*/ 90487 w 1966912"/>
              <a:gd name="connsiteY60" fmla="*/ 376238 h 938337"/>
              <a:gd name="connsiteX61" fmla="*/ 42862 w 1966912"/>
              <a:gd name="connsiteY61" fmla="*/ 361950 h 938337"/>
              <a:gd name="connsiteX62" fmla="*/ 0 w 1966912"/>
              <a:gd name="connsiteY62" fmla="*/ 338138 h 938337"/>
              <a:gd name="connsiteX63" fmla="*/ 4762 w 1966912"/>
              <a:gd name="connsiteY63" fmla="*/ 361950 h 938337"/>
              <a:gd name="connsiteX64" fmla="*/ 14287 w 1966912"/>
              <a:gd name="connsiteY64" fmla="*/ 428625 h 938337"/>
              <a:gd name="connsiteX65" fmla="*/ 23812 w 1966912"/>
              <a:gd name="connsiteY65" fmla="*/ 500063 h 938337"/>
              <a:gd name="connsiteX66" fmla="*/ 33337 w 1966912"/>
              <a:gd name="connsiteY66" fmla="*/ 533400 h 938337"/>
              <a:gd name="connsiteX67" fmla="*/ 38100 w 1966912"/>
              <a:gd name="connsiteY67" fmla="*/ 552450 h 938337"/>
              <a:gd name="connsiteX68" fmla="*/ 42862 w 1966912"/>
              <a:gd name="connsiteY68" fmla="*/ 566738 h 938337"/>
              <a:gd name="connsiteX69" fmla="*/ 47625 w 1966912"/>
              <a:gd name="connsiteY69" fmla="*/ 585788 h 938337"/>
              <a:gd name="connsiteX70" fmla="*/ 52387 w 1966912"/>
              <a:gd name="connsiteY70" fmla="*/ 600075 h 938337"/>
              <a:gd name="connsiteX71" fmla="*/ 57150 w 1966912"/>
              <a:gd name="connsiteY71" fmla="*/ 619125 h 938337"/>
              <a:gd name="connsiteX72" fmla="*/ 61912 w 1966912"/>
              <a:gd name="connsiteY72" fmla="*/ 633413 h 938337"/>
              <a:gd name="connsiteX73" fmla="*/ 66675 w 1966912"/>
              <a:gd name="connsiteY73" fmla="*/ 657225 h 938337"/>
              <a:gd name="connsiteX74" fmla="*/ 76200 w 1966912"/>
              <a:gd name="connsiteY74" fmla="*/ 685800 h 938337"/>
              <a:gd name="connsiteX75" fmla="*/ 80962 w 1966912"/>
              <a:gd name="connsiteY75" fmla="*/ 714375 h 938337"/>
              <a:gd name="connsiteX76" fmla="*/ 85725 w 1966912"/>
              <a:gd name="connsiteY76" fmla="*/ 728663 h 938337"/>
              <a:gd name="connsiteX77" fmla="*/ 95250 w 1966912"/>
              <a:gd name="connsiteY77" fmla="*/ 795338 h 938337"/>
              <a:gd name="connsiteX78" fmla="*/ 104775 w 1966912"/>
              <a:gd name="connsiteY78" fmla="*/ 866775 h 938337"/>
              <a:gd name="connsiteX79" fmla="*/ 128587 w 1966912"/>
              <a:gd name="connsiteY79" fmla="*/ 938213 h 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66912" h="938337">
                <a:moveTo>
                  <a:pt x="1966912" y="366713"/>
                </a:moveTo>
                <a:cubicBezTo>
                  <a:pt x="1958975" y="368300"/>
                  <a:pt x="1951194" y="371475"/>
                  <a:pt x="1943100" y="371475"/>
                </a:cubicBezTo>
                <a:cubicBezTo>
                  <a:pt x="1926111" y="371475"/>
                  <a:pt x="1927413" y="361017"/>
                  <a:pt x="1914525" y="352425"/>
                </a:cubicBezTo>
                <a:cubicBezTo>
                  <a:pt x="1910348" y="349640"/>
                  <a:pt x="1905000" y="349250"/>
                  <a:pt x="1900237" y="347663"/>
                </a:cubicBezTo>
                <a:lnTo>
                  <a:pt x="1871662" y="328613"/>
                </a:lnTo>
                <a:cubicBezTo>
                  <a:pt x="1866900" y="325438"/>
                  <a:pt x="1862494" y="321648"/>
                  <a:pt x="1857375" y="319088"/>
                </a:cubicBezTo>
                <a:cubicBezTo>
                  <a:pt x="1847850" y="314325"/>
                  <a:pt x="1837999" y="310166"/>
                  <a:pt x="1828800" y="304800"/>
                </a:cubicBezTo>
                <a:cubicBezTo>
                  <a:pt x="1785134" y="279328"/>
                  <a:pt x="1815871" y="290965"/>
                  <a:pt x="1785937" y="280988"/>
                </a:cubicBezTo>
                <a:cubicBezTo>
                  <a:pt x="1784350" y="276225"/>
                  <a:pt x="1784725" y="270250"/>
                  <a:pt x="1781175" y="266700"/>
                </a:cubicBezTo>
                <a:cubicBezTo>
                  <a:pt x="1776155" y="261680"/>
                  <a:pt x="1768289" y="260697"/>
                  <a:pt x="1762125" y="257175"/>
                </a:cubicBezTo>
                <a:cubicBezTo>
                  <a:pt x="1757155" y="254335"/>
                  <a:pt x="1752234" y="251314"/>
                  <a:pt x="1747837" y="247650"/>
                </a:cubicBezTo>
                <a:cubicBezTo>
                  <a:pt x="1732034" y="234481"/>
                  <a:pt x="1737002" y="232708"/>
                  <a:pt x="1719262" y="223838"/>
                </a:cubicBezTo>
                <a:cubicBezTo>
                  <a:pt x="1714772" y="221593"/>
                  <a:pt x="1709465" y="221320"/>
                  <a:pt x="1704975" y="219075"/>
                </a:cubicBezTo>
                <a:cubicBezTo>
                  <a:pt x="1690122" y="211648"/>
                  <a:pt x="1669687" y="191076"/>
                  <a:pt x="1662112" y="180975"/>
                </a:cubicBezTo>
                <a:cubicBezTo>
                  <a:pt x="1640957" y="152767"/>
                  <a:pt x="1654429" y="166327"/>
                  <a:pt x="1619250" y="142875"/>
                </a:cubicBezTo>
                <a:lnTo>
                  <a:pt x="1604962" y="133350"/>
                </a:lnTo>
                <a:cubicBezTo>
                  <a:pt x="1595691" y="105536"/>
                  <a:pt x="1607454" y="131080"/>
                  <a:pt x="1585912" y="109538"/>
                </a:cubicBezTo>
                <a:cubicBezTo>
                  <a:pt x="1542681" y="66307"/>
                  <a:pt x="1596625" y="109026"/>
                  <a:pt x="1557337" y="80963"/>
                </a:cubicBezTo>
                <a:cubicBezTo>
                  <a:pt x="1533763" y="64124"/>
                  <a:pt x="1541734" y="67257"/>
                  <a:pt x="1514475" y="52388"/>
                </a:cubicBezTo>
                <a:cubicBezTo>
                  <a:pt x="1505126" y="47288"/>
                  <a:pt x="1495209" y="43272"/>
                  <a:pt x="1485900" y="38100"/>
                </a:cubicBezTo>
                <a:cubicBezTo>
                  <a:pt x="1480896" y="35320"/>
                  <a:pt x="1476582" y="31415"/>
                  <a:pt x="1471612" y="28575"/>
                </a:cubicBezTo>
                <a:cubicBezTo>
                  <a:pt x="1465448" y="25053"/>
                  <a:pt x="1458726" y="22572"/>
                  <a:pt x="1452562" y="19050"/>
                </a:cubicBezTo>
                <a:cubicBezTo>
                  <a:pt x="1447592" y="16210"/>
                  <a:pt x="1443654" y="11481"/>
                  <a:pt x="1438275" y="9525"/>
                </a:cubicBezTo>
                <a:cubicBezTo>
                  <a:pt x="1425972" y="5051"/>
                  <a:pt x="1412875" y="3175"/>
                  <a:pt x="1400175" y="0"/>
                </a:cubicBezTo>
                <a:cubicBezTo>
                  <a:pt x="1352550" y="1588"/>
                  <a:pt x="1304869" y="1965"/>
                  <a:pt x="1257300" y="4763"/>
                </a:cubicBezTo>
                <a:cubicBezTo>
                  <a:pt x="1250766" y="5147"/>
                  <a:pt x="1243278" y="5335"/>
                  <a:pt x="1238250" y="9525"/>
                </a:cubicBezTo>
                <a:cubicBezTo>
                  <a:pt x="1232796" y="14070"/>
                  <a:pt x="1232488" y="22555"/>
                  <a:pt x="1228725" y="28575"/>
                </a:cubicBezTo>
                <a:cubicBezTo>
                  <a:pt x="1224518" y="35306"/>
                  <a:pt x="1218989" y="41122"/>
                  <a:pt x="1214437" y="47625"/>
                </a:cubicBezTo>
                <a:cubicBezTo>
                  <a:pt x="1207872" y="57003"/>
                  <a:pt x="1206612" y="73955"/>
                  <a:pt x="1195387" y="76200"/>
                </a:cubicBezTo>
                <a:cubicBezTo>
                  <a:pt x="1166652" y="81948"/>
                  <a:pt x="1179254" y="78404"/>
                  <a:pt x="1157287" y="85725"/>
                </a:cubicBezTo>
                <a:cubicBezTo>
                  <a:pt x="1154112" y="90488"/>
                  <a:pt x="1152070" y="96244"/>
                  <a:pt x="1147762" y="100013"/>
                </a:cubicBezTo>
                <a:cubicBezTo>
                  <a:pt x="1125037" y="119898"/>
                  <a:pt x="1117589" y="119596"/>
                  <a:pt x="1090612" y="128588"/>
                </a:cubicBezTo>
                <a:cubicBezTo>
                  <a:pt x="1085850" y="131763"/>
                  <a:pt x="1081684" y="136103"/>
                  <a:pt x="1076325" y="138113"/>
                </a:cubicBezTo>
                <a:cubicBezTo>
                  <a:pt x="1068746" y="140955"/>
                  <a:pt x="1060365" y="140912"/>
                  <a:pt x="1052512" y="142875"/>
                </a:cubicBezTo>
                <a:cubicBezTo>
                  <a:pt x="1047642" y="144093"/>
                  <a:pt x="1043116" y="146509"/>
                  <a:pt x="1038225" y="147638"/>
                </a:cubicBezTo>
                <a:cubicBezTo>
                  <a:pt x="1022450" y="151278"/>
                  <a:pt x="1006107" y="152511"/>
                  <a:pt x="990600" y="157163"/>
                </a:cubicBezTo>
                <a:cubicBezTo>
                  <a:pt x="974223" y="162076"/>
                  <a:pt x="959195" y="170806"/>
                  <a:pt x="942975" y="176213"/>
                </a:cubicBezTo>
                <a:lnTo>
                  <a:pt x="914400" y="185738"/>
                </a:lnTo>
                <a:lnTo>
                  <a:pt x="900112" y="190500"/>
                </a:lnTo>
                <a:cubicBezTo>
                  <a:pt x="896937" y="195263"/>
                  <a:pt x="894984" y="201124"/>
                  <a:pt x="890587" y="204788"/>
                </a:cubicBezTo>
                <a:cubicBezTo>
                  <a:pt x="881244" y="212574"/>
                  <a:pt x="851844" y="220877"/>
                  <a:pt x="842962" y="223838"/>
                </a:cubicBezTo>
                <a:cubicBezTo>
                  <a:pt x="838200" y="225425"/>
                  <a:pt x="833165" y="226355"/>
                  <a:pt x="828675" y="228600"/>
                </a:cubicBezTo>
                <a:cubicBezTo>
                  <a:pt x="822325" y="231775"/>
                  <a:pt x="816272" y="235632"/>
                  <a:pt x="809625" y="238125"/>
                </a:cubicBezTo>
                <a:cubicBezTo>
                  <a:pt x="803496" y="240423"/>
                  <a:pt x="796993" y="241604"/>
                  <a:pt x="790575" y="242888"/>
                </a:cubicBezTo>
                <a:cubicBezTo>
                  <a:pt x="776687" y="245666"/>
                  <a:pt x="757036" y="247382"/>
                  <a:pt x="742950" y="252413"/>
                </a:cubicBezTo>
                <a:cubicBezTo>
                  <a:pt x="673630" y="277171"/>
                  <a:pt x="719379" y="267454"/>
                  <a:pt x="666750" y="276225"/>
                </a:cubicBezTo>
                <a:cubicBezTo>
                  <a:pt x="654527" y="284374"/>
                  <a:pt x="647694" y="289782"/>
                  <a:pt x="633412" y="295275"/>
                </a:cubicBezTo>
                <a:cubicBezTo>
                  <a:pt x="619356" y="300681"/>
                  <a:pt x="603081" y="301209"/>
                  <a:pt x="590550" y="309563"/>
                </a:cubicBezTo>
                <a:cubicBezTo>
                  <a:pt x="581025" y="315913"/>
                  <a:pt x="572835" y="324993"/>
                  <a:pt x="561975" y="328613"/>
                </a:cubicBezTo>
                <a:cubicBezTo>
                  <a:pt x="540952" y="335620"/>
                  <a:pt x="552177" y="331130"/>
                  <a:pt x="528637" y="342900"/>
                </a:cubicBezTo>
                <a:cubicBezTo>
                  <a:pt x="499971" y="381123"/>
                  <a:pt x="530501" y="346331"/>
                  <a:pt x="495300" y="371475"/>
                </a:cubicBezTo>
                <a:cubicBezTo>
                  <a:pt x="464085" y="393771"/>
                  <a:pt x="497372" y="380310"/>
                  <a:pt x="466725" y="390525"/>
                </a:cubicBezTo>
                <a:cubicBezTo>
                  <a:pt x="461962" y="395288"/>
                  <a:pt x="457918" y="400898"/>
                  <a:pt x="452437" y="404813"/>
                </a:cubicBezTo>
                <a:cubicBezTo>
                  <a:pt x="442138" y="412170"/>
                  <a:pt x="430760" y="415214"/>
                  <a:pt x="419100" y="419100"/>
                </a:cubicBezTo>
                <a:cubicBezTo>
                  <a:pt x="378151" y="446398"/>
                  <a:pt x="429961" y="413669"/>
                  <a:pt x="390525" y="433388"/>
                </a:cubicBezTo>
                <a:cubicBezTo>
                  <a:pt x="385405" y="435948"/>
                  <a:pt x="381000" y="439738"/>
                  <a:pt x="376237" y="442913"/>
                </a:cubicBezTo>
                <a:cubicBezTo>
                  <a:pt x="319087" y="441325"/>
                  <a:pt x="261661" y="443983"/>
                  <a:pt x="204787" y="438150"/>
                </a:cubicBezTo>
                <a:cubicBezTo>
                  <a:pt x="198087" y="437463"/>
                  <a:pt x="194883" y="428977"/>
                  <a:pt x="190500" y="423863"/>
                </a:cubicBezTo>
                <a:cubicBezTo>
                  <a:pt x="185334" y="417836"/>
                  <a:pt x="180826" y="411272"/>
                  <a:pt x="176212" y="404813"/>
                </a:cubicBezTo>
                <a:cubicBezTo>
                  <a:pt x="172885" y="400155"/>
                  <a:pt x="170734" y="394573"/>
                  <a:pt x="166687" y="390525"/>
                </a:cubicBezTo>
                <a:cubicBezTo>
                  <a:pt x="146556" y="370393"/>
                  <a:pt x="116959" y="378274"/>
                  <a:pt x="90487" y="376238"/>
                </a:cubicBezTo>
                <a:cubicBezTo>
                  <a:pt x="79839" y="373576"/>
                  <a:pt x="49817" y="366587"/>
                  <a:pt x="42862" y="361950"/>
                </a:cubicBezTo>
                <a:cubicBezTo>
                  <a:pt x="10110" y="340115"/>
                  <a:pt x="25147" y="346520"/>
                  <a:pt x="0" y="338138"/>
                </a:cubicBezTo>
                <a:cubicBezTo>
                  <a:pt x="1587" y="346075"/>
                  <a:pt x="3758" y="353918"/>
                  <a:pt x="4762" y="361950"/>
                </a:cubicBezTo>
                <a:cubicBezTo>
                  <a:pt x="13109" y="428727"/>
                  <a:pt x="3084" y="395015"/>
                  <a:pt x="14287" y="428625"/>
                </a:cubicBezTo>
                <a:cubicBezTo>
                  <a:pt x="17462" y="457201"/>
                  <a:pt x="18470" y="473351"/>
                  <a:pt x="23812" y="500063"/>
                </a:cubicBezTo>
                <a:cubicBezTo>
                  <a:pt x="28772" y="524861"/>
                  <a:pt x="27288" y="512230"/>
                  <a:pt x="33337" y="533400"/>
                </a:cubicBezTo>
                <a:cubicBezTo>
                  <a:pt x="35135" y="539694"/>
                  <a:pt x="36302" y="546156"/>
                  <a:pt x="38100" y="552450"/>
                </a:cubicBezTo>
                <a:cubicBezTo>
                  <a:pt x="39479" y="557277"/>
                  <a:pt x="41483" y="561911"/>
                  <a:pt x="42862" y="566738"/>
                </a:cubicBezTo>
                <a:cubicBezTo>
                  <a:pt x="44660" y="573032"/>
                  <a:pt x="45827" y="579494"/>
                  <a:pt x="47625" y="585788"/>
                </a:cubicBezTo>
                <a:cubicBezTo>
                  <a:pt x="49004" y="590615"/>
                  <a:pt x="51008" y="595248"/>
                  <a:pt x="52387" y="600075"/>
                </a:cubicBezTo>
                <a:cubicBezTo>
                  <a:pt x="54185" y="606369"/>
                  <a:pt x="55352" y="612831"/>
                  <a:pt x="57150" y="619125"/>
                </a:cubicBezTo>
                <a:cubicBezTo>
                  <a:pt x="58529" y="623952"/>
                  <a:pt x="60694" y="628543"/>
                  <a:pt x="61912" y="633413"/>
                </a:cubicBezTo>
                <a:cubicBezTo>
                  <a:pt x="63875" y="641266"/>
                  <a:pt x="64545" y="649416"/>
                  <a:pt x="66675" y="657225"/>
                </a:cubicBezTo>
                <a:cubicBezTo>
                  <a:pt x="69317" y="666911"/>
                  <a:pt x="76200" y="685800"/>
                  <a:pt x="76200" y="685800"/>
                </a:cubicBezTo>
                <a:cubicBezTo>
                  <a:pt x="77787" y="695325"/>
                  <a:pt x="78867" y="704949"/>
                  <a:pt x="80962" y="714375"/>
                </a:cubicBezTo>
                <a:cubicBezTo>
                  <a:pt x="82051" y="719276"/>
                  <a:pt x="84853" y="723719"/>
                  <a:pt x="85725" y="728663"/>
                </a:cubicBezTo>
                <a:cubicBezTo>
                  <a:pt x="89627" y="750772"/>
                  <a:pt x="92677" y="773035"/>
                  <a:pt x="95250" y="795338"/>
                </a:cubicBezTo>
                <a:cubicBezTo>
                  <a:pt x="103476" y="866630"/>
                  <a:pt x="93166" y="831953"/>
                  <a:pt x="104775" y="866775"/>
                </a:cubicBezTo>
                <a:cubicBezTo>
                  <a:pt x="109959" y="944549"/>
                  <a:pt x="85671" y="938213"/>
                  <a:pt x="128587" y="938213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E84D505-BFBC-4704-BDBC-6AAD5E770112}"/>
              </a:ext>
            </a:extLst>
          </p:cNvPr>
          <p:cNvSpPr txBox="1"/>
          <p:nvPr/>
        </p:nvSpPr>
        <p:spPr>
          <a:xfrm rot="20172292">
            <a:off x="4732152" y="2639140"/>
            <a:ext cx="789012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rgbClr val="C00000"/>
                </a:solidFill>
              </a:rPr>
              <a:t>CALLE S6-C</a:t>
            </a:r>
          </a:p>
        </p:txBody>
      </p:sp>
    </p:spTree>
    <p:extLst>
      <p:ext uri="{BB962C8B-B14F-4D97-AF65-F5344CB8AC3E}">
        <p14:creationId xmlns:p14="http://schemas.microsoft.com/office/powerpoint/2010/main" val="40975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1840" y="476672"/>
            <a:ext cx="3528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INFORMACIÓN CATASTRAL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DBFFA8-8AF8-49E1-996C-5C386F91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9185" r="6688" b="9563"/>
          <a:stretch/>
        </p:blipFill>
        <p:spPr>
          <a:xfrm>
            <a:off x="578328" y="998730"/>
            <a:ext cx="8026120" cy="4860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08907" y="116632"/>
            <a:ext cx="513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/>
              <a:t>AEROFOTOGRAFÍA  PROPORCIONADA POR EL IGM   </a:t>
            </a:r>
          </a:p>
          <a:p>
            <a:pPr algn="ctr"/>
            <a:r>
              <a:rPr lang="es-EC" b="1" dirty="0"/>
              <a:t>FECHA DE TOMA 2005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A08EB5-2BBB-4C5F-9E35-759ADF13B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3583" r="33463" b="26188"/>
          <a:stretch/>
        </p:blipFill>
        <p:spPr>
          <a:xfrm>
            <a:off x="323528" y="825767"/>
            <a:ext cx="5040560" cy="58435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978CCC8-502D-4192-834F-0A5B0869A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6" t="37394" r="47967" b="24787"/>
          <a:stretch/>
        </p:blipFill>
        <p:spPr>
          <a:xfrm>
            <a:off x="5982018" y="687672"/>
            <a:ext cx="2118374" cy="1733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BB64EEA-4BEE-4BAD-B0D1-1DD0B1744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2" t="37394" r="21651" b="24787"/>
          <a:stretch/>
        </p:blipFill>
        <p:spPr>
          <a:xfrm>
            <a:off x="5982018" y="2492895"/>
            <a:ext cx="2118374" cy="1944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5EFDD3B-8FBA-4BB1-ACE0-2FBDDB63A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9" t="36693" r="34301" b="21287"/>
          <a:stretch/>
        </p:blipFill>
        <p:spPr>
          <a:xfrm>
            <a:off x="5796136" y="4509120"/>
            <a:ext cx="2880320" cy="2160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31397" y="212116"/>
            <a:ext cx="7990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COOPERATIVA DE VIVIENDA "MIRAVALLE“ APROBADA MEDIANTE  </a:t>
            </a:r>
          </a:p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O</a:t>
            </a:r>
            <a:r>
              <a:rPr lang="es-EC" b="1" dirty="0">
                <a:solidFill>
                  <a:srgbClr val="222222"/>
                </a:solidFill>
                <a:latin typeface="Times New Roman" panose="02020603050405020304" pitchFamily="18" charset="0"/>
              </a:rPr>
              <a:t>RDENANZA </a:t>
            </a:r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METROPOLITANA NO. 2708 DE 25 DE FEBRERO DE 1992. 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BDCF728-455D-4777-B2E8-17B47CF54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6383" r="16138" b="6580"/>
          <a:stretch/>
        </p:blipFill>
        <p:spPr>
          <a:xfrm>
            <a:off x="395536" y="980728"/>
            <a:ext cx="8352928" cy="5341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57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1800" y="364014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PROPUESTA DE TRAZADO VIAL, CALLE S6C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3215A8-966E-42EC-9E6F-A501E18AA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0781" r="10625" b="6087"/>
          <a:stretch/>
        </p:blipFill>
        <p:spPr>
          <a:xfrm>
            <a:off x="334960" y="918012"/>
            <a:ext cx="8629528" cy="53913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50A83B-541E-4155-8A1E-F9DDCB057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3" t="38795" r="34540" b="40873"/>
          <a:stretch/>
        </p:blipFill>
        <p:spPr>
          <a:xfrm>
            <a:off x="395536" y="5373216"/>
            <a:ext cx="2232248" cy="720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617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138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Donny Roberto Aldean Tinoco</dc:creator>
  <cp:lastModifiedBy>Secretaria de Concejo</cp:lastModifiedBy>
  <cp:revision>41</cp:revision>
  <dcterms:created xsi:type="dcterms:W3CDTF">2018-09-24T18:43:13Z</dcterms:created>
  <dcterms:modified xsi:type="dcterms:W3CDTF">2020-08-20T12:28:32Z</dcterms:modified>
</cp:coreProperties>
</file>