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0" r:id="rId4"/>
    <p:sldId id="272" r:id="rId5"/>
    <p:sldId id="273" r:id="rId6"/>
    <p:sldId id="267" r:id="rId7"/>
    <p:sldId id="268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012" y="2243667"/>
            <a:ext cx="8676222" cy="1566334"/>
          </a:xfrm>
        </p:spPr>
        <p:txBody>
          <a:bodyPr/>
          <a:lstStyle/>
          <a:p>
            <a:r>
              <a:rPr lang="es-EC" dirty="0" smtClean="0"/>
              <a:t>PROCESO VIAL SISAPUNGO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1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24" y="2819399"/>
            <a:ext cx="8981439" cy="2302933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141413" y="135467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67" y="1587933"/>
            <a:ext cx="7272866" cy="5193904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41413" y="135467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1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69987"/>
            <a:ext cx="7061200" cy="5938299"/>
          </a:xfrm>
        </p:spPr>
      </p:pic>
      <p:sp>
        <p:nvSpPr>
          <p:cNvPr id="5" name="CuadroTexto 4"/>
          <p:cNvSpPr txBox="1"/>
          <p:nvPr/>
        </p:nvSpPr>
        <p:spPr>
          <a:xfrm>
            <a:off x="2311400" y="304800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TRAZADO VIAL CON HOJA CATASTRAL 20020 EXISTENTE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2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13" y="2040467"/>
            <a:ext cx="8581755" cy="3610617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41413" y="135467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04" y="1854201"/>
            <a:ext cx="7847159" cy="4715933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141413" y="135467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6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73" y="1989668"/>
            <a:ext cx="7834609" cy="3979333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141413" y="135467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97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65210" y="474132"/>
            <a:ext cx="9905998" cy="1134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 smtClean="0"/>
              <a:t>DENUNCIA DE IRREGULARIDADES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2369381" y="1885029"/>
            <a:ext cx="7438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POCO ANTES DE QUE TERMINE EL PERIODO DE CONSEJALIA DEL DISTRITO METROPOLITANO DE QUITO, PRESIONAN A MOVILIDAD A EMITIR UN INFORME ILEGAL QUE SOLICITE EL ARCHIVO DEL EXPEDIENTE DE LA VIA DE SISAPUNGO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SECRETARIA DE MOVILIDAD EMITE UN INFORME AMBIGUO, CON LA CONSLUSION DE ARCHIVO DEL EXPEDIENTE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SECRETARIA DE MOVILIDAD SE RETRACTA DEL INFORME EMITIDO Y RATIFICA SU APOYO A LA ALTERNATIVA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AL PARECER, SECRETARIA DE MOVILIDAD NO ENVIA ESTE INFORME CON EL QUE SE RETRACTA A LA ADMINISTRACION ZONAL TUMBACO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LA ADMINISTRACION ZONAL TUMBACO EMITE UN INFORME CONFUSO Y DE CONCLUSIONES ERRONEAS CON RESPALDO DE FOTOGRAFIAS EN AREAS Y CALLES INCORRECTAS</a:t>
            </a:r>
          </a:p>
        </p:txBody>
      </p:sp>
    </p:spTree>
    <p:extLst>
      <p:ext uri="{BB962C8B-B14F-4D97-AF65-F5344CB8AC3E}">
        <p14:creationId xmlns:p14="http://schemas.microsoft.com/office/powerpoint/2010/main" val="300817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37" y="863584"/>
            <a:ext cx="7353032" cy="1074961"/>
          </a:xfrm>
        </p:spPr>
      </p:pic>
      <p:sp>
        <p:nvSpPr>
          <p:cNvPr id="5" name="CuadroTexto 4"/>
          <p:cNvSpPr txBox="1"/>
          <p:nvPr/>
        </p:nvSpPr>
        <p:spPr>
          <a:xfrm>
            <a:off x="2006600" y="2006584"/>
            <a:ext cx="851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LA VIA DE SISAPUNGO SE ENCUENTRA DETALLADA EN EL MAPA PUOS V1 ORDENANZA 171 DEL 30 DE DICIEMBRE DEL AÑO 2011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3158070" y="279397"/>
            <a:ext cx="578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INFORME DE MOVILIDAD No. SM-DMPPM-009/2019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06" y="2652915"/>
            <a:ext cx="5081917" cy="42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87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21467" y="364067"/>
            <a:ext cx="741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SECRETARIA DE MOVILIDAD DETERMINA QUE LA ALTERNATIVA 1 NO FAVORECE AL BIEN COMUN, “MAS SI A LOS MORADORES DEL BARRIO SISAPUNGO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70" y="1579868"/>
            <a:ext cx="7490460" cy="19202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69" y="3690977"/>
            <a:ext cx="7487497" cy="19354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21468" y="5850467"/>
            <a:ext cx="762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VIA DETERMINADA DE ACCESO PARA LOS LOTES EN LA ESCRITURA DE PARTICION DE LA HACIENDA SALAZAR DESDE 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45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746760"/>
            <a:ext cx="76962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86933"/>
          </a:xfrm>
        </p:spPr>
        <p:txBody>
          <a:bodyPr/>
          <a:lstStyle/>
          <a:p>
            <a:pPr algn="ctr"/>
            <a:r>
              <a:rPr lang="es-EC" dirty="0" smtClean="0"/>
              <a:t>ESCRITURA ORIGINAL DE PARTICION DE HACIENDA SALAZAR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897063"/>
            <a:ext cx="8923866" cy="4699000"/>
          </a:xfrm>
        </p:spPr>
      </p:pic>
    </p:spTree>
    <p:extLst>
      <p:ext uri="{BB962C8B-B14F-4D97-AF65-F5344CB8AC3E}">
        <p14:creationId xmlns:p14="http://schemas.microsoft.com/office/powerpoint/2010/main" val="114729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0" y="1602741"/>
            <a:ext cx="7780020" cy="47701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23366" y="582923"/>
            <a:ext cx="857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 EL OFICIO SM-1092 – 2019 SE RETRACTA DEL OFICIO </a:t>
            </a:r>
            <a:r>
              <a:rPr lang="es-EC" dirty="0"/>
              <a:t>SM-DMPPM-009/2019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2205990" y="3022598"/>
            <a:ext cx="7780020" cy="685800"/>
          </a:xfrm>
          <a:prstGeom prst="rect">
            <a:avLst/>
          </a:prstGeom>
          <a:noFill/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2205990" y="3764386"/>
            <a:ext cx="7780020" cy="685800"/>
          </a:xfrm>
          <a:prstGeom prst="rect">
            <a:avLst/>
          </a:prstGeom>
          <a:noFill/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2197523" y="4614331"/>
            <a:ext cx="7780020" cy="711202"/>
          </a:xfrm>
          <a:prstGeom prst="rect">
            <a:avLst/>
          </a:prstGeom>
          <a:noFill/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2" y="1347469"/>
            <a:ext cx="6209217" cy="41219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30064" y="1041402"/>
            <a:ext cx="3987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EL ESTUDIO GDOC No. </a:t>
            </a:r>
            <a:r>
              <a:rPr lang="es-EC" dirty="0" smtClean="0"/>
              <a:t>2018-174227 NO REALIZA UN ANALISIS SOBRE LA PROBLEMÁTICA DEL INGRESO A LOS LOTES DEL SECTOR DE RUMIHUAICO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ESTA FOTOGRAFIA CORRESPONDE  A LA EXTENCION DE LA CALLE PABLO CLAUDEL QUE INTERSECARIA CON LA CALLE CARCHI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ESTA VIA NO CORRESPONDE A SISAPUNGO Y ES UN VIA QUE PRESTA SERVICIO A UNA VIVIENDA EN PARTICULAR, ES POR ESE MOTIVO QUE LA AZT NO PUDO OBSERVAR TRAFICO FLUYENDO POR ESTA VIA</a:t>
            </a:r>
          </a:p>
        </p:txBody>
      </p:sp>
    </p:spTree>
    <p:extLst>
      <p:ext uri="{BB962C8B-B14F-4D97-AF65-F5344CB8AC3E}">
        <p14:creationId xmlns:p14="http://schemas.microsoft.com/office/powerpoint/2010/main" val="253232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8" y="1449861"/>
            <a:ext cx="6295684" cy="38291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23197" y="1828798"/>
            <a:ext cx="398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ESTA FOTOGRAFIA CORRESPONDE  A LA VIA LA CERAMICA Y ES EL INGRESO DESDE LA RUTA VIVA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EL ESTUDIO GDOC No. 2018-174227 NO REFIERE A ESTUDIOS DE LA VIA PASAJE SALAZAR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523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897063"/>
            <a:ext cx="9905998" cy="4724400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86933"/>
          </a:xfrm>
        </p:spPr>
        <p:txBody>
          <a:bodyPr/>
          <a:lstStyle/>
          <a:p>
            <a:pPr algn="ctr"/>
            <a:r>
              <a:rPr lang="es-EC" dirty="0" smtClean="0"/>
              <a:t>ESCRITURA ORIGINAL DE PARTICION DE HACIENDA SALAZAR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0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51" y="979090"/>
            <a:ext cx="7713133" cy="5784850"/>
          </a:xfrm>
        </p:spPr>
      </p:pic>
      <p:sp>
        <p:nvSpPr>
          <p:cNvPr id="5" name="CuadroTexto 4"/>
          <p:cNvSpPr txBox="1"/>
          <p:nvPr/>
        </p:nvSpPr>
        <p:spPr>
          <a:xfrm>
            <a:off x="2565404" y="355604"/>
            <a:ext cx="691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CONTRATO GENERADO POR LA EMPRESA PUBLICA DE QUITO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2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956733"/>
            <a:ext cx="7655454" cy="5741590"/>
          </a:xfrm>
        </p:spPr>
      </p:pic>
      <p:sp>
        <p:nvSpPr>
          <p:cNvPr id="4" name="CuadroTexto 3"/>
          <p:cNvSpPr txBox="1"/>
          <p:nvPr/>
        </p:nvSpPr>
        <p:spPr>
          <a:xfrm>
            <a:off x="2565404" y="355604"/>
            <a:ext cx="691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CONTRATO GENERADO POR LA EMPRESA PUBLICA DE QUITO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6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-211670"/>
            <a:ext cx="9905998" cy="1100667"/>
          </a:xfrm>
        </p:spPr>
        <p:txBody>
          <a:bodyPr/>
          <a:lstStyle/>
          <a:p>
            <a:pPr algn="ctr"/>
            <a:r>
              <a:rPr lang="es-EC" dirty="0" err="1" smtClean="0"/>
              <a:t>Via</a:t>
            </a:r>
            <a:r>
              <a:rPr lang="es-EC" dirty="0" smtClean="0"/>
              <a:t> con existencia </a:t>
            </a:r>
            <a:r>
              <a:rPr lang="es-EC" dirty="0" err="1" smtClean="0"/>
              <a:t>historica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7" y="712925"/>
            <a:ext cx="6849533" cy="6085330"/>
          </a:xfrm>
        </p:spPr>
      </p:pic>
    </p:spTree>
    <p:extLst>
      <p:ext uri="{BB962C8B-B14F-4D97-AF65-F5344CB8AC3E}">
        <p14:creationId xmlns:p14="http://schemas.microsoft.com/office/powerpoint/2010/main" val="137726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68" y="1007533"/>
            <a:ext cx="6803942" cy="5698067"/>
          </a:xfrm>
        </p:spPr>
      </p:pic>
      <p:sp>
        <p:nvSpPr>
          <p:cNvPr id="5" name="CuadroTexto 4"/>
          <p:cNvSpPr txBox="1"/>
          <p:nvPr/>
        </p:nvSpPr>
        <p:spPr>
          <a:xfrm>
            <a:off x="2531538" y="397931"/>
            <a:ext cx="683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CORTE DE LA VIA POR LA CONSTRUCCION DE LA RUTA VIVA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3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42" y="3343068"/>
            <a:ext cx="7520940" cy="2415540"/>
          </a:xfrm>
        </p:spPr>
      </p:pic>
      <p:sp>
        <p:nvSpPr>
          <p:cNvPr id="5" name="CuadroTexto 4"/>
          <p:cNvSpPr txBox="1"/>
          <p:nvPr/>
        </p:nvSpPr>
        <p:spPr>
          <a:xfrm>
            <a:off x="2164607" y="2616200"/>
            <a:ext cx="779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TESTIMONIO INCORRECTO PARA CONFUNDIR A LAS AUTORIDADES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1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64" y="2599268"/>
            <a:ext cx="7122346" cy="3970866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141413" y="135467"/>
            <a:ext cx="9905998" cy="1905000"/>
          </a:xfrm>
        </p:spPr>
        <p:txBody>
          <a:bodyPr/>
          <a:lstStyle/>
          <a:p>
            <a:pPr algn="ctr"/>
            <a:r>
              <a:rPr lang="es-EC" dirty="0" smtClean="0"/>
              <a:t>EXPEDIENTE G-2015-170328 </a:t>
            </a:r>
            <a:br>
              <a:rPr lang="es-EC" dirty="0" smtClean="0"/>
            </a:br>
            <a:r>
              <a:rPr lang="es-EC" dirty="0" smtClean="0"/>
              <a:t>EMITIDO 13 DE JUNIO DEL 2017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946403" y="1972730"/>
            <a:ext cx="580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EL MUNICIPIO EMITE UNA ALTERNATIVA TECNICA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321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Malla</Template>
  <TotalTime>208</TotalTime>
  <Words>374</Words>
  <Application>Microsoft Office PowerPoint</Application>
  <PresentationFormat>Panorámica</PresentationFormat>
  <Paragraphs>33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Malla</vt:lpstr>
      <vt:lpstr>PROCESO VIAL SISAPUNGO</vt:lpstr>
      <vt:lpstr>ESCRITURA ORIGINAL DE PARTICION DE HACIENDA SALAZAR</vt:lpstr>
      <vt:lpstr>ESCRITURA ORIGINAL DE PARTICION DE HACIENDA SALAZAR</vt:lpstr>
      <vt:lpstr>Presentación de PowerPoint</vt:lpstr>
      <vt:lpstr>Presentación de PowerPoint</vt:lpstr>
      <vt:lpstr>Via con existencia historica</vt:lpstr>
      <vt:lpstr>Presentación de PowerPoint</vt:lpstr>
      <vt:lpstr>EXPEDIENTE G-2015-170328  EMITIDO 13 DE JUNIO DEL 2017</vt:lpstr>
      <vt:lpstr>EXPEDIENTE G-2015-170328  EMITIDO 13 DE JUNIO DEL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VIAL SISAPUNGO</dc:title>
  <dc:creator>user</dc:creator>
  <cp:lastModifiedBy>user</cp:lastModifiedBy>
  <cp:revision>14</cp:revision>
  <dcterms:created xsi:type="dcterms:W3CDTF">2019-09-01T22:39:05Z</dcterms:created>
  <dcterms:modified xsi:type="dcterms:W3CDTF">2019-09-02T02:07:23Z</dcterms:modified>
</cp:coreProperties>
</file>