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7" r:id="rId2"/>
    <p:sldId id="259" r:id="rId3"/>
    <p:sldId id="261" r:id="rId4"/>
    <p:sldId id="266" r:id="rId5"/>
  </p:sldIdLst>
  <p:sldSz cx="12192000" cy="6858000"/>
  <p:notesSz cx="6858000" cy="9144000"/>
  <p:defaultTextStyle>
    <a:defPPr lvl="0">
      <a:defRPr lang="es-ES_tradnl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276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01/07/2019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01/07/2019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9512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01/07/2019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0298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01/07/2019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267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01/07/2019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179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01/07/2019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206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01/07/2019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456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01/07/2019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046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01/07/2019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01/07/2019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01/07/2019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8E9CB-C5E4-D447-87EB-F9BE3040ECD0}" type="datetimeFigureOut">
              <a:rPr lang="es-ES_tradnl" smtClean="0"/>
              <a:t>01/07/2019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Google Shape;1029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4884" y="6086890"/>
            <a:ext cx="1243123" cy="62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1"/>
          <p:cNvPicPr preferRelativeResize="0"/>
          <p:nvPr/>
        </p:nvPicPr>
        <p:blipFill rotWithShape="1">
          <a:blip r:embed="rId3">
            <a:alphaModFix/>
          </a:blip>
          <a:srcRect r="16756" b="-179017"/>
          <a:stretch/>
        </p:blipFill>
        <p:spPr>
          <a:xfrm>
            <a:off x="350876" y="6419439"/>
            <a:ext cx="10092535" cy="446582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1"/>
          <p:cNvSpPr txBox="1"/>
          <p:nvPr/>
        </p:nvSpPr>
        <p:spPr>
          <a:xfrm>
            <a:off x="1049700" y="3153151"/>
            <a:ext cx="10478400" cy="2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just">
              <a:buClr>
                <a:srgbClr val="C00000"/>
              </a:buClr>
              <a:buSzPts val="2400"/>
            </a:pPr>
            <a:r>
              <a:rPr lang="es-ES" sz="2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PROYECTO:  </a:t>
            </a:r>
            <a:r>
              <a:rPr lang="es-EC" sz="2400" b="1" dirty="0"/>
              <a:t>APROBACIÓN DEL TRAZADO VIAL DE LA CALLE “U” (S32E), UBICADA EN EL SECTOR SANTA ROSA 1RA ETAPA, DE LA PARROQUIA CHILLOGALLO</a:t>
            </a:r>
            <a:r>
              <a:rPr lang="es-EC" sz="2400" b="1" dirty="0" smtClean="0"/>
              <a:t>.</a:t>
            </a:r>
            <a:endParaRPr sz="2400" b="0" i="0" u="none" strike="noStrike" cap="none" dirty="0">
              <a:solidFill>
                <a:srgbClr val="2626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Calibri"/>
              <a:buNone/>
            </a:pPr>
            <a:endParaRPr sz="3200" b="1" i="0" u="none" strike="noStrike" cap="none" dirty="0">
              <a:solidFill>
                <a:srgbClr val="2626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70" y="72171"/>
            <a:ext cx="7391400" cy="3721100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4" y="5525923"/>
            <a:ext cx="3108426" cy="873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4" y="6086890"/>
            <a:ext cx="1243123" cy="6258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350876" y="6419439"/>
            <a:ext cx="10092536" cy="446582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20316" y="149193"/>
            <a:ext cx="5998464" cy="767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UBICACIÓN:</a:t>
            </a:r>
            <a:endParaRPr lang="es-ES" sz="40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r="10897" b="27823"/>
          <a:stretch/>
        </p:blipFill>
        <p:spPr>
          <a:xfrm>
            <a:off x="2275380" y="935747"/>
            <a:ext cx="8198307" cy="4878838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6427057" y="2391302"/>
            <a:ext cx="533392" cy="6445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4435644" y="22408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b="1" dirty="0">
                <a:latin typeface="Century Gothic" panose="020B0502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CALLE “U” (S32E), UBICADA EN EL SECTOR SANTA ROSA 1RA ETAPA, DE LA PARROQUIA CHILLOGALLO.</a:t>
            </a:r>
            <a:endParaRPr lang="es-EC" dirty="0"/>
          </a:p>
        </p:txBody>
      </p:sp>
      <p:sp>
        <p:nvSpPr>
          <p:cNvPr id="16" name="Rectángulo 15"/>
          <p:cNvSpPr/>
          <p:nvPr/>
        </p:nvSpPr>
        <p:spPr>
          <a:xfrm>
            <a:off x="918186" y="5841731"/>
            <a:ext cx="2521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Century Gothic" panose="020B0502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trazado vial Nº 31610</a:t>
            </a:r>
            <a:endParaRPr lang="es-EC" dirty="0"/>
          </a:p>
        </p:txBody>
      </p:sp>
      <p:sp>
        <p:nvSpPr>
          <p:cNvPr id="17" name="Rectángulo 16"/>
          <p:cNvSpPr/>
          <p:nvPr/>
        </p:nvSpPr>
        <p:spPr>
          <a:xfrm rot="19928659">
            <a:off x="4864337" y="2624459"/>
            <a:ext cx="17591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dirty="0">
                <a:latin typeface="Century Gothic" panose="020B0502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Calle </a:t>
            </a:r>
            <a:r>
              <a:rPr lang="es-EC" sz="1400" b="1" dirty="0" smtClean="0">
                <a:latin typeface="Century Gothic" panose="020B0502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Oe11B</a:t>
            </a:r>
            <a:endParaRPr lang="es-EC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Imagen 17"/>
          <p:cNvPicPr/>
          <p:nvPr/>
        </p:nvPicPr>
        <p:blipFill rotWithShape="1">
          <a:blip r:embed="rId5"/>
          <a:srcRect l="1642" t="4542" r="1642" b="9169"/>
          <a:stretch/>
        </p:blipFill>
        <p:spPr bwMode="auto">
          <a:xfrm>
            <a:off x="257617" y="916802"/>
            <a:ext cx="3606728" cy="182399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n 19"/>
          <p:cNvPicPr/>
          <p:nvPr/>
        </p:nvPicPr>
        <p:blipFill rotWithShape="1">
          <a:blip r:embed="rId6"/>
          <a:srcRect l="1825" t="5190" r="1825" b="8845"/>
          <a:stretch/>
        </p:blipFill>
        <p:spPr bwMode="auto">
          <a:xfrm>
            <a:off x="8117656" y="3889480"/>
            <a:ext cx="3449992" cy="200989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Rectángulo 18"/>
          <p:cNvSpPr/>
          <p:nvPr/>
        </p:nvSpPr>
        <p:spPr>
          <a:xfrm>
            <a:off x="1181419" y="2231318"/>
            <a:ext cx="175912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dirty="0">
                <a:solidFill>
                  <a:schemeClr val="accent4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Calle (Oe11B)</a:t>
            </a:r>
            <a:endParaRPr lang="es-EC" sz="36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8255602" y="5518424"/>
            <a:ext cx="34403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Calle “Oe11A” (Esteban Alonso) </a:t>
            </a:r>
            <a:endParaRPr lang="es-EC" sz="1600" b="1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ángulo 21"/>
          <p:cNvSpPr/>
          <p:nvPr/>
        </p:nvSpPr>
        <p:spPr>
          <a:xfrm rot="19807527">
            <a:off x="6807857" y="2546738"/>
            <a:ext cx="1468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b="1" dirty="0">
                <a:latin typeface="Century Gothic" panose="020B0502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Calle </a:t>
            </a:r>
            <a:r>
              <a:rPr lang="es-EC" sz="1400" b="1" dirty="0" smtClean="0">
                <a:latin typeface="Century Gothic" panose="020B0502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“Oe11A”</a:t>
            </a:r>
            <a:endParaRPr lang="es-EC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ectángulo 22"/>
          <p:cNvSpPr/>
          <p:nvPr/>
        </p:nvSpPr>
        <p:spPr>
          <a:xfrm rot="3123721">
            <a:off x="5984913" y="2274598"/>
            <a:ext cx="14013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Calle “U” (S32E) </a:t>
            </a:r>
            <a:endParaRPr lang="es-EC" sz="1200" b="1" dirty="0">
              <a:solidFill>
                <a:srgbClr val="FF0000"/>
              </a:solidFill>
            </a:endParaRPr>
          </a:p>
        </p:txBody>
      </p:sp>
      <p:sp>
        <p:nvSpPr>
          <p:cNvPr id="25" name="Elipse 24"/>
          <p:cNvSpPr/>
          <p:nvPr/>
        </p:nvSpPr>
        <p:spPr>
          <a:xfrm>
            <a:off x="4828674" y="1227220"/>
            <a:ext cx="3426928" cy="30724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7" name="Conector recto de flecha 26"/>
          <p:cNvCxnSpPr/>
          <p:nvPr/>
        </p:nvCxnSpPr>
        <p:spPr>
          <a:xfrm>
            <a:off x="3119548" y="2391302"/>
            <a:ext cx="2347397" cy="387045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>
            <a:off x="7783669" y="2761829"/>
            <a:ext cx="1633988" cy="1459230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66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4" y="6086890"/>
            <a:ext cx="1243123" cy="6258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350876" y="6419439"/>
            <a:ext cx="10092536" cy="446582"/>
          </a:xfrm>
          <a:prstGeom prst="rect">
            <a:avLst/>
          </a:prstGeom>
        </p:spPr>
      </p:pic>
      <p:pic>
        <p:nvPicPr>
          <p:cNvPr id="16" name="Imagen 15"/>
          <p:cNvPicPr/>
          <p:nvPr/>
        </p:nvPicPr>
        <p:blipFill rotWithShape="1">
          <a:blip r:embed="rId4"/>
          <a:srcRect l="35949" t="4542" r="33206" b="3655"/>
          <a:stretch/>
        </p:blipFill>
        <p:spPr bwMode="auto">
          <a:xfrm>
            <a:off x="829377" y="209140"/>
            <a:ext cx="4053840" cy="59696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506" y="209140"/>
            <a:ext cx="5460536" cy="301418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506" y="3193974"/>
            <a:ext cx="5394852" cy="2977927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829376" y="6168973"/>
            <a:ext cx="90284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876300" algn="l"/>
              </a:tabLst>
            </a:pPr>
            <a:r>
              <a:rPr lang="es-EC" sz="800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Figura 6.</a:t>
            </a:r>
            <a:r>
              <a:rPr lang="es-EC" sz="800" dirty="0">
                <a:latin typeface="Century Gothic" panose="020B0502020202020204" pitchFamily="34" charset="0"/>
                <a:ea typeface="Times New Roman" panose="02020603050405020304" pitchFamily="18" charset="0"/>
              </a:rPr>
              <a:t> Posibles áreas de afectación y posibles áreas de adjudicación. </a:t>
            </a:r>
            <a:endParaRPr lang="es-EC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876300" algn="l"/>
              </a:tabLst>
            </a:pPr>
            <a:r>
              <a:rPr lang="es-EC" sz="800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NOTA:</a:t>
            </a:r>
            <a:r>
              <a:rPr lang="es-EC" sz="800" dirty="0">
                <a:latin typeface="Century Gothic" panose="020B0502020202020204" pitchFamily="34" charset="0"/>
                <a:ea typeface="Times New Roman" panose="02020603050405020304" pitchFamily="18" charset="0"/>
              </a:rPr>
              <a:t> Cabe mencionar que los lotes de terreno que se implantan en este proyecto, son los que se encuentran en el Sistema de Registro Catastral de Quito SIREC-Q.</a:t>
            </a:r>
            <a:endParaRPr lang="es-EC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09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4" y="6086890"/>
            <a:ext cx="1243123" cy="6258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350876" y="6419439"/>
            <a:ext cx="10092536" cy="446582"/>
          </a:xfrm>
          <a:prstGeom prst="rect">
            <a:avLst/>
          </a:prstGeom>
        </p:spPr>
      </p:pic>
      <p:pic>
        <p:nvPicPr>
          <p:cNvPr id="15" name="Imagen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93" y="650117"/>
            <a:ext cx="3108426" cy="87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/>
          <p:nvPr/>
        </p:nvPicPr>
        <p:blipFill rotWithShape="1">
          <a:blip r:embed="rId5"/>
          <a:srcRect l="18628" t="13025" r="31301" b="4956"/>
          <a:stretch/>
        </p:blipFill>
        <p:spPr bwMode="auto">
          <a:xfrm>
            <a:off x="4426988" y="545291"/>
            <a:ext cx="6016424" cy="58436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1" y="1662342"/>
            <a:ext cx="4764900" cy="240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1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125</Words>
  <Application>Microsoft Office PowerPoint</Application>
  <PresentationFormat>Personalizado</PresentationFormat>
  <Paragraphs>11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Gabriela Romero Cisneros</dc:creator>
  <cp:lastModifiedBy>Gabriela Geovanna Romero Cisneros</cp:lastModifiedBy>
  <cp:revision>8</cp:revision>
  <dcterms:modified xsi:type="dcterms:W3CDTF">2019-07-01T14:31:43Z</dcterms:modified>
</cp:coreProperties>
</file>