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67" r:id="rId3"/>
    <p:sldId id="259" r:id="rId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715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4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952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5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638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87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0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2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79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19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639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358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C012-4F9D-4A27-856E-A81F7E4C097D}" type="datetimeFigureOut">
              <a:rPr lang="es-EC" smtClean="0"/>
              <a:t>24/06/2019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9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dirty="0" smtClean="0"/>
              <a:t>                URBANIZACIÓN «ORIZZONTE»</a:t>
            </a:r>
            <a:endParaRPr lang="es-EC" sz="2800" b="1" dirty="0"/>
          </a:p>
        </p:txBody>
      </p:sp>
      <p:pic>
        <p:nvPicPr>
          <p:cNvPr id="8" name="7 Imagen"/>
          <p:cNvPicPr/>
          <p:nvPr/>
        </p:nvPicPr>
        <p:blipFill rotWithShape="1">
          <a:blip r:embed="rId2"/>
          <a:srcRect l="8902" t="25454" r="17988" b="18182"/>
          <a:stretch/>
        </p:blipFill>
        <p:spPr bwMode="auto">
          <a:xfrm>
            <a:off x="539552" y="1844824"/>
            <a:ext cx="8208912" cy="396044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 rot="20330899">
            <a:off x="2518609" y="4260457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>
                <a:solidFill>
                  <a:srgbClr val="FF0000"/>
                </a:solidFill>
              </a:rPr>
              <a:t>RUTA VIVA</a:t>
            </a:r>
            <a:endParaRPr lang="es-EC" sz="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20330899">
            <a:off x="6665936" y="3576711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>
                <a:solidFill>
                  <a:srgbClr val="FF0000"/>
                </a:solidFill>
              </a:rPr>
              <a:t>ESCALÓN  LUMBISÍ</a:t>
            </a:r>
            <a:endParaRPr lang="es-EC" sz="8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20330899">
            <a:off x="5504662" y="3324354"/>
            <a:ext cx="8418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>
                <a:solidFill>
                  <a:srgbClr val="FF0000"/>
                </a:solidFill>
              </a:rPr>
              <a:t>COLG. ALEMÁN</a:t>
            </a:r>
            <a:endParaRPr lang="es-EC" sz="8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65375" y="4260456"/>
            <a:ext cx="1258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>
                <a:solidFill>
                  <a:srgbClr val="FF0000"/>
                </a:solidFill>
              </a:rPr>
              <a:t>REDONDEL AUQUI CHICO</a:t>
            </a:r>
            <a:endParaRPr lang="es-EC" sz="8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17687286">
            <a:off x="439188" y="3198440"/>
            <a:ext cx="931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>
                <a:solidFill>
                  <a:srgbClr val="FF0000"/>
                </a:solidFill>
              </a:rPr>
              <a:t>SIMÓN   BOLÍVAR</a:t>
            </a:r>
            <a:endParaRPr lang="es-EC" sz="8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53428" y="2730363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>
                <a:solidFill>
                  <a:srgbClr val="FF0000"/>
                </a:solidFill>
              </a:rPr>
              <a:t>SAN JUAN DE CUMBAYÁ</a:t>
            </a:r>
            <a:endParaRPr lang="es-EC" sz="8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493296">
            <a:off x="3554150" y="3988439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dirty="0" smtClean="0">
                <a:solidFill>
                  <a:srgbClr val="FF0000"/>
                </a:solidFill>
              </a:rPr>
              <a:t>COLG. SEK</a:t>
            </a:r>
            <a:endParaRPr lang="es-EC" sz="800" b="1" dirty="0">
              <a:solidFill>
                <a:srgbClr val="FF0000"/>
              </a:solidFill>
            </a:endParaRPr>
          </a:p>
        </p:txBody>
      </p:sp>
      <p:pic>
        <p:nvPicPr>
          <p:cNvPr id="12" name="image2.png" descr="../Desktop/Captura%20de%20pantalla%202019-05-23%20a%20la(s)%2009.12.4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8304" y="836712"/>
            <a:ext cx="1288415" cy="6667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551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t="12800" b="5760"/>
          <a:stretch/>
        </p:blipFill>
        <p:spPr bwMode="auto">
          <a:xfrm>
            <a:off x="467544" y="1700808"/>
            <a:ext cx="8229600" cy="4188866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2.png" descr="../Desktop/Captura%20de%20pantalla%202019-05-23%20a%20la(s)%2009.12.4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64288" y="460155"/>
            <a:ext cx="1288415" cy="666750"/>
          </a:xfrm>
          <a:prstGeom prst="rect">
            <a:avLst/>
          </a:prstGeom>
          <a:ln/>
        </p:spPr>
      </p:pic>
      <p:sp>
        <p:nvSpPr>
          <p:cNvPr id="6" name="5 Forma libre"/>
          <p:cNvSpPr/>
          <p:nvPr/>
        </p:nvSpPr>
        <p:spPr>
          <a:xfrm>
            <a:off x="3314700" y="2063750"/>
            <a:ext cx="1974850" cy="1428750"/>
          </a:xfrm>
          <a:custGeom>
            <a:avLst/>
            <a:gdLst>
              <a:gd name="connsiteX0" fmla="*/ 0 w 1974850"/>
              <a:gd name="connsiteY0" fmla="*/ 558800 h 1428750"/>
              <a:gd name="connsiteX1" fmla="*/ 317500 w 1974850"/>
              <a:gd name="connsiteY1" fmla="*/ 609600 h 1428750"/>
              <a:gd name="connsiteX2" fmla="*/ 546100 w 1974850"/>
              <a:gd name="connsiteY2" fmla="*/ 514350 h 1428750"/>
              <a:gd name="connsiteX3" fmla="*/ 723900 w 1974850"/>
              <a:gd name="connsiteY3" fmla="*/ 406400 h 1428750"/>
              <a:gd name="connsiteX4" fmla="*/ 1073150 w 1974850"/>
              <a:gd name="connsiteY4" fmla="*/ 12700 h 1428750"/>
              <a:gd name="connsiteX5" fmla="*/ 1327150 w 1974850"/>
              <a:gd name="connsiteY5" fmla="*/ 31750 h 1428750"/>
              <a:gd name="connsiteX6" fmla="*/ 1955800 w 1974850"/>
              <a:gd name="connsiteY6" fmla="*/ 0 h 1428750"/>
              <a:gd name="connsiteX7" fmla="*/ 1974850 w 1974850"/>
              <a:gd name="connsiteY7" fmla="*/ 825500 h 1428750"/>
              <a:gd name="connsiteX8" fmla="*/ 1962150 w 1974850"/>
              <a:gd name="connsiteY8" fmla="*/ 971550 h 1428750"/>
              <a:gd name="connsiteX9" fmla="*/ 1358900 w 1974850"/>
              <a:gd name="connsiteY9" fmla="*/ 1428750 h 1428750"/>
              <a:gd name="connsiteX10" fmla="*/ 1270000 w 1974850"/>
              <a:gd name="connsiteY10" fmla="*/ 1289050 h 1428750"/>
              <a:gd name="connsiteX11" fmla="*/ 622300 w 1974850"/>
              <a:gd name="connsiteY11" fmla="*/ 1162050 h 1428750"/>
              <a:gd name="connsiteX12" fmla="*/ 215900 w 1974850"/>
              <a:gd name="connsiteY12" fmla="*/ 1003300 h 1428750"/>
              <a:gd name="connsiteX13" fmla="*/ 69850 w 1974850"/>
              <a:gd name="connsiteY13" fmla="*/ 869950 h 1428750"/>
              <a:gd name="connsiteX14" fmla="*/ 0 w 1974850"/>
              <a:gd name="connsiteY14" fmla="*/ 55880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4850" h="1428750">
                <a:moveTo>
                  <a:pt x="0" y="558800"/>
                </a:moveTo>
                <a:lnTo>
                  <a:pt x="317500" y="609600"/>
                </a:lnTo>
                <a:lnTo>
                  <a:pt x="546100" y="514350"/>
                </a:lnTo>
                <a:lnTo>
                  <a:pt x="723900" y="406400"/>
                </a:lnTo>
                <a:lnTo>
                  <a:pt x="1073150" y="12700"/>
                </a:lnTo>
                <a:lnTo>
                  <a:pt x="1327150" y="31750"/>
                </a:lnTo>
                <a:lnTo>
                  <a:pt x="1955800" y="0"/>
                </a:lnTo>
                <a:lnTo>
                  <a:pt x="1974850" y="825500"/>
                </a:lnTo>
                <a:lnTo>
                  <a:pt x="1962150" y="971550"/>
                </a:lnTo>
                <a:lnTo>
                  <a:pt x="1358900" y="1428750"/>
                </a:lnTo>
                <a:lnTo>
                  <a:pt x="1270000" y="1289050"/>
                </a:lnTo>
                <a:lnTo>
                  <a:pt x="622300" y="1162050"/>
                </a:lnTo>
                <a:lnTo>
                  <a:pt x="215900" y="1003300"/>
                </a:lnTo>
                <a:lnTo>
                  <a:pt x="69850" y="869950"/>
                </a:lnTo>
                <a:lnTo>
                  <a:pt x="0" y="558800"/>
                </a:lnTo>
                <a:close/>
              </a:path>
            </a:pathLst>
          </a:custGeom>
          <a:solidFill>
            <a:srgbClr val="E7F715"/>
          </a:solidFill>
          <a:ln>
            <a:solidFill>
              <a:srgbClr val="E7F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487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47422"/>
              </p:ext>
            </p:extLst>
          </p:nvPr>
        </p:nvGraphicFramePr>
        <p:xfrm>
          <a:off x="2128167" y="4869160"/>
          <a:ext cx="4128120" cy="16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30"/>
                <a:gridCol w="1032030"/>
                <a:gridCol w="1032030"/>
                <a:gridCol w="1032030"/>
              </a:tblGrid>
              <a:tr h="338882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PREDIO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578745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FORMA DE OCUPACIÓN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AISLADA (A)</a:t>
                      </a:r>
                      <a:endParaRPr lang="es-EC" sz="800" dirty="0"/>
                    </a:p>
                  </a:txBody>
                  <a:tcPr/>
                </a:tc>
              </a:tr>
              <a:tr h="338882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CLAVE CATASTRAL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10313-02-001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USO PRINICIPAL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RU1</a:t>
                      </a:r>
                      <a:endParaRPr lang="es-EC" sz="800" dirty="0"/>
                    </a:p>
                  </a:txBody>
                  <a:tcPr/>
                </a:tc>
              </a:tr>
              <a:tr h="338882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ZONIFICACIÓN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A8(A603-35)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SECTOR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COLEGIO ALEMÁN</a:t>
                      </a:r>
                      <a:endParaRPr lang="es-EC" sz="800" dirty="0"/>
                    </a:p>
                  </a:txBody>
                  <a:tcPr/>
                </a:tc>
              </a:tr>
              <a:tr h="338882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LOTE MÍNIMO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600 m2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PARROQUIA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CUMBAYÁ</a:t>
                      </a:r>
                    </a:p>
                    <a:p>
                      <a:endParaRPr lang="es-EC" sz="800" dirty="0"/>
                    </a:p>
                  </a:txBody>
                  <a:tcPr/>
                </a:tc>
              </a:tr>
              <a:tr h="338882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FRENTE MÍNIMO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15 m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CLASIFICACIÓN</a:t>
                      </a:r>
                      <a:r>
                        <a:rPr lang="es-EC" sz="800" b="1" baseline="0" dirty="0" smtClean="0"/>
                        <a:t> DEL SUELO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URBANO</a:t>
                      </a:r>
                      <a:endParaRPr lang="es-EC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12351"/>
              </p:ext>
            </p:extLst>
          </p:nvPr>
        </p:nvGraphicFramePr>
        <p:xfrm>
          <a:off x="5940152" y="1376975"/>
          <a:ext cx="2520280" cy="178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004"/>
                <a:gridCol w="960276"/>
              </a:tblGrid>
              <a:tr h="290004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NÚMERO</a:t>
                      </a:r>
                      <a:r>
                        <a:rPr lang="es-EC" sz="800" b="1" baseline="0" dirty="0" smtClean="0"/>
                        <a:t>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0" dirty="0" smtClean="0"/>
                        <a:t>68</a:t>
                      </a:r>
                      <a:endParaRPr lang="es-EC" sz="800" b="0" dirty="0"/>
                    </a:p>
                  </a:txBody>
                  <a:tcPr/>
                </a:tc>
              </a:tr>
              <a:tr h="290004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DEL TERRENO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105.790,26</a:t>
                      </a:r>
                      <a:r>
                        <a:rPr lang="es-EC" sz="800" baseline="0" dirty="0" smtClean="0"/>
                        <a:t> m2</a:t>
                      </a:r>
                      <a:endParaRPr lang="es-EC" sz="800" dirty="0"/>
                    </a:p>
                  </a:txBody>
                  <a:tcPr/>
                </a:tc>
              </a:tr>
              <a:tr h="290004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VÍAS PROYECTADAS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aseline="0" dirty="0" smtClean="0"/>
                        <a:t>17.751,90 m2</a:t>
                      </a:r>
                      <a:endParaRPr lang="es-EC" sz="800" dirty="0"/>
                    </a:p>
                  </a:txBody>
                  <a:tcPr/>
                </a:tc>
              </a:tr>
              <a:tr h="290004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ÚTIL TOTAL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77.628,90 m2</a:t>
                      </a:r>
                      <a:endParaRPr lang="es-EC" sz="800" dirty="0"/>
                    </a:p>
                  </a:txBody>
                  <a:tcPr/>
                </a:tc>
              </a:tr>
              <a:tr h="290004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VERDE  PÚBLICA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9.427,10 m2</a:t>
                      </a:r>
                      <a:endParaRPr lang="es-EC" sz="800" dirty="0"/>
                    </a:p>
                  </a:txBody>
                  <a:tcPr/>
                </a:tc>
              </a:tr>
              <a:tr h="290004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EQUIPAMIENTO</a:t>
                      </a:r>
                      <a:r>
                        <a:rPr lang="es-EC" sz="800" b="1" baseline="0" dirty="0" smtClean="0"/>
                        <a:t> PÚBLICO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2.336,55 m2</a:t>
                      </a:r>
                      <a:endParaRPr lang="es-EC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995936" y="3645024"/>
            <a:ext cx="39258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orma libre"/>
          <p:cNvSpPr/>
          <p:nvPr/>
        </p:nvSpPr>
        <p:spPr>
          <a:xfrm>
            <a:off x="4631531" y="2876550"/>
            <a:ext cx="183357" cy="988219"/>
          </a:xfrm>
          <a:custGeom>
            <a:avLst/>
            <a:gdLst>
              <a:gd name="connsiteX0" fmla="*/ 0 w 183357"/>
              <a:gd name="connsiteY0" fmla="*/ 966788 h 988219"/>
              <a:gd name="connsiteX1" fmla="*/ 133350 w 183357"/>
              <a:gd name="connsiteY1" fmla="*/ 0 h 988219"/>
              <a:gd name="connsiteX2" fmla="*/ 183357 w 183357"/>
              <a:gd name="connsiteY2" fmla="*/ 9525 h 988219"/>
              <a:gd name="connsiteX3" fmla="*/ 45244 w 183357"/>
              <a:gd name="connsiteY3" fmla="*/ 988219 h 988219"/>
              <a:gd name="connsiteX4" fmla="*/ 0 w 183357"/>
              <a:gd name="connsiteY4" fmla="*/ 966788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57" h="988219">
                <a:moveTo>
                  <a:pt x="0" y="966788"/>
                </a:moveTo>
                <a:lnTo>
                  <a:pt x="133350" y="0"/>
                </a:lnTo>
                <a:lnTo>
                  <a:pt x="183357" y="9525"/>
                </a:lnTo>
                <a:lnTo>
                  <a:pt x="45244" y="988219"/>
                </a:lnTo>
                <a:lnTo>
                  <a:pt x="0" y="966788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023938" y="2869406"/>
            <a:ext cx="61912" cy="104775"/>
          </a:xfrm>
          <a:custGeom>
            <a:avLst/>
            <a:gdLst>
              <a:gd name="connsiteX0" fmla="*/ 7143 w 61912"/>
              <a:gd name="connsiteY0" fmla="*/ 0 h 104775"/>
              <a:gd name="connsiteX1" fmla="*/ 61912 w 61912"/>
              <a:gd name="connsiteY1" fmla="*/ 2382 h 104775"/>
              <a:gd name="connsiteX2" fmla="*/ 54768 w 61912"/>
              <a:gd name="connsiteY2" fmla="*/ 104775 h 104775"/>
              <a:gd name="connsiteX3" fmla="*/ 0 w 61912"/>
              <a:gd name="connsiteY3" fmla="*/ 102394 h 104775"/>
              <a:gd name="connsiteX4" fmla="*/ 7143 w 61912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" h="104775">
                <a:moveTo>
                  <a:pt x="7143" y="0"/>
                </a:moveTo>
                <a:lnTo>
                  <a:pt x="61912" y="2382"/>
                </a:lnTo>
                <a:lnTo>
                  <a:pt x="54768" y="104775"/>
                </a:lnTo>
                <a:lnTo>
                  <a:pt x="0" y="102394"/>
                </a:lnTo>
                <a:lnTo>
                  <a:pt x="7143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9 Imagen"/>
          <p:cNvPicPr/>
          <p:nvPr/>
        </p:nvPicPr>
        <p:blipFill rotWithShape="1">
          <a:blip r:embed="rId2"/>
          <a:srcRect l="34309" t="10598" r="15757" b="32065"/>
          <a:stretch/>
        </p:blipFill>
        <p:spPr bwMode="auto">
          <a:xfrm>
            <a:off x="1547664" y="1275927"/>
            <a:ext cx="3928110" cy="28194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2.png" descr="../Desktop/Captura%20de%20pantalla%202019-05-23%20a%20la(s)%2009.12.4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64288" y="460155"/>
            <a:ext cx="1288415" cy="6667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258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90</Words>
  <Application>Microsoft Office PowerPoint</Application>
  <PresentationFormat>Presentación en pantalla (4:3)</PresentationFormat>
  <Paragraphs>40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eortiz</dc:creator>
  <cp:lastModifiedBy>Elizabeth del Carmen Ortiz Pesantez</cp:lastModifiedBy>
  <cp:revision>62</cp:revision>
  <dcterms:created xsi:type="dcterms:W3CDTF">2016-08-22T14:29:47Z</dcterms:created>
  <dcterms:modified xsi:type="dcterms:W3CDTF">2019-06-24T13:15:50Z</dcterms:modified>
</cp:coreProperties>
</file>