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69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56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092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36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30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1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59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7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43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83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79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D1B6-25E6-4551-A45A-45F1D9307CC4}" type="datetimeFigureOut">
              <a:rPr lang="es-ES" smtClean="0"/>
              <a:t>24/06/2019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98846-8887-4BBA-A487-8A8823352F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12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4500" y="25511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MODIFICATORIA DEL TRAZADO VIAL DE LA CALLE  “DE LAS FRUTILLAS” </a:t>
            </a:r>
            <a:br>
              <a:rPr lang="es-ES" b="1" dirty="0" smtClean="0"/>
            </a:br>
            <a:r>
              <a:rPr lang="es-ES" b="1" dirty="0" smtClean="0"/>
              <a:t>TRÀMITE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4400" dirty="0" err="1" smtClean="0"/>
              <a:t>Gdoc</a:t>
            </a:r>
            <a:r>
              <a:rPr lang="es-ES" sz="4400" dirty="0" smtClean="0"/>
              <a:t> No. 2015-190382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2570473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7600" y="0"/>
            <a:ext cx="3924300" cy="158591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UBICACIÒN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139" t="16928" r="953" b="9896"/>
          <a:stretch/>
        </p:blipFill>
        <p:spPr>
          <a:xfrm>
            <a:off x="2038350" y="1052512"/>
            <a:ext cx="7924800" cy="53530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5" name="Conector recto 4"/>
          <p:cNvCxnSpPr/>
          <p:nvPr/>
        </p:nvCxnSpPr>
        <p:spPr>
          <a:xfrm flipV="1">
            <a:off x="2692400" y="2133600"/>
            <a:ext cx="1917700" cy="1270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3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33700" y="-171450"/>
            <a:ext cx="6191250" cy="158591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CALLE DE LAS FRUTILLAS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041" t="17188" r="902" b="9548"/>
          <a:stretch/>
        </p:blipFill>
        <p:spPr>
          <a:xfrm>
            <a:off x="1904999" y="914400"/>
            <a:ext cx="8724901" cy="5359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8683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57600" y="0"/>
            <a:ext cx="3924300" cy="1585913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SITUACIÒN ACTUAL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8180" t="12153" r="8418" b="7986"/>
          <a:stretch/>
        </p:blipFill>
        <p:spPr>
          <a:xfrm>
            <a:off x="990600" y="1319448"/>
            <a:ext cx="4343400" cy="26568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4250" t="11633" r="5125" b="7638"/>
          <a:stretch/>
        </p:blipFill>
        <p:spPr>
          <a:xfrm>
            <a:off x="6117492" y="1447586"/>
            <a:ext cx="4491892" cy="25287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4372" t="13194" r="4222" b="9896"/>
          <a:stretch/>
        </p:blipFill>
        <p:spPr>
          <a:xfrm>
            <a:off x="990600" y="4292600"/>
            <a:ext cx="4359839" cy="23158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2841" t="11285" r="5461" b="8333"/>
          <a:stretch/>
        </p:blipFill>
        <p:spPr>
          <a:xfrm>
            <a:off x="6117492" y="4157338"/>
            <a:ext cx="4491892" cy="248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1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63800" y="0"/>
            <a:ext cx="8102600" cy="1585913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PROPUESTA DE MODIFICATORIA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150" t="11980" r="5685" b="11631"/>
          <a:stretch/>
        </p:blipFill>
        <p:spPr>
          <a:xfrm>
            <a:off x="787400" y="1184584"/>
            <a:ext cx="10947400" cy="5394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51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22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MODIFICATORIA DEL TRAZADO VIAL DE LA CALLE  “DE LAS FRUTILLAS”  TRÀMITE  Gdoc No. 2015-190382</vt:lpstr>
      <vt:lpstr>UBICACIÒN </vt:lpstr>
      <vt:lpstr>CALLE DE LAS FRUTILLAS </vt:lpstr>
      <vt:lpstr>SITUACIÒN ACTUAL </vt:lpstr>
      <vt:lpstr>PROPUESTA DE MODIFICATORIA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MODIFICATORIA DEL TRAZADO VIAL DE LA CALLE  “DE LAS FRUTILLAS”  TRÀMITE  Gdoc No. 2015-190382</dc:title>
  <dc:creator>PC-04</dc:creator>
  <cp:lastModifiedBy>PC-04</cp:lastModifiedBy>
  <cp:revision>3</cp:revision>
  <dcterms:created xsi:type="dcterms:W3CDTF">2019-06-24T15:40:53Z</dcterms:created>
  <dcterms:modified xsi:type="dcterms:W3CDTF">2019-06-24T15:49:53Z</dcterms:modified>
</cp:coreProperties>
</file>