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notesMasterIdLst>
    <p:notesMasterId r:id="rId11"/>
  </p:notesMasterIdLst>
  <p:handoutMasterIdLst>
    <p:handoutMasterId r:id="rId12"/>
  </p:handoutMasterIdLst>
  <p:sldIdLst>
    <p:sldId id="398" r:id="rId2"/>
    <p:sldId id="368" r:id="rId3"/>
    <p:sldId id="369" r:id="rId4"/>
    <p:sldId id="365" r:id="rId5"/>
    <p:sldId id="374" r:id="rId6"/>
    <p:sldId id="448" r:id="rId7"/>
    <p:sldId id="445" r:id="rId8"/>
    <p:sldId id="288" r:id="rId9"/>
    <p:sldId id="337" r:id="rId10"/>
  </p:sldIdLst>
  <p:sldSz cx="9144000" cy="6858000" type="screen4x3"/>
  <p:notesSz cx="9928225" cy="679767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FF66FF"/>
    <a:srgbClr val="FF00FF"/>
    <a:srgbClr val="CC6600"/>
    <a:srgbClr val="DEDED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4963" autoAdjust="0"/>
  </p:normalViewPr>
  <p:slideViewPr>
    <p:cSldViewPr>
      <p:cViewPr>
        <p:scale>
          <a:sx n="85" d="100"/>
          <a:sy n="85" d="100"/>
        </p:scale>
        <p:origin x="-90"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Municipio\2019\10%20Octubre\Base%20de%20Terreno%2028_10_2019\AVALUO_TERRENO_ANALI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898442009949861"/>
          <c:y val="5.0456073058371215E-2"/>
          <c:w val="0.79609891701746305"/>
          <c:h val="0.79725110113065667"/>
        </c:manualLayout>
      </c:layout>
      <c:bar3DChart>
        <c:barDir val="col"/>
        <c:grouping val="clustered"/>
        <c:varyColors val="0"/>
        <c:ser>
          <c:idx val="0"/>
          <c:order val="0"/>
          <c:tx>
            <c:strRef>
              <c:f>'aNALISIS CUADROS'!$I$12</c:f>
              <c:strCache>
                <c:ptCount val="1"/>
                <c:pt idx="0">
                  <c:v>Total</c:v>
                </c:pt>
              </c:strCache>
            </c:strRef>
          </c:tx>
          <c:spPr>
            <a:gradFill>
              <a:gsLst>
                <a:gs pos="100000">
                  <a:schemeClr val="accent1">
                    <a:alpha val="0"/>
                  </a:schemeClr>
                </a:gs>
                <a:gs pos="50000">
                  <a:schemeClr val="accent1"/>
                </a:gs>
              </a:gsLst>
              <a:lin ang="5400000" scaled="0"/>
            </a:gradFill>
            <a:ln>
              <a:noFill/>
            </a:ln>
            <a:effectLst/>
            <a:sp3d/>
          </c:spPr>
          <c:invertIfNegative val="0"/>
          <c:cat>
            <c:strRef>
              <c:f>'aNALISIS CUADROS'!$J$11:$K$11</c:f>
              <c:strCache>
                <c:ptCount val="2"/>
                <c:pt idx="0">
                  <c:v>Ordenanza 196</c:v>
                </c:pt>
                <c:pt idx="1">
                  <c:v>Norma Técnica</c:v>
                </c:pt>
              </c:strCache>
            </c:strRef>
          </c:cat>
          <c:val>
            <c:numRef>
              <c:f>'aNALISIS CUADROS'!$J$12:$K$12</c:f>
              <c:numCache>
                <c:formatCode>_("$"* #,##0.00_);_("$"* \(#,##0.00\);_("$"* "-"??_);_(@_)</c:formatCode>
                <c:ptCount val="2"/>
                <c:pt idx="0">
                  <c:v>111850629387.7556</c:v>
                </c:pt>
                <c:pt idx="1">
                  <c:v>101527795068.2966</c:v>
                </c:pt>
              </c:numCache>
            </c:numRef>
          </c:val>
          <c:extLst xmlns:c16r2="http://schemas.microsoft.com/office/drawing/2015/06/chart">
            <c:ext xmlns:c16="http://schemas.microsoft.com/office/drawing/2014/chart" uri="{C3380CC4-5D6E-409C-BE32-E72D297353CC}">
              <c16:uniqueId val="{00000000-9355-473B-9732-D6C443205EE7}"/>
            </c:ext>
          </c:extLst>
        </c:ser>
        <c:dLbls>
          <c:showLegendKey val="0"/>
          <c:showVal val="0"/>
          <c:showCatName val="0"/>
          <c:showSerName val="0"/>
          <c:showPercent val="0"/>
          <c:showBubbleSize val="0"/>
        </c:dLbls>
        <c:gapWidth val="150"/>
        <c:gapDepth val="0"/>
        <c:shape val="box"/>
        <c:axId val="37964800"/>
        <c:axId val="39629888"/>
        <c:axId val="0"/>
      </c:bar3DChart>
      <c:catAx>
        <c:axId val="3796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9629888"/>
        <c:crosses val="autoZero"/>
        <c:auto val="1"/>
        <c:lblAlgn val="ctr"/>
        <c:lblOffset val="100"/>
        <c:noMultiLvlLbl val="0"/>
      </c:catAx>
      <c:valAx>
        <c:axId val="39629888"/>
        <c:scaling>
          <c:orientation val="minMax"/>
        </c:scaling>
        <c:delete val="1"/>
        <c:axPos val="l"/>
        <c:majorGridlines>
          <c:spPr>
            <a:ln w="9525" cap="flat" cmpd="sng" algn="ctr">
              <a:solidFill>
                <a:schemeClr val="tx1">
                  <a:lumMod val="5000"/>
                  <a:lumOff val="95000"/>
                </a:schemeClr>
              </a:solidFill>
              <a:round/>
            </a:ln>
            <a:effectLst/>
          </c:spPr>
        </c:majorGridlines>
        <c:numFmt formatCode="_(&quot;$&quot;* #,##0.00_);_(&quot;$&quot;* \(#,##0.00\);_(&quot;$&quot;* &quot;-&quot;??_);_(@_)" sourceLinked="1"/>
        <c:majorTickMark val="none"/>
        <c:minorTickMark val="none"/>
        <c:tickLblPos val="nextTo"/>
        <c:crossAx val="3796480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2"/>
            <a:ext cx="4303313" cy="341297"/>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5622595" y="2"/>
            <a:ext cx="4303313" cy="341297"/>
          </a:xfrm>
          <a:prstGeom prst="rect">
            <a:avLst/>
          </a:prstGeom>
        </p:spPr>
        <p:txBody>
          <a:bodyPr vert="horz" lIns="91440" tIns="45720" rIns="91440" bIns="45720" rtlCol="0"/>
          <a:lstStyle>
            <a:lvl1pPr algn="r">
              <a:defRPr sz="1200"/>
            </a:lvl1pPr>
          </a:lstStyle>
          <a:p>
            <a:fld id="{EAF4794A-6D01-433D-95E8-BCF4B3C5F8FC}" type="datetimeFigureOut">
              <a:rPr lang="es-EC" smtClean="0"/>
              <a:t>12/11/2019</a:t>
            </a:fld>
            <a:endParaRPr lang="es-EC"/>
          </a:p>
        </p:txBody>
      </p:sp>
      <p:sp>
        <p:nvSpPr>
          <p:cNvPr id="4" name="Marcador de pie de página 3"/>
          <p:cNvSpPr>
            <a:spLocks noGrp="1"/>
          </p:cNvSpPr>
          <p:nvPr>
            <p:ph type="ftr" sz="quarter" idx="2"/>
          </p:nvPr>
        </p:nvSpPr>
        <p:spPr>
          <a:xfrm>
            <a:off x="1" y="6456381"/>
            <a:ext cx="4303313" cy="34129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5622595" y="6456381"/>
            <a:ext cx="4303313" cy="341297"/>
          </a:xfrm>
          <a:prstGeom prst="rect">
            <a:avLst/>
          </a:prstGeom>
        </p:spPr>
        <p:txBody>
          <a:bodyPr vert="horz" lIns="91440" tIns="45720" rIns="91440" bIns="45720" rtlCol="0" anchor="b"/>
          <a:lstStyle>
            <a:lvl1pPr algn="r">
              <a:defRPr sz="1200"/>
            </a:lvl1pPr>
          </a:lstStyle>
          <a:p>
            <a:fld id="{7D6F2441-AE06-42D1-9F64-9B1B4E4A81DD}" type="slidenum">
              <a:rPr lang="es-EC" smtClean="0"/>
              <a:t>‹Nº›</a:t>
            </a:fld>
            <a:endParaRPr lang="es-EC"/>
          </a:p>
        </p:txBody>
      </p:sp>
    </p:spTree>
    <p:extLst>
      <p:ext uri="{BB962C8B-B14F-4D97-AF65-F5344CB8AC3E}">
        <p14:creationId xmlns:p14="http://schemas.microsoft.com/office/powerpoint/2010/main" val="402304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2"/>
            <a:ext cx="4303313" cy="341297"/>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5622595" y="2"/>
            <a:ext cx="4303313" cy="341297"/>
          </a:xfrm>
          <a:prstGeom prst="rect">
            <a:avLst/>
          </a:prstGeom>
        </p:spPr>
        <p:txBody>
          <a:bodyPr vert="horz" lIns="91440" tIns="45720" rIns="91440" bIns="45720" rtlCol="0"/>
          <a:lstStyle>
            <a:lvl1pPr algn="r">
              <a:defRPr sz="1200"/>
            </a:lvl1pPr>
          </a:lstStyle>
          <a:p>
            <a:fld id="{745716FE-6AFD-4E97-8A99-3F431CD79F91}" type="datetimeFigureOut">
              <a:rPr lang="es-EC" smtClean="0"/>
              <a:t>12/11/2019</a:t>
            </a:fld>
            <a:endParaRPr lang="es-EC"/>
          </a:p>
        </p:txBody>
      </p:sp>
      <p:sp>
        <p:nvSpPr>
          <p:cNvPr id="4" name="Marcador de imagen de diapositiva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992364" y="3271669"/>
            <a:ext cx="7943507" cy="2676027"/>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1" y="6456381"/>
            <a:ext cx="4303313" cy="34129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5622595" y="6456381"/>
            <a:ext cx="4303313" cy="341297"/>
          </a:xfrm>
          <a:prstGeom prst="rect">
            <a:avLst/>
          </a:prstGeom>
        </p:spPr>
        <p:txBody>
          <a:bodyPr vert="horz" lIns="91440" tIns="45720" rIns="91440" bIns="45720" rtlCol="0" anchor="b"/>
          <a:lstStyle>
            <a:lvl1pPr algn="r">
              <a:defRPr sz="1200"/>
            </a:lvl1pPr>
          </a:lstStyle>
          <a:p>
            <a:fld id="{FE3391E1-2B78-4A1F-A022-97A3B8174310}" type="slidenum">
              <a:rPr lang="es-EC" smtClean="0"/>
              <a:t>‹Nº›</a:t>
            </a:fld>
            <a:endParaRPr lang="es-EC"/>
          </a:p>
        </p:txBody>
      </p:sp>
    </p:spTree>
    <p:extLst>
      <p:ext uri="{BB962C8B-B14F-4D97-AF65-F5344CB8AC3E}">
        <p14:creationId xmlns:p14="http://schemas.microsoft.com/office/powerpoint/2010/main" val="183729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B2CF56B0-3778-4582-9244-B4C68D60F851}" type="datetimeFigureOut">
              <a:rPr lang="es-EC" smtClean="0"/>
              <a:pPr/>
              <a:t>12/11/2019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10A0E3-0646-4100-892C-22D040EF1C88}" type="slidenum">
              <a:rPr lang="es-EC" smtClean="0"/>
              <a:pPr/>
              <a:t>‹Nº›</a:t>
            </a:fld>
            <a:endParaRPr lang="es-EC"/>
          </a:p>
        </p:txBody>
      </p:sp>
    </p:spTree>
    <p:extLst>
      <p:ext uri="{BB962C8B-B14F-4D97-AF65-F5344CB8AC3E}">
        <p14:creationId xmlns:p14="http://schemas.microsoft.com/office/powerpoint/2010/main" val="23913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B2CF56B0-3778-4582-9244-B4C68D60F851}" type="datetimeFigureOut">
              <a:rPr lang="es-EC" smtClean="0"/>
              <a:pPr/>
              <a:t>12/11/2019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10A0E3-0646-4100-892C-22D040EF1C88}" type="slidenum">
              <a:rPr lang="es-EC" smtClean="0"/>
              <a:pPr/>
              <a:t>‹Nº›</a:t>
            </a:fld>
            <a:endParaRPr lang="es-EC"/>
          </a:p>
        </p:txBody>
      </p:sp>
    </p:spTree>
    <p:extLst>
      <p:ext uri="{BB962C8B-B14F-4D97-AF65-F5344CB8AC3E}">
        <p14:creationId xmlns:p14="http://schemas.microsoft.com/office/powerpoint/2010/main" val="241238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B2CF56B0-3778-4582-9244-B4C68D60F851}" type="datetimeFigureOut">
              <a:rPr lang="es-EC" smtClean="0"/>
              <a:pPr/>
              <a:t>12/11/2019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10A0E3-0646-4100-892C-22D040EF1C88}" type="slidenum">
              <a:rPr lang="es-EC" smtClean="0"/>
              <a:pPr/>
              <a:t>‹Nº›</a:t>
            </a:fld>
            <a:endParaRPr lang="es-EC"/>
          </a:p>
        </p:txBody>
      </p:sp>
    </p:spTree>
    <p:extLst>
      <p:ext uri="{BB962C8B-B14F-4D97-AF65-F5344CB8AC3E}">
        <p14:creationId xmlns:p14="http://schemas.microsoft.com/office/powerpoint/2010/main" val="415719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B2CF56B0-3778-4582-9244-B4C68D60F851}" type="datetimeFigureOut">
              <a:rPr lang="es-EC" smtClean="0"/>
              <a:pPr/>
              <a:t>12/11/2019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10A0E3-0646-4100-892C-22D040EF1C88}" type="slidenum">
              <a:rPr lang="es-EC" smtClean="0"/>
              <a:pPr/>
              <a:t>‹Nº›</a:t>
            </a:fld>
            <a:endParaRPr lang="es-EC"/>
          </a:p>
        </p:txBody>
      </p:sp>
    </p:spTree>
    <p:extLst>
      <p:ext uri="{BB962C8B-B14F-4D97-AF65-F5344CB8AC3E}">
        <p14:creationId xmlns:p14="http://schemas.microsoft.com/office/powerpoint/2010/main" val="308027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2CF56B0-3778-4582-9244-B4C68D60F851}" type="datetimeFigureOut">
              <a:rPr lang="es-EC" smtClean="0"/>
              <a:pPr/>
              <a:t>12/11/2019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10A0E3-0646-4100-892C-22D040EF1C88}" type="slidenum">
              <a:rPr lang="es-EC" smtClean="0"/>
              <a:pPr/>
              <a:t>‹Nº›</a:t>
            </a:fld>
            <a:endParaRPr lang="es-EC"/>
          </a:p>
        </p:txBody>
      </p:sp>
    </p:spTree>
    <p:extLst>
      <p:ext uri="{BB962C8B-B14F-4D97-AF65-F5344CB8AC3E}">
        <p14:creationId xmlns:p14="http://schemas.microsoft.com/office/powerpoint/2010/main" val="342411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B2CF56B0-3778-4582-9244-B4C68D60F851}" type="datetimeFigureOut">
              <a:rPr lang="es-EC" smtClean="0"/>
              <a:pPr/>
              <a:t>12/11/2019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310A0E3-0646-4100-892C-22D040EF1C88}" type="slidenum">
              <a:rPr lang="es-EC" smtClean="0"/>
              <a:pPr/>
              <a:t>‹Nº›</a:t>
            </a:fld>
            <a:endParaRPr lang="es-EC"/>
          </a:p>
        </p:txBody>
      </p:sp>
    </p:spTree>
    <p:extLst>
      <p:ext uri="{BB962C8B-B14F-4D97-AF65-F5344CB8AC3E}">
        <p14:creationId xmlns:p14="http://schemas.microsoft.com/office/powerpoint/2010/main" val="6808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B2CF56B0-3778-4582-9244-B4C68D60F851}" type="datetimeFigureOut">
              <a:rPr lang="es-EC" smtClean="0"/>
              <a:pPr/>
              <a:t>12/11/2019</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310A0E3-0646-4100-892C-22D040EF1C88}" type="slidenum">
              <a:rPr lang="es-EC" smtClean="0"/>
              <a:pPr/>
              <a:t>‹Nº›</a:t>
            </a:fld>
            <a:endParaRPr lang="es-EC"/>
          </a:p>
        </p:txBody>
      </p:sp>
    </p:spTree>
    <p:extLst>
      <p:ext uri="{BB962C8B-B14F-4D97-AF65-F5344CB8AC3E}">
        <p14:creationId xmlns:p14="http://schemas.microsoft.com/office/powerpoint/2010/main" val="305094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B2CF56B0-3778-4582-9244-B4C68D60F851}" type="datetimeFigureOut">
              <a:rPr lang="es-EC" smtClean="0"/>
              <a:pPr/>
              <a:t>12/11/2019</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310A0E3-0646-4100-892C-22D040EF1C88}" type="slidenum">
              <a:rPr lang="es-EC" smtClean="0"/>
              <a:pPr/>
              <a:t>‹Nº›</a:t>
            </a:fld>
            <a:endParaRPr lang="es-EC"/>
          </a:p>
        </p:txBody>
      </p:sp>
    </p:spTree>
    <p:extLst>
      <p:ext uri="{BB962C8B-B14F-4D97-AF65-F5344CB8AC3E}">
        <p14:creationId xmlns:p14="http://schemas.microsoft.com/office/powerpoint/2010/main" val="428873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2CF56B0-3778-4582-9244-B4C68D60F851}" type="datetimeFigureOut">
              <a:rPr lang="es-EC" smtClean="0"/>
              <a:pPr/>
              <a:t>12/11/2019</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310A0E3-0646-4100-892C-22D040EF1C88}" type="slidenum">
              <a:rPr lang="es-EC" smtClean="0"/>
              <a:pPr/>
              <a:t>‹Nº›</a:t>
            </a:fld>
            <a:endParaRPr lang="es-EC"/>
          </a:p>
        </p:txBody>
      </p:sp>
    </p:spTree>
    <p:extLst>
      <p:ext uri="{BB962C8B-B14F-4D97-AF65-F5344CB8AC3E}">
        <p14:creationId xmlns:p14="http://schemas.microsoft.com/office/powerpoint/2010/main" val="401870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2CF56B0-3778-4582-9244-B4C68D60F851}" type="datetimeFigureOut">
              <a:rPr lang="es-EC" smtClean="0"/>
              <a:pPr/>
              <a:t>12/11/2019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310A0E3-0646-4100-892C-22D040EF1C88}" type="slidenum">
              <a:rPr lang="es-EC" smtClean="0"/>
              <a:pPr/>
              <a:t>‹Nº›</a:t>
            </a:fld>
            <a:endParaRPr lang="es-EC"/>
          </a:p>
        </p:txBody>
      </p:sp>
    </p:spTree>
    <p:extLst>
      <p:ext uri="{BB962C8B-B14F-4D97-AF65-F5344CB8AC3E}">
        <p14:creationId xmlns:p14="http://schemas.microsoft.com/office/powerpoint/2010/main" val="409367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EC"/>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2CF56B0-3778-4582-9244-B4C68D60F851}" type="datetimeFigureOut">
              <a:rPr lang="es-EC" smtClean="0"/>
              <a:pPr/>
              <a:t>12/11/2019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310A0E3-0646-4100-892C-22D040EF1C88}" type="slidenum">
              <a:rPr lang="es-EC" smtClean="0"/>
              <a:pPr/>
              <a:t>‹Nº›</a:t>
            </a:fld>
            <a:endParaRPr lang="es-EC"/>
          </a:p>
        </p:txBody>
      </p:sp>
    </p:spTree>
    <p:extLst>
      <p:ext uri="{BB962C8B-B14F-4D97-AF65-F5344CB8AC3E}">
        <p14:creationId xmlns:p14="http://schemas.microsoft.com/office/powerpoint/2010/main" val="133790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F56B0-3778-4582-9244-B4C68D60F851}" type="datetimeFigureOut">
              <a:rPr lang="es-EC" smtClean="0"/>
              <a:pPr/>
              <a:t>12/11/2019</a:t>
            </a:fld>
            <a:endParaRPr lang="es-EC"/>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0A0E3-0646-4100-892C-22D040EF1C88}" type="slidenum">
              <a:rPr lang="es-EC" smtClean="0"/>
              <a:pPr/>
              <a:t>‹Nº›</a:t>
            </a:fld>
            <a:endParaRPr lang="es-EC"/>
          </a:p>
        </p:txBody>
      </p:sp>
    </p:spTree>
    <p:extLst>
      <p:ext uri="{BB962C8B-B14F-4D97-AF65-F5344CB8AC3E}">
        <p14:creationId xmlns:p14="http://schemas.microsoft.com/office/powerpoint/2010/main" val="377544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png"/><Relationship Id="rId17" Type="http://schemas.microsoft.com/office/2007/relationships/hdphoto" Target="../media/hdphoto5.wdp"/><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6.xml"/><Relationship Id="rId11" Type="http://schemas.microsoft.com/office/2007/relationships/hdphoto" Target="../media/hdphoto3.wdp"/><Relationship Id="rId5" Type="http://schemas.openxmlformats.org/officeDocument/2006/relationships/image" Target="../media/image4.png"/><Relationship Id="rId15" Type="http://schemas.microsoft.com/office/2007/relationships/hdphoto" Target="../media/hdphoto4.wdp"/><Relationship Id="rId10" Type="http://schemas.openxmlformats.org/officeDocument/2006/relationships/image" Target="../media/image7.png"/><Relationship Id="rId4" Type="http://schemas.openxmlformats.org/officeDocument/2006/relationships/slide" Target="slide1.xml"/><Relationship Id="rId9" Type="http://schemas.openxmlformats.org/officeDocument/2006/relationships/chart" Target="../charts/chart1.xm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6.png"/><Relationship Id="rId3" Type="http://schemas.microsoft.com/office/2007/relationships/hdphoto" Target="../media/hdphoto6.wdp"/><Relationship Id="rId7" Type="http://schemas.microsoft.com/office/2007/relationships/hdphoto" Target="../media/hdphoto3.wdp"/><Relationship Id="rId12" Type="http://schemas.microsoft.com/office/2007/relationships/hdphoto" Target="../media/hdphoto7.wdp"/><Relationship Id="rId17" Type="http://schemas.openxmlformats.org/officeDocument/2006/relationships/slide" Target="slide5.xml"/><Relationship Id="rId2" Type="http://schemas.openxmlformats.org/officeDocument/2006/relationships/image" Target="../media/image12.png"/><Relationship Id="rId16"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3.png"/><Relationship Id="rId5" Type="http://schemas.microsoft.com/office/2007/relationships/hdphoto" Target="../media/hdphoto4.wdp"/><Relationship Id="rId15" Type="http://schemas.openxmlformats.org/officeDocument/2006/relationships/image" Target="../media/image15.png"/><Relationship Id="rId10" Type="http://schemas.openxmlformats.org/officeDocument/2006/relationships/image" Target="../media/image1.png"/><Relationship Id="rId19" Type="http://schemas.microsoft.com/office/2007/relationships/hdphoto" Target="../media/hdphoto10.wdp"/><Relationship Id="rId4" Type="http://schemas.openxmlformats.org/officeDocument/2006/relationships/image" Target="../media/image10.png"/><Relationship Id="rId9" Type="http://schemas.openxmlformats.org/officeDocument/2006/relationships/image" Target="../media/image2.png"/><Relationship Id="rId14"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microsoft.com/office/2007/relationships/hdphoto" Target="../media/hdphoto1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slide" Target="slide1.xml"/><Relationship Id="rId9" Type="http://schemas.microsoft.com/office/2007/relationships/hdphoto" Target="../media/hdphoto12.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cstate="print">
            <a:extLst>
              <a:ext uri="{28A0092B-C50C-407E-A947-70E740481C1C}">
                <a14:useLocalDpi xmlns:a14="http://schemas.microsoft.com/office/drawing/2010/main" val="0"/>
              </a:ext>
            </a:extLst>
          </a:blip>
          <a:srcRect r="72936" b="31177"/>
          <a:stretch/>
        </p:blipFill>
        <p:spPr>
          <a:xfrm>
            <a:off x="7236296" y="466169"/>
            <a:ext cx="1559596" cy="517875"/>
          </a:xfrm>
          <a:prstGeom prst="rect">
            <a:avLst/>
          </a:prstGeom>
        </p:spPr>
      </p:pic>
      <p:pic>
        <p:nvPicPr>
          <p:cNvPr id="6"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158" b="8575"/>
          <a:stretch/>
        </p:blipFill>
        <p:spPr bwMode="auto">
          <a:xfrm>
            <a:off x="0" y="218876"/>
            <a:ext cx="2339752" cy="993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9" y="2160617"/>
            <a:ext cx="6039132" cy="1434212"/>
          </a:xfrm>
          <a:prstGeom prst="rect">
            <a:avLst/>
          </a:prstGeom>
        </p:spPr>
      </p:pic>
      <p:sp>
        <p:nvSpPr>
          <p:cNvPr id="3" name="Rectángulo 2"/>
          <p:cNvSpPr/>
          <p:nvPr/>
        </p:nvSpPr>
        <p:spPr>
          <a:xfrm>
            <a:off x="971600" y="4005064"/>
            <a:ext cx="7488832" cy="1823576"/>
          </a:xfrm>
          <a:prstGeom prst="rect">
            <a:avLst/>
          </a:prstGeom>
          <a:ln>
            <a:noFill/>
          </a:ln>
          <a:effectLst>
            <a:outerShdw blurRad="50800" dist="38100" dir="2700000" algn="tl" rotWithShape="0">
              <a:prstClr val="black">
                <a:alpha val="40000"/>
              </a:prstClr>
            </a:outerShdw>
          </a:effectLst>
        </p:spPr>
        <p:txBody>
          <a:bodyPr wrap="square">
            <a:spAutoFit/>
          </a:bodyPr>
          <a:lstStyle/>
          <a:p>
            <a:pPr indent="450203" algn="ctr">
              <a:lnSpc>
                <a:spcPct val="150000"/>
              </a:lnSpc>
            </a:pPr>
            <a:r>
              <a:rPr lang="es-EC" sz="2500" b="1" dirty="0">
                <a:latin typeface="+mj-lt"/>
                <a:ea typeface="Calibri" panose="020F0502020204030204" pitchFamily="34" charset="0"/>
                <a:cs typeface="Arial" panose="020B0604020202020204" pitchFamily="34" charset="0"/>
              </a:rPr>
              <a:t>NORMA TÉCNICA PARA LA VALORACIÓN DE BIENES INMUEBLES URBANOS Y RURALES DEL DISTRITO METROPOLITANO DE QUITO</a:t>
            </a:r>
            <a:endParaRPr lang="es-EC" sz="2500" dirty="0">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0926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84908" y="501967"/>
            <a:ext cx="8229600" cy="936104"/>
          </a:xfrm>
        </p:spPr>
        <p:txBody>
          <a:bodyPr>
            <a:normAutofit/>
          </a:bodyPr>
          <a:lstStyle/>
          <a:p>
            <a:r>
              <a:rPr lang="es-EC" sz="2800" dirty="0">
                <a:latin typeface="Albertus Medium" pitchFamily="34" charset="0"/>
              </a:rPr>
              <a:t>JUSTIFICACIÓN</a:t>
            </a:r>
          </a:p>
        </p:txBody>
      </p:sp>
      <p:sp>
        <p:nvSpPr>
          <p:cNvPr id="5" name="4 Marcador de contenido"/>
          <p:cNvSpPr>
            <a:spLocks noGrp="1"/>
          </p:cNvSpPr>
          <p:nvPr>
            <p:ph idx="1"/>
          </p:nvPr>
        </p:nvSpPr>
        <p:spPr>
          <a:xfrm>
            <a:off x="323528" y="1340768"/>
            <a:ext cx="8606760" cy="4608512"/>
          </a:xfrm>
        </p:spPr>
        <p:txBody>
          <a:bodyPr>
            <a:noAutofit/>
          </a:bodyPr>
          <a:lstStyle/>
          <a:p>
            <a:pPr algn="just"/>
            <a:r>
              <a:rPr lang="es-ES" sz="1900" dirty="0">
                <a:latin typeface="Albertus MT Lt" pitchFamily="34" charset="0"/>
              </a:rPr>
              <a:t>La Primera disposición general de la Ordenanza Metropolitana No. 196 dispone que la Dirección Metropolitana de Catastro (DMC), en forma obligatoria, realizará estudios, investigaciones u homologaciones  que permita la actualización de la información valorativa urbano y rural.</a:t>
            </a:r>
          </a:p>
          <a:p>
            <a:pPr algn="just"/>
            <a:endParaRPr lang="es-ES" sz="1900" dirty="0">
              <a:latin typeface="Albertus MT Lt" pitchFamily="34" charset="0"/>
            </a:endParaRPr>
          </a:p>
          <a:p>
            <a:pPr algn="just"/>
            <a:r>
              <a:rPr lang="es-ES" sz="1900" dirty="0">
                <a:latin typeface="Albertus MT Lt" pitchFamily="34" charset="0"/>
              </a:rPr>
              <a:t>La Primera disposición transitoria de la Ordenanza señalada, dispone que los procedimientos de valoración para predios declarados como patrimoniales se establezca en la Norma Técnica una vez que se realicen los estudios correspondientes</a:t>
            </a:r>
          </a:p>
          <a:p>
            <a:pPr marL="0" indent="0" algn="just">
              <a:buNone/>
            </a:pPr>
            <a:endParaRPr lang="es-ES" sz="1900" dirty="0">
              <a:latin typeface="Albertus MT Lt" pitchFamily="34" charset="0"/>
            </a:endParaRPr>
          </a:p>
          <a:p>
            <a:pPr algn="just"/>
            <a:r>
              <a:rPr lang="es-ES" sz="1900" dirty="0">
                <a:latin typeface="Albertus MT Lt" pitchFamily="34" charset="0"/>
              </a:rPr>
              <a:t>La Sexta disposición transitoria de la Ordenanza indicada, dispone que el en el plazo de un año se presente al Concejo Metropolitano de Quito, el proyecto de adecuación de la Norma Técnica de Valoración, constantes en el Acuerdo Ministerial No. 029-16, publicado en el registro Oficial No. 853 de 3 de octubre de 2016.</a:t>
            </a:r>
          </a:p>
        </p:txBody>
      </p:sp>
      <p:pic>
        <p:nvPicPr>
          <p:cNvPr id="7" name="4 Imagen"/>
          <p:cNvPicPr/>
          <p:nvPr/>
        </p:nvPicPr>
        <p:blipFill rotWithShape="1">
          <a:blip r:embed="rId2" cstate="print">
            <a:extLst>
              <a:ext uri="{28A0092B-C50C-407E-A947-70E740481C1C}">
                <a14:useLocalDpi xmlns:a14="http://schemas.microsoft.com/office/drawing/2010/main" val="0"/>
              </a:ext>
            </a:extLst>
          </a:blip>
          <a:srcRect r="72936" b="31177"/>
          <a:stretch/>
        </p:blipFill>
        <p:spPr>
          <a:xfrm>
            <a:off x="395536" y="6165304"/>
            <a:ext cx="1559596" cy="517875"/>
          </a:xfrm>
          <a:prstGeom prst="rect">
            <a:avLst/>
          </a:prstGeom>
        </p:spPr>
      </p:pic>
      <p:pic>
        <p:nvPicPr>
          <p:cNvPr id="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034"/>
            <a:ext cx="1440160" cy="75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424" y="6165304"/>
            <a:ext cx="432048" cy="439673"/>
          </a:xfrm>
          <a:prstGeom prst="rect">
            <a:avLst/>
          </a:prstGeom>
        </p:spPr>
      </p:pic>
    </p:spTree>
    <p:extLst>
      <p:ext uri="{BB962C8B-B14F-4D97-AF65-F5344CB8AC3E}">
        <p14:creationId xmlns:p14="http://schemas.microsoft.com/office/powerpoint/2010/main" val="2644847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188640"/>
            <a:ext cx="8229600" cy="936104"/>
          </a:xfrm>
        </p:spPr>
        <p:txBody>
          <a:bodyPr>
            <a:normAutofit/>
          </a:bodyPr>
          <a:lstStyle/>
          <a:p>
            <a:r>
              <a:rPr lang="es-EC" sz="2800" dirty="0">
                <a:latin typeface="Albertus Medium" pitchFamily="34" charset="0"/>
              </a:rPr>
              <a:t>JUSTIFICACIÓN</a:t>
            </a:r>
          </a:p>
        </p:txBody>
      </p:sp>
      <p:sp>
        <p:nvSpPr>
          <p:cNvPr id="5" name="4 Marcador de contenido"/>
          <p:cNvSpPr>
            <a:spLocks noGrp="1"/>
          </p:cNvSpPr>
          <p:nvPr>
            <p:ph idx="1"/>
          </p:nvPr>
        </p:nvSpPr>
        <p:spPr>
          <a:xfrm>
            <a:off x="213712" y="876036"/>
            <a:ext cx="8606760" cy="5166906"/>
          </a:xfrm>
        </p:spPr>
        <p:txBody>
          <a:bodyPr>
            <a:noAutofit/>
          </a:bodyPr>
          <a:lstStyle/>
          <a:p>
            <a:pPr marL="0" indent="0" algn="just">
              <a:buNone/>
            </a:pPr>
            <a:endParaRPr lang="es-ES" sz="1500" dirty="0">
              <a:latin typeface="Albertus MT Lt" pitchFamily="34" charset="0"/>
            </a:endParaRPr>
          </a:p>
          <a:p>
            <a:pPr marL="0" indent="0" algn="just">
              <a:buNone/>
            </a:pPr>
            <a:r>
              <a:rPr lang="es-ES" sz="1500" dirty="0">
                <a:latin typeface="Albertus MT Lt" pitchFamily="34" charset="0"/>
              </a:rPr>
              <a:t>En cumplimiento con las </a:t>
            </a:r>
            <a:r>
              <a:rPr lang="es-ES" sz="1500" dirty="0" smtClean="0">
                <a:latin typeface="Albertus MT Lt" pitchFamily="34" charset="0"/>
              </a:rPr>
              <a:t>disposiciones </a:t>
            </a:r>
            <a:r>
              <a:rPr lang="es-ES" sz="1500" dirty="0">
                <a:latin typeface="Albertus MT Lt" pitchFamily="34" charset="0"/>
              </a:rPr>
              <a:t>establecidas en la Ordenanza Metropolitana No. 196, a la Norma Técnica Nacional de Catastro y Valoración emitida por el MIDUVI como órgano rector de catastros y valoración a nivel nacional, a los estudios realizados por la DMC, se modifican  algunos parámetros  de la ordenanza de valoración vigente y se incorporan otros, dentro de los cuales se encuentran:</a:t>
            </a:r>
          </a:p>
          <a:p>
            <a:pPr marL="0" indent="0" algn="just">
              <a:buNone/>
            </a:pPr>
            <a:endParaRPr lang="es-ES" sz="1500" dirty="0">
              <a:latin typeface="Albertus MT Lt" pitchFamily="34" charset="0"/>
            </a:endParaRPr>
          </a:p>
          <a:p>
            <a:pPr lvl="1" algn="just"/>
            <a:r>
              <a:rPr lang="es-ES" sz="1500" dirty="0">
                <a:latin typeface="Albertus MT Lt" pitchFamily="34" charset="0"/>
              </a:rPr>
              <a:t>Determinación de Fórmulas para las muestras inmobiliarias (puntos de investigación)</a:t>
            </a:r>
          </a:p>
          <a:p>
            <a:pPr lvl="1" algn="just"/>
            <a:r>
              <a:rPr lang="es-ES" sz="1500" dirty="0">
                <a:latin typeface="Albertus MT Lt" pitchFamily="34" charset="0"/>
              </a:rPr>
              <a:t>Factores de corrección del suelo urbano y rural;</a:t>
            </a:r>
          </a:p>
          <a:p>
            <a:pPr lvl="1" algn="just"/>
            <a:r>
              <a:rPr lang="es-MX" sz="1500" dirty="0">
                <a:latin typeface="Albertus MT Lt" pitchFamily="34" charset="0"/>
              </a:rPr>
              <a:t>Tipologías constructivas;</a:t>
            </a:r>
          </a:p>
          <a:p>
            <a:pPr lvl="1" algn="just"/>
            <a:r>
              <a:rPr lang="es-MX" sz="1500" dirty="0">
                <a:latin typeface="Albertus MT Lt" pitchFamily="34" charset="0"/>
              </a:rPr>
              <a:t>Pesos en acabados exteriores; y,</a:t>
            </a:r>
          </a:p>
          <a:p>
            <a:pPr lvl="1" algn="just"/>
            <a:r>
              <a:rPr lang="es-MX" sz="1500" dirty="0">
                <a:latin typeface="Albertus MT Lt" pitchFamily="34" charset="0"/>
              </a:rPr>
              <a:t>Usos constructivos e información de las tablas</a:t>
            </a:r>
          </a:p>
          <a:p>
            <a:pPr lvl="1" algn="just"/>
            <a:r>
              <a:rPr lang="es-MX" sz="1500" dirty="0">
                <a:latin typeface="Albertus MT Lt" pitchFamily="34" charset="0"/>
              </a:rPr>
              <a:t>Clases Agrológicas</a:t>
            </a:r>
          </a:p>
          <a:p>
            <a:pPr lvl="1" algn="just"/>
            <a:r>
              <a:rPr lang="es-MX" sz="1500" dirty="0">
                <a:latin typeface="Albertus MT Lt" pitchFamily="34" charset="0"/>
              </a:rPr>
              <a:t>Valoración de Bienes Inmuebles Patrimoniales</a:t>
            </a:r>
          </a:p>
          <a:p>
            <a:pPr lvl="1" algn="just"/>
            <a:r>
              <a:rPr lang="es-MX" sz="1500" dirty="0">
                <a:latin typeface="Albertus MT Lt" pitchFamily="34" charset="0"/>
              </a:rPr>
              <a:t>Factor de corrección </a:t>
            </a:r>
            <a:r>
              <a:rPr lang="es-MX" sz="1500" dirty="0" smtClean="0">
                <a:latin typeface="Albertus MT Lt" pitchFamily="34" charset="0"/>
              </a:rPr>
              <a:t> de </a:t>
            </a:r>
            <a:r>
              <a:rPr lang="es-MX" sz="1500" dirty="0" err="1" smtClean="0">
                <a:latin typeface="Albertus MT Lt" pitchFamily="34" charset="0"/>
              </a:rPr>
              <a:t>AIVAs</a:t>
            </a:r>
            <a:r>
              <a:rPr lang="es-MX" sz="1500" dirty="0" smtClean="0">
                <a:latin typeface="Albertus MT Lt" pitchFamily="34" charset="0"/>
              </a:rPr>
              <a:t> vigentes</a:t>
            </a:r>
            <a:endParaRPr lang="es-MX" sz="1500" dirty="0">
              <a:latin typeface="Albertus MT Lt" pitchFamily="34" charset="0"/>
            </a:endParaRPr>
          </a:p>
          <a:p>
            <a:pPr marL="457200" lvl="1" indent="0" algn="just">
              <a:buNone/>
            </a:pPr>
            <a:endParaRPr lang="es-MX" sz="1500" dirty="0">
              <a:latin typeface="Albertus MT Lt" pitchFamily="34" charset="0"/>
            </a:endParaRPr>
          </a:p>
          <a:p>
            <a:pPr algn="just"/>
            <a:r>
              <a:rPr lang="es-ES" sz="1500" dirty="0">
                <a:latin typeface="Albertus MT Lt" pitchFamily="34" charset="0"/>
              </a:rPr>
              <a:t>La Norma Técnica, permitirá valorar los bienes inmuebles urbanos y rurales del Distrito Metropolitano de Quito registrados en el Sistema Catastral y se aplicará en las muestras inmobiliarias (puntos de investigación) que determine el valor del m2 de terreno a aplicarse en la nueva Ordenanza de valoración a regir para el Bienio 2020-2021. </a:t>
            </a:r>
            <a:endParaRPr lang="es-EC" sz="1500" dirty="0">
              <a:latin typeface="Albertus MT Lt" pitchFamily="34" charset="0"/>
            </a:endParaRPr>
          </a:p>
        </p:txBody>
      </p:sp>
      <p:pic>
        <p:nvPicPr>
          <p:cNvPr id="7" name="4 Imagen"/>
          <p:cNvPicPr/>
          <p:nvPr/>
        </p:nvPicPr>
        <p:blipFill rotWithShape="1">
          <a:blip r:embed="rId2" cstate="print">
            <a:extLst>
              <a:ext uri="{28A0092B-C50C-407E-A947-70E740481C1C}">
                <a14:useLocalDpi xmlns:a14="http://schemas.microsoft.com/office/drawing/2010/main" val="0"/>
              </a:ext>
            </a:extLst>
          </a:blip>
          <a:srcRect r="72936" b="31177"/>
          <a:stretch/>
        </p:blipFill>
        <p:spPr>
          <a:xfrm>
            <a:off x="323528" y="6189866"/>
            <a:ext cx="1559596" cy="517875"/>
          </a:xfrm>
          <a:prstGeom prst="rect">
            <a:avLst/>
          </a:prstGeom>
        </p:spPr>
      </p:pic>
      <p:pic>
        <p:nvPicPr>
          <p:cNvPr id="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034"/>
            <a:ext cx="1440160" cy="75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424" y="6165304"/>
            <a:ext cx="432048" cy="439673"/>
          </a:xfrm>
          <a:prstGeom prst="rect">
            <a:avLst/>
          </a:prstGeom>
        </p:spPr>
      </p:pic>
    </p:spTree>
    <p:extLst>
      <p:ext uri="{BB962C8B-B14F-4D97-AF65-F5344CB8AC3E}">
        <p14:creationId xmlns:p14="http://schemas.microsoft.com/office/powerpoint/2010/main" val="1288762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583668" y="1052736"/>
            <a:ext cx="5976664" cy="792088"/>
          </a:xfrm>
        </p:spPr>
        <p:txBody>
          <a:bodyPr>
            <a:noAutofit/>
          </a:bodyPr>
          <a:lstStyle/>
          <a:p>
            <a:r>
              <a:rPr lang="es-EC" sz="2800" dirty="0">
                <a:latin typeface="Albertus Medium" pitchFamily="34" charset="0"/>
              </a:rPr>
              <a:t>OBJETIVO</a:t>
            </a:r>
          </a:p>
        </p:txBody>
      </p:sp>
      <p:pic>
        <p:nvPicPr>
          <p:cNvPr id="7" name="4 Imagen"/>
          <p:cNvPicPr/>
          <p:nvPr/>
        </p:nvPicPr>
        <p:blipFill rotWithShape="1">
          <a:blip r:embed="rId2" cstate="print">
            <a:extLst>
              <a:ext uri="{28A0092B-C50C-407E-A947-70E740481C1C}">
                <a14:useLocalDpi xmlns:a14="http://schemas.microsoft.com/office/drawing/2010/main" val="0"/>
              </a:ext>
            </a:extLst>
          </a:blip>
          <a:srcRect r="72936" b="31177"/>
          <a:stretch/>
        </p:blipFill>
        <p:spPr>
          <a:xfrm>
            <a:off x="296510" y="6196166"/>
            <a:ext cx="1559596" cy="517875"/>
          </a:xfrm>
          <a:prstGeom prst="rect">
            <a:avLst/>
          </a:prstGeom>
        </p:spPr>
      </p:pic>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034"/>
            <a:ext cx="1440160" cy="75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ángulo 16"/>
          <p:cNvSpPr/>
          <p:nvPr/>
        </p:nvSpPr>
        <p:spPr>
          <a:xfrm>
            <a:off x="3491880" y="2067817"/>
            <a:ext cx="5040560" cy="3447098"/>
          </a:xfrm>
          <a:prstGeom prst="rect">
            <a:avLst/>
          </a:prstGeom>
        </p:spPr>
        <p:txBody>
          <a:bodyPr wrap="square">
            <a:spAutoFit/>
          </a:bodyPr>
          <a:lstStyle/>
          <a:p>
            <a:pPr algn="just"/>
            <a:r>
              <a:rPr lang="es-ES" sz="2000" dirty="0">
                <a:latin typeface="Albertus MT Lt" pitchFamily="34" charset="0"/>
              </a:rPr>
              <a:t>Valorar los Bienes Inmuebles del DMQ  considerando la Norma Técnica actualizada de acuerdo a lo establecido en la Norma Técnica Nacional de Catastro y Valoración emitida por el MIDUVI como órgano rector de catastros y valoración a nivel nacional, </a:t>
            </a:r>
            <a:r>
              <a:rPr lang="es-ES" sz="2000" dirty="0" smtClean="0">
                <a:latin typeface="Albertus MT Lt" pitchFamily="34" charset="0"/>
              </a:rPr>
              <a:t>de los  </a:t>
            </a:r>
            <a:r>
              <a:rPr lang="es-ES" sz="2000" dirty="0">
                <a:latin typeface="Albertus MT Lt" pitchFamily="34" charset="0"/>
              </a:rPr>
              <a:t>estudios realizados y parámetros que permita valorar los bienes inmuebles de forma puntual a través de información masiva.</a:t>
            </a:r>
          </a:p>
          <a:p>
            <a:pPr algn="just"/>
            <a:endParaRPr lang="es-ES" dirty="0">
              <a:latin typeface="Albertus MT Lt" pitchFamily="34" charset="0"/>
            </a:endParaRPr>
          </a:p>
        </p:txBody>
      </p:sp>
      <p:pic>
        <p:nvPicPr>
          <p:cNvPr id="6" name="Imagen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424" y="6165304"/>
            <a:ext cx="432048" cy="439673"/>
          </a:xfrm>
          <a:prstGeom prst="rect">
            <a:avLst/>
          </a:prstGeom>
        </p:spPr>
      </p:pic>
      <p:pic>
        <p:nvPicPr>
          <p:cNvPr id="8" name="Imagen 7" descr="C:\Users\t-ecalderon\Desktop\Imagenes\Direct-Marketing-to-Target-Audience.jpg"/>
          <p:cNvPicPr/>
          <p:nvPr/>
        </p:nvPicPr>
        <p:blipFill>
          <a:blip r:embed="rId6">
            <a:extLst>
              <a:ext uri="{BEBA8EAE-BF5A-486C-A8C5-ECC9F3942E4B}">
                <a14:imgProps xmlns:a14="http://schemas.microsoft.com/office/drawing/2010/main">
                  <a14:imgLayer r:embed="rId7">
                    <a14:imgEffect>
                      <a14:backgroundRemoval t="5625" b="91875" l="4800" r="95467">
                        <a14:foregroundMark x1="24000" y1="89063" x2="24000" y2="89063"/>
                        <a14:foregroundMark x1="26133" y1="86250" x2="23467" y2="87813"/>
                        <a14:foregroundMark x1="39733" y1="85938" x2="45067" y2="89063"/>
                        <a14:foregroundMark x1="21600" y1="88438" x2="18933" y2="91875"/>
                        <a14:backgroundMark x1="14133" y1="83438" x2="14133" y2="83438"/>
                        <a14:backgroundMark x1="17333" y1="82813" x2="17333" y2="82813"/>
                        <a14:backgroundMark x1="38667" y1="83750" x2="38667" y2="83750"/>
                        <a14:backgroundMark x1="20800" y1="83438" x2="20800" y2="83438"/>
                        <a14:backgroundMark x1="22133" y1="84375" x2="22133" y2="84375"/>
                        <a14:backgroundMark x1="22933" y1="84375" x2="22933" y2="84375"/>
                      </a14:backgroundRemoval>
                    </a14:imgEffect>
                  </a14:imgLayer>
                </a14:imgProps>
              </a:ext>
              <a:ext uri="{28A0092B-C50C-407E-A947-70E740481C1C}">
                <a14:useLocalDpi xmlns:a14="http://schemas.microsoft.com/office/drawing/2010/main" val="0"/>
              </a:ext>
            </a:extLst>
          </a:blip>
          <a:srcRect/>
          <a:stretch>
            <a:fillRect/>
          </a:stretch>
        </p:blipFill>
        <p:spPr bwMode="auto">
          <a:xfrm>
            <a:off x="395537" y="1916833"/>
            <a:ext cx="2520279" cy="2736304"/>
          </a:xfrm>
          <a:prstGeom prst="rect">
            <a:avLst/>
          </a:prstGeom>
          <a:noFill/>
          <a:ln>
            <a:noFill/>
          </a:ln>
        </p:spPr>
      </p:pic>
    </p:spTree>
    <p:extLst>
      <p:ext uri="{BB962C8B-B14F-4D97-AF65-F5344CB8AC3E}">
        <p14:creationId xmlns:p14="http://schemas.microsoft.com/office/powerpoint/2010/main" val="2923920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331640" y="116632"/>
            <a:ext cx="5976664" cy="792088"/>
          </a:xfrm>
        </p:spPr>
        <p:txBody>
          <a:bodyPr>
            <a:noAutofit/>
          </a:bodyPr>
          <a:lstStyle/>
          <a:p>
            <a:r>
              <a:rPr lang="es-EC" sz="2000" dirty="0" smtClean="0">
                <a:latin typeface="Albertus Medium" pitchFamily="34" charset="0"/>
              </a:rPr>
              <a:t>PROYECCIÓN DE LA ULTIMA SIMULACIÓN</a:t>
            </a:r>
            <a:endParaRPr lang="es-EC" sz="2000" dirty="0">
              <a:latin typeface="Albertus Medium" pitchFamily="34" charset="0"/>
            </a:endParaRPr>
          </a:p>
        </p:txBody>
      </p:sp>
      <p:pic>
        <p:nvPicPr>
          <p:cNvPr id="7" name="4 Imagen"/>
          <p:cNvPicPr/>
          <p:nvPr/>
        </p:nvPicPr>
        <p:blipFill rotWithShape="1">
          <a:blip r:embed="rId2" cstate="print">
            <a:extLst>
              <a:ext uri="{28A0092B-C50C-407E-A947-70E740481C1C}">
                <a14:useLocalDpi xmlns:a14="http://schemas.microsoft.com/office/drawing/2010/main" val="0"/>
              </a:ext>
            </a:extLst>
          </a:blip>
          <a:srcRect r="72936" b="31177"/>
          <a:stretch/>
        </p:blipFill>
        <p:spPr>
          <a:xfrm>
            <a:off x="296510" y="6196166"/>
            <a:ext cx="1559596" cy="517875"/>
          </a:xfrm>
          <a:prstGeom prst="rect">
            <a:avLst/>
          </a:prstGeom>
        </p:spPr>
      </p:pic>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034"/>
            <a:ext cx="1440160" cy="75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424" y="6165304"/>
            <a:ext cx="432048" cy="439673"/>
          </a:xfrm>
          <a:prstGeom prst="rect">
            <a:avLst/>
          </a:prstGeom>
        </p:spPr>
      </p:pic>
      <p:pic>
        <p:nvPicPr>
          <p:cNvPr id="10" name="Imagen 9" descr="Resultado de imagen para PARROQUIAS DE QUITO MAPA">
            <a:hlinkClick r:id="rId6" action="ppaction://hlinksldjump"/>
          </p:cNvPr>
          <p:cNvPicPr/>
          <p:nvPr/>
        </p:nvPicPr>
        <p:blipFill>
          <a:blip r:embed="rId7">
            <a:extLst>
              <a:ext uri="{BEBA8EAE-BF5A-486C-A8C5-ECC9F3942E4B}">
                <a14:imgProps xmlns:a14="http://schemas.microsoft.com/office/drawing/2010/main">
                  <a14:imgLayer r:embed="rId8">
                    <a14:imgEffect>
                      <a14:backgroundRemoval t="483" b="99156" l="7266" r="100000"/>
                    </a14:imgEffect>
                  </a14:imgLayer>
                </a14:imgProps>
              </a:ext>
              <a:ext uri="{28A0092B-C50C-407E-A947-70E740481C1C}">
                <a14:useLocalDpi xmlns:a14="http://schemas.microsoft.com/office/drawing/2010/main" val="0"/>
              </a:ext>
            </a:extLst>
          </a:blip>
          <a:srcRect/>
          <a:stretch>
            <a:fillRect/>
          </a:stretch>
        </p:blipFill>
        <p:spPr bwMode="auto">
          <a:xfrm>
            <a:off x="-408560" y="793428"/>
            <a:ext cx="5212654" cy="5686637"/>
          </a:xfrm>
          <a:prstGeom prst="rect">
            <a:avLst/>
          </a:prstGeom>
        </p:spPr>
      </p:pic>
      <p:grpSp>
        <p:nvGrpSpPr>
          <p:cNvPr id="11" name="Group 17"/>
          <p:cNvGrpSpPr/>
          <p:nvPr/>
        </p:nvGrpSpPr>
        <p:grpSpPr>
          <a:xfrm>
            <a:off x="4591403" y="1754564"/>
            <a:ext cx="2068829" cy="644975"/>
            <a:chOff x="1343487" y="1460783"/>
            <a:chExt cx="2430764" cy="897824"/>
          </a:xfrm>
        </p:grpSpPr>
        <p:sp>
          <p:nvSpPr>
            <p:cNvPr id="12" name="TextBox 16"/>
            <p:cNvSpPr txBox="1"/>
            <p:nvPr/>
          </p:nvSpPr>
          <p:spPr>
            <a:xfrm>
              <a:off x="1412376" y="1908752"/>
              <a:ext cx="2361875" cy="44985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500" dirty="0">
                  <a:solidFill>
                    <a:schemeClr val="tx2">
                      <a:lumMod val="75000"/>
                    </a:schemeClr>
                  </a:solidFill>
                  <a:cs typeface="Arial" pitchFamily="34" charset="0"/>
                </a:rPr>
                <a:t>62.463.453.429,86 USD</a:t>
              </a:r>
            </a:p>
          </p:txBody>
        </p:sp>
        <p:sp>
          <p:nvSpPr>
            <p:cNvPr id="13" name="TextBox 17"/>
            <p:cNvSpPr txBox="1"/>
            <p:nvPr/>
          </p:nvSpPr>
          <p:spPr>
            <a:xfrm>
              <a:off x="1343487" y="1460783"/>
              <a:ext cx="2361875" cy="449855"/>
            </a:xfrm>
            <a:prstGeom prst="rect">
              <a:avLst/>
            </a:prstGeom>
            <a:noFill/>
          </p:spPr>
          <p:txBody>
            <a:bodyPr wrap="square" lIns="108000" rIns="10800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s-EC" altLang="ko-KR" sz="1500" b="1" dirty="0">
                  <a:solidFill>
                    <a:schemeClr val="tx1">
                      <a:lumMod val="75000"/>
                      <a:lumOff val="25000"/>
                    </a:schemeClr>
                  </a:solidFill>
                  <a:cs typeface="Arial" pitchFamily="34" charset="0"/>
                </a:rPr>
                <a:t>Avalúo Terreno</a:t>
              </a:r>
            </a:p>
          </p:txBody>
        </p:sp>
      </p:grpSp>
      <p:sp>
        <p:nvSpPr>
          <p:cNvPr id="52" name="3 Título"/>
          <p:cNvSpPr txBox="1">
            <a:spLocks/>
          </p:cNvSpPr>
          <p:nvPr/>
        </p:nvSpPr>
        <p:spPr>
          <a:xfrm>
            <a:off x="4075105" y="1103934"/>
            <a:ext cx="2808312" cy="792088"/>
          </a:xfrm>
          <a:prstGeom prst="rect">
            <a:avLst/>
          </a:prstGeom>
        </p:spPr>
        <p:txBody>
          <a:bodyPr vert="horz" lIns="91440" tIns="45720" rIns="91440" bIns="45720" rtlCol="0" anchor="ctr">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s-EC" sz="1400" dirty="0">
                <a:solidFill>
                  <a:srgbClr val="00B050"/>
                </a:solidFill>
                <a:latin typeface="Albertus Medium" pitchFamily="34" charset="0"/>
              </a:rPr>
              <a:t>Ordenanza 196</a:t>
            </a:r>
          </a:p>
        </p:txBody>
      </p:sp>
      <p:grpSp>
        <p:nvGrpSpPr>
          <p:cNvPr id="53" name="Group 17"/>
          <p:cNvGrpSpPr/>
          <p:nvPr/>
        </p:nvGrpSpPr>
        <p:grpSpPr>
          <a:xfrm>
            <a:off x="6804248" y="1754561"/>
            <a:ext cx="2204263" cy="644973"/>
            <a:chOff x="1343487" y="1460783"/>
            <a:chExt cx="2430764" cy="897823"/>
          </a:xfrm>
        </p:grpSpPr>
        <p:sp>
          <p:nvSpPr>
            <p:cNvPr id="54" name="TextBox 16"/>
            <p:cNvSpPr txBox="1"/>
            <p:nvPr/>
          </p:nvSpPr>
          <p:spPr>
            <a:xfrm>
              <a:off x="1412376" y="1908750"/>
              <a:ext cx="2361875" cy="44985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500" dirty="0">
                  <a:solidFill>
                    <a:schemeClr val="tx2">
                      <a:lumMod val="75000"/>
                    </a:schemeClr>
                  </a:solidFill>
                  <a:cs typeface="Arial" pitchFamily="34" charset="0"/>
                </a:rPr>
                <a:t>58,295,995,780,05 USD</a:t>
              </a:r>
            </a:p>
          </p:txBody>
        </p:sp>
        <p:sp>
          <p:nvSpPr>
            <p:cNvPr id="55" name="TextBox 17"/>
            <p:cNvSpPr txBox="1"/>
            <p:nvPr/>
          </p:nvSpPr>
          <p:spPr>
            <a:xfrm>
              <a:off x="1343487" y="1460783"/>
              <a:ext cx="2361875" cy="449855"/>
            </a:xfrm>
            <a:prstGeom prst="rect">
              <a:avLst/>
            </a:prstGeom>
            <a:noFill/>
          </p:spPr>
          <p:txBody>
            <a:bodyPr wrap="square" lIns="108000" rIns="10800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s-EC" altLang="ko-KR" sz="1500" b="1" dirty="0">
                  <a:solidFill>
                    <a:schemeClr val="tx1">
                      <a:lumMod val="75000"/>
                      <a:lumOff val="25000"/>
                    </a:schemeClr>
                  </a:solidFill>
                  <a:cs typeface="Arial" pitchFamily="34" charset="0"/>
                </a:rPr>
                <a:t>Avalúo Terreno</a:t>
              </a:r>
            </a:p>
          </p:txBody>
        </p:sp>
      </p:grpSp>
      <p:sp>
        <p:nvSpPr>
          <p:cNvPr id="56" name="3 Título"/>
          <p:cNvSpPr txBox="1">
            <a:spLocks/>
          </p:cNvSpPr>
          <p:nvPr/>
        </p:nvSpPr>
        <p:spPr>
          <a:xfrm>
            <a:off x="6732240" y="908720"/>
            <a:ext cx="2213801" cy="792088"/>
          </a:xfrm>
          <a:prstGeom prst="rect">
            <a:avLst/>
          </a:prstGeom>
        </p:spPr>
        <p:txBody>
          <a:bodyPr vert="horz" lIns="91440" tIns="45720" rIns="91440" bIns="45720" rtlCol="0" anchor="ctr">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a:r>
              <a:rPr lang="es-EC" sz="1400" dirty="0">
                <a:solidFill>
                  <a:schemeClr val="accent3">
                    <a:lumMod val="50000"/>
                  </a:schemeClr>
                </a:solidFill>
                <a:latin typeface="Albertus Medium" pitchFamily="34" charset="0"/>
              </a:rPr>
              <a:t>Propuesta de Ordenanza Norma Técnica de Valoración</a:t>
            </a:r>
          </a:p>
        </p:txBody>
      </p:sp>
      <p:grpSp>
        <p:nvGrpSpPr>
          <p:cNvPr id="57" name="Group 17"/>
          <p:cNvGrpSpPr/>
          <p:nvPr/>
        </p:nvGrpSpPr>
        <p:grpSpPr>
          <a:xfrm>
            <a:off x="4590446" y="2492896"/>
            <a:ext cx="2069786" cy="644973"/>
            <a:chOff x="1343487" y="1460783"/>
            <a:chExt cx="2430764" cy="897823"/>
          </a:xfrm>
        </p:grpSpPr>
        <p:sp>
          <p:nvSpPr>
            <p:cNvPr id="58" name="TextBox 16"/>
            <p:cNvSpPr txBox="1"/>
            <p:nvPr/>
          </p:nvSpPr>
          <p:spPr>
            <a:xfrm>
              <a:off x="1412376" y="1908750"/>
              <a:ext cx="2361875" cy="44985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500" dirty="0">
                  <a:solidFill>
                    <a:schemeClr val="tx2">
                      <a:lumMod val="75000"/>
                    </a:schemeClr>
                  </a:solidFill>
                  <a:cs typeface="Arial" pitchFamily="34" charset="0"/>
                </a:rPr>
                <a:t>49.387.175.957,90 USD</a:t>
              </a:r>
            </a:p>
          </p:txBody>
        </p:sp>
        <p:sp>
          <p:nvSpPr>
            <p:cNvPr id="59" name="TextBox 17"/>
            <p:cNvSpPr txBox="1"/>
            <p:nvPr/>
          </p:nvSpPr>
          <p:spPr>
            <a:xfrm>
              <a:off x="1343487" y="1460783"/>
              <a:ext cx="2361875" cy="449855"/>
            </a:xfrm>
            <a:prstGeom prst="rect">
              <a:avLst/>
            </a:prstGeom>
            <a:noFill/>
          </p:spPr>
          <p:txBody>
            <a:bodyPr wrap="square" lIns="108000" rIns="10800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s-EC" altLang="ko-KR" sz="1500" b="1" dirty="0">
                  <a:solidFill>
                    <a:schemeClr val="tx1">
                      <a:lumMod val="75000"/>
                      <a:lumOff val="25000"/>
                    </a:schemeClr>
                  </a:solidFill>
                  <a:cs typeface="Arial" pitchFamily="34" charset="0"/>
                </a:rPr>
                <a:t>Construcción</a:t>
              </a:r>
            </a:p>
          </p:txBody>
        </p:sp>
      </p:grpSp>
      <p:grpSp>
        <p:nvGrpSpPr>
          <p:cNvPr id="60" name="Group 17"/>
          <p:cNvGrpSpPr/>
          <p:nvPr/>
        </p:nvGrpSpPr>
        <p:grpSpPr>
          <a:xfrm>
            <a:off x="6804248" y="2509995"/>
            <a:ext cx="2204263" cy="644973"/>
            <a:chOff x="1343487" y="1460783"/>
            <a:chExt cx="2430764" cy="897823"/>
          </a:xfrm>
        </p:grpSpPr>
        <p:sp>
          <p:nvSpPr>
            <p:cNvPr id="61" name="TextBox 16"/>
            <p:cNvSpPr txBox="1"/>
            <p:nvPr/>
          </p:nvSpPr>
          <p:spPr>
            <a:xfrm>
              <a:off x="1412376" y="1908750"/>
              <a:ext cx="2361875" cy="44985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500" dirty="0">
                  <a:solidFill>
                    <a:schemeClr val="tx2">
                      <a:lumMod val="75000"/>
                    </a:schemeClr>
                  </a:solidFill>
                  <a:cs typeface="Arial" pitchFamily="34" charset="0"/>
                </a:rPr>
                <a:t>43.231.799.288,25 USD</a:t>
              </a:r>
            </a:p>
          </p:txBody>
        </p:sp>
        <p:sp>
          <p:nvSpPr>
            <p:cNvPr id="62" name="TextBox 17"/>
            <p:cNvSpPr txBox="1"/>
            <p:nvPr/>
          </p:nvSpPr>
          <p:spPr>
            <a:xfrm>
              <a:off x="1343487" y="1460783"/>
              <a:ext cx="2361875" cy="449855"/>
            </a:xfrm>
            <a:prstGeom prst="rect">
              <a:avLst/>
            </a:prstGeom>
            <a:noFill/>
          </p:spPr>
          <p:txBody>
            <a:bodyPr wrap="square" lIns="108000" rIns="10800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s-EC" altLang="ko-KR" sz="1500" b="1" dirty="0">
                  <a:solidFill>
                    <a:schemeClr val="tx1">
                      <a:lumMod val="75000"/>
                      <a:lumOff val="25000"/>
                    </a:schemeClr>
                  </a:solidFill>
                  <a:cs typeface="Arial" pitchFamily="34" charset="0"/>
                </a:rPr>
                <a:t>Construcción</a:t>
              </a:r>
            </a:p>
          </p:txBody>
        </p:sp>
      </p:grpSp>
      <p:grpSp>
        <p:nvGrpSpPr>
          <p:cNvPr id="63" name="Group 17"/>
          <p:cNvGrpSpPr/>
          <p:nvPr/>
        </p:nvGrpSpPr>
        <p:grpSpPr>
          <a:xfrm>
            <a:off x="4556992" y="3370148"/>
            <a:ext cx="2161667" cy="644973"/>
            <a:chOff x="1343487" y="1460783"/>
            <a:chExt cx="2588442" cy="897823"/>
          </a:xfrm>
        </p:grpSpPr>
        <p:sp>
          <p:nvSpPr>
            <p:cNvPr id="64" name="TextBox 16"/>
            <p:cNvSpPr txBox="1"/>
            <p:nvPr/>
          </p:nvSpPr>
          <p:spPr>
            <a:xfrm>
              <a:off x="1412376" y="1908750"/>
              <a:ext cx="2519553" cy="44985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500" dirty="0">
                  <a:solidFill>
                    <a:schemeClr val="tx2">
                      <a:lumMod val="75000"/>
                    </a:schemeClr>
                  </a:solidFill>
                  <a:cs typeface="Arial" pitchFamily="34" charset="0"/>
                </a:rPr>
                <a:t>111.850.629.387,76 USD</a:t>
              </a:r>
            </a:p>
          </p:txBody>
        </p:sp>
        <p:sp>
          <p:nvSpPr>
            <p:cNvPr id="65" name="TextBox 17"/>
            <p:cNvSpPr txBox="1"/>
            <p:nvPr/>
          </p:nvSpPr>
          <p:spPr>
            <a:xfrm>
              <a:off x="1343487" y="1460783"/>
              <a:ext cx="2361875" cy="449856"/>
            </a:xfrm>
            <a:prstGeom prst="rect">
              <a:avLst/>
            </a:prstGeom>
            <a:noFill/>
          </p:spPr>
          <p:txBody>
            <a:bodyPr wrap="square" lIns="108000" rIns="10800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s-EC" altLang="ko-KR" sz="1500" b="1" dirty="0">
                  <a:solidFill>
                    <a:schemeClr val="tx1">
                      <a:lumMod val="75000"/>
                      <a:lumOff val="25000"/>
                    </a:schemeClr>
                  </a:solidFill>
                  <a:cs typeface="Arial" pitchFamily="34" charset="0"/>
                </a:rPr>
                <a:t>Valoración Total</a:t>
              </a:r>
            </a:p>
          </p:txBody>
        </p:sp>
      </p:grpSp>
      <p:grpSp>
        <p:nvGrpSpPr>
          <p:cNvPr id="66" name="Group 17"/>
          <p:cNvGrpSpPr/>
          <p:nvPr/>
        </p:nvGrpSpPr>
        <p:grpSpPr>
          <a:xfrm>
            <a:off x="6904241" y="3356989"/>
            <a:ext cx="2204263" cy="644973"/>
            <a:chOff x="1343487" y="1460783"/>
            <a:chExt cx="2430764" cy="897823"/>
          </a:xfrm>
        </p:grpSpPr>
        <p:sp>
          <p:nvSpPr>
            <p:cNvPr id="67" name="TextBox 16"/>
            <p:cNvSpPr txBox="1"/>
            <p:nvPr/>
          </p:nvSpPr>
          <p:spPr>
            <a:xfrm>
              <a:off x="1412376" y="1908750"/>
              <a:ext cx="2361875" cy="44985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500" dirty="0">
                  <a:solidFill>
                    <a:schemeClr val="tx2">
                      <a:lumMod val="75000"/>
                    </a:schemeClr>
                  </a:solidFill>
                  <a:cs typeface="Arial" pitchFamily="34" charset="0"/>
                </a:rPr>
                <a:t>101.527.795.068,30 USD</a:t>
              </a:r>
            </a:p>
          </p:txBody>
        </p:sp>
        <p:sp>
          <p:nvSpPr>
            <p:cNvPr id="68" name="TextBox 17"/>
            <p:cNvSpPr txBox="1"/>
            <p:nvPr/>
          </p:nvSpPr>
          <p:spPr>
            <a:xfrm>
              <a:off x="1343487" y="1460783"/>
              <a:ext cx="2361875" cy="449856"/>
            </a:xfrm>
            <a:prstGeom prst="rect">
              <a:avLst/>
            </a:prstGeom>
            <a:noFill/>
          </p:spPr>
          <p:txBody>
            <a:bodyPr wrap="square" lIns="108000" rIns="10800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s-EC" altLang="ko-KR" sz="1500" b="1" dirty="0">
                  <a:solidFill>
                    <a:schemeClr val="tx1">
                      <a:lumMod val="75000"/>
                      <a:lumOff val="25000"/>
                    </a:schemeClr>
                  </a:solidFill>
                  <a:cs typeface="Arial" pitchFamily="34" charset="0"/>
                </a:rPr>
                <a:t>Valoración Total</a:t>
              </a:r>
            </a:p>
          </p:txBody>
        </p:sp>
      </p:grpSp>
      <p:cxnSp>
        <p:nvCxnSpPr>
          <p:cNvPr id="3" name="Conector recto 2"/>
          <p:cNvCxnSpPr/>
          <p:nvPr/>
        </p:nvCxnSpPr>
        <p:spPr>
          <a:xfrm>
            <a:off x="6732240" y="1340768"/>
            <a:ext cx="0" cy="279200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flipH="1">
            <a:off x="4761034" y="1700808"/>
            <a:ext cx="4059438"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3" name="Gráfico 72"/>
          <p:cNvGraphicFramePr>
            <a:graphicFrameLocks/>
          </p:cNvGraphicFramePr>
          <p:nvPr>
            <p:extLst>
              <p:ext uri="{D42A27DB-BD31-4B8C-83A1-F6EECF244321}">
                <p14:modId xmlns:p14="http://schemas.microsoft.com/office/powerpoint/2010/main" val="2485669362"/>
              </p:ext>
            </p:extLst>
          </p:nvPr>
        </p:nvGraphicFramePr>
        <p:xfrm>
          <a:off x="4633645" y="4160183"/>
          <a:ext cx="3700152" cy="2768745"/>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ector recto de flecha 74"/>
          <p:cNvCxnSpPr/>
          <p:nvPr/>
        </p:nvCxnSpPr>
        <p:spPr>
          <a:xfrm>
            <a:off x="6156176" y="4368495"/>
            <a:ext cx="1152128" cy="1360710"/>
          </a:xfrm>
          <a:prstGeom prst="straightConnector1">
            <a:avLst/>
          </a:prstGeom>
          <a:ln w="9525" cap="flat" cmpd="sng" algn="ctr">
            <a:solidFill>
              <a:schemeClr val="accent6"/>
            </a:solidFill>
            <a:prstDash val="solid"/>
            <a:round/>
            <a:headEnd type="none" w="med" len="med"/>
            <a:tailEnd type="arrow"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77" name="CuadroTexto 76"/>
          <p:cNvSpPr txBox="1"/>
          <p:nvPr/>
        </p:nvSpPr>
        <p:spPr>
          <a:xfrm>
            <a:off x="6684348" y="4450989"/>
            <a:ext cx="2026612" cy="646331"/>
          </a:xfrm>
          <a:prstGeom prst="rect">
            <a:avLst/>
          </a:prstGeom>
          <a:noFill/>
        </p:spPr>
        <p:txBody>
          <a:bodyPr wrap="square" rtlCol="0">
            <a:spAutoFit/>
          </a:bodyPr>
          <a:lstStyle/>
          <a:p>
            <a:pPr algn="just"/>
            <a:r>
              <a:rPr lang="es-ES" sz="1200" dirty="0"/>
              <a:t>Variación entre Ordenanza 196 VS Propuesta Norma Técnica: </a:t>
            </a:r>
            <a:r>
              <a:rPr lang="es-ES" sz="1200" b="1" dirty="0">
                <a:solidFill>
                  <a:schemeClr val="accent6">
                    <a:lumMod val="75000"/>
                  </a:schemeClr>
                </a:solidFill>
              </a:rPr>
              <a:t>Baja 9%</a:t>
            </a:r>
            <a:endParaRPr lang="es-EC" sz="1200" b="1" dirty="0">
              <a:solidFill>
                <a:schemeClr val="accent6">
                  <a:lumMod val="75000"/>
                </a:schemeClr>
              </a:solidFill>
            </a:endParaRPr>
          </a:p>
        </p:txBody>
      </p:sp>
      <p:pic>
        <p:nvPicPr>
          <p:cNvPr id="208" name="Imagen 207">
            <a:hlinkClick r:id="" action="ppaction://noaction"/>
          </p:cNvPr>
          <p:cNvPicPr/>
          <p:nvPr/>
        </p:nvPicPr>
        <p:blipFill rotWithShape="1">
          <a:blip r:embed="rId10">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26394" t="61904" r="58944" b="14287"/>
          <a:stretch/>
        </p:blipFill>
        <p:spPr>
          <a:xfrm>
            <a:off x="1835696" y="2806365"/>
            <a:ext cx="222842" cy="237157"/>
          </a:xfrm>
          <a:prstGeom prst="rect">
            <a:avLst/>
          </a:prstGeom>
        </p:spPr>
      </p:pic>
      <p:pic>
        <p:nvPicPr>
          <p:cNvPr id="209" name="Imagen 208">
            <a:hlinkClick r:id="" action="ppaction://noaction"/>
          </p:cNvPr>
          <p:cNvPicPr/>
          <p:nvPr/>
        </p:nvPicPr>
        <p:blipFill rotWithShape="1">
          <a:blip r:embed="rId12">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foregroundMark x1="16250" y1="73889" x2="16719" y2="7370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13931" t="62114" r="73685" b="16266"/>
          <a:stretch/>
        </p:blipFill>
        <p:spPr>
          <a:xfrm>
            <a:off x="3131840" y="3140968"/>
            <a:ext cx="195230" cy="198000"/>
          </a:xfrm>
          <a:prstGeom prst="rect">
            <a:avLst/>
          </a:prstGeom>
        </p:spPr>
      </p:pic>
      <p:pic>
        <p:nvPicPr>
          <p:cNvPr id="212" name="Imagen 211">
            <a:hlinkClick r:id="" action="ppaction://noaction"/>
          </p:cNvPr>
          <p:cNvPicPr/>
          <p:nvPr/>
        </p:nvPicPr>
        <p:blipFill rotWithShape="1">
          <a:blip r:embed="rId10">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39418" t="15855" r="47158" b="62347"/>
          <a:stretch/>
        </p:blipFill>
        <p:spPr>
          <a:xfrm>
            <a:off x="2339365" y="3255218"/>
            <a:ext cx="234766" cy="229860"/>
          </a:xfrm>
          <a:prstGeom prst="rect">
            <a:avLst/>
          </a:prstGeom>
        </p:spPr>
      </p:pic>
      <p:pic>
        <p:nvPicPr>
          <p:cNvPr id="213" name="Imagen 212">
            <a:hlinkClick r:id="" action="ppaction://noaction"/>
          </p:cNvPr>
          <p:cNvPicPr/>
          <p:nvPr/>
        </p:nvPicPr>
        <p:blipFill rotWithShape="1">
          <a:blip r:embed="rId10">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25958" t="41622" r="61292" b="37733"/>
          <a:stretch/>
        </p:blipFill>
        <p:spPr>
          <a:xfrm>
            <a:off x="2589481" y="2705574"/>
            <a:ext cx="201600" cy="201600"/>
          </a:xfrm>
          <a:prstGeom prst="rect">
            <a:avLst/>
          </a:prstGeom>
        </p:spPr>
      </p:pic>
      <p:pic>
        <p:nvPicPr>
          <p:cNvPr id="216" name="Imagen 215">
            <a:hlinkClick r:id="" action="ppaction://noaction"/>
          </p:cNvPr>
          <p:cNvPicPr/>
          <p:nvPr/>
        </p:nvPicPr>
        <p:blipFill rotWithShape="1">
          <a:blip r:embed="rId13">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foregroundMark x1="16250" y1="73889" x2="16719" y2="7370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Mark x1="18177" y1="26296" x2="21875" y2="26204"/>
                        <a14:backgroundMark x1="30156" y1="33611" x2="34167" y2="33241"/>
                        <a14:backgroundMark x1="20260" y1="32870" x2="20104" y2="30000"/>
                        <a14:backgroundMark x1="32865" y1="32130" x2="32500" y2="25000"/>
                      </a14:backgroundRemoval>
                    </a14:imgEffect>
                  </a14:imgLayer>
                </a14:imgProps>
              </a:ext>
            </a:extLst>
          </a:blip>
          <a:srcRect l="13850" t="20648" r="73681" b="59981"/>
          <a:stretch/>
        </p:blipFill>
        <p:spPr>
          <a:xfrm>
            <a:off x="1331640" y="3902962"/>
            <a:ext cx="198000" cy="198000"/>
          </a:xfrm>
          <a:prstGeom prst="rect">
            <a:avLst/>
          </a:prstGeom>
        </p:spPr>
      </p:pic>
      <p:pic>
        <p:nvPicPr>
          <p:cNvPr id="218" name="Imagen 217">
            <a:hlinkClick r:id="" action="ppaction://noaction"/>
          </p:cNvPr>
          <p:cNvPicPr/>
          <p:nvPr/>
        </p:nvPicPr>
        <p:blipFill rotWithShape="1">
          <a:blip r:embed="rId13">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foregroundMark x1="16250" y1="73889" x2="16719" y2="7370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Mark x1="18177" y1="26296" x2="21875" y2="26204"/>
                        <a14:backgroundMark x1="30156" y1="33611" x2="34167" y2="33241"/>
                        <a14:backgroundMark x1="20260" y1="32870" x2="20104" y2="30000"/>
                        <a14:backgroundMark x1="32865" y1="32130" x2="32500" y2="25000"/>
                      </a14:backgroundRemoval>
                    </a14:imgEffect>
                  </a14:imgLayer>
                </a14:imgProps>
              </a:ext>
            </a:extLst>
          </a:blip>
          <a:srcRect l="13850" t="20648" r="73681" b="59981"/>
          <a:stretch/>
        </p:blipFill>
        <p:spPr>
          <a:xfrm>
            <a:off x="755576" y="2132856"/>
            <a:ext cx="201600" cy="201600"/>
          </a:xfrm>
          <a:prstGeom prst="rect">
            <a:avLst/>
          </a:prstGeom>
        </p:spPr>
      </p:pic>
      <p:pic>
        <p:nvPicPr>
          <p:cNvPr id="219" name="Imagen 218">
            <a:hlinkClick r:id="" action="ppaction://noaction"/>
          </p:cNvPr>
          <p:cNvPicPr/>
          <p:nvPr/>
        </p:nvPicPr>
        <p:blipFill rotWithShape="1">
          <a:blip r:embed="rId13">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foregroundMark x1="16250" y1="73889" x2="16719" y2="7370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Mark x1="18177" y1="26296" x2="21875" y2="26204"/>
                        <a14:backgroundMark x1="30156" y1="33611" x2="34167" y2="33241"/>
                        <a14:backgroundMark x1="20260" y1="32870" x2="20104" y2="30000"/>
                        <a14:backgroundMark x1="32865" y1="32130" x2="32500" y2="25000"/>
                      </a14:backgroundRemoval>
                    </a14:imgEffect>
                  </a14:imgLayer>
                </a14:imgProps>
              </a:ext>
            </a:extLst>
          </a:blip>
          <a:srcRect l="13850" t="20648" r="73681" b="59981"/>
          <a:stretch/>
        </p:blipFill>
        <p:spPr>
          <a:xfrm>
            <a:off x="3828356" y="3537746"/>
            <a:ext cx="198000" cy="198000"/>
          </a:xfrm>
          <a:prstGeom prst="rect">
            <a:avLst/>
          </a:prstGeom>
        </p:spPr>
      </p:pic>
      <p:pic>
        <p:nvPicPr>
          <p:cNvPr id="222" name="Imagen 221">
            <a:hlinkClick r:id="" action="ppaction://noaction"/>
          </p:cNvPr>
          <p:cNvPicPr/>
          <p:nvPr/>
        </p:nvPicPr>
        <p:blipFill rotWithShape="1">
          <a:blip r:embed="rId13">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foregroundMark x1="16250" y1="73889" x2="16719" y2="7370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Mark x1="18177" y1="26296" x2="21875" y2="26204"/>
                        <a14:backgroundMark x1="30156" y1="33611" x2="34167" y2="33241"/>
                        <a14:backgroundMark x1="20260" y1="32870" x2="20104" y2="30000"/>
                        <a14:backgroundMark x1="32865" y1="32130" x2="32500" y2="25000"/>
                      </a14:backgroundRemoval>
                    </a14:imgEffect>
                  </a14:imgLayer>
                </a14:imgProps>
              </a:ext>
            </a:extLst>
          </a:blip>
          <a:srcRect l="13850" t="20648" r="73681" b="59981"/>
          <a:stretch/>
        </p:blipFill>
        <p:spPr>
          <a:xfrm>
            <a:off x="4542516" y="3579797"/>
            <a:ext cx="198000" cy="198000"/>
          </a:xfrm>
          <a:prstGeom prst="rect">
            <a:avLst/>
          </a:prstGeom>
        </p:spPr>
      </p:pic>
      <p:pic>
        <p:nvPicPr>
          <p:cNvPr id="224" name="Imagen 223">
            <a:hlinkClick r:id="" action="ppaction://noaction"/>
          </p:cNvPr>
          <p:cNvPicPr/>
          <p:nvPr/>
        </p:nvPicPr>
        <p:blipFill rotWithShape="1">
          <a:blip r:embed="rId13">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foregroundMark x1="16250" y1="73889" x2="16719" y2="7370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Mark x1="18177" y1="26296" x2="21875" y2="26204"/>
                        <a14:backgroundMark x1="30156" y1="33611" x2="34167" y2="33241"/>
                        <a14:backgroundMark x1="20260" y1="32870" x2="20104" y2="30000"/>
                        <a14:backgroundMark x1="32865" y1="32130" x2="32500" y2="25000"/>
                      </a14:backgroundRemoval>
                    </a14:imgEffect>
                  </a14:imgLayer>
                </a14:imgProps>
              </a:ext>
            </a:extLst>
          </a:blip>
          <a:srcRect l="26135" t="20412" r="61396" b="60217"/>
          <a:stretch/>
        </p:blipFill>
        <p:spPr>
          <a:xfrm>
            <a:off x="3429838" y="4504774"/>
            <a:ext cx="202609" cy="201869"/>
          </a:xfrm>
          <a:prstGeom prst="rect">
            <a:avLst/>
          </a:prstGeom>
        </p:spPr>
      </p:pic>
      <p:pic>
        <p:nvPicPr>
          <p:cNvPr id="226" name="Imagen 225">
            <a:hlinkClick r:id="" action="ppaction://noaction"/>
          </p:cNvPr>
          <p:cNvPicPr/>
          <p:nvPr/>
        </p:nvPicPr>
        <p:blipFill rotWithShape="1">
          <a:blip r:embed="rId10">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51317" t="18853" r="35854" b="60626"/>
          <a:stretch/>
        </p:blipFill>
        <p:spPr>
          <a:xfrm>
            <a:off x="184005" y="1361877"/>
            <a:ext cx="201600" cy="201600"/>
          </a:xfrm>
          <a:prstGeom prst="rect">
            <a:avLst/>
          </a:prstGeom>
        </p:spPr>
      </p:pic>
      <p:pic>
        <p:nvPicPr>
          <p:cNvPr id="227" name="Imagen 226">
            <a:hlinkClick r:id="" action="ppaction://noaction"/>
          </p:cNvPr>
          <p:cNvPicPr/>
          <p:nvPr/>
        </p:nvPicPr>
        <p:blipFill rotWithShape="1">
          <a:blip r:embed="rId10">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63693" t="18834" r="23478" b="60645"/>
          <a:stretch/>
        </p:blipFill>
        <p:spPr>
          <a:xfrm>
            <a:off x="4373243" y="2736770"/>
            <a:ext cx="208800" cy="201600"/>
          </a:xfrm>
          <a:prstGeom prst="rect">
            <a:avLst/>
          </a:prstGeom>
        </p:spPr>
      </p:pic>
      <p:pic>
        <p:nvPicPr>
          <p:cNvPr id="230" name="Imagen 229">
            <a:hlinkClick r:id="" action="ppaction://noaction"/>
          </p:cNvPr>
          <p:cNvPicPr/>
          <p:nvPr/>
        </p:nvPicPr>
        <p:blipFill rotWithShape="1">
          <a:blip r:embed="rId10">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63693" t="18834" r="23478" b="60645"/>
          <a:stretch/>
        </p:blipFill>
        <p:spPr>
          <a:xfrm>
            <a:off x="1467033" y="1606464"/>
            <a:ext cx="201600" cy="201600"/>
          </a:xfrm>
          <a:prstGeom prst="rect">
            <a:avLst/>
          </a:prstGeom>
        </p:spPr>
      </p:pic>
      <p:pic>
        <p:nvPicPr>
          <p:cNvPr id="232" name="Imagen 231">
            <a:hlinkClick r:id="" action="ppaction://noaction"/>
          </p:cNvPr>
          <p:cNvPicPr/>
          <p:nvPr/>
        </p:nvPicPr>
        <p:blipFill rotWithShape="1">
          <a:blip r:embed="rId10">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63693" t="18834" r="23478" b="60645"/>
          <a:stretch/>
        </p:blipFill>
        <p:spPr>
          <a:xfrm>
            <a:off x="4382722" y="4340169"/>
            <a:ext cx="207724" cy="208800"/>
          </a:xfrm>
          <a:prstGeom prst="rect">
            <a:avLst/>
          </a:prstGeom>
        </p:spPr>
      </p:pic>
      <p:pic>
        <p:nvPicPr>
          <p:cNvPr id="234" name="Imagen 233">
            <a:hlinkClick r:id="" action="ppaction://noaction"/>
          </p:cNvPr>
          <p:cNvPicPr/>
          <p:nvPr/>
        </p:nvPicPr>
        <p:blipFill rotWithShape="1">
          <a:blip r:embed="rId10">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63693" t="18834" r="23478" b="60645"/>
          <a:stretch/>
        </p:blipFill>
        <p:spPr>
          <a:xfrm>
            <a:off x="2725690" y="3452627"/>
            <a:ext cx="207724" cy="198000"/>
          </a:xfrm>
          <a:prstGeom prst="rect">
            <a:avLst/>
          </a:prstGeom>
        </p:spPr>
      </p:pic>
      <p:pic>
        <p:nvPicPr>
          <p:cNvPr id="236" name="Imagen 235">
            <a:hlinkClick r:id="" action="ppaction://noaction"/>
          </p:cNvPr>
          <p:cNvPicPr/>
          <p:nvPr/>
        </p:nvPicPr>
        <p:blipFill rotWithShape="1">
          <a:blip r:embed="rId10">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63693" t="18834" r="23478" b="60645"/>
          <a:stretch/>
        </p:blipFill>
        <p:spPr>
          <a:xfrm>
            <a:off x="2235503" y="5014144"/>
            <a:ext cx="207724" cy="166352"/>
          </a:xfrm>
          <a:prstGeom prst="rect">
            <a:avLst/>
          </a:prstGeom>
        </p:spPr>
      </p:pic>
      <p:pic>
        <p:nvPicPr>
          <p:cNvPr id="238" name="Imagen 237">
            <a:hlinkClick r:id="" action="ppaction://noaction"/>
          </p:cNvPr>
          <p:cNvPicPr/>
          <p:nvPr/>
        </p:nvPicPr>
        <p:blipFill rotWithShape="1">
          <a:blip r:embed="rId10">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63693" t="18834" r="23478" b="60645"/>
          <a:stretch/>
        </p:blipFill>
        <p:spPr>
          <a:xfrm>
            <a:off x="3744173" y="4412368"/>
            <a:ext cx="207724" cy="198000"/>
          </a:xfrm>
          <a:prstGeom prst="rect">
            <a:avLst/>
          </a:prstGeom>
        </p:spPr>
      </p:pic>
      <p:pic>
        <p:nvPicPr>
          <p:cNvPr id="241" name="Imagen 240">
            <a:hlinkClick r:id="" action="ppaction://noaction"/>
          </p:cNvPr>
          <p:cNvPicPr/>
          <p:nvPr/>
        </p:nvPicPr>
        <p:blipFill rotWithShape="1">
          <a:blip r:embed="rId10">
            <a:extLst>
              <a:ext uri="{BEBA8EAE-BF5A-486C-A8C5-ECC9F3942E4B}">
                <a14:imgProps xmlns:a14="http://schemas.microsoft.com/office/drawing/2010/main">
                  <a14:imgLayer r:embed="rId11">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39202" t="41985" r="47969" b="37494"/>
          <a:stretch/>
        </p:blipFill>
        <p:spPr>
          <a:xfrm>
            <a:off x="2211012" y="4344420"/>
            <a:ext cx="181418" cy="180000"/>
          </a:xfrm>
          <a:prstGeom prst="rect">
            <a:avLst/>
          </a:prstGeom>
        </p:spPr>
      </p:pic>
      <p:pic>
        <p:nvPicPr>
          <p:cNvPr id="242" name="Imagen 241">
            <a:hlinkClick r:id="" action="ppaction://noaction"/>
          </p:cNvPr>
          <p:cNvPicPr/>
          <p:nvPr/>
        </p:nvPicPr>
        <p:blipFill rotWithShape="1">
          <a:blip r:embed="rId14">
            <a:extLst>
              <a:ext uri="{BEBA8EAE-BF5A-486C-A8C5-ECC9F3942E4B}">
                <a14:imgProps xmlns:a14="http://schemas.microsoft.com/office/drawing/2010/main">
                  <a14:imgLayer r:embed="rId1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53537" t="48528" r="27114" b="22703"/>
          <a:stretch/>
        </p:blipFill>
        <p:spPr bwMode="auto">
          <a:xfrm>
            <a:off x="4026356" y="1304764"/>
            <a:ext cx="201600" cy="201600"/>
          </a:xfrm>
          <a:prstGeom prst="rect">
            <a:avLst/>
          </a:prstGeom>
          <a:ln>
            <a:noFill/>
          </a:ln>
          <a:extLst>
            <a:ext uri="{53640926-AAD7-44D8-BBD7-CCE9431645EC}">
              <a14:shadowObscured xmlns:a14="http://schemas.microsoft.com/office/drawing/2010/main"/>
            </a:ext>
          </a:extLst>
        </p:spPr>
      </p:pic>
      <p:pic>
        <p:nvPicPr>
          <p:cNvPr id="244" name="Imagen 243">
            <a:hlinkClick r:id="" action="ppaction://noaction"/>
          </p:cNvPr>
          <p:cNvPicPr/>
          <p:nvPr/>
        </p:nvPicPr>
        <p:blipFill rotWithShape="1">
          <a:blip r:embed="rId14">
            <a:extLst>
              <a:ext uri="{BEBA8EAE-BF5A-486C-A8C5-ECC9F3942E4B}">
                <a14:imgProps xmlns:a14="http://schemas.microsoft.com/office/drawing/2010/main">
                  <a14:imgLayer r:embed="rId1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35197" t="47434" r="45454" b="23797"/>
          <a:stretch/>
        </p:blipFill>
        <p:spPr bwMode="auto">
          <a:xfrm>
            <a:off x="3290477" y="3684434"/>
            <a:ext cx="230372" cy="192708"/>
          </a:xfrm>
          <a:prstGeom prst="rect">
            <a:avLst/>
          </a:prstGeom>
          <a:ln>
            <a:noFill/>
          </a:ln>
          <a:extLst>
            <a:ext uri="{53640926-AAD7-44D8-BBD7-CCE9431645EC}">
              <a14:shadowObscured xmlns:a14="http://schemas.microsoft.com/office/drawing/2010/main"/>
            </a:ext>
          </a:extLst>
        </p:spPr>
      </p:pic>
      <p:pic>
        <p:nvPicPr>
          <p:cNvPr id="246" name="Imagen 245">
            <a:hlinkClick r:id="" action="ppaction://noaction"/>
          </p:cNvPr>
          <p:cNvPicPr/>
          <p:nvPr/>
        </p:nvPicPr>
        <p:blipFill rotWithShape="1">
          <a:blip r:embed="rId14">
            <a:extLst>
              <a:ext uri="{BEBA8EAE-BF5A-486C-A8C5-ECC9F3942E4B}">
                <a14:imgProps xmlns:a14="http://schemas.microsoft.com/office/drawing/2010/main">
                  <a14:imgLayer r:embed="rId1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15540" t="48411" r="65814" b="22820"/>
          <a:stretch/>
        </p:blipFill>
        <p:spPr bwMode="auto">
          <a:xfrm>
            <a:off x="3474872" y="2399534"/>
            <a:ext cx="201600" cy="201600"/>
          </a:xfrm>
          <a:prstGeom prst="rect">
            <a:avLst/>
          </a:prstGeom>
          <a:ln>
            <a:noFill/>
          </a:ln>
          <a:extLst>
            <a:ext uri="{53640926-AAD7-44D8-BBD7-CCE9431645EC}">
              <a14:shadowObscured xmlns:a14="http://schemas.microsoft.com/office/drawing/2010/main"/>
            </a:ext>
          </a:extLst>
        </p:spPr>
      </p:pic>
      <p:pic>
        <p:nvPicPr>
          <p:cNvPr id="248" name="Imagen 247">
            <a:hlinkClick r:id="" action="ppaction://noaction"/>
          </p:cNvPr>
          <p:cNvPicPr/>
          <p:nvPr/>
        </p:nvPicPr>
        <p:blipFill rotWithShape="1">
          <a:blip r:embed="rId14">
            <a:extLst>
              <a:ext uri="{BEBA8EAE-BF5A-486C-A8C5-ECC9F3942E4B}">
                <a14:imgProps xmlns:a14="http://schemas.microsoft.com/office/drawing/2010/main">
                  <a14:imgLayer r:embed="rId1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18040" t="16485" r="62131" b="54746"/>
          <a:stretch/>
        </p:blipFill>
        <p:spPr bwMode="auto">
          <a:xfrm>
            <a:off x="2597699" y="3819462"/>
            <a:ext cx="219318" cy="198000"/>
          </a:xfrm>
          <a:prstGeom prst="rect">
            <a:avLst/>
          </a:prstGeom>
          <a:ln>
            <a:noFill/>
          </a:ln>
          <a:extLst>
            <a:ext uri="{53640926-AAD7-44D8-BBD7-CCE9431645EC}">
              <a14:shadowObscured xmlns:a14="http://schemas.microsoft.com/office/drawing/2010/main"/>
            </a:ext>
          </a:extLst>
        </p:spPr>
      </p:pic>
      <p:pic>
        <p:nvPicPr>
          <p:cNvPr id="250" name="Imagen 249">
            <a:hlinkClick r:id="" action="ppaction://noaction"/>
          </p:cNvPr>
          <p:cNvPicPr/>
          <p:nvPr/>
        </p:nvPicPr>
        <p:blipFill rotWithShape="1">
          <a:blip r:embed="rId14">
            <a:extLst>
              <a:ext uri="{BEBA8EAE-BF5A-486C-A8C5-ECC9F3942E4B}">
                <a14:imgProps xmlns:a14="http://schemas.microsoft.com/office/drawing/2010/main">
                  <a14:imgLayer r:embed="rId1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18040" t="16485" r="62131" b="54746"/>
          <a:stretch/>
        </p:blipFill>
        <p:spPr bwMode="auto">
          <a:xfrm>
            <a:off x="3463906" y="1075609"/>
            <a:ext cx="201600" cy="201600"/>
          </a:xfrm>
          <a:prstGeom prst="rect">
            <a:avLst/>
          </a:prstGeom>
          <a:ln>
            <a:noFill/>
          </a:ln>
          <a:extLst>
            <a:ext uri="{53640926-AAD7-44D8-BBD7-CCE9431645EC}">
              <a14:shadowObscured xmlns:a14="http://schemas.microsoft.com/office/drawing/2010/main"/>
            </a:ext>
          </a:extLst>
        </p:spPr>
      </p:pic>
      <p:pic>
        <p:nvPicPr>
          <p:cNvPr id="251" name="Imagen 250">
            <a:hlinkClick r:id="" action="ppaction://noaction"/>
          </p:cNvPr>
          <p:cNvPicPr/>
          <p:nvPr/>
        </p:nvPicPr>
        <p:blipFill rotWithShape="1">
          <a:blip r:embed="rId14">
            <a:extLst>
              <a:ext uri="{BEBA8EAE-BF5A-486C-A8C5-ECC9F3942E4B}">
                <a14:imgProps xmlns:a14="http://schemas.microsoft.com/office/drawing/2010/main">
                  <a14:imgLayer r:embed="rId1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37210" t="15819" r="42961" b="54711"/>
          <a:stretch/>
        </p:blipFill>
        <p:spPr bwMode="auto">
          <a:xfrm>
            <a:off x="2833532" y="2988684"/>
            <a:ext cx="198000" cy="198000"/>
          </a:xfrm>
          <a:prstGeom prst="rect">
            <a:avLst/>
          </a:prstGeom>
          <a:ln>
            <a:noFill/>
          </a:ln>
          <a:extLst>
            <a:ext uri="{53640926-AAD7-44D8-BBD7-CCE9431645EC}">
              <a14:shadowObscured xmlns:a14="http://schemas.microsoft.com/office/drawing/2010/main"/>
            </a:ext>
          </a:extLst>
        </p:spPr>
      </p:pic>
      <p:pic>
        <p:nvPicPr>
          <p:cNvPr id="255" name="Imagen 254">
            <a:hlinkClick r:id="" action="ppaction://noaction"/>
          </p:cNvPr>
          <p:cNvPicPr/>
          <p:nvPr/>
        </p:nvPicPr>
        <p:blipFill rotWithShape="1">
          <a:blip r:embed="rId14">
            <a:extLst>
              <a:ext uri="{BEBA8EAE-BF5A-486C-A8C5-ECC9F3942E4B}">
                <a14:imgProps xmlns:a14="http://schemas.microsoft.com/office/drawing/2010/main">
                  <a14:imgLayer r:embed="rId1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56118" t="16050" r="24053" b="55181"/>
          <a:stretch/>
        </p:blipFill>
        <p:spPr bwMode="auto">
          <a:xfrm>
            <a:off x="2597699" y="4122432"/>
            <a:ext cx="185836" cy="198000"/>
          </a:xfrm>
          <a:prstGeom prst="rect">
            <a:avLst/>
          </a:prstGeom>
          <a:ln>
            <a:noFill/>
          </a:ln>
          <a:extLst>
            <a:ext uri="{53640926-AAD7-44D8-BBD7-CCE9431645EC}">
              <a14:shadowObscured xmlns:a14="http://schemas.microsoft.com/office/drawing/2010/main"/>
            </a:ext>
          </a:extLst>
        </p:spPr>
      </p:pic>
      <p:pic>
        <p:nvPicPr>
          <p:cNvPr id="260" name="Imagen 259">
            <a:hlinkClick r:id="" action="ppaction://noaction"/>
          </p:cNvPr>
          <p:cNvPicPr/>
          <p:nvPr/>
        </p:nvPicPr>
        <p:blipFill rotWithShape="1">
          <a:blip r:embed="rId16">
            <a:extLst>
              <a:ext uri="{BEBA8EAE-BF5A-486C-A8C5-ECC9F3942E4B}">
                <a14:imgProps xmlns:a14="http://schemas.microsoft.com/office/drawing/2010/main">
                  <a14:imgLayer r:embed="rId17">
                    <a14:imgEffect>
                      <a14:backgroundRemoval t="54815" b="85556" l="13750" r="76250">
                        <a14:foregroundMark x1="16354" y1="63333" x2="16250" y2="61296"/>
                        <a14:foregroundMark x1="17188" y1="61019" x2="17344" y2="62500"/>
                        <a14:foregroundMark x1="17969" y1="64259" x2="19531" y2="60648"/>
                        <a14:foregroundMark x1="17917" y1="61667" x2="17917" y2="61019"/>
                        <a14:foregroundMark x1="19167" y1="63704" x2="19010" y2="62778"/>
                        <a14:foregroundMark x1="25885" y1="61574" x2="26406" y2="61111"/>
                        <a14:foregroundMark x1="26406" y1="61111" x2="26510" y2="63889"/>
                        <a14:foregroundMark x1="26042" y1="64074" x2="26875" y2="64167"/>
                        <a14:foregroundMark x1="27448" y1="61389" x2="27448" y2="62037"/>
                        <a14:foregroundMark x1="28073" y1="61481" x2="28021" y2="61852"/>
                        <a14:foregroundMark x1="29010" y1="60741" x2="27604" y2="64444"/>
                        <a14:foregroundMark x1="28646" y1="63148" x2="28594" y2="63704"/>
                        <a14:foregroundMark x1="29271" y1="63148" x2="29219" y2="63889"/>
                        <a14:foregroundMark x1="34635" y1="61204" x2="35313" y2="61019"/>
                        <a14:foregroundMark x1="35313" y1="61019" x2="35573" y2="61574"/>
                        <a14:foregroundMark x1="35573" y1="61574" x2="35677" y2="62130"/>
                        <a14:foregroundMark x1="35677" y1="62130" x2="34792" y2="63981"/>
                        <a14:foregroundMark x1="34792" y1="63981" x2="35625" y2="63981"/>
                        <a14:foregroundMark x1="37917" y1="60741" x2="36563" y2="64352"/>
                        <a14:foregroundMark x1="36302" y1="61389" x2="36354" y2="61852"/>
                        <a14:foregroundMark x1="36875" y1="61204" x2="36927" y2="62222"/>
                        <a14:foregroundMark x1="37500" y1="62870" x2="37448" y2="63611"/>
                        <a14:foregroundMark x1="38073" y1="63056" x2="38073" y2="63704"/>
                        <a14:foregroundMark x1="44740" y1="61296" x2="44740" y2="64074"/>
                        <a14:foregroundMark x1="43958" y1="63611" x2="45000" y2="63519"/>
                        <a14:foregroundMark x1="44479" y1="61296" x2="43854" y2="63333"/>
                        <a14:foregroundMark x1="45521" y1="61667" x2="45521" y2="62222"/>
                        <a14:foregroundMark x1="45990" y1="61389" x2="45990" y2="62315"/>
                        <a14:foregroundMark x1="47083" y1="61111" x2="45677" y2="64352"/>
                        <a14:foregroundMark x1="46719" y1="63148" x2="46719" y2="64074"/>
                        <a14:foregroundMark x1="47292" y1="63241" x2="47292" y2="63981"/>
                        <a14:foregroundMark x1="53490" y1="61204" x2="52656" y2="61204"/>
                        <a14:foregroundMark x1="52656" y1="61204" x2="52656" y2="62593"/>
                        <a14:foregroundMark x1="52656" y1="62593" x2="53281" y2="62685"/>
                        <a14:foregroundMark x1="53281" y1="62685" x2="53594" y2="63426"/>
                        <a14:foregroundMark x1="53594" y1="63426" x2="53229" y2="63981"/>
                        <a14:foregroundMark x1="53229" y1="63981" x2="52448" y2="64352"/>
                        <a14:foregroundMark x1="54167" y1="61574" x2="54167" y2="62037"/>
                        <a14:foregroundMark x1="55677" y1="60926" x2="54323" y2="64259"/>
                        <a14:foregroundMark x1="55260" y1="63148" x2="55313" y2="63981"/>
                        <a14:foregroundMark x1="61563" y1="60278" x2="61719" y2="60648"/>
                        <a14:foregroundMark x1="61771" y1="60833" x2="62552" y2="61667"/>
                        <a14:foregroundMark x1="61667" y1="62222" x2="62604" y2="60278"/>
                        <a14:foregroundMark x1="63073" y1="60370" x2="63125" y2="61019"/>
                        <a14:foregroundMark x1="63698" y1="60278" x2="63698" y2="60556"/>
                        <a14:foregroundMark x1="64635" y1="59815" x2="63281" y2="62778"/>
                        <a14:foregroundMark x1="64271" y1="61852" x2="64271" y2="62593"/>
                        <a14:foregroundMark x1="64844" y1="62037" x2="64948" y2="62593"/>
                        <a14:foregroundMark x1="69844" y1="60185" x2="70417" y2="59722"/>
                        <a14:foregroundMark x1="70417" y1="59722" x2="70417" y2="62500"/>
                        <a14:foregroundMark x1="71458" y1="60185" x2="72031" y2="59815"/>
                        <a14:foregroundMark x1="72031" y1="59815" x2="71979" y2="62593"/>
                        <a14:foregroundMark x1="72917" y1="60000" x2="73021" y2="60741"/>
                        <a14:foregroundMark x1="73542" y1="60000" x2="73594" y2="60741"/>
                        <a14:foregroundMark x1="74531" y1="59537" x2="73177" y2="62870"/>
                        <a14:foregroundMark x1="74271" y1="61667" x2="74167" y2="62315"/>
                        <a14:foregroundMark x1="74740" y1="61481" x2="74792" y2="62222"/>
                        <a14:foregroundMark x1="16458" y1="77685" x2="16927" y2="77037"/>
                        <a14:foregroundMark x1="16927" y1="77037" x2="16979" y2="80000"/>
                        <a14:foregroundMark x1="17969" y1="77315" x2="18594" y2="76944"/>
                        <a14:foregroundMark x1="18594" y1="76944" x2="18854" y2="77593"/>
                        <a14:foregroundMark x1="18854" y1="77593" x2="18385" y2="78704"/>
                        <a14:foregroundMark x1="18385" y1="78519" x2="18906" y2="79352"/>
                        <a14:foregroundMark x1="18906" y1="79352" x2="18854" y2="80093"/>
                        <a14:foregroundMark x1="18750" y1="80093" x2="18177" y2="80185"/>
                        <a14:foregroundMark x1="19531" y1="77315" x2="19531" y2="77963"/>
                        <a14:foregroundMark x1="21094" y1="76852" x2="19792" y2="80185"/>
                        <a14:foregroundMark x1="20677" y1="79352" x2="20938" y2="80093"/>
                        <a14:foregroundMark x1="25365" y1="77685" x2="26042" y2="77222"/>
                        <a14:foregroundMark x1="26042" y1="77222" x2="25990" y2="80000"/>
                        <a14:foregroundMark x1="27760" y1="77407" x2="27708" y2="80278"/>
                        <a14:foregroundMark x1="27344" y1="77407" x2="26823" y2="79444"/>
                        <a14:foregroundMark x1="26927" y1="79444" x2="28021" y2="79352"/>
                        <a14:foregroundMark x1="30052" y1="77037" x2="28698" y2="80278"/>
                        <a14:foregroundMark x1="28438" y1="77500" x2="28438" y2="78333"/>
                        <a14:foregroundMark x1="29688" y1="79074" x2="29740" y2="79815"/>
                        <a14:foregroundMark x1="34479" y1="77963" x2="35052" y2="77315"/>
                        <a14:foregroundMark x1="35052" y1="77315" x2="35000" y2="80278"/>
                        <a14:foregroundMark x1="36927" y1="77222" x2="36458" y2="77130"/>
                        <a14:foregroundMark x1="36458" y1="77130" x2="36094" y2="78426"/>
                        <a14:foregroundMark x1="36094" y1="78426" x2="36198" y2="79815"/>
                        <a14:foregroundMark x1="36563" y1="78704" x2="36979" y2="78796"/>
                        <a14:foregroundMark x1="39167" y1="77037" x2="37865" y2="80463"/>
                        <a14:foregroundMark x1="37604" y1="77500" x2="37604" y2="78333"/>
                        <a14:foregroundMark x1="38854" y1="79352" x2="38854" y2="80278"/>
                        <a14:foregroundMark x1="43594" y1="77870" x2="44271" y2="77407"/>
                        <a14:foregroundMark x1="44271" y1="77407" x2="44323" y2="80185"/>
                        <a14:foregroundMark x1="45052" y1="77500" x2="46302" y2="77222"/>
                        <a14:foregroundMark x1="46302" y1="77222" x2="45521" y2="80278"/>
                        <a14:foregroundMark x1="46719" y1="77778" x2="46719" y2="78333"/>
                        <a14:foregroundMark x1="47292" y1="77315" x2="47396" y2="77778"/>
                        <a14:foregroundMark x1="48281" y1="77130" x2="46927" y2="80463"/>
                        <a14:foregroundMark x1="48021" y1="79352" x2="48073" y2="80278"/>
                        <a14:foregroundMark x1="52292" y1="77315" x2="53125" y2="76667"/>
                        <a14:foregroundMark x1="53125" y1="76759" x2="53229" y2="77778"/>
                        <a14:foregroundMark x1="53229" y1="77778" x2="52396" y2="79815"/>
                        <a14:foregroundMark x1="52396" y1="79815" x2="53281" y2="80000"/>
                        <a14:foregroundMark x1="54010" y1="77500" x2="54063" y2="79444"/>
                        <a14:foregroundMark x1="54948" y1="77222" x2="55000" y2="79444"/>
                        <a14:foregroundMark x1="57083" y1="76759" x2="55677" y2="79907"/>
                        <a14:foregroundMark x1="55417" y1="77315" x2="55521" y2="77778"/>
                        <a14:foregroundMark x1="56094" y1="77130" x2="56146" y2="77500"/>
                        <a14:foregroundMark x1="56823" y1="79074" x2="56719" y2="79815"/>
                        <a14:foregroundMark x1="57240" y1="78889" x2="57292" y2="79630"/>
                        <a14:foregroundMark x1="62396" y1="77593" x2="61563" y2="77593"/>
                        <a14:foregroundMark x1="61563" y1="77685" x2="61354" y2="79815"/>
                        <a14:foregroundMark x1="61510" y1="79259" x2="62135" y2="78704"/>
                        <a14:foregroundMark x1="62292" y1="78796" x2="62448" y2="80185"/>
                        <a14:foregroundMark x1="61615" y1="80556" x2="61875" y2="80556"/>
                        <a14:foregroundMark x1="63073" y1="77963" x2="63021" y2="78611"/>
                        <a14:foregroundMark x1="64531" y1="77593" x2="63125" y2="80741"/>
                        <a14:foregroundMark x1="64219" y1="79444" x2="64167" y2="80370"/>
                        <a14:foregroundMark x1="64635" y1="79537" x2="64740" y2="80370"/>
                        <a14:foregroundMark x1="61927" y1="74167" x2="64896" y2="73519"/>
                        <a14:foregroundMark x1="64635" y1="73519" x2="66719" y2="78426"/>
                        <a14:foregroundMark x1="66719" y1="78426" x2="66146" y2="82222"/>
                        <a14:foregroundMark x1="66146" y1="82222" x2="63385" y2="84722"/>
                        <a14:foregroundMark x1="63385" y1="84722" x2="60260" y2="81574"/>
                        <a14:foregroundMark x1="60260" y1="81574" x2="59948" y2="77037"/>
                        <a14:foregroundMark x1="59948" y1="77037" x2="61771" y2="74352"/>
                        <a14:foregroundMark x1="52448" y1="74074" x2="55260" y2="72870"/>
                        <a14:foregroundMark x1="55260" y1="72870" x2="57708" y2="75278"/>
                        <a14:foregroundMark x1="57708" y1="75278" x2="58229" y2="79907"/>
                        <a14:foregroundMark x1="58229" y1="79907" x2="56458" y2="83426"/>
                        <a14:foregroundMark x1="56406" y1="83426" x2="53542" y2="83426"/>
                        <a14:foregroundMark x1="53542" y1="83426" x2="51302" y2="80093"/>
                        <a14:foregroundMark x1="51302" y1="80093" x2="51667" y2="75648"/>
                        <a14:foregroundMark x1="51667" y1="75648" x2="52344" y2="74074"/>
                        <a14:foregroundMark x1="44896" y1="73519" x2="47813" y2="73333"/>
                        <a14:foregroundMark x1="47813" y1="73333" x2="49635" y2="78148"/>
                        <a14:foregroundMark x1="49635" y1="78148" x2="49115" y2="81852"/>
                        <a14:foregroundMark x1="49115" y1="81852" x2="47656" y2="83426"/>
                        <a14:foregroundMark x1="47656" y1="83426" x2="44531" y2="83889"/>
                        <a14:foregroundMark x1="44531" y1="83889" x2="42708" y2="79815"/>
                        <a14:foregroundMark x1="42708" y1="79815" x2="43333" y2="75185"/>
                        <a14:foregroundMark x1="43333" y1="75185" x2="44792" y2="73426"/>
                        <a14:foregroundMark x1="35365" y1="73704" x2="38490" y2="73426"/>
                        <a14:foregroundMark x1="38490" y1="73426" x2="40677" y2="77963"/>
                        <a14:foregroundMark x1="40677" y1="77963" x2="39948" y2="82500"/>
                        <a14:foregroundMark x1="39896" y1="82685" x2="37031" y2="84444"/>
                        <a14:foregroundMark x1="36875" y1="84444" x2="33906" y2="80741"/>
                        <a14:foregroundMark x1="33906" y1="80741" x2="34010" y2="75741"/>
                        <a14:foregroundMark x1="34010" y1="75741" x2="35417" y2="73704"/>
                        <a14:foregroundMark x1="26823" y1="73241" x2="29792" y2="73796"/>
                        <a14:foregroundMark x1="29792" y1="73796" x2="31406" y2="77963"/>
                        <a14:foregroundMark x1="31406" y1="77963" x2="30990" y2="81944"/>
                        <a14:foregroundMark x1="30990" y1="81944" x2="28958" y2="84074"/>
                        <a14:foregroundMark x1="28958" y1="84074" x2="26094" y2="83426"/>
                        <a14:foregroundMark x1="26094" y1="83426" x2="24583" y2="79815"/>
                        <a14:foregroundMark x1="24583" y1="79815" x2="24896" y2="76296"/>
                        <a14:foregroundMark x1="24896" y1="76296" x2="26823" y2="73148"/>
                        <a14:foregroundMark x1="16719" y1="73426" x2="19635" y2="73148"/>
                        <a14:foregroundMark x1="19635" y1="73148" x2="21719" y2="76574"/>
                        <a14:foregroundMark x1="21719" y1="76574" x2="21875" y2="79907"/>
                        <a14:foregroundMark x1="21875" y1="79907" x2="20625" y2="83056"/>
                        <a14:foregroundMark x1="20625" y1="83056" x2="17969" y2="84167"/>
                        <a14:foregroundMark x1="17969" y1="84167" x2="15260" y2="81111"/>
                        <a14:foregroundMark x1="15260" y1="81111" x2="14896" y2="77500"/>
                        <a14:foregroundMark x1="14896" y1="77500" x2="16823" y2="73426"/>
                        <a14:foregroundMark x1="16198" y1="57500" x2="18750" y2="56759"/>
                        <a14:foregroundMark x1="18750" y1="56759" x2="21094" y2="59722"/>
                        <a14:foregroundMark x1="21094" y1="59722" x2="21198" y2="63796"/>
                        <a14:foregroundMark x1="21198" y1="63796" x2="19531" y2="67407"/>
                        <a14:foregroundMark x1="19531" y1="67407" x2="15729" y2="67037"/>
                        <a14:foregroundMark x1="15729" y1="67037" x2="14375" y2="62037"/>
                        <a14:foregroundMark x1="14375" y1="62037" x2="16198" y2="57222"/>
                        <a14:foregroundMark x1="26510" y1="57130" x2="28958" y2="56944"/>
                        <a14:foregroundMark x1="28958" y1="56944" x2="30885" y2="61944"/>
                        <a14:foregroundMark x1="30885" y1="61944" x2="30208" y2="66204"/>
                        <a14:foregroundMark x1="30208" y1="66204" x2="28333" y2="67963"/>
                        <a14:foregroundMark x1="28333" y1="67963" x2="24688" y2="66204"/>
                        <a14:foregroundMark x1="24688" y1="66204" x2="23698" y2="61574"/>
                        <a14:foregroundMark x1="23698" y1="61574" x2="26302" y2="56852"/>
                        <a14:foregroundMark x1="34323" y1="57407" x2="37500" y2="57315"/>
                        <a14:foregroundMark x1="37500" y1="57315" x2="39375" y2="61111"/>
                        <a14:foregroundMark x1="39375" y1="61111" x2="39115" y2="65278"/>
                        <a14:foregroundMark x1="39115" y1="65278" x2="36823" y2="68148"/>
                        <a14:foregroundMark x1="36823" y1="68148" x2="33438" y2="66759"/>
                        <a14:foregroundMark x1="33438" y1="66759" x2="32344" y2="62037"/>
                        <a14:foregroundMark x1="32344" y1="62037" x2="34271" y2="57407"/>
                        <a14:foregroundMark x1="43021" y1="58241" x2="47083" y2="57315"/>
                        <a14:foregroundMark x1="47083" y1="57315" x2="49010" y2="62130"/>
                        <a14:foregroundMark x1="49010" y1="62222" x2="47917" y2="67037"/>
                        <a14:foregroundMark x1="47917" y1="67037" x2="44583" y2="68333"/>
                        <a14:foregroundMark x1="44583" y1="68333" x2="41719" y2="63704"/>
                        <a14:foregroundMark x1="41719" y1="63704" x2="43021" y2="58611"/>
                        <a14:foregroundMark x1="52812" y1="57593" x2="55156" y2="56759"/>
                        <a14:foregroundMark x1="55156" y1="56759" x2="57604" y2="61667"/>
                        <a14:foregroundMark x1="57604" y1="61667" x2="56927" y2="66019"/>
                        <a14:foregroundMark x1="56927" y1="66019" x2="53698" y2="68426"/>
                        <a14:foregroundMark x1="53698" y1="68426" x2="50625" y2="64259"/>
                        <a14:foregroundMark x1="50625" y1="64259" x2="51198" y2="58981"/>
                        <a14:foregroundMark x1="51198" y1="58981" x2="52760" y2="57593"/>
                        <a14:foregroundMark x1="61198" y1="56667" x2="64948" y2="56204"/>
                        <a14:foregroundMark x1="64948" y1="56204" x2="66615" y2="60093"/>
                        <a14:foregroundMark x1="66615" y1="60093" x2="66042" y2="63889"/>
                        <a14:foregroundMark x1="66042" y1="63889" x2="63854" y2="66944"/>
                        <a14:foregroundMark x1="63854" y1="66944" x2="61198" y2="65370"/>
                        <a14:foregroundMark x1="60938" y1="65278" x2="59583" y2="61852"/>
                        <a14:foregroundMark x1="59583" y1="61852" x2="61094" y2="56481"/>
                        <a14:foregroundMark x1="70365" y1="56204" x2="73333" y2="55648"/>
                        <a14:foregroundMark x1="73333" y1="55648" x2="75417" y2="59630"/>
                        <a14:foregroundMark x1="75417" y1="59630" x2="75469" y2="63241"/>
                        <a14:foregroundMark x1="75469" y1="63241" x2="73021" y2="66667"/>
                        <a14:foregroundMark x1="73021" y1="66667" x2="69948" y2="65833"/>
                        <a14:foregroundMark x1="69948" y1="65833" x2="68542" y2="60926"/>
                        <a14:foregroundMark x1="68542" y1="60926" x2="70208" y2="56019"/>
                        <a14:foregroundMark x1="19427" y1="62685" x2="19635" y2="62685"/>
                        <a14:foregroundMark x1="19688" y1="62963" x2="19688" y2="63611"/>
                        <a14:foregroundMark x1="16719" y1="63981" x2="17188" y2="63889"/>
                        <a14:backgroundMark x1="18229" y1="59907" x2="18229" y2="59907"/>
                        <a14:backgroundMark x1="16302" y1="59907" x2="19271" y2="58981"/>
                        <a14:backgroundMark x1="19531" y1="65185" x2="20573" y2="62593"/>
                        <a14:backgroundMark x1="15937" y1="60278" x2="15417" y2="62778"/>
                        <a14:backgroundMark x1="15417" y1="62778" x2="17031" y2="65741"/>
                        <a14:backgroundMark x1="17552" y1="63889" x2="18177" y2="62685"/>
                        <a14:backgroundMark x1="25052" y1="60185" x2="29010" y2="59630"/>
                        <a14:backgroundMark x1="26979" y1="65926" x2="29531" y2="64907"/>
                        <a14:backgroundMark x1="29479" y1="59907" x2="29792" y2="63148"/>
                        <a14:backgroundMark x1="25260" y1="60741" x2="25469" y2="65093"/>
                        <a14:backgroundMark x1="27187" y1="62870" x2="27656" y2="63056"/>
                        <a14:backgroundMark x1="28438" y1="61204" x2="28281" y2="62130"/>
                        <a14:backgroundMark x1="35938" y1="58704" x2="33646" y2="61204"/>
                        <a14:backgroundMark x1="33646" y1="61204" x2="34531" y2="65741"/>
                        <a14:backgroundMark x1="34844" y1="66204" x2="37188" y2="65185"/>
                        <a14:backgroundMark x1="37656" y1="59352" x2="38385" y2="61111"/>
                        <a14:backgroundMark x1="38385" y1="61111" x2="38542" y2="62870"/>
                        <a14:backgroundMark x1="36146" y1="64074" x2="35833" y2="62130"/>
                        <a14:backgroundMark x1="43333" y1="60185" x2="46302" y2="59352"/>
                        <a14:backgroundMark x1="43073" y1="60648" x2="43229" y2="64815"/>
                        <a14:backgroundMark x1="43229" y1="64815" x2="45365" y2="66389"/>
                        <a14:backgroundMark x1="45365" y1="66389" x2="47135" y2="65463"/>
                        <a14:backgroundMark x1="47135" y1="65463" x2="48125" y2="62963"/>
                        <a14:backgroundMark x1="45156" y1="64722" x2="45469" y2="63056"/>
                        <a14:backgroundMark x1="44427" y1="62593" x2="44427" y2="62593"/>
                        <a14:backgroundMark x1="16615" y1="75648" x2="20104" y2="75833"/>
                        <a14:backgroundMark x1="16302" y1="75926" x2="15885" y2="79444"/>
                        <a14:backgroundMark x1="15885" y1="79444" x2="16927" y2="82037"/>
                        <a14:backgroundMark x1="17292" y1="82222" x2="20156" y2="81667"/>
                        <a14:backgroundMark x1="19219" y1="80000" x2="19219" y2="78519"/>
                        <a14:backgroundMark x1="19583" y1="79444" x2="19948" y2="78981"/>
                        <a14:backgroundMark x1="21302" y1="77963" x2="21198" y2="77407"/>
                        <a14:backgroundMark x1="26458" y1="76111" x2="29375" y2="75463"/>
                        <a14:backgroundMark x1="26875" y1="82037" x2="29271" y2="81574"/>
                        <a14:backgroundMark x1="30156" y1="76204" x2="30781" y2="77407"/>
                        <a14:backgroundMark x1="30781" y1="77593" x2="30677" y2="79815"/>
                        <a14:backgroundMark x1="28177" y1="76944" x2="28281" y2="78796"/>
                        <a14:backgroundMark x1="26510" y1="77407" x2="26510" y2="79352"/>
                        <a14:backgroundMark x1="25313" y1="79537" x2="25260" y2="78333"/>
                        <a14:backgroundMark x1="26042" y1="76389" x2="25417" y2="77130"/>
                        <a14:backgroundMark x1="27396" y1="78519" x2="27396" y2="78519"/>
                        <a14:backgroundMark x1="20469" y1="77407" x2="20990" y2="76667"/>
                        <a14:backgroundMark x1="34896" y1="76389" x2="38854" y2="76111"/>
                        <a14:backgroundMark x1="35625" y1="82037" x2="38646" y2="81481"/>
                        <a14:backgroundMark x1="34479" y1="79907" x2="34323" y2="78148"/>
                        <a14:backgroundMark x1="37344" y1="78704" x2="36927" y2="77778"/>
                        <a14:backgroundMark x1="39531" y1="81019" x2="39740" y2="80093"/>
                        <a14:backgroundMark x1="44427" y1="76389" x2="47604" y2="75648"/>
                        <a14:backgroundMark x1="43802" y1="76574" x2="43385" y2="77870"/>
                        <a14:backgroundMark x1="43385" y1="78426" x2="43698" y2="79352"/>
                        <a14:backgroundMark x1="44375" y1="81481" x2="47656" y2="81759"/>
                        <a14:backgroundMark x1="48490" y1="81296" x2="48854" y2="80093"/>
                        <a14:backgroundMark x1="47604" y1="78056" x2="47865" y2="77593"/>
                        <a14:backgroundMark x1="52708" y1="76204" x2="56823" y2="75648"/>
                        <a14:backgroundMark x1="53229" y1="81759" x2="56615" y2="81204"/>
                        <a14:backgroundMark x1="52344" y1="76389" x2="51927" y2="78148"/>
                        <a14:backgroundMark x1="52500" y1="77870" x2="51979" y2="79444"/>
                        <a14:backgroundMark x1="52083" y1="80093" x2="52344" y2="80556"/>
                        <a14:backgroundMark x1="55260" y1="79444" x2="55677" y2="78704"/>
                        <a14:backgroundMark x1="54531" y1="78981" x2="54531" y2="77593"/>
                        <a14:backgroundMark x1="60885" y1="77778" x2="64063" y2="75000"/>
                        <a14:backgroundMark x1="65000" y1="76481" x2="65781" y2="79722"/>
                        <a14:backgroundMark x1="65573" y1="79352" x2="64375" y2="82778"/>
                        <a14:backgroundMark x1="64427" y1="82222" x2="61927" y2="82037"/>
                        <a14:backgroundMark x1="60833" y1="78519" x2="61094" y2="81019"/>
                        <a14:backgroundMark x1="62083" y1="78333" x2="62500" y2="78426"/>
                        <a14:backgroundMark x1="61875" y1="79907" x2="61875" y2="79907"/>
                        <a14:backgroundMark x1="51719" y1="61296" x2="54792" y2="58981"/>
                        <a14:backgroundMark x1="55990" y1="60093" x2="56719" y2="62685"/>
                        <a14:backgroundMark x1="56719" y1="62685" x2="55885" y2="65741"/>
                        <a14:backgroundMark x1="55885" y1="65741" x2="52448" y2="65463"/>
                        <a14:backgroundMark x1="51719" y1="61667" x2="52188" y2="64722"/>
                        <a14:backgroundMark x1="61510" y1="58981" x2="63958" y2="57407"/>
                        <a14:backgroundMark x1="65052" y1="59352" x2="65521" y2="61852"/>
                        <a14:backgroundMark x1="65573" y1="62500" x2="64375" y2="64630"/>
                        <a14:backgroundMark x1="64375" y1="64630" x2="61615" y2="64259"/>
                        <a14:backgroundMark x1="61615" y1="64259" x2="60573" y2="59537"/>
                        <a14:backgroundMark x1="62865" y1="63426" x2="62917" y2="61667"/>
                        <a14:backgroundMark x1="62083" y1="62315" x2="62083" y2="62315"/>
                        <a14:backgroundMark x1="62187" y1="60556" x2="62187" y2="60556"/>
                        <a14:backgroundMark x1="70469" y1="58796" x2="73854" y2="58241"/>
                        <a14:backgroundMark x1="70000" y1="58981" x2="69375" y2="60185"/>
                        <a14:backgroundMark x1="69375" y1="60185" x2="69688" y2="62870"/>
                        <a14:backgroundMark x1="69948" y1="63519" x2="72083" y2="65000"/>
                        <a14:backgroundMark x1="74635" y1="60556" x2="74844" y2="60278"/>
                        <a14:backgroundMark x1="73854" y1="60370" x2="74219" y2="59537"/>
                        <a14:backgroundMark x1="75052" y1="61667" x2="75052" y2="61667"/>
                        <a14:backgroundMark x1="31927" y1="60185" x2="31563" y2="65370"/>
                        <a14:backgroundMark x1="16875" y1="62870" x2="16823" y2="61574"/>
                      </a14:backgroundRemoval>
                    </a14:imgEffect>
                  </a14:imgLayer>
                </a14:imgProps>
              </a:ext>
            </a:extLst>
          </a:blip>
          <a:srcRect l="13755" t="54933" r="77559" b="30465"/>
          <a:stretch/>
        </p:blipFill>
        <p:spPr bwMode="auto">
          <a:xfrm>
            <a:off x="4011956" y="5436555"/>
            <a:ext cx="216000" cy="216000"/>
          </a:xfrm>
          <a:prstGeom prst="rect">
            <a:avLst/>
          </a:prstGeom>
          <a:ln>
            <a:noFill/>
          </a:ln>
          <a:extLst>
            <a:ext uri="{53640926-AAD7-44D8-BBD7-CCE9431645EC}">
              <a14:shadowObscured xmlns:a14="http://schemas.microsoft.com/office/drawing/2010/main"/>
            </a:ext>
          </a:extLst>
        </p:spPr>
      </p:pic>
      <p:pic>
        <p:nvPicPr>
          <p:cNvPr id="262" name="Imagen 261">
            <a:hlinkClick r:id="" action="ppaction://noaction"/>
          </p:cNvPr>
          <p:cNvPicPr/>
          <p:nvPr/>
        </p:nvPicPr>
        <p:blipFill rotWithShape="1">
          <a:blip r:embed="rId16">
            <a:extLst>
              <a:ext uri="{BEBA8EAE-BF5A-486C-A8C5-ECC9F3942E4B}">
                <a14:imgProps xmlns:a14="http://schemas.microsoft.com/office/drawing/2010/main">
                  <a14:imgLayer r:embed="rId17">
                    <a14:imgEffect>
                      <a14:backgroundRemoval t="54815" b="85556" l="13750" r="76250">
                        <a14:foregroundMark x1="16354" y1="63333" x2="16250" y2="61296"/>
                        <a14:foregroundMark x1="17188" y1="61019" x2="17344" y2="62500"/>
                        <a14:foregroundMark x1="17969" y1="64259" x2="19531" y2="60648"/>
                        <a14:foregroundMark x1="17917" y1="61667" x2="17917" y2="61019"/>
                        <a14:foregroundMark x1="19167" y1="63704" x2="19010" y2="62778"/>
                        <a14:foregroundMark x1="25885" y1="61574" x2="26406" y2="61111"/>
                        <a14:foregroundMark x1="26406" y1="61111" x2="26510" y2="63889"/>
                        <a14:foregroundMark x1="26042" y1="64074" x2="26875" y2="64167"/>
                        <a14:foregroundMark x1="27448" y1="61389" x2="27448" y2="62037"/>
                        <a14:foregroundMark x1="28073" y1="61481" x2="28021" y2="61852"/>
                        <a14:foregroundMark x1="29010" y1="60741" x2="27604" y2="64444"/>
                        <a14:foregroundMark x1="28646" y1="63148" x2="28594" y2="63704"/>
                        <a14:foregroundMark x1="29271" y1="63148" x2="29219" y2="63889"/>
                        <a14:foregroundMark x1="34635" y1="61204" x2="35313" y2="61019"/>
                        <a14:foregroundMark x1="35313" y1="61019" x2="35573" y2="61574"/>
                        <a14:foregroundMark x1="35573" y1="61574" x2="35677" y2="62130"/>
                        <a14:foregroundMark x1="35677" y1="62130" x2="34792" y2="63981"/>
                        <a14:foregroundMark x1="34792" y1="63981" x2="35625" y2="63981"/>
                        <a14:foregroundMark x1="37917" y1="60741" x2="36563" y2="64352"/>
                        <a14:foregroundMark x1="36302" y1="61389" x2="36354" y2="61852"/>
                        <a14:foregroundMark x1="36875" y1="61204" x2="36927" y2="62222"/>
                        <a14:foregroundMark x1="37500" y1="62870" x2="37448" y2="63611"/>
                        <a14:foregroundMark x1="38073" y1="63056" x2="38073" y2="63704"/>
                        <a14:foregroundMark x1="44740" y1="61296" x2="44740" y2="64074"/>
                        <a14:foregroundMark x1="43958" y1="63611" x2="45000" y2="63519"/>
                        <a14:foregroundMark x1="44479" y1="61296" x2="43854" y2="63333"/>
                        <a14:foregroundMark x1="45521" y1="61667" x2="45521" y2="62222"/>
                        <a14:foregroundMark x1="45990" y1="61389" x2="45990" y2="62315"/>
                        <a14:foregroundMark x1="47083" y1="61111" x2="45677" y2="64352"/>
                        <a14:foregroundMark x1="46719" y1="63148" x2="46719" y2="64074"/>
                        <a14:foregroundMark x1="47292" y1="63241" x2="47292" y2="63981"/>
                        <a14:foregroundMark x1="53490" y1="61204" x2="52656" y2="61204"/>
                        <a14:foregroundMark x1="52656" y1="61204" x2="52656" y2="62593"/>
                        <a14:foregroundMark x1="52656" y1="62593" x2="53281" y2="62685"/>
                        <a14:foregroundMark x1="53281" y1="62685" x2="53594" y2="63426"/>
                        <a14:foregroundMark x1="53594" y1="63426" x2="53229" y2="63981"/>
                        <a14:foregroundMark x1="53229" y1="63981" x2="52448" y2="64352"/>
                        <a14:foregroundMark x1="54167" y1="61574" x2="54167" y2="62037"/>
                        <a14:foregroundMark x1="55677" y1="60926" x2="54323" y2="64259"/>
                        <a14:foregroundMark x1="55260" y1="63148" x2="55313" y2="63981"/>
                        <a14:foregroundMark x1="61563" y1="60278" x2="61719" y2="60648"/>
                        <a14:foregroundMark x1="61771" y1="60833" x2="62552" y2="61667"/>
                        <a14:foregroundMark x1="61667" y1="62222" x2="62604" y2="60278"/>
                        <a14:foregroundMark x1="63073" y1="60370" x2="63125" y2="61019"/>
                        <a14:foregroundMark x1="63698" y1="60278" x2="63698" y2="60556"/>
                        <a14:foregroundMark x1="64635" y1="59815" x2="63281" y2="62778"/>
                        <a14:foregroundMark x1="64271" y1="61852" x2="64271" y2="62593"/>
                        <a14:foregroundMark x1="64844" y1="62037" x2="64948" y2="62593"/>
                        <a14:foregroundMark x1="69844" y1="60185" x2="70417" y2="59722"/>
                        <a14:foregroundMark x1="70417" y1="59722" x2="70417" y2="62500"/>
                        <a14:foregroundMark x1="71458" y1="60185" x2="72031" y2="59815"/>
                        <a14:foregroundMark x1="72031" y1="59815" x2="71979" y2="62593"/>
                        <a14:foregroundMark x1="72917" y1="60000" x2="73021" y2="60741"/>
                        <a14:foregroundMark x1="73542" y1="60000" x2="73594" y2="60741"/>
                        <a14:foregroundMark x1="74531" y1="59537" x2="73177" y2="62870"/>
                        <a14:foregroundMark x1="74271" y1="61667" x2="74167" y2="62315"/>
                        <a14:foregroundMark x1="74740" y1="61481" x2="74792" y2="62222"/>
                        <a14:foregroundMark x1="16458" y1="77685" x2="16927" y2="77037"/>
                        <a14:foregroundMark x1="16927" y1="77037" x2="16979" y2="80000"/>
                        <a14:foregroundMark x1="17969" y1="77315" x2="18594" y2="76944"/>
                        <a14:foregroundMark x1="18594" y1="76944" x2="18854" y2="77593"/>
                        <a14:foregroundMark x1="18854" y1="77593" x2="18385" y2="78704"/>
                        <a14:foregroundMark x1="18385" y1="78519" x2="18906" y2="79352"/>
                        <a14:foregroundMark x1="18906" y1="79352" x2="18854" y2="80093"/>
                        <a14:foregroundMark x1="18750" y1="80093" x2="18177" y2="80185"/>
                        <a14:foregroundMark x1="19531" y1="77315" x2="19531" y2="77963"/>
                        <a14:foregroundMark x1="21094" y1="76852" x2="19792" y2="80185"/>
                        <a14:foregroundMark x1="20677" y1="79352" x2="20938" y2="80093"/>
                        <a14:foregroundMark x1="25365" y1="77685" x2="26042" y2="77222"/>
                        <a14:foregroundMark x1="26042" y1="77222" x2="25990" y2="80000"/>
                        <a14:foregroundMark x1="27760" y1="77407" x2="27708" y2="80278"/>
                        <a14:foregroundMark x1="27344" y1="77407" x2="26823" y2="79444"/>
                        <a14:foregroundMark x1="26927" y1="79444" x2="28021" y2="79352"/>
                        <a14:foregroundMark x1="30052" y1="77037" x2="28698" y2="80278"/>
                        <a14:foregroundMark x1="28438" y1="77500" x2="28438" y2="78333"/>
                        <a14:foregroundMark x1="29688" y1="79074" x2="29740" y2="79815"/>
                        <a14:foregroundMark x1="34479" y1="77963" x2="35052" y2="77315"/>
                        <a14:foregroundMark x1="35052" y1="77315" x2="35000" y2="80278"/>
                        <a14:foregroundMark x1="36927" y1="77222" x2="36458" y2="77130"/>
                        <a14:foregroundMark x1="36458" y1="77130" x2="36094" y2="78426"/>
                        <a14:foregroundMark x1="36094" y1="78426" x2="36198" y2="79815"/>
                        <a14:foregroundMark x1="36563" y1="78704" x2="36979" y2="78796"/>
                        <a14:foregroundMark x1="39167" y1="77037" x2="37865" y2="80463"/>
                        <a14:foregroundMark x1="37604" y1="77500" x2="37604" y2="78333"/>
                        <a14:foregroundMark x1="38854" y1="79352" x2="38854" y2="80278"/>
                        <a14:foregroundMark x1="43594" y1="77870" x2="44271" y2="77407"/>
                        <a14:foregroundMark x1="44271" y1="77407" x2="44323" y2="80185"/>
                        <a14:foregroundMark x1="45052" y1="77500" x2="46302" y2="77222"/>
                        <a14:foregroundMark x1="46302" y1="77222" x2="45521" y2="80278"/>
                        <a14:foregroundMark x1="46719" y1="77778" x2="46719" y2="78333"/>
                        <a14:foregroundMark x1="47292" y1="77315" x2="47396" y2="77778"/>
                        <a14:foregroundMark x1="48281" y1="77130" x2="46927" y2="80463"/>
                        <a14:foregroundMark x1="48021" y1="79352" x2="48073" y2="80278"/>
                        <a14:foregroundMark x1="52292" y1="77315" x2="53125" y2="76667"/>
                        <a14:foregroundMark x1="53125" y1="76759" x2="53229" y2="77778"/>
                        <a14:foregroundMark x1="53229" y1="77778" x2="52396" y2="79815"/>
                        <a14:foregroundMark x1="52396" y1="79815" x2="53281" y2="80000"/>
                        <a14:foregroundMark x1="54010" y1="77500" x2="54063" y2="79444"/>
                        <a14:foregroundMark x1="54948" y1="77222" x2="55000" y2="79444"/>
                        <a14:foregroundMark x1="57083" y1="76759" x2="55677" y2="79907"/>
                        <a14:foregroundMark x1="55417" y1="77315" x2="55521" y2="77778"/>
                        <a14:foregroundMark x1="56094" y1="77130" x2="56146" y2="77500"/>
                        <a14:foregroundMark x1="56823" y1="79074" x2="56719" y2="79815"/>
                        <a14:foregroundMark x1="57240" y1="78889" x2="57292" y2="79630"/>
                        <a14:foregroundMark x1="62396" y1="77593" x2="61563" y2="77593"/>
                        <a14:foregroundMark x1="61563" y1="77685" x2="61354" y2="79815"/>
                        <a14:foregroundMark x1="61510" y1="79259" x2="62135" y2="78704"/>
                        <a14:foregroundMark x1="62292" y1="78796" x2="62448" y2="80185"/>
                        <a14:foregroundMark x1="61615" y1="80556" x2="61875" y2="80556"/>
                        <a14:foregroundMark x1="63073" y1="77963" x2="63021" y2="78611"/>
                        <a14:foregroundMark x1="64531" y1="77593" x2="63125" y2="80741"/>
                        <a14:foregroundMark x1="64219" y1="79444" x2="64167" y2="80370"/>
                        <a14:foregroundMark x1="64635" y1="79537" x2="64740" y2="80370"/>
                        <a14:foregroundMark x1="61927" y1="74167" x2="64896" y2="73519"/>
                        <a14:foregroundMark x1="64635" y1="73519" x2="66719" y2="78426"/>
                        <a14:foregroundMark x1="66719" y1="78426" x2="66146" y2="82222"/>
                        <a14:foregroundMark x1="66146" y1="82222" x2="63385" y2="84722"/>
                        <a14:foregroundMark x1="63385" y1="84722" x2="60260" y2="81574"/>
                        <a14:foregroundMark x1="60260" y1="81574" x2="59948" y2="77037"/>
                        <a14:foregroundMark x1="59948" y1="77037" x2="61771" y2="74352"/>
                        <a14:foregroundMark x1="52448" y1="74074" x2="55260" y2="72870"/>
                        <a14:foregroundMark x1="55260" y1="72870" x2="57708" y2="75278"/>
                        <a14:foregroundMark x1="57708" y1="75278" x2="58229" y2="79907"/>
                        <a14:foregroundMark x1="58229" y1="79907" x2="56458" y2="83426"/>
                        <a14:foregroundMark x1="56406" y1="83426" x2="53542" y2="83426"/>
                        <a14:foregroundMark x1="53542" y1="83426" x2="51302" y2="80093"/>
                        <a14:foregroundMark x1="51302" y1="80093" x2="51667" y2="75648"/>
                        <a14:foregroundMark x1="51667" y1="75648" x2="52344" y2="74074"/>
                        <a14:foregroundMark x1="44896" y1="73519" x2="47813" y2="73333"/>
                        <a14:foregroundMark x1="47813" y1="73333" x2="49635" y2="78148"/>
                        <a14:foregroundMark x1="49635" y1="78148" x2="49115" y2="81852"/>
                        <a14:foregroundMark x1="49115" y1="81852" x2="47656" y2="83426"/>
                        <a14:foregroundMark x1="47656" y1="83426" x2="44531" y2="83889"/>
                        <a14:foregroundMark x1="44531" y1="83889" x2="42708" y2="79815"/>
                        <a14:foregroundMark x1="42708" y1="79815" x2="43333" y2="75185"/>
                        <a14:foregroundMark x1="43333" y1="75185" x2="44792" y2="73426"/>
                        <a14:foregroundMark x1="35365" y1="73704" x2="38490" y2="73426"/>
                        <a14:foregroundMark x1="38490" y1="73426" x2="40677" y2="77963"/>
                        <a14:foregroundMark x1="40677" y1="77963" x2="39948" y2="82500"/>
                        <a14:foregroundMark x1="39896" y1="82685" x2="37031" y2="84444"/>
                        <a14:foregroundMark x1="36875" y1="84444" x2="33906" y2="80741"/>
                        <a14:foregroundMark x1="33906" y1="80741" x2="34010" y2="75741"/>
                        <a14:foregroundMark x1="34010" y1="75741" x2="35417" y2="73704"/>
                        <a14:foregroundMark x1="26823" y1="73241" x2="29792" y2="73796"/>
                        <a14:foregroundMark x1="29792" y1="73796" x2="31406" y2="77963"/>
                        <a14:foregroundMark x1="31406" y1="77963" x2="30990" y2="81944"/>
                        <a14:foregroundMark x1="30990" y1="81944" x2="28958" y2="84074"/>
                        <a14:foregroundMark x1="28958" y1="84074" x2="26094" y2="83426"/>
                        <a14:foregroundMark x1="26094" y1="83426" x2="24583" y2="79815"/>
                        <a14:foregroundMark x1="24583" y1="79815" x2="24896" y2="76296"/>
                        <a14:foregroundMark x1="24896" y1="76296" x2="26823" y2="73148"/>
                        <a14:foregroundMark x1="16719" y1="73426" x2="19635" y2="73148"/>
                        <a14:foregroundMark x1="19635" y1="73148" x2="21719" y2="76574"/>
                        <a14:foregroundMark x1="21719" y1="76574" x2="21875" y2="79907"/>
                        <a14:foregroundMark x1="21875" y1="79907" x2="20625" y2="83056"/>
                        <a14:foregroundMark x1="20625" y1="83056" x2="17969" y2="84167"/>
                        <a14:foregroundMark x1="17969" y1="84167" x2="15260" y2="81111"/>
                        <a14:foregroundMark x1="15260" y1="81111" x2="14896" y2="77500"/>
                        <a14:foregroundMark x1="14896" y1="77500" x2="16823" y2="73426"/>
                        <a14:foregroundMark x1="16198" y1="57500" x2="18750" y2="56759"/>
                        <a14:foregroundMark x1="18750" y1="56759" x2="21094" y2="59722"/>
                        <a14:foregroundMark x1="21094" y1="59722" x2="21198" y2="63796"/>
                        <a14:foregroundMark x1="21198" y1="63796" x2="19531" y2="67407"/>
                        <a14:foregroundMark x1="19531" y1="67407" x2="15729" y2="67037"/>
                        <a14:foregroundMark x1="15729" y1="67037" x2="14375" y2="62037"/>
                        <a14:foregroundMark x1="14375" y1="62037" x2="16198" y2="57222"/>
                        <a14:foregroundMark x1="26510" y1="57130" x2="28958" y2="56944"/>
                        <a14:foregroundMark x1="28958" y1="56944" x2="30885" y2="61944"/>
                        <a14:foregroundMark x1="30885" y1="61944" x2="30208" y2="66204"/>
                        <a14:foregroundMark x1="30208" y1="66204" x2="28333" y2="67963"/>
                        <a14:foregroundMark x1="28333" y1="67963" x2="24688" y2="66204"/>
                        <a14:foregroundMark x1="24688" y1="66204" x2="23698" y2="61574"/>
                        <a14:foregroundMark x1="23698" y1="61574" x2="26302" y2="56852"/>
                        <a14:foregroundMark x1="34323" y1="57407" x2="37500" y2="57315"/>
                        <a14:foregroundMark x1="37500" y1="57315" x2="39375" y2="61111"/>
                        <a14:foregroundMark x1="39375" y1="61111" x2="39115" y2="65278"/>
                        <a14:foregroundMark x1="39115" y1="65278" x2="36823" y2="68148"/>
                        <a14:foregroundMark x1="36823" y1="68148" x2="33438" y2="66759"/>
                        <a14:foregroundMark x1="33438" y1="66759" x2="32344" y2="62037"/>
                        <a14:foregroundMark x1="32344" y1="62037" x2="34271" y2="57407"/>
                        <a14:foregroundMark x1="43021" y1="58241" x2="47083" y2="57315"/>
                        <a14:foregroundMark x1="47083" y1="57315" x2="49010" y2="62130"/>
                        <a14:foregroundMark x1="49010" y1="62222" x2="47917" y2="67037"/>
                        <a14:foregroundMark x1="47917" y1="67037" x2="44583" y2="68333"/>
                        <a14:foregroundMark x1="44583" y1="68333" x2="41719" y2="63704"/>
                        <a14:foregroundMark x1="41719" y1="63704" x2="43021" y2="58611"/>
                        <a14:foregroundMark x1="52812" y1="57593" x2="55156" y2="56759"/>
                        <a14:foregroundMark x1="55156" y1="56759" x2="57604" y2="61667"/>
                        <a14:foregroundMark x1="57604" y1="61667" x2="56927" y2="66019"/>
                        <a14:foregroundMark x1="56927" y1="66019" x2="53698" y2="68426"/>
                        <a14:foregroundMark x1="53698" y1="68426" x2="50625" y2="64259"/>
                        <a14:foregroundMark x1="50625" y1="64259" x2="51198" y2="58981"/>
                        <a14:foregroundMark x1="51198" y1="58981" x2="52760" y2="57593"/>
                        <a14:foregroundMark x1="61198" y1="56667" x2="64948" y2="56204"/>
                        <a14:foregroundMark x1="64948" y1="56204" x2="66615" y2="60093"/>
                        <a14:foregroundMark x1="66615" y1="60093" x2="66042" y2="63889"/>
                        <a14:foregroundMark x1="66042" y1="63889" x2="63854" y2="66944"/>
                        <a14:foregroundMark x1="63854" y1="66944" x2="61198" y2="65370"/>
                        <a14:foregroundMark x1="60938" y1="65278" x2="59583" y2="61852"/>
                        <a14:foregroundMark x1="59583" y1="61852" x2="61094" y2="56481"/>
                        <a14:foregroundMark x1="70365" y1="56204" x2="73333" y2="55648"/>
                        <a14:foregroundMark x1="73333" y1="55648" x2="75417" y2="59630"/>
                        <a14:foregroundMark x1="75417" y1="59630" x2="75469" y2="63241"/>
                        <a14:foregroundMark x1="75469" y1="63241" x2="73021" y2="66667"/>
                        <a14:foregroundMark x1="73021" y1="66667" x2="69948" y2="65833"/>
                        <a14:foregroundMark x1="69948" y1="65833" x2="68542" y2="60926"/>
                        <a14:foregroundMark x1="68542" y1="60926" x2="70208" y2="56019"/>
                        <a14:foregroundMark x1="19427" y1="62685" x2="19635" y2="62685"/>
                        <a14:foregroundMark x1="19688" y1="62963" x2="19688" y2="63611"/>
                        <a14:foregroundMark x1="16719" y1="63981" x2="17188" y2="63889"/>
                        <a14:backgroundMark x1="18229" y1="59907" x2="18229" y2="59907"/>
                        <a14:backgroundMark x1="16302" y1="59907" x2="19271" y2="58981"/>
                        <a14:backgroundMark x1="19531" y1="65185" x2="20573" y2="62593"/>
                        <a14:backgroundMark x1="15937" y1="60278" x2="15417" y2="62778"/>
                        <a14:backgroundMark x1="15417" y1="62778" x2="17031" y2="65741"/>
                        <a14:backgroundMark x1="17552" y1="63889" x2="18177" y2="62685"/>
                        <a14:backgroundMark x1="25052" y1="60185" x2="29010" y2="59630"/>
                        <a14:backgroundMark x1="26979" y1="65926" x2="29531" y2="64907"/>
                        <a14:backgroundMark x1="29479" y1="59907" x2="29792" y2="63148"/>
                        <a14:backgroundMark x1="25260" y1="60741" x2="25469" y2="65093"/>
                        <a14:backgroundMark x1="27187" y1="62870" x2="27656" y2="63056"/>
                        <a14:backgroundMark x1="28438" y1="61204" x2="28281" y2="62130"/>
                        <a14:backgroundMark x1="35938" y1="58704" x2="33646" y2="61204"/>
                        <a14:backgroundMark x1="33646" y1="61204" x2="34531" y2="65741"/>
                        <a14:backgroundMark x1="34844" y1="66204" x2="37188" y2="65185"/>
                        <a14:backgroundMark x1="37656" y1="59352" x2="38385" y2="61111"/>
                        <a14:backgroundMark x1="38385" y1="61111" x2="38542" y2="62870"/>
                        <a14:backgroundMark x1="36146" y1="64074" x2="35833" y2="62130"/>
                        <a14:backgroundMark x1="43333" y1="60185" x2="46302" y2="59352"/>
                        <a14:backgroundMark x1="43073" y1="60648" x2="43229" y2="64815"/>
                        <a14:backgroundMark x1="43229" y1="64815" x2="45365" y2="66389"/>
                        <a14:backgroundMark x1="45365" y1="66389" x2="47135" y2="65463"/>
                        <a14:backgroundMark x1="47135" y1="65463" x2="48125" y2="62963"/>
                        <a14:backgroundMark x1="45156" y1="64722" x2="45469" y2="63056"/>
                        <a14:backgroundMark x1="44427" y1="62593" x2="44427" y2="62593"/>
                        <a14:backgroundMark x1="16615" y1="75648" x2="20104" y2="75833"/>
                        <a14:backgroundMark x1="16302" y1="75926" x2="15885" y2="79444"/>
                        <a14:backgroundMark x1="15885" y1="79444" x2="16927" y2="82037"/>
                        <a14:backgroundMark x1="17292" y1="82222" x2="20156" y2="81667"/>
                        <a14:backgroundMark x1="19219" y1="80000" x2="19219" y2="78519"/>
                        <a14:backgroundMark x1="19583" y1="79444" x2="19948" y2="78981"/>
                        <a14:backgroundMark x1="21302" y1="77963" x2="21198" y2="77407"/>
                        <a14:backgroundMark x1="26458" y1="76111" x2="29375" y2="75463"/>
                        <a14:backgroundMark x1="26875" y1="82037" x2="29271" y2="81574"/>
                        <a14:backgroundMark x1="30156" y1="76204" x2="30781" y2="77407"/>
                        <a14:backgroundMark x1="30781" y1="77593" x2="30677" y2="79815"/>
                        <a14:backgroundMark x1="28177" y1="76944" x2="28281" y2="78796"/>
                        <a14:backgroundMark x1="26510" y1="77407" x2="26510" y2="79352"/>
                        <a14:backgroundMark x1="25313" y1="79537" x2="25260" y2="78333"/>
                        <a14:backgroundMark x1="26042" y1="76389" x2="25417" y2="77130"/>
                        <a14:backgroundMark x1="27396" y1="78519" x2="27396" y2="78519"/>
                        <a14:backgroundMark x1="20469" y1="77407" x2="20990" y2="76667"/>
                        <a14:backgroundMark x1="34896" y1="76389" x2="38854" y2="76111"/>
                        <a14:backgroundMark x1="35625" y1="82037" x2="38646" y2="81481"/>
                        <a14:backgroundMark x1="34479" y1="79907" x2="34323" y2="78148"/>
                        <a14:backgroundMark x1="37344" y1="78704" x2="36927" y2="77778"/>
                        <a14:backgroundMark x1="39531" y1="81019" x2="39740" y2="80093"/>
                        <a14:backgroundMark x1="44427" y1="76389" x2="47604" y2="75648"/>
                        <a14:backgroundMark x1="43802" y1="76574" x2="43385" y2="77870"/>
                        <a14:backgroundMark x1="43385" y1="78426" x2="43698" y2="79352"/>
                        <a14:backgroundMark x1="44375" y1="81481" x2="47656" y2="81759"/>
                        <a14:backgroundMark x1="48490" y1="81296" x2="48854" y2="80093"/>
                        <a14:backgroundMark x1="47604" y1="78056" x2="47865" y2="77593"/>
                        <a14:backgroundMark x1="52708" y1="76204" x2="56823" y2="75648"/>
                        <a14:backgroundMark x1="53229" y1="81759" x2="56615" y2="81204"/>
                        <a14:backgroundMark x1="52344" y1="76389" x2="51927" y2="78148"/>
                        <a14:backgroundMark x1="52500" y1="77870" x2="51979" y2="79444"/>
                        <a14:backgroundMark x1="52083" y1="80093" x2="52344" y2="80556"/>
                        <a14:backgroundMark x1="55260" y1="79444" x2="55677" y2="78704"/>
                        <a14:backgroundMark x1="54531" y1="78981" x2="54531" y2="77593"/>
                        <a14:backgroundMark x1="60885" y1="77778" x2="64063" y2="75000"/>
                        <a14:backgroundMark x1="65000" y1="76481" x2="65781" y2="79722"/>
                        <a14:backgroundMark x1="65573" y1="79352" x2="64375" y2="82778"/>
                        <a14:backgroundMark x1="64427" y1="82222" x2="61927" y2="82037"/>
                        <a14:backgroundMark x1="60833" y1="78519" x2="61094" y2="81019"/>
                        <a14:backgroundMark x1="62083" y1="78333" x2="62500" y2="78426"/>
                        <a14:backgroundMark x1="61875" y1="79907" x2="61875" y2="79907"/>
                        <a14:backgroundMark x1="51719" y1="61296" x2="54792" y2="58981"/>
                        <a14:backgroundMark x1="55990" y1="60093" x2="56719" y2="62685"/>
                        <a14:backgroundMark x1="56719" y1="62685" x2="55885" y2="65741"/>
                        <a14:backgroundMark x1="55885" y1="65741" x2="52448" y2="65463"/>
                        <a14:backgroundMark x1="51719" y1="61667" x2="52188" y2="64722"/>
                        <a14:backgroundMark x1="61510" y1="58981" x2="63958" y2="57407"/>
                        <a14:backgroundMark x1="65052" y1="59352" x2="65521" y2="61852"/>
                        <a14:backgroundMark x1="65573" y1="62500" x2="64375" y2="64630"/>
                        <a14:backgroundMark x1="64375" y1="64630" x2="61615" y2="64259"/>
                        <a14:backgroundMark x1="61615" y1="64259" x2="60573" y2="59537"/>
                        <a14:backgroundMark x1="62865" y1="63426" x2="62917" y2="61667"/>
                        <a14:backgroundMark x1="62083" y1="62315" x2="62083" y2="62315"/>
                        <a14:backgroundMark x1="62187" y1="60556" x2="62187" y2="60556"/>
                        <a14:backgroundMark x1="70469" y1="58796" x2="73854" y2="58241"/>
                        <a14:backgroundMark x1="70000" y1="58981" x2="69375" y2="60185"/>
                        <a14:backgroundMark x1="69375" y1="60185" x2="69688" y2="62870"/>
                        <a14:backgroundMark x1="69948" y1="63519" x2="72083" y2="65000"/>
                        <a14:backgroundMark x1="74635" y1="60556" x2="74844" y2="60278"/>
                        <a14:backgroundMark x1="73854" y1="60370" x2="74219" y2="59537"/>
                        <a14:backgroundMark x1="75052" y1="61667" x2="75052" y2="61667"/>
                        <a14:backgroundMark x1="31927" y1="60185" x2="31563" y2="65370"/>
                        <a14:backgroundMark x1="16875" y1="62870" x2="16823" y2="61574"/>
                      </a14:backgroundRemoval>
                    </a14:imgEffect>
                  </a14:imgLayer>
                </a14:imgProps>
              </a:ext>
            </a:extLst>
          </a:blip>
          <a:srcRect l="31714" t="55546" r="59600" b="29852"/>
          <a:stretch/>
        </p:blipFill>
        <p:spPr bwMode="auto">
          <a:xfrm>
            <a:off x="4404455" y="3056723"/>
            <a:ext cx="234470" cy="205516"/>
          </a:xfrm>
          <a:prstGeom prst="rect">
            <a:avLst/>
          </a:prstGeom>
          <a:ln>
            <a:noFill/>
          </a:ln>
          <a:extLst>
            <a:ext uri="{53640926-AAD7-44D8-BBD7-CCE9431645EC}">
              <a14:shadowObscured xmlns:a14="http://schemas.microsoft.com/office/drawing/2010/main"/>
            </a:ext>
          </a:extLst>
        </p:spPr>
      </p:pic>
      <p:pic>
        <p:nvPicPr>
          <p:cNvPr id="264" name="Imagen 263">
            <a:hlinkClick r:id="" action="ppaction://noaction"/>
          </p:cNvPr>
          <p:cNvPicPr/>
          <p:nvPr/>
        </p:nvPicPr>
        <p:blipFill rotWithShape="1">
          <a:blip r:embed="rId16">
            <a:extLst>
              <a:ext uri="{BEBA8EAE-BF5A-486C-A8C5-ECC9F3942E4B}">
                <a14:imgProps xmlns:a14="http://schemas.microsoft.com/office/drawing/2010/main">
                  <a14:imgLayer r:embed="rId17">
                    <a14:imgEffect>
                      <a14:backgroundRemoval t="54815" b="85556" l="13750" r="76250">
                        <a14:foregroundMark x1="16354" y1="63333" x2="16250" y2="61296"/>
                        <a14:foregroundMark x1="17188" y1="61019" x2="17344" y2="62500"/>
                        <a14:foregroundMark x1="17969" y1="64259" x2="19531" y2="60648"/>
                        <a14:foregroundMark x1="17917" y1="61667" x2="17917" y2="61019"/>
                        <a14:foregroundMark x1="19167" y1="63704" x2="19010" y2="62778"/>
                        <a14:foregroundMark x1="25885" y1="61574" x2="26406" y2="61111"/>
                        <a14:foregroundMark x1="26406" y1="61111" x2="26510" y2="63889"/>
                        <a14:foregroundMark x1="26042" y1="64074" x2="26875" y2="64167"/>
                        <a14:foregroundMark x1="27448" y1="61389" x2="27448" y2="62037"/>
                        <a14:foregroundMark x1="28073" y1="61481" x2="28021" y2="61852"/>
                        <a14:foregroundMark x1="29010" y1="60741" x2="27604" y2="64444"/>
                        <a14:foregroundMark x1="28646" y1="63148" x2="28594" y2="63704"/>
                        <a14:foregroundMark x1="29271" y1="63148" x2="29219" y2="63889"/>
                        <a14:foregroundMark x1="34635" y1="61204" x2="35313" y2="61019"/>
                        <a14:foregroundMark x1="35313" y1="61019" x2="35573" y2="61574"/>
                        <a14:foregroundMark x1="35573" y1="61574" x2="35677" y2="62130"/>
                        <a14:foregroundMark x1="35677" y1="62130" x2="34792" y2="63981"/>
                        <a14:foregroundMark x1="34792" y1="63981" x2="35625" y2="63981"/>
                        <a14:foregroundMark x1="37917" y1="60741" x2="36563" y2="64352"/>
                        <a14:foregroundMark x1="36302" y1="61389" x2="36354" y2="61852"/>
                        <a14:foregroundMark x1="36875" y1="61204" x2="36927" y2="62222"/>
                        <a14:foregroundMark x1="37500" y1="62870" x2="37448" y2="63611"/>
                        <a14:foregroundMark x1="38073" y1="63056" x2="38073" y2="63704"/>
                        <a14:foregroundMark x1="44740" y1="61296" x2="44740" y2="64074"/>
                        <a14:foregroundMark x1="43958" y1="63611" x2="45000" y2="63519"/>
                        <a14:foregroundMark x1="44479" y1="61296" x2="43854" y2="63333"/>
                        <a14:foregroundMark x1="45521" y1="61667" x2="45521" y2="62222"/>
                        <a14:foregroundMark x1="45990" y1="61389" x2="45990" y2="62315"/>
                        <a14:foregroundMark x1="47083" y1="61111" x2="45677" y2="64352"/>
                        <a14:foregroundMark x1="46719" y1="63148" x2="46719" y2="64074"/>
                        <a14:foregroundMark x1="47292" y1="63241" x2="47292" y2="63981"/>
                        <a14:foregroundMark x1="53490" y1="61204" x2="52656" y2="61204"/>
                        <a14:foregroundMark x1="52656" y1="61204" x2="52656" y2="62593"/>
                        <a14:foregroundMark x1="52656" y1="62593" x2="53281" y2="62685"/>
                        <a14:foregroundMark x1="53281" y1="62685" x2="53594" y2="63426"/>
                        <a14:foregroundMark x1="53594" y1="63426" x2="53229" y2="63981"/>
                        <a14:foregroundMark x1="53229" y1="63981" x2="52448" y2="64352"/>
                        <a14:foregroundMark x1="54167" y1="61574" x2="54167" y2="62037"/>
                        <a14:foregroundMark x1="55677" y1="60926" x2="54323" y2="64259"/>
                        <a14:foregroundMark x1="55260" y1="63148" x2="55313" y2="63981"/>
                        <a14:foregroundMark x1="61563" y1="60278" x2="61719" y2="60648"/>
                        <a14:foregroundMark x1="61771" y1="60833" x2="62552" y2="61667"/>
                        <a14:foregroundMark x1="61667" y1="62222" x2="62604" y2="60278"/>
                        <a14:foregroundMark x1="63073" y1="60370" x2="63125" y2="61019"/>
                        <a14:foregroundMark x1="63698" y1="60278" x2="63698" y2="60556"/>
                        <a14:foregroundMark x1="64635" y1="59815" x2="63281" y2="62778"/>
                        <a14:foregroundMark x1="64271" y1="61852" x2="64271" y2="62593"/>
                        <a14:foregroundMark x1="64844" y1="62037" x2="64948" y2="62593"/>
                        <a14:foregroundMark x1="69844" y1="60185" x2="70417" y2="59722"/>
                        <a14:foregroundMark x1="70417" y1="59722" x2="70417" y2="62500"/>
                        <a14:foregroundMark x1="71458" y1="60185" x2="72031" y2="59815"/>
                        <a14:foregroundMark x1="72031" y1="59815" x2="71979" y2="62593"/>
                        <a14:foregroundMark x1="72917" y1="60000" x2="73021" y2="60741"/>
                        <a14:foregroundMark x1="73542" y1="60000" x2="73594" y2="60741"/>
                        <a14:foregroundMark x1="74531" y1="59537" x2="73177" y2="62870"/>
                        <a14:foregroundMark x1="74271" y1="61667" x2="74167" y2="62315"/>
                        <a14:foregroundMark x1="74740" y1="61481" x2="74792" y2="62222"/>
                        <a14:foregroundMark x1="16458" y1="77685" x2="16927" y2="77037"/>
                        <a14:foregroundMark x1="16927" y1="77037" x2="16979" y2="80000"/>
                        <a14:foregroundMark x1="17969" y1="77315" x2="18594" y2="76944"/>
                        <a14:foregroundMark x1="18594" y1="76944" x2="18854" y2="77593"/>
                        <a14:foregroundMark x1="18854" y1="77593" x2="18385" y2="78704"/>
                        <a14:foregroundMark x1="18385" y1="78519" x2="18906" y2="79352"/>
                        <a14:foregroundMark x1="18906" y1="79352" x2="18854" y2="80093"/>
                        <a14:foregroundMark x1="18750" y1="80093" x2="18177" y2="80185"/>
                        <a14:foregroundMark x1="19531" y1="77315" x2="19531" y2="77963"/>
                        <a14:foregroundMark x1="21094" y1="76852" x2="19792" y2="80185"/>
                        <a14:foregroundMark x1="20677" y1="79352" x2="20938" y2="80093"/>
                        <a14:foregroundMark x1="25365" y1="77685" x2="26042" y2="77222"/>
                        <a14:foregroundMark x1="26042" y1="77222" x2="25990" y2="80000"/>
                        <a14:foregroundMark x1="27760" y1="77407" x2="27708" y2="80278"/>
                        <a14:foregroundMark x1="27344" y1="77407" x2="26823" y2="79444"/>
                        <a14:foregroundMark x1="26927" y1="79444" x2="28021" y2="79352"/>
                        <a14:foregroundMark x1="30052" y1="77037" x2="28698" y2="80278"/>
                        <a14:foregroundMark x1="28438" y1="77500" x2="28438" y2="78333"/>
                        <a14:foregroundMark x1="29688" y1="79074" x2="29740" y2="79815"/>
                        <a14:foregroundMark x1="34479" y1="77963" x2="35052" y2="77315"/>
                        <a14:foregroundMark x1="35052" y1="77315" x2="35000" y2="80278"/>
                        <a14:foregroundMark x1="36927" y1="77222" x2="36458" y2="77130"/>
                        <a14:foregroundMark x1="36458" y1="77130" x2="36094" y2="78426"/>
                        <a14:foregroundMark x1="36094" y1="78426" x2="36198" y2="79815"/>
                        <a14:foregroundMark x1="36563" y1="78704" x2="36979" y2="78796"/>
                        <a14:foregroundMark x1="39167" y1="77037" x2="37865" y2="80463"/>
                        <a14:foregroundMark x1="37604" y1="77500" x2="37604" y2="78333"/>
                        <a14:foregroundMark x1="38854" y1="79352" x2="38854" y2="80278"/>
                        <a14:foregroundMark x1="43594" y1="77870" x2="44271" y2="77407"/>
                        <a14:foregroundMark x1="44271" y1="77407" x2="44323" y2="80185"/>
                        <a14:foregroundMark x1="45052" y1="77500" x2="46302" y2="77222"/>
                        <a14:foregroundMark x1="46302" y1="77222" x2="45521" y2="80278"/>
                        <a14:foregroundMark x1="46719" y1="77778" x2="46719" y2="78333"/>
                        <a14:foregroundMark x1="47292" y1="77315" x2="47396" y2="77778"/>
                        <a14:foregroundMark x1="48281" y1="77130" x2="46927" y2="80463"/>
                        <a14:foregroundMark x1="48021" y1="79352" x2="48073" y2="80278"/>
                        <a14:foregroundMark x1="52292" y1="77315" x2="53125" y2="76667"/>
                        <a14:foregroundMark x1="53125" y1="76759" x2="53229" y2="77778"/>
                        <a14:foregroundMark x1="53229" y1="77778" x2="52396" y2="79815"/>
                        <a14:foregroundMark x1="52396" y1="79815" x2="53281" y2="80000"/>
                        <a14:foregroundMark x1="54010" y1="77500" x2="54063" y2="79444"/>
                        <a14:foregroundMark x1="54948" y1="77222" x2="55000" y2="79444"/>
                        <a14:foregroundMark x1="57083" y1="76759" x2="55677" y2="79907"/>
                        <a14:foregroundMark x1="55417" y1="77315" x2="55521" y2="77778"/>
                        <a14:foregroundMark x1="56094" y1="77130" x2="56146" y2="77500"/>
                        <a14:foregroundMark x1="56823" y1="79074" x2="56719" y2="79815"/>
                        <a14:foregroundMark x1="57240" y1="78889" x2="57292" y2="79630"/>
                        <a14:foregroundMark x1="62396" y1="77593" x2="61563" y2="77593"/>
                        <a14:foregroundMark x1="61563" y1="77685" x2="61354" y2="79815"/>
                        <a14:foregroundMark x1="61510" y1="79259" x2="62135" y2="78704"/>
                        <a14:foregroundMark x1="62292" y1="78796" x2="62448" y2="80185"/>
                        <a14:foregroundMark x1="61615" y1="80556" x2="61875" y2="80556"/>
                        <a14:foregroundMark x1="63073" y1="77963" x2="63021" y2="78611"/>
                        <a14:foregroundMark x1="64531" y1="77593" x2="63125" y2="80741"/>
                        <a14:foregroundMark x1="64219" y1="79444" x2="64167" y2="80370"/>
                        <a14:foregroundMark x1="64635" y1="79537" x2="64740" y2="80370"/>
                        <a14:foregroundMark x1="61927" y1="74167" x2="64896" y2="73519"/>
                        <a14:foregroundMark x1="64635" y1="73519" x2="66719" y2="78426"/>
                        <a14:foregroundMark x1="66719" y1="78426" x2="66146" y2="82222"/>
                        <a14:foregroundMark x1="66146" y1="82222" x2="63385" y2="84722"/>
                        <a14:foregroundMark x1="63385" y1="84722" x2="60260" y2="81574"/>
                        <a14:foregroundMark x1="60260" y1="81574" x2="59948" y2="77037"/>
                        <a14:foregroundMark x1="59948" y1="77037" x2="61771" y2="74352"/>
                        <a14:foregroundMark x1="52448" y1="74074" x2="55260" y2="72870"/>
                        <a14:foregroundMark x1="55260" y1="72870" x2="57708" y2="75278"/>
                        <a14:foregroundMark x1="57708" y1="75278" x2="58229" y2="79907"/>
                        <a14:foregroundMark x1="58229" y1="79907" x2="56458" y2="83426"/>
                        <a14:foregroundMark x1="56406" y1="83426" x2="53542" y2="83426"/>
                        <a14:foregroundMark x1="53542" y1="83426" x2="51302" y2="80093"/>
                        <a14:foregroundMark x1="51302" y1="80093" x2="51667" y2="75648"/>
                        <a14:foregroundMark x1="51667" y1="75648" x2="52344" y2="74074"/>
                        <a14:foregroundMark x1="44896" y1="73519" x2="47813" y2="73333"/>
                        <a14:foregroundMark x1="47813" y1="73333" x2="49635" y2="78148"/>
                        <a14:foregroundMark x1="49635" y1="78148" x2="49115" y2="81852"/>
                        <a14:foregroundMark x1="49115" y1="81852" x2="47656" y2="83426"/>
                        <a14:foregroundMark x1="47656" y1="83426" x2="44531" y2="83889"/>
                        <a14:foregroundMark x1="44531" y1="83889" x2="42708" y2="79815"/>
                        <a14:foregroundMark x1="42708" y1="79815" x2="43333" y2="75185"/>
                        <a14:foregroundMark x1="43333" y1="75185" x2="44792" y2="73426"/>
                        <a14:foregroundMark x1="35365" y1="73704" x2="38490" y2="73426"/>
                        <a14:foregroundMark x1="38490" y1="73426" x2="40677" y2="77963"/>
                        <a14:foregroundMark x1="40677" y1="77963" x2="39948" y2="82500"/>
                        <a14:foregroundMark x1="39896" y1="82685" x2="37031" y2="84444"/>
                        <a14:foregroundMark x1="36875" y1="84444" x2="33906" y2="80741"/>
                        <a14:foregroundMark x1="33906" y1="80741" x2="34010" y2="75741"/>
                        <a14:foregroundMark x1="34010" y1="75741" x2="35417" y2="73704"/>
                        <a14:foregroundMark x1="26823" y1="73241" x2="29792" y2="73796"/>
                        <a14:foregroundMark x1="29792" y1="73796" x2="31406" y2="77963"/>
                        <a14:foregroundMark x1="31406" y1="77963" x2="30990" y2="81944"/>
                        <a14:foregroundMark x1="30990" y1="81944" x2="28958" y2="84074"/>
                        <a14:foregroundMark x1="28958" y1="84074" x2="26094" y2="83426"/>
                        <a14:foregroundMark x1="26094" y1="83426" x2="24583" y2="79815"/>
                        <a14:foregroundMark x1="24583" y1="79815" x2="24896" y2="76296"/>
                        <a14:foregroundMark x1="24896" y1="76296" x2="26823" y2="73148"/>
                        <a14:foregroundMark x1="16719" y1="73426" x2="19635" y2="73148"/>
                        <a14:foregroundMark x1="19635" y1="73148" x2="21719" y2="76574"/>
                        <a14:foregroundMark x1="21719" y1="76574" x2="21875" y2="79907"/>
                        <a14:foregroundMark x1="21875" y1="79907" x2="20625" y2="83056"/>
                        <a14:foregroundMark x1="20625" y1="83056" x2="17969" y2="84167"/>
                        <a14:foregroundMark x1="17969" y1="84167" x2="15260" y2="81111"/>
                        <a14:foregroundMark x1="15260" y1="81111" x2="14896" y2="77500"/>
                        <a14:foregroundMark x1="14896" y1="77500" x2="16823" y2="73426"/>
                        <a14:foregroundMark x1="16198" y1="57500" x2="18750" y2="56759"/>
                        <a14:foregroundMark x1="18750" y1="56759" x2="21094" y2="59722"/>
                        <a14:foregroundMark x1="21094" y1="59722" x2="21198" y2="63796"/>
                        <a14:foregroundMark x1="21198" y1="63796" x2="19531" y2="67407"/>
                        <a14:foregroundMark x1="19531" y1="67407" x2="15729" y2="67037"/>
                        <a14:foregroundMark x1="15729" y1="67037" x2="14375" y2="62037"/>
                        <a14:foregroundMark x1="14375" y1="62037" x2="16198" y2="57222"/>
                        <a14:foregroundMark x1="26510" y1="57130" x2="28958" y2="56944"/>
                        <a14:foregroundMark x1="28958" y1="56944" x2="30885" y2="61944"/>
                        <a14:foregroundMark x1="30885" y1="61944" x2="30208" y2="66204"/>
                        <a14:foregroundMark x1="30208" y1="66204" x2="28333" y2="67963"/>
                        <a14:foregroundMark x1="28333" y1="67963" x2="24688" y2="66204"/>
                        <a14:foregroundMark x1="24688" y1="66204" x2="23698" y2="61574"/>
                        <a14:foregroundMark x1="23698" y1="61574" x2="26302" y2="56852"/>
                        <a14:foregroundMark x1="34323" y1="57407" x2="37500" y2="57315"/>
                        <a14:foregroundMark x1="37500" y1="57315" x2="39375" y2="61111"/>
                        <a14:foregroundMark x1="39375" y1="61111" x2="39115" y2="65278"/>
                        <a14:foregroundMark x1="39115" y1="65278" x2="36823" y2="68148"/>
                        <a14:foregroundMark x1="36823" y1="68148" x2="33438" y2="66759"/>
                        <a14:foregroundMark x1="33438" y1="66759" x2="32344" y2="62037"/>
                        <a14:foregroundMark x1="32344" y1="62037" x2="34271" y2="57407"/>
                        <a14:foregroundMark x1="43021" y1="58241" x2="47083" y2="57315"/>
                        <a14:foregroundMark x1="47083" y1="57315" x2="49010" y2="62130"/>
                        <a14:foregroundMark x1="49010" y1="62222" x2="47917" y2="67037"/>
                        <a14:foregroundMark x1="47917" y1="67037" x2="44583" y2="68333"/>
                        <a14:foregroundMark x1="44583" y1="68333" x2="41719" y2="63704"/>
                        <a14:foregroundMark x1="41719" y1="63704" x2="43021" y2="58611"/>
                        <a14:foregroundMark x1="52812" y1="57593" x2="55156" y2="56759"/>
                        <a14:foregroundMark x1="55156" y1="56759" x2="57604" y2="61667"/>
                        <a14:foregroundMark x1="57604" y1="61667" x2="56927" y2="66019"/>
                        <a14:foregroundMark x1="56927" y1="66019" x2="53698" y2="68426"/>
                        <a14:foregroundMark x1="53698" y1="68426" x2="50625" y2="64259"/>
                        <a14:foregroundMark x1="50625" y1="64259" x2="51198" y2="58981"/>
                        <a14:foregroundMark x1="51198" y1="58981" x2="52760" y2="57593"/>
                        <a14:foregroundMark x1="61198" y1="56667" x2="64948" y2="56204"/>
                        <a14:foregroundMark x1="64948" y1="56204" x2="66615" y2="60093"/>
                        <a14:foregroundMark x1="66615" y1="60093" x2="66042" y2="63889"/>
                        <a14:foregroundMark x1="66042" y1="63889" x2="63854" y2="66944"/>
                        <a14:foregroundMark x1="63854" y1="66944" x2="61198" y2="65370"/>
                        <a14:foregroundMark x1="60938" y1="65278" x2="59583" y2="61852"/>
                        <a14:foregroundMark x1="59583" y1="61852" x2="61094" y2="56481"/>
                        <a14:foregroundMark x1="70365" y1="56204" x2="73333" y2="55648"/>
                        <a14:foregroundMark x1="73333" y1="55648" x2="75417" y2="59630"/>
                        <a14:foregroundMark x1="75417" y1="59630" x2="75469" y2="63241"/>
                        <a14:foregroundMark x1="75469" y1="63241" x2="73021" y2="66667"/>
                        <a14:foregroundMark x1="73021" y1="66667" x2="69948" y2="65833"/>
                        <a14:foregroundMark x1="69948" y1="65833" x2="68542" y2="60926"/>
                        <a14:foregroundMark x1="68542" y1="60926" x2="70208" y2="56019"/>
                        <a14:foregroundMark x1="19427" y1="62685" x2="19635" y2="62685"/>
                        <a14:foregroundMark x1="19688" y1="62963" x2="19688" y2="63611"/>
                        <a14:foregroundMark x1="16719" y1="63981" x2="17188" y2="63889"/>
                        <a14:backgroundMark x1="18229" y1="59907" x2="18229" y2="59907"/>
                        <a14:backgroundMark x1="16302" y1="59907" x2="19271" y2="58981"/>
                        <a14:backgroundMark x1="19531" y1="65185" x2="20573" y2="62593"/>
                        <a14:backgroundMark x1="15937" y1="60278" x2="15417" y2="62778"/>
                        <a14:backgroundMark x1="15417" y1="62778" x2="17031" y2="65741"/>
                        <a14:backgroundMark x1="17552" y1="63889" x2="18177" y2="62685"/>
                        <a14:backgroundMark x1="25052" y1="60185" x2="29010" y2="59630"/>
                        <a14:backgroundMark x1="26979" y1="65926" x2="29531" y2="64907"/>
                        <a14:backgroundMark x1="29479" y1="59907" x2="29792" y2="63148"/>
                        <a14:backgroundMark x1="25260" y1="60741" x2="25469" y2="65093"/>
                        <a14:backgroundMark x1="27187" y1="62870" x2="27656" y2="63056"/>
                        <a14:backgroundMark x1="28438" y1="61204" x2="28281" y2="62130"/>
                        <a14:backgroundMark x1="35938" y1="58704" x2="33646" y2="61204"/>
                        <a14:backgroundMark x1="33646" y1="61204" x2="34531" y2="65741"/>
                        <a14:backgroundMark x1="34844" y1="66204" x2="37188" y2="65185"/>
                        <a14:backgroundMark x1="37656" y1="59352" x2="38385" y2="61111"/>
                        <a14:backgroundMark x1="38385" y1="61111" x2="38542" y2="62870"/>
                        <a14:backgroundMark x1="36146" y1="64074" x2="35833" y2="62130"/>
                        <a14:backgroundMark x1="43333" y1="60185" x2="46302" y2="59352"/>
                        <a14:backgroundMark x1="43073" y1="60648" x2="43229" y2="64815"/>
                        <a14:backgroundMark x1="43229" y1="64815" x2="45365" y2="66389"/>
                        <a14:backgroundMark x1="45365" y1="66389" x2="47135" y2="65463"/>
                        <a14:backgroundMark x1="47135" y1="65463" x2="48125" y2="62963"/>
                        <a14:backgroundMark x1="45156" y1="64722" x2="45469" y2="63056"/>
                        <a14:backgroundMark x1="44427" y1="62593" x2="44427" y2="62593"/>
                        <a14:backgroundMark x1="16615" y1="75648" x2="20104" y2="75833"/>
                        <a14:backgroundMark x1="16302" y1="75926" x2="15885" y2="79444"/>
                        <a14:backgroundMark x1="15885" y1="79444" x2="16927" y2="82037"/>
                        <a14:backgroundMark x1="17292" y1="82222" x2="20156" y2="81667"/>
                        <a14:backgroundMark x1="19219" y1="80000" x2="19219" y2="78519"/>
                        <a14:backgroundMark x1="19583" y1="79444" x2="19948" y2="78981"/>
                        <a14:backgroundMark x1="21302" y1="77963" x2="21198" y2="77407"/>
                        <a14:backgroundMark x1="26458" y1="76111" x2="29375" y2="75463"/>
                        <a14:backgroundMark x1="26875" y1="82037" x2="29271" y2="81574"/>
                        <a14:backgroundMark x1="30156" y1="76204" x2="30781" y2="77407"/>
                        <a14:backgroundMark x1="30781" y1="77593" x2="30677" y2="79815"/>
                        <a14:backgroundMark x1="28177" y1="76944" x2="28281" y2="78796"/>
                        <a14:backgroundMark x1="26510" y1="77407" x2="26510" y2="79352"/>
                        <a14:backgroundMark x1="25313" y1="79537" x2="25260" y2="78333"/>
                        <a14:backgroundMark x1="26042" y1="76389" x2="25417" y2="77130"/>
                        <a14:backgroundMark x1="27396" y1="78519" x2="27396" y2="78519"/>
                        <a14:backgroundMark x1="20469" y1="77407" x2="20990" y2="76667"/>
                        <a14:backgroundMark x1="34896" y1="76389" x2="38854" y2="76111"/>
                        <a14:backgroundMark x1="35625" y1="82037" x2="38646" y2="81481"/>
                        <a14:backgroundMark x1="34479" y1="79907" x2="34323" y2="78148"/>
                        <a14:backgroundMark x1="37344" y1="78704" x2="36927" y2="77778"/>
                        <a14:backgroundMark x1="39531" y1="81019" x2="39740" y2="80093"/>
                        <a14:backgroundMark x1="44427" y1="76389" x2="47604" y2="75648"/>
                        <a14:backgroundMark x1="43802" y1="76574" x2="43385" y2="77870"/>
                        <a14:backgroundMark x1="43385" y1="78426" x2="43698" y2="79352"/>
                        <a14:backgroundMark x1="44375" y1="81481" x2="47656" y2="81759"/>
                        <a14:backgroundMark x1="48490" y1="81296" x2="48854" y2="80093"/>
                        <a14:backgroundMark x1="47604" y1="78056" x2="47865" y2="77593"/>
                        <a14:backgroundMark x1="52708" y1="76204" x2="56823" y2="75648"/>
                        <a14:backgroundMark x1="53229" y1="81759" x2="56615" y2="81204"/>
                        <a14:backgroundMark x1="52344" y1="76389" x2="51927" y2="78148"/>
                        <a14:backgroundMark x1="52500" y1="77870" x2="51979" y2="79444"/>
                        <a14:backgroundMark x1="52083" y1="80093" x2="52344" y2="80556"/>
                        <a14:backgroundMark x1="55260" y1="79444" x2="55677" y2="78704"/>
                        <a14:backgroundMark x1="54531" y1="78981" x2="54531" y2="77593"/>
                        <a14:backgroundMark x1="60885" y1="77778" x2="64063" y2="75000"/>
                        <a14:backgroundMark x1="65000" y1="76481" x2="65781" y2="79722"/>
                        <a14:backgroundMark x1="65573" y1="79352" x2="64375" y2="82778"/>
                        <a14:backgroundMark x1="64427" y1="82222" x2="61927" y2="82037"/>
                        <a14:backgroundMark x1="60833" y1="78519" x2="61094" y2="81019"/>
                        <a14:backgroundMark x1="62083" y1="78333" x2="62500" y2="78426"/>
                        <a14:backgroundMark x1="61875" y1="79907" x2="61875" y2="79907"/>
                        <a14:backgroundMark x1="51719" y1="61296" x2="54792" y2="58981"/>
                        <a14:backgroundMark x1="55990" y1="60093" x2="56719" y2="62685"/>
                        <a14:backgroundMark x1="56719" y1="62685" x2="55885" y2="65741"/>
                        <a14:backgroundMark x1="55885" y1="65741" x2="52448" y2="65463"/>
                        <a14:backgroundMark x1="51719" y1="61667" x2="52188" y2="64722"/>
                        <a14:backgroundMark x1="61510" y1="58981" x2="63958" y2="57407"/>
                        <a14:backgroundMark x1="65052" y1="59352" x2="65521" y2="61852"/>
                        <a14:backgroundMark x1="65573" y1="62500" x2="64375" y2="64630"/>
                        <a14:backgroundMark x1="64375" y1="64630" x2="61615" y2="64259"/>
                        <a14:backgroundMark x1="61615" y1="64259" x2="60573" y2="59537"/>
                        <a14:backgroundMark x1="62865" y1="63426" x2="62917" y2="61667"/>
                        <a14:backgroundMark x1="62083" y1="62315" x2="62083" y2="62315"/>
                        <a14:backgroundMark x1="62187" y1="60556" x2="62187" y2="60556"/>
                        <a14:backgroundMark x1="70469" y1="58796" x2="73854" y2="58241"/>
                        <a14:backgroundMark x1="70000" y1="58981" x2="69375" y2="60185"/>
                        <a14:backgroundMark x1="69375" y1="60185" x2="69688" y2="62870"/>
                        <a14:backgroundMark x1="69948" y1="63519" x2="72083" y2="65000"/>
                        <a14:backgroundMark x1="74635" y1="60556" x2="74844" y2="60278"/>
                        <a14:backgroundMark x1="73854" y1="60370" x2="74219" y2="59537"/>
                        <a14:backgroundMark x1="75052" y1="61667" x2="75052" y2="61667"/>
                        <a14:backgroundMark x1="31927" y1="60185" x2="31563" y2="65370"/>
                        <a14:backgroundMark x1="16875" y1="62870" x2="16823" y2="61574"/>
                      </a14:backgroundRemoval>
                    </a14:imgEffect>
                  </a14:imgLayer>
                </a14:imgProps>
              </a:ext>
            </a:extLst>
          </a:blip>
          <a:srcRect l="41282" t="54981" r="50032" b="30417"/>
          <a:stretch/>
        </p:blipFill>
        <p:spPr bwMode="auto">
          <a:xfrm>
            <a:off x="4278251" y="3807573"/>
            <a:ext cx="206491" cy="198000"/>
          </a:xfrm>
          <a:prstGeom prst="rect">
            <a:avLst/>
          </a:prstGeom>
          <a:ln>
            <a:noFill/>
          </a:ln>
          <a:extLst>
            <a:ext uri="{53640926-AAD7-44D8-BBD7-CCE9431645EC}">
              <a14:shadowObscured xmlns:a14="http://schemas.microsoft.com/office/drawing/2010/main"/>
            </a:ext>
          </a:extLst>
        </p:spPr>
      </p:pic>
      <p:pic>
        <p:nvPicPr>
          <p:cNvPr id="266" name="Imagen 265">
            <a:hlinkClick r:id="" action="ppaction://noaction"/>
          </p:cNvPr>
          <p:cNvPicPr/>
          <p:nvPr/>
        </p:nvPicPr>
        <p:blipFill rotWithShape="1">
          <a:blip r:embed="rId16">
            <a:extLst>
              <a:ext uri="{BEBA8EAE-BF5A-486C-A8C5-ECC9F3942E4B}">
                <a14:imgProps xmlns:a14="http://schemas.microsoft.com/office/drawing/2010/main">
                  <a14:imgLayer r:embed="rId17">
                    <a14:imgEffect>
                      <a14:backgroundRemoval t="54815" b="85556" l="13750" r="76250">
                        <a14:foregroundMark x1="16354" y1="63333" x2="16250" y2="61296"/>
                        <a14:foregroundMark x1="17188" y1="61019" x2="17344" y2="62500"/>
                        <a14:foregroundMark x1="17969" y1="64259" x2="19531" y2="60648"/>
                        <a14:foregroundMark x1="17917" y1="61667" x2="17917" y2="61019"/>
                        <a14:foregroundMark x1="19167" y1="63704" x2="19010" y2="62778"/>
                        <a14:foregroundMark x1="25885" y1="61574" x2="26406" y2="61111"/>
                        <a14:foregroundMark x1="26406" y1="61111" x2="26510" y2="63889"/>
                        <a14:foregroundMark x1="26042" y1="64074" x2="26875" y2="64167"/>
                        <a14:foregroundMark x1="27448" y1="61389" x2="27448" y2="62037"/>
                        <a14:foregroundMark x1="28073" y1="61481" x2="28021" y2="61852"/>
                        <a14:foregroundMark x1="29010" y1="60741" x2="27604" y2="64444"/>
                        <a14:foregroundMark x1="28646" y1="63148" x2="28594" y2="63704"/>
                        <a14:foregroundMark x1="29271" y1="63148" x2="29219" y2="63889"/>
                        <a14:foregroundMark x1="34635" y1="61204" x2="35313" y2="61019"/>
                        <a14:foregroundMark x1="35313" y1="61019" x2="35573" y2="61574"/>
                        <a14:foregroundMark x1="35573" y1="61574" x2="35677" y2="62130"/>
                        <a14:foregroundMark x1="35677" y1="62130" x2="34792" y2="63981"/>
                        <a14:foregroundMark x1="34792" y1="63981" x2="35625" y2="63981"/>
                        <a14:foregroundMark x1="37917" y1="60741" x2="36563" y2="64352"/>
                        <a14:foregroundMark x1="36302" y1="61389" x2="36354" y2="61852"/>
                        <a14:foregroundMark x1="36875" y1="61204" x2="36927" y2="62222"/>
                        <a14:foregroundMark x1="37500" y1="62870" x2="37448" y2="63611"/>
                        <a14:foregroundMark x1="38073" y1="63056" x2="38073" y2="63704"/>
                        <a14:foregroundMark x1="44740" y1="61296" x2="44740" y2="64074"/>
                        <a14:foregroundMark x1="43958" y1="63611" x2="45000" y2="63519"/>
                        <a14:foregroundMark x1="44479" y1="61296" x2="43854" y2="63333"/>
                        <a14:foregroundMark x1="45521" y1="61667" x2="45521" y2="62222"/>
                        <a14:foregroundMark x1="45990" y1="61389" x2="45990" y2="62315"/>
                        <a14:foregroundMark x1="47083" y1="61111" x2="45677" y2="64352"/>
                        <a14:foregroundMark x1="46719" y1="63148" x2="46719" y2="64074"/>
                        <a14:foregroundMark x1="47292" y1="63241" x2="47292" y2="63981"/>
                        <a14:foregroundMark x1="53490" y1="61204" x2="52656" y2="61204"/>
                        <a14:foregroundMark x1="52656" y1="61204" x2="52656" y2="62593"/>
                        <a14:foregroundMark x1="52656" y1="62593" x2="53281" y2="62685"/>
                        <a14:foregroundMark x1="53281" y1="62685" x2="53594" y2="63426"/>
                        <a14:foregroundMark x1="53594" y1="63426" x2="53229" y2="63981"/>
                        <a14:foregroundMark x1="53229" y1="63981" x2="52448" y2="64352"/>
                        <a14:foregroundMark x1="54167" y1="61574" x2="54167" y2="62037"/>
                        <a14:foregroundMark x1="55677" y1="60926" x2="54323" y2="64259"/>
                        <a14:foregroundMark x1="55260" y1="63148" x2="55313" y2="63981"/>
                        <a14:foregroundMark x1="61563" y1="60278" x2="61719" y2="60648"/>
                        <a14:foregroundMark x1="61771" y1="60833" x2="62552" y2="61667"/>
                        <a14:foregroundMark x1="61667" y1="62222" x2="62604" y2="60278"/>
                        <a14:foregroundMark x1="63073" y1="60370" x2="63125" y2="61019"/>
                        <a14:foregroundMark x1="63698" y1="60278" x2="63698" y2="60556"/>
                        <a14:foregroundMark x1="64635" y1="59815" x2="63281" y2="62778"/>
                        <a14:foregroundMark x1="64271" y1="61852" x2="64271" y2="62593"/>
                        <a14:foregroundMark x1="64844" y1="62037" x2="64948" y2="62593"/>
                        <a14:foregroundMark x1="69844" y1="60185" x2="70417" y2="59722"/>
                        <a14:foregroundMark x1="70417" y1="59722" x2="70417" y2="62500"/>
                        <a14:foregroundMark x1="71458" y1="60185" x2="72031" y2="59815"/>
                        <a14:foregroundMark x1="72031" y1="59815" x2="71979" y2="62593"/>
                        <a14:foregroundMark x1="72917" y1="60000" x2="73021" y2="60741"/>
                        <a14:foregroundMark x1="73542" y1="60000" x2="73594" y2="60741"/>
                        <a14:foregroundMark x1="74531" y1="59537" x2="73177" y2="62870"/>
                        <a14:foregroundMark x1="74271" y1="61667" x2="74167" y2="62315"/>
                        <a14:foregroundMark x1="74740" y1="61481" x2="74792" y2="62222"/>
                        <a14:foregroundMark x1="16458" y1="77685" x2="16927" y2="77037"/>
                        <a14:foregroundMark x1="16927" y1="77037" x2="16979" y2="80000"/>
                        <a14:foregroundMark x1="17969" y1="77315" x2="18594" y2="76944"/>
                        <a14:foregroundMark x1="18594" y1="76944" x2="18854" y2="77593"/>
                        <a14:foregroundMark x1="18854" y1="77593" x2="18385" y2="78704"/>
                        <a14:foregroundMark x1="18385" y1="78519" x2="18906" y2="79352"/>
                        <a14:foregroundMark x1="18906" y1="79352" x2="18854" y2="80093"/>
                        <a14:foregroundMark x1="18750" y1="80093" x2="18177" y2="80185"/>
                        <a14:foregroundMark x1="19531" y1="77315" x2="19531" y2="77963"/>
                        <a14:foregroundMark x1="21094" y1="76852" x2="19792" y2="80185"/>
                        <a14:foregroundMark x1="20677" y1="79352" x2="20938" y2="80093"/>
                        <a14:foregroundMark x1="25365" y1="77685" x2="26042" y2="77222"/>
                        <a14:foregroundMark x1="26042" y1="77222" x2="25990" y2="80000"/>
                        <a14:foregroundMark x1="27760" y1="77407" x2="27708" y2="80278"/>
                        <a14:foregroundMark x1="27344" y1="77407" x2="26823" y2="79444"/>
                        <a14:foregroundMark x1="26927" y1="79444" x2="28021" y2="79352"/>
                        <a14:foregroundMark x1="30052" y1="77037" x2="28698" y2="80278"/>
                        <a14:foregroundMark x1="28438" y1="77500" x2="28438" y2="78333"/>
                        <a14:foregroundMark x1="29688" y1="79074" x2="29740" y2="79815"/>
                        <a14:foregroundMark x1="34479" y1="77963" x2="35052" y2="77315"/>
                        <a14:foregroundMark x1="35052" y1="77315" x2="35000" y2="80278"/>
                        <a14:foregroundMark x1="36927" y1="77222" x2="36458" y2="77130"/>
                        <a14:foregroundMark x1="36458" y1="77130" x2="36094" y2="78426"/>
                        <a14:foregroundMark x1="36094" y1="78426" x2="36198" y2="79815"/>
                        <a14:foregroundMark x1="36563" y1="78704" x2="36979" y2="78796"/>
                        <a14:foregroundMark x1="39167" y1="77037" x2="37865" y2="80463"/>
                        <a14:foregroundMark x1="37604" y1="77500" x2="37604" y2="78333"/>
                        <a14:foregroundMark x1="38854" y1="79352" x2="38854" y2="80278"/>
                        <a14:foregroundMark x1="43594" y1="77870" x2="44271" y2="77407"/>
                        <a14:foregroundMark x1="44271" y1="77407" x2="44323" y2="80185"/>
                        <a14:foregroundMark x1="45052" y1="77500" x2="46302" y2="77222"/>
                        <a14:foregroundMark x1="46302" y1="77222" x2="45521" y2="80278"/>
                        <a14:foregroundMark x1="46719" y1="77778" x2="46719" y2="78333"/>
                        <a14:foregroundMark x1="47292" y1="77315" x2="47396" y2="77778"/>
                        <a14:foregroundMark x1="48281" y1="77130" x2="46927" y2="80463"/>
                        <a14:foregroundMark x1="48021" y1="79352" x2="48073" y2="80278"/>
                        <a14:foregroundMark x1="52292" y1="77315" x2="53125" y2="76667"/>
                        <a14:foregroundMark x1="53125" y1="76759" x2="53229" y2="77778"/>
                        <a14:foregroundMark x1="53229" y1="77778" x2="52396" y2="79815"/>
                        <a14:foregroundMark x1="52396" y1="79815" x2="53281" y2="80000"/>
                        <a14:foregroundMark x1="54010" y1="77500" x2="54063" y2="79444"/>
                        <a14:foregroundMark x1="54948" y1="77222" x2="55000" y2="79444"/>
                        <a14:foregroundMark x1="57083" y1="76759" x2="55677" y2="79907"/>
                        <a14:foregroundMark x1="55417" y1="77315" x2="55521" y2="77778"/>
                        <a14:foregroundMark x1="56094" y1="77130" x2="56146" y2="77500"/>
                        <a14:foregroundMark x1="56823" y1="79074" x2="56719" y2="79815"/>
                        <a14:foregroundMark x1="57240" y1="78889" x2="57292" y2="79630"/>
                        <a14:foregroundMark x1="62396" y1="77593" x2="61563" y2="77593"/>
                        <a14:foregroundMark x1="61563" y1="77685" x2="61354" y2="79815"/>
                        <a14:foregroundMark x1="61510" y1="79259" x2="62135" y2="78704"/>
                        <a14:foregroundMark x1="62292" y1="78796" x2="62448" y2="80185"/>
                        <a14:foregroundMark x1="61615" y1="80556" x2="61875" y2="80556"/>
                        <a14:foregroundMark x1="63073" y1="77963" x2="63021" y2="78611"/>
                        <a14:foregroundMark x1="64531" y1="77593" x2="63125" y2="80741"/>
                        <a14:foregroundMark x1="64219" y1="79444" x2="64167" y2="80370"/>
                        <a14:foregroundMark x1="64635" y1="79537" x2="64740" y2="80370"/>
                        <a14:foregroundMark x1="61927" y1="74167" x2="64896" y2="73519"/>
                        <a14:foregroundMark x1="64635" y1="73519" x2="66719" y2="78426"/>
                        <a14:foregroundMark x1="66719" y1="78426" x2="66146" y2="82222"/>
                        <a14:foregroundMark x1="66146" y1="82222" x2="63385" y2="84722"/>
                        <a14:foregroundMark x1="63385" y1="84722" x2="60260" y2="81574"/>
                        <a14:foregroundMark x1="60260" y1="81574" x2="59948" y2="77037"/>
                        <a14:foregroundMark x1="59948" y1="77037" x2="61771" y2="74352"/>
                        <a14:foregroundMark x1="52448" y1="74074" x2="55260" y2="72870"/>
                        <a14:foregroundMark x1="55260" y1="72870" x2="57708" y2="75278"/>
                        <a14:foregroundMark x1="57708" y1="75278" x2="58229" y2="79907"/>
                        <a14:foregroundMark x1="58229" y1="79907" x2="56458" y2="83426"/>
                        <a14:foregroundMark x1="56406" y1="83426" x2="53542" y2="83426"/>
                        <a14:foregroundMark x1="53542" y1="83426" x2="51302" y2="80093"/>
                        <a14:foregroundMark x1="51302" y1="80093" x2="51667" y2="75648"/>
                        <a14:foregroundMark x1="51667" y1="75648" x2="52344" y2="74074"/>
                        <a14:foregroundMark x1="44896" y1="73519" x2="47813" y2="73333"/>
                        <a14:foregroundMark x1="47813" y1="73333" x2="49635" y2="78148"/>
                        <a14:foregroundMark x1="49635" y1="78148" x2="49115" y2="81852"/>
                        <a14:foregroundMark x1="49115" y1="81852" x2="47656" y2="83426"/>
                        <a14:foregroundMark x1="47656" y1="83426" x2="44531" y2="83889"/>
                        <a14:foregroundMark x1="44531" y1="83889" x2="42708" y2="79815"/>
                        <a14:foregroundMark x1="42708" y1="79815" x2="43333" y2="75185"/>
                        <a14:foregroundMark x1="43333" y1="75185" x2="44792" y2="73426"/>
                        <a14:foregroundMark x1="35365" y1="73704" x2="38490" y2="73426"/>
                        <a14:foregroundMark x1="38490" y1="73426" x2="40677" y2="77963"/>
                        <a14:foregroundMark x1="40677" y1="77963" x2="39948" y2="82500"/>
                        <a14:foregroundMark x1="39896" y1="82685" x2="37031" y2="84444"/>
                        <a14:foregroundMark x1="36875" y1="84444" x2="33906" y2="80741"/>
                        <a14:foregroundMark x1="33906" y1="80741" x2="34010" y2="75741"/>
                        <a14:foregroundMark x1="34010" y1="75741" x2="35417" y2="73704"/>
                        <a14:foregroundMark x1="26823" y1="73241" x2="29792" y2="73796"/>
                        <a14:foregroundMark x1="29792" y1="73796" x2="31406" y2="77963"/>
                        <a14:foregroundMark x1="31406" y1="77963" x2="30990" y2="81944"/>
                        <a14:foregroundMark x1="30990" y1="81944" x2="28958" y2="84074"/>
                        <a14:foregroundMark x1="28958" y1="84074" x2="26094" y2="83426"/>
                        <a14:foregroundMark x1="26094" y1="83426" x2="24583" y2="79815"/>
                        <a14:foregroundMark x1="24583" y1="79815" x2="24896" y2="76296"/>
                        <a14:foregroundMark x1="24896" y1="76296" x2="26823" y2="73148"/>
                        <a14:foregroundMark x1="16719" y1="73426" x2="19635" y2="73148"/>
                        <a14:foregroundMark x1="19635" y1="73148" x2="21719" y2="76574"/>
                        <a14:foregroundMark x1="21719" y1="76574" x2="21875" y2="79907"/>
                        <a14:foregroundMark x1="21875" y1="79907" x2="20625" y2="83056"/>
                        <a14:foregroundMark x1="20625" y1="83056" x2="17969" y2="84167"/>
                        <a14:foregroundMark x1="17969" y1="84167" x2="15260" y2="81111"/>
                        <a14:foregroundMark x1="15260" y1="81111" x2="14896" y2="77500"/>
                        <a14:foregroundMark x1="14896" y1="77500" x2="16823" y2="73426"/>
                        <a14:foregroundMark x1="16198" y1="57500" x2="18750" y2="56759"/>
                        <a14:foregroundMark x1="18750" y1="56759" x2="21094" y2="59722"/>
                        <a14:foregroundMark x1="21094" y1="59722" x2="21198" y2="63796"/>
                        <a14:foregroundMark x1="21198" y1="63796" x2="19531" y2="67407"/>
                        <a14:foregroundMark x1="19531" y1="67407" x2="15729" y2="67037"/>
                        <a14:foregroundMark x1="15729" y1="67037" x2="14375" y2="62037"/>
                        <a14:foregroundMark x1="14375" y1="62037" x2="16198" y2="57222"/>
                        <a14:foregroundMark x1="26510" y1="57130" x2="28958" y2="56944"/>
                        <a14:foregroundMark x1="28958" y1="56944" x2="30885" y2="61944"/>
                        <a14:foregroundMark x1="30885" y1="61944" x2="30208" y2="66204"/>
                        <a14:foregroundMark x1="30208" y1="66204" x2="28333" y2="67963"/>
                        <a14:foregroundMark x1="28333" y1="67963" x2="24688" y2="66204"/>
                        <a14:foregroundMark x1="24688" y1="66204" x2="23698" y2="61574"/>
                        <a14:foregroundMark x1="23698" y1="61574" x2="26302" y2="56852"/>
                        <a14:foregroundMark x1="34323" y1="57407" x2="37500" y2="57315"/>
                        <a14:foregroundMark x1="37500" y1="57315" x2="39375" y2="61111"/>
                        <a14:foregroundMark x1="39375" y1="61111" x2="39115" y2="65278"/>
                        <a14:foregroundMark x1="39115" y1="65278" x2="36823" y2="68148"/>
                        <a14:foregroundMark x1="36823" y1="68148" x2="33438" y2="66759"/>
                        <a14:foregroundMark x1="33438" y1="66759" x2="32344" y2="62037"/>
                        <a14:foregroundMark x1="32344" y1="62037" x2="34271" y2="57407"/>
                        <a14:foregroundMark x1="43021" y1="58241" x2="47083" y2="57315"/>
                        <a14:foregroundMark x1="47083" y1="57315" x2="49010" y2="62130"/>
                        <a14:foregroundMark x1="49010" y1="62222" x2="47917" y2="67037"/>
                        <a14:foregroundMark x1="47917" y1="67037" x2="44583" y2="68333"/>
                        <a14:foregroundMark x1="44583" y1="68333" x2="41719" y2="63704"/>
                        <a14:foregroundMark x1="41719" y1="63704" x2="43021" y2="58611"/>
                        <a14:foregroundMark x1="52812" y1="57593" x2="55156" y2="56759"/>
                        <a14:foregroundMark x1="55156" y1="56759" x2="57604" y2="61667"/>
                        <a14:foregroundMark x1="57604" y1="61667" x2="56927" y2="66019"/>
                        <a14:foregroundMark x1="56927" y1="66019" x2="53698" y2="68426"/>
                        <a14:foregroundMark x1="53698" y1="68426" x2="50625" y2="64259"/>
                        <a14:foregroundMark x1="50625" y1="64259" x2="51198" y2="58981"/>
                        <a14:foregroundMark x1="51198" y1="58981" x2="52760" y2="57593"/>
                        <a14:foregroundMark x1="61198" y1="56667" x2="64948" y2="56204"/>
                        <a14:foregroundMark x1="64948" y1="56204" x2="66615" y2="60093"/>
                        <a14:foregroundMark x1="66615" y1="60093" x2="66042" y2="63889"/>
                        <a14:foregroundMark x1="66042" y1="63889" x2="63854" y2="66944"/>
                        <a14:foregroundMark x1="63854" y1="66944" x2="61198" y2="65370"/>
                        <a14:foregroundMark x1="60938" y1="65278" x2="59583" y2="61852"/>
                        <a14:foregroundMark x1="59583" y1="61852" x2="61094" y2="56481"/>
                        <a14:foregroundMark x1="70365" y1="56204" x2="73333" y2="55648"/>
                        <a14:foregroundMark x1="73333" y1="55648" x2="75417" y2="59630"/>
                        <a14:foregroundMark x1="75417" y1="59630" x2="75469" y2="63241"/>
                        <a14:foregroundMark x1="75469" y1="63241" x2="73021" y2="66667"/>
                        <a14:foregroundMark x1="73021" y1="66667" x2="69948" y2="65833"/>
                        <a14:foregroundMark x1="69948" y1="65833" x2="68542" y2="60926"/>
                        <a14:foregroundMark x1="68542" y1="60926" x2="70208" y2="56019"/>
                        <a14:foregroundMark x1="19427" y1="62685" x2="19635" y2="62685"/>
                        <a14:foregroundMark x1="19688" y1="62963" x2="19688" y2="63611"/>
                        <a14:foregroundMark x1="16719" y1="63981" x2="17188" y2="63889"/>
                        <a14:backgroundMark x1="18229" y1="59907" x2="18229" y2="59907"/>
                        <a14:backgroundMark x1="16302" y1="59907" x2="19271" y2="58981"/>
                        <a14:backgroundMark x1="19531" y1="65185" x2="20573" y2="62593"/>
                        <a14:backgroundMark x1="15937" y1="60278" x2="15417" y2="62778"/>
                        <a14:backgroundMark x1="15417" y1="62778" x2="17031" y2="65741"/>
                        <a14:backgroundMark x1="17552" y1="63889" x2="18177" y2="62685"/>
                        <a14:backgroundMark x1="25052" y1="60185" x2="29010" y2="59630"/>
                        <a14:backgroundMark x1="26979" y1="65926" x2="29531" y2="64907"/>
                        <a14:backgroundMark x1="29479" y1="59907" x2="29792" y2="63148"/>
                        <a14:backgroundMark x1="25260" y1="60741" x2="25469" y2="65093"/>
                        <a14:backgroundMark x1="27187" y1="62870" x2="27656" y2="63056"/>
                        <a14:backgroundMark x1="28438" y1="61204" x2="28281" y2="62130"/>
                        <a14:backgroundMark x1="35938" y1="58704" x2="33646" y2="61204"/>
                        <a14:backgroundMark x1="33646" y1="61204" x2="34531" y2="65741"/>
                        <a14:backgroundMark x1="34844" y1="66204" x2="37188" y2="65185"/>
                        <a14:backgroundMark x1="37656" y1="59352" x2="38385" y2="61111"/>
                        <a14:backgroundMark x1="38385" y1="61111" x2="38542" y2="62870"/>
                        <a14:backgroundMark x1="36146" y1="64074" x2="35833" y2="62130"/>
                        <a14:backgroundMark x1="43333" y1="60185" x2="46302" y2="59352"/>
                        <a14:backgroundMark x1="43073" y1="60648" x2="43229" y2="64815"/>
                        <a14:backgroundMark x1="43229" y1="64815" x2="45365" y2="66389"/>
                        <a14:backgroundMark x1="45365" y1="66389" x2="47135" y2="65463"/>
                        <a14:backgroundMark x1="47135" y1="65463" x2="48125" y2="62963"/>
                        <a14:backgroundMark x1="45156" y1="64722" x2="45469" y2="63056"/>
                        <a14:backgroundMark x1="44427" y1="62593" x2="44427" y2="62593"/>
                        <a14:backgroundMark x1="16615" y1="75648" x2="20104" y2="75833"/>
                        <a14:backgroundMark x1="16302" y1="75926" x2="15885" y2="79444"/>
                        <a14:backgroundMark x1="15885" y1="79444" x2="16927" y2="82037"/>
                        <a14:backgroundMark x1="17292" y1="82222" x2="20156" y2="81667"/>
                        <a14:backgroundMark x1="19219" y1="80000" x2="19219" y2="78519"/>
                        <a14:backgroundMark x1="19583" y1="79444" x2="19948" y2="78981"/>
                        <a14:backgroundMark x1="21302" y1="77963" x2="21198" y2="77407"/>
                        <a14:backgroundMark x1="26458" y1="76111" x2="29375" y2="75463"/>
                        <a14:backgroundMark x1="26875" y1="82037" x2="29271" y2="81574"/>
                        <a14:backgroundMark x1="30156" y1="76204" x2="30781" y2="77407"/>
                        <a14:backgroundMark x1="30781" y1="77593" x2="30677" y2="79815"/>
                        <a14:backgroundMark x1="28177" y1="76944" x2="28281" y2="78796"/>
                        <a14:backgroundMark x1="26510" y1="77407" x2="26510" y2="79352"/>
                        <a14:backgroundMark x1="25313" y1="79537" x2="25260" y2="78333"/>
                        <a14:backgroundMark x1="26042" y1="76389" x2="25417" y2="77130"/>
                        <a14:backgroundMark x1="27396" y1="78519" x2="27396" y2="78519"/>
                        <a14:backgroundMark x1="20469" y1="77407" x2="20990" y2="76667"/>
                        <a14:backgroundMark x1="34896" y1="76389" x2="38854" y2="76111"/>
                        <a14:backgroundMark x1="35625" y1="82037" x2="38646" y2="81481"/>
                        <a14:backgroundMark x1="34479" y1="79907" x2="34323" y2="78148"/>
                        <a14:backgroundMark x1="37344" y1="78704" x2="36927" y2="77778"/>
                        <a14:backgroundMark x1="39531" y1="81019" x2="39740" y2="80093"/>
                        <a14:backgroundMark x1="44427" y1="76389" x2="47604" y2="75648"/>
                        <a14:backgroundMark x1="43802" y1="76574" x2="43385" y2="77870"/>
                        <a14:backgroundMark x1="43385" y1="78426" x2="43698" y2="79352"/>
                        <a14:backgroundMark x1="44375" y1="81481" x2="47656" y2="81759"/>
                        <a14:backgroundMark x1="48490" y1="81296" x2="48854" y2="80093"/>
                        <a14:backgroundMark x1="47604" y1="78056" x2="47865" y2="77593"/>
                        <a14:backgroundMark x1="52708" y1="76204" x2="56823" y2="75648"/>
                        <a14:backgroundMark x1="53229" y1="81759" x2="56615" y2="81204"/>
                        <a14:backgroundMark x1="52344" y1="76389" x2="51927" y2="78148"/>
                        <a14:backgroundMark x1="52500" y1="77870" x2="51979" y2="79444"/>
                        <a14:backgroundMark x1="52083" y1="80093" x2="52344" y2="80556"/>
                        <a14:backgroundMark x1="55260" y1="79444" x2="55677" y2="78704"/>
                        <a14:backgroundMark x1="54531" y1="78981" x2="54531" y2="77593"/>
                        <a14:backgroundMark x1="60885" y1="77778" x2="64063" y2="75000"/>
                        <a14:backgroundMark x1="65000" y1="76481" x2="65781" y2="79722"/>
                        <a14:backgroundMark x1="65573" y1="79352" x2="64375" y2="82778"/>
                        <a14:backgroundMark x1="64427" y1="82222" x2="61927" y2="82037"/>
                        <a14:backgroundMark x1="60833" y1="78519" x2="61094" y2="81019"/>
                        <a14:backgroundMark x1="62083" y1="78333" x2="62500" y2="78426"/>
                        <a14:backgroundMark x1="61875" y1="79907" x2="61875" y2="79907"/>
                        <a14:backgroundMark x1="51719" y1="61296" x2="54792" y2="58981"/>
                        <a14:backgroundMark x1="55990" y1="60093" x2="56719" y2="62685"/>
                        <a14:backgroundMark x1="56719" y1="62685" x2="55885" y2="65741"/>
                        <a14:backgroundMark x1="55885" y1="65741" x2="52448" y2="65463"/>
                        <a14:backgroundMark x1="51719" y1="61667" x2="52188" y2="64722"/>
                        <a14:backgroundMark x1="61510" y1="58981" x2="63958" y2="57407"/>
                        <a14:backgroundMark x1="65052" y1="59352" x2="65521" y2="61852"/>
                        <a14:backgroundMark x1="65573" y1="62500" x2="64375" y2="64630"/>
                        <a14:backgroundMark x1="64375" y1="64630" x2="61615" y2="64259"/>
                        <a14:backgroundMark x1="61615" y1="64259" x2="60573" y2="59537"/>
                        <a14:backgroundMark x1="62865" y1="63426" x2="62917" y2="61667"/>
                        <a14:backgroundMark x1="62083" y1="62315" x2="62083" y2="62315"/>
                        <a14:backgroundMark x1="62187" y1="60556" x2="62187" y2="60556"/>
                        <a14:backgroundMark x1="70469" y1="58796" x2="73854" y2="58241"/>
                        <a14:backgroundMark x1="70000" y1="58981" x2="69375" y2="60185"/>
                        <a14:backgroundMark x1="69375" y1="60185" x2="69688" y2="62870"/>
                        <a14:backgroundMark x1="69948" y1="63519" x2="72083" y2="65000"/>
                        <a14:backgroundMark x1="74635" y1="60556" x2="74844" y2="60278"/>
                        <a14:backgroundMark x1="73854" y1="60370" x2="74219" y2="59537"/>
                        <a14:backgroundMark x1="75052" y1="61667" x2="75052" y2="61667"/>
                        <a14:backgroundMark x1="31927" y1="60185" x2="31563" y2="65370"/>
                        <a14:backgroundMark x1="16875" y1="62870" x2="16823" y2="61574"/>
                      </a14:backgroundRemoval>
                    </a14:imgEffect>
                  </a14:imgLayer>
                </a14:imgProps>
              </a:ext>
            </a:extLst>
          </a:blip>
          <a:srcRect l="49533" t="55941" r="41781" b="29457"/>
          <a:stretch/>
        </p:blipFill>
        <p:spPr bwMode="auto">
          <a:xfrm>
            <a:off x="2664221" y="1656987"/>
            <a:ext cx="201600" cy="201600"/>
          </a:xfrm>
          <a:prstGeom prst="rect">
            <a:avLst/>
          </a:prstGeom>
          <a:ln>
            <a:noFill/>
          </a:ln>
          <a:extLst>
            <a:ext uri="{53640926-AAD7-44D8-BBD7-CCE9431645EC}">
              <a14:shadowObscured xmlns:a14="http://schemas.microsoft.com/office/drawing/2010/main"/>
            </a:ext>
          </a:extLst>
        </p:spPr>
      </p:pic>
      <p:pic>
        <p:nvPicPr>
          <p:cNvPr id="268" name="Imagen 267">
            <a:hlinkClick r:id="" action="ppaction://noaction"/>
          </p:cNvPr>
          <p:cNvPicPr/>
          <p:nvPr/>
        </p:nvPicPr>
        <p:blipFill rotWithShape="1">
          <a:blip r:embed="rId16">
            <a:extLst>
              <a:ext uri="{BEBA8EAE-BF5A-486C-A8C5-ECC9F3942E4B}">
                <a14:imgProps xmlns:a14="http://schemas.microsoft.com/office/drawing/2010/main">
                  <a14:imgLayer r:embed="rId17">
                    <a14:imgEffect>
                      <a14:backgroundRemoval t="54815" b="85556" l="13750" r="76250">
                        <a14:foregroundMark x1="16354" y1="63333" x2="16250" y2="61296"/>
                        <a14:foregroundMark x1="17188" y1="61019" x2="17344" y2="62500"/>
                        <a14:foregroundMark x1="17969" y1="64259" x2="19531" y2="60648"/>
                        <a14:foregroundMark x1="17917" y1="61667" x2="17917" y2="61019"/>
                        <a14:foregroundMark x1="19167" y1="63704" x2="19010" y2="62778"/>
                        <a14:foregroundMark x1="25885" y1="61574" x2="26406" y2="61111"/>
                        <a14:foregroundMark x1="26406" y1="61111" x2="26510" y2="63889"/>
                        <a14:foregroundMark x1="26042" y1="64074" x2="26875" y2="64167"/>
                        <a14:foregroundMark x1="27448" y1="61389" x2="27448" y2="62037"/>
                        <a14:foregroundMark x1="28073" y1="61481" x2="28021" y2="61852"/>
                        <a14:foregroundMark x1="29010" y1="60741" x2="27604" y2="64444"/>
                        <a14:foregroundMark x1="28646" y1="63148" x2="28594" y2="63704"/>
                        <a14:foregroundMark x1="29271" y1="63148" x2="29219" y2="63889"/>
                        <a14:foregroundMark x1="34635" y1="61204" x2="35313" y2="61019"/>
                        <a14:foregroundMark x1="35313" y1="61019" x2="35573" y2="61574"/>
                        <a14:foregroundMark x1="35573" y1="61574" x2="35677" y2="62130"/>
                        <a14:foregroundMark x1="35677" y1="62130" x2="34792" y2="63981"/>
                        <a14:foregroundMark x1="34792" y1="63981" x2="35625" y2="63981"/>
                        <a14:foregroundMark x1="37917" y1="60741" x2="36563" y2="64352"/>
                        <a14:foregroundMark x1="36302" y1="61389" x2="36354" y2="61852"/>
                        <a14:foregroundMark x1="36875" y1="61204" x2="36927" y2="62222"/>
                        <a14:foregroundMark x1="37500" y1="62870" x2="37448" y2="63611"/>
                        <a14:foregroundMark x1="38073" y1="63056" x2="38073" y2="63704"/>
                        <a14:foregroundMark x1="44740" y1="61296" x2="44740" y2="64074"/>
                        <a14:foregroundMark x1="43958" y1="63611" x2="45000" y2="63519"/>
                        <a14:foregroundMark x1="44479" y1="61296" x2="43854" y2="63333"/>
                        <a14:foregroundMark x1="45521" y1="61667" x2="45521" y2="62222"/>
                        <a14:foregroundMark x1="45990" y1="61389" x2="45990" y2="62315"/>
                        <a14:foregroundMark x1="47083" y1="61111" x2="45677" y2="64352"/>
                        <a14:foregroundMark x1="46719" y1="63148" x2="46719" y2="64074"/>
                        <a14:foregroundMark x1="47292" y1="63241" x2="47292" y2="63981"/>
                        <a14:foregroundMark x1="53490" y1="61204" x2="52656" y2="61204"/>
                        <a14:foregroundMark x1="52656" y1="61204" x2="52656" y2="62593"/>
                        <a14:foregroundMark x1="52656" y1="62593" x2="53281" y2="62685"/>
                        <a14:foregroundMark x1="53281" y1="62685" x2="53594" y2="63426"/>
                        <a14:foregroundMark x1="53594" y1="63426" x2="53229" y2="63981"/>
                        <a14:foregroundMark x1="53229" y1="63981" x2="52448" y2="64352"/>
                        <a14:foregroundMark x1="54167" y1="61574" x2="54167" y2="62037"/>
                        <a14:foregroundMark x1="55677" y1="60926" x2="54323" y2="64259"/>
                        <a14:foregroundMark x1="55260" y1="63148" x2="55313" y2="63981"/>
                        <a14:foregroundMark x1="61563" y1="60278" x2="61719" y2="60648"/>
                        <a14:foregroundMark x1="61771" y1="60833" x2="62552" y2="61667"/>
                        <a14:foregroundMark x1="61667" y1="62222" x2="62604" y2="60278"/>
                        <a14:foregroundMark x1="63073" y1="60370" x2="63125" y2="61019"/>
                        <a14:foregroundMark x1="63698" y1="60278" x2="63698" y2="60556"/>
                        <a14:foregroundMark x1="64635" y1="59815" x2="63281" y2="62778"/>
                        <a14:foregroundMark x1="64271" y1="61852" x2="64271" y2="62593"/>
                        <a14:foregroundMark x1="64844" y1="62037" x2="64948" y2="62593"/>
                        <a14:foregroundMark x1="69844" y1="60185" x2="70417" y2="59722"/>
                        <a14:foregroundMark x1="70417" y1="59722" x2="70417" y2="62500"/>
                        <a14:foregroundMark x1="71458" y1="60185" x2="72031" y2="59815"/>
                        <a14:foregroundMark x1="72031" y1="59815" x2="71979" y2="62593"/>
                        <a14:foregroundMark x1="72917" y1="60000" x2="73021" y2="60741"/>
                        <a14:foregroundMark x1="73542" y1="60000" x2="73594" y2="60741"/>
                        <a14:foregroundMark x1="74531" y1="59537" x2="73177" y2="62870"/>
                        <a14:foregroundMark x1="74271" y1="61667" x2="74167" y2="62315"/>
                        <a14:foregroundMark x1="74740" y1="61481" x2="74792" y2="62222"/>
                        <a14:foregroundMark x1="16458" y1="77685" x2="16927" y2="77037"/>
                        <a14:foregroundMark x1="16927" y1="77037" x2="16979" y2="80000"/>
                        <a14:foregroundMark x1="17969" y1="77315" x2="18594" y2="76944"/>
                        <a14:foregroundMark x1="18594" y1="76944" x2="18854" y2="77593"/>
                        <a14:foregroundMark x1="18854" y1="77593" x2="18385" y2="78704"/>
                        <a14:foregroundMark x1="18385" y1="78519" x2="18906" y2="79352"/>
                        <a14:foregroundMark x1="18906" y1="79352" x2="18854" y2="80093"/>
                        <a14:foregroundMark x1="18750" y1="80093" x2="18177" y2="80185"/>
                        <a14:foregroundMark x1="19531" y1="77315" x2="19531" y2="77963"/>
                        <a14:foregroundMark x1="21094" y1="76852" x2="19792" y2="80185"/>
                        <a14:foregroundMark x1="20677" y1="79352" x2="20938" y2="80093"/>
                        <a14:foregroundMark x1="25365" y1="77685" x2="26042" y2="77222"/>
                        <a14:foregroundMark x1="26042" y1="77222" x2="25990" y2="80000"/>
                        <a14:foregroundMark x1="27760" y1="77407" x2="27708" y2="80278"/>
                        <a14:foregroundMark x1="27344" y1="77407" x2="26823" y2="79444"/>
                        <a14:foregroundMark x1="26927" y1="79444" x2="28021" y2="79352"/>
                        <a14:foregroundMark x1="30052" y1="77037" x2="28698" y2="80278"/>
                        <a14:foregroundMark x1="28438" y1="77500" x2="28438" y2="78333"/>
                        <a14:foregroundMark x1="29688" y1="79074" x2="29740" y2="79815"/>
                        <a14:foregroundMark x1="34479" y1="77963" x2="35052" y2="77315"/>
                        <a14:foregroundMark x1="35052" y1="77315" x2="35000" y2="80278"/>
                        <a14:foregroundMark x1="36927" y1="77222" x2="36458" y2="77130"/>
                        <a14:foregroundMark x1="36458" y1="77130" x2="36094" y2="78426"/>
                        <a14:foregroundMark x1="36094" y1="78426" x2="36198" y2="79815"/>
                        <a14:foregroundMark x1="36563" y1="78704" x2="36979" y2="78796"/>
                        <a14:foregroundMark x1="39167" y1="77037" x2="37865" y2="80463"/>
                        <a14:foregroundMark x1="37604" y1="77500" x2="37604" y2="78333"/>
                        <a14:foregroundMark x1="38854" y1="79352" x2="38854" y2="80278"/>
                        <a14:foregroundMark x1="43594" y1="77870" x2="44271" y2="77407"/>
                        <a14:foregroundMark x1="44271" y1="77407" x2="44323" y2="80185"/>
                        <a14:foregroundMark x1="45052" y1="77500" x2="46302" y2="77222"/>
                        <a14:foregroundMark x1="46302" y1="77222" x2="45521" y2="80278"/>
                        <a14:foregroundMark x1="46719" y1="77778" x2="46719" y2="78333"/>
                        <a14:foregroundMark x1="47292" y1="77315" x2="47396" y2="77778"/>
                        <a14:foregroundMark x1="48281" y1="77130" x2="46927" y2="80463"/>
                        <a14:foregroundMark x1="48021" y1="79352" x2="48073" y2="80278"/>
                        <a14:foregroundMark x1="52292" y1="77315" x2="53125" y2="76667"/>
                        <a14:foregroundMark x1="53125" y1="76759" x2="53229" y2="77778"/>
                        <a14:foregroundMark x1="53229" y1="77778" x2="52396" y2="79815"/>
                        <a14:foregroundMark x1="52396" y1="79815" x2="53281" y2="80000"/>
                        <a14:foregroundMark x1="54010" y1="77500" x2="54063" y2="79444"/>
                        <a14:foregroundMark x1="54948" y1="77222" x2="55000" y2="79444"/>
                        <a14:foregroundMark x1="57083" y1="76759" x2="55677" y2="79907"/>
                        <a14:foregroundMark x1="55417" y1="77315" x2="55521" y2="77778"/>
                        <a14:foregroundMark x1="56094" y1="77130" x2="56146" y2="77500"/>
                        <a14:foregroundMark x1="56823" y1="79074" x2="56719" y2="79815"/>
                        <a14:foregroundMark x1="57240" y1="78889" x2="57292" y2="79630"/>
                        <a14:foregroundMark x1="62396" y1="77593" x2="61563" y2="77593"/>
                        <a14:foregroundMark x1="61563" y1="77685" x2="61354" y2="79815"/>
                        <a14:foregroundMark x1="61510" y1="79259" x2="62135" y2="78704"/>
                        <a14:foregroundMark x1="62292" y1="78796" x2="62448" y2="80185"/>
                        <a14:foregroundMark x1="61615" y1="80556" x2="61875" y2="80556"/>
                        <a14:foregroundMark x1="63073" y1="77963" x2="63021" y2="78611"/>
                        <a14:foregroundMark x1="64531" y1="77593" x2="63125" y2="80741"/>
                        <a14:foregroundMark x1="64219" y1="79444" x2="64167" y2="80370"/>
                        <a14:foregroundMark x1="64635" y1="79537" x2="64740" y2="80370"/>
                        <a14:foregroundMark x1="61927" y1="74167" x2="64896" y2="73519"/>
                        <a14:foregroundMark x1="64635" y1="73519" x2="66719" y2="78426"/>
                        <a14:foregroundMark x1="66719" y1="78426" x2="66146" y2="82222"/>
                        <a14:foregroundMark x1="66146" y1="82222" x2="63385" y2="84722"/>
                        <a14:foregroundMark x1="63385" y1="84722" x2="60260" y2="81574"/>
                        <a14:foregroundMark x1="60260" y1="81574" x2="59948" y2="77037"/>
                        <a14:foregroundMark x1="59948" y1="77037" x2="61771" y2="74352"/>
                        <a14:foregroundMark x1="52448" y1="74074" x2="55260" y2="72870"/>
                        <a14:foregroundMark x1="55260" y1="72870" x2="57708" y2="75278"/>
                        <a14:foregroundMark x1="57708" y1="75278" x2="58229" y2="79907"/>
                        <a14:foregroundMark x1="58229" y1="79907" x2="56458" y2="83426"/>
                        <a14:foregroundMark x1="56406" y1="83426" x2="53542" y2="83426"/>
                        <a14:foregroundMark x1="53542" y1="83426" x2="51302" y2="80093"/>
                        <a14:foregroundMark x1="51302" y1="80093" x2="51667" y2="75648"/>
                        <a14:foregroundMark x1="51667" y1="75648" x2="52344" y2="74074"/>
                        <a14:foregroundMark x1="44896" y1="73519" x2="47813" y2="73333"/>
                        <a14:foregroundMark x1="47813" y1="73333" x2="49635" y2="78148"/>
                        <a14:foregroundMark x1="49635" y1="78148" x2="49115" y2="81852"/>
                        <a14:foregroundMark x1="49115" y1="81852" x2="47656" y2="83426"/>
                        <a14:foregroundMark x1="47656" y1="83426" x2="44531" y2="83889"/>
                        <a14:foregroundMark x1="44531" y1="83889" x2="42708" y2="79815"/>
                        <a14:foregroundMark x1="42708" y1="79815" x2="43333" y2="75185"/>
                        <a14:foregroundMark x1="43333" y1="75185" x2="44792" y2="73426"/>
                        <a14:foregroundMark x1="35365" y1="73704" x2="38490" y2="73426"/>
                        <a14:foregroundMark x1="38490" y1="73426" x2="40677" y2="77963"/>
                        <a14:foregroundMark x1="40677" y1="77963" x2="39948" y2="82500"/>
                        <a14:foregroundMark x1="39896" y1="82685" x2="37031" y2="84444"/>
                        <a14:foregroundMark x1="36875" y1="84444" x2="33906" y2="80741"/>
                        <a14:foregroundMark x1="33906" y1="80741" x2="34010" y2="75741"/>
                        <a14:foregroundMark x1="34010" y1="75741" x2="35417" y2="73704"/>
                        <a14:foregroundMark x1="26823" y1="73241" x2="29792" y2="73796"/>
                        <a14:foregroundMark x1="29792" y1="73796" x2="31406" y2="77963"/>
                        <a14:foregroundMark x1="31406" y1="77963" x2="30990" y2="81944"/>
                        <a14:foregroundMark x1="30990" y1="81944" x2="28958" y2="84074"/>
                        <a14:foregroundMark x1="28958" y1="84074" x2="26094" y2="83426"/>
                        <a14:foregroundMark x1="26094" y1="83426" x2="24583" y2="79815"/>
                        <a14:foregroundMark x1="24583" y1="79815" x2="24896" y2="76296"/>
                        <a14:foregroundMark x1="24896" y1="76296" x2="26823" y2="73148"/>
                        <a14:foregroundMark x1="16719" y1="73426" x2="19635" y2="73148"/>
                        <a14:foregroundMark x1="19635" y1="73148" x2="21719" y2="76574"/>
                        <a14:foregroundMark x1="21719" y1="76574" x2="21875" y2="79907"/>
                        <a14:foregroundMark x1="21875" y1="79907" x2="20625" y2="83056"/>
                        <a14:foregroundMark x1="20625" y1="83056" x2="17969" y2="84167"/>
                        <a14:foregroundMark x1="17969" y1="84167" x2="15260" y2="81111"/>
                        <a14:foregroundMark x1="15260" y1="81111" x2="14896" y2="77500"/>
                        <a14:foregroundMark x1="14896" y1="77500" x2="16823" y2="73426"/>
                        <a14:foregroundMark x1="16198" y1="57500" x2="18750" y2="56759"/>
                        <a14:foregroundMark x1="18750" y1="56759" x2="21094" y2="59722"/>
                        <a14:foregroundMark x1="21094" y1="59722" x2="21198" y2="63796"/>
                        <a14:foregroundMark x1="21198" y1="63796" x2="19531" y2="67407"/>
                        <a14:foregroundMark x1="19531" y1="67407" x2="15729" y2="67037"/>
                        <a14:foregroundMark x1="15729" y1="67037" x2="14375" y2="62037"/>
                        <a14:foregroundMark x1="14375" y1="62037" x2="16198" y2="57222"/>
                        <a14:foregroundMark x1="26510" y1="57130" x2="28958" y2="56944"/>
                        <a14:foregroundMark x1="28958" y1="56944" x2="30885" y2="61944"/>
                        <a14:foregroundMark x1="30885" y1="61944" x2="30208" y2="66204"/>
                        <a14:foregroundMark x1="30208" y1="66204" x2="28333" y2="67963"/>
                        <a14:foregroundMark x1="28333" y1="67963" x2="24688" y2="66204"/>
                        <a14:foregroundMark x1="24688" y1="66204" x2="23698" y2="61574"/>
                        <a14:foregroundMark x1="23698" y1="61574" x2="26302" y2="56852"/>
                        <a14:foregroundMark x1="34323" y1="57407" x2="37500" y2="57315"/>
                        <a14:foregroundMark x1="37500" y1="57315" x2="39375" y2="61111"/>
                        <a14:foregroundMark x1="39375" y1="61111" x2="39115" y2="65278"/>
                        <a14:foregroundMark x1="39115" y1="65278" x2="36823" y2="68148"/>
                        <a14:foregroundMark x1="36823" y1="68148" x2="33438" y2="66759"/>
                        <a14:foregroundMark x1="33438" y1="66759" x2="32344" y2="62037"/>
                        <a14:foregroundMark x1="32344" y1="62037" x2="34271" y2="57407"/>
                        <a14:foregroundMark x1="43021" y1="58241" x2="47083" y2="57315"/>
                        <a14:foregroundMark x1="47083" y1="57315" x2="49010" y2="62130"/>
                        <a14:foregroundMark x1="49010" y1="62222" x2="47917" y2="67037"/>
                        <a14:foregroundMark x1="47917" y1="67037" x2="44583" y2="68333"/>
                        <a14:foregroundMark x1="44583" y1="68333" x2="41719" y2="63704"/>
                        <a14:foregroundMark x1="41719" y1="63704" x2="43021" y2="58611"/>
                        <a14:foregroundMark x1="52812" y1="57593" x2="55156" y2="56759"/>
                        <a14:foregroundMark x1="55156" y1="56759" x2="57604" y2="61667"/>
                        <a14:foregroundMark x1="57604" y1="61667" x2="56927" y2="66019"/>
                        <a14:foregroundMark x1="56927" y1="66019" x2="53698" y2="68426"/>
                        <a14:foregroundMark x1="53698" y1="68426" x2="50625" y2="64259"/>
                        <a14:foregroundMark x1="50625" y1="64259" x2="51198" y2="58981"/>
                        <a14:foregroundMark x1="51198" y1="58981" x2="52760" y2="57593"/>
                        <a14:foregroundMark x1="61198" y1="56667" x2="64948" y2="56204"/>
                        <a14:foregroundMark x1="64948" y1="56204" x2="66615" y2="60093"/>
                        <a14:foregroundMark x1="66615" y1="60093" x2="66042" y2="63889"/>
                        <a14:foregroundMark x1="66042" y1="63889" x2="63854" y2="66944"/>
                        <a14:foregroundMark x1="63854" y1="66944" x2="61198" y2="65370"/>
                        <a14:foregroundMark x1="60938" y1="65278" x2="59583" y2="61852"/>
                        <a14:foregroundMark x1="59583" y1="61852" x2="61094" y2="56481"/>
                        <a14:foregroundMark x1="70365" y1="56204" x2="73333" y2="55648"/>
                        <a14:foregroundMark x1="73333" y1="55648" x2="75417" y2="59630"/>
                        <a14:foregroundMark x1="75417" y1="59630" x2="75469" y2="63241"/>
                        <a14:foregroundMark x1="75469" y1="63241" x2="73021" y2="66667"/>
                        <a14:foregroundMark x1="73021" y1="66667" x2="69948" y2="65833"/>
                        <a14:foregroundMark x1="69948" y1="65833" x2="68542" y2="60926"/>
                        <a14:foregroundMark x1="68542" y1="60926" x2="70208" y2="56019"/>
                        <a14:foregroundMark x1="19427" y1="62685" x2="19635" y2="62685"/>
                        <a14:foregroundMark x1="19688" y1="62963" x2="19688" y2="63611"/>
                        <a14:foregroundMark x1="16719" y1="63981" x2="17188" y2="63889"/>
                        <a14:backgroundMark x1="18229" y1="59907" x2="18229" y2="59907"/>
                        <a14:backgroundMark x1="16302" y1="59907" x2="19271" y2="58981"/>
                        <a14:backgroundMark x1="19531" y1="65185" x2="20573" y2="62593"/>
                        <a14:backgroundMark x1="15937" y1="60278" x2="15417" y2="62778"/>
                        <a14:backgroundMark x1="15417" y1="62778" x2="17031" y2="65741"/>
                        <a14:backgroundMark x1="17552" y1="63889" x2="18177" y2="62685"/>
                        <a14:backgroundMark x1="25052" y1="60185" x2="29010" y2="59630"/>
                        <a14:backgroundMark x1="26979" y1="65926" x2="29531" y2="64907"/>
                        <a14:backgroundMark x1="29479" y1="59907" x2="29792" y2="63148"/>
                        <a14:backgroundMark x1="25260" y1="60741" x2="25469" y2="65093"/>
                        <a14:backgroundMark x1="27187" y1="62870" x2="27656" y2="63056"/>
                        <a14:backgroundMark x1="28438" y1="61204" x2="28281" y2="62130"/>
                        <a14:backgroundMark x1="35938" y1="58704" x2="33646" y2="61204"/>
                        <a14:backgroundMark x1="33646" y1="61204" x2="34531" y2="65741"/>
                        <a14:backgroundMark x1="34844" y1="66204" x2="37188" y2="65185"/>
                        <a14:backgroundMark x1="37656" y1="59352" x2="38385" y2="61111"/>
                        <a14:backgroundMark x1="38385" y1="61111" x2="38542" y2="62870"/>
                        <a14:backgroundMark x1="36146" y1="64074" x2="35833" y2="62130"/>
                        <a14:backgroundMark x1="43333" y1="60185" x2="46302" y2="59352"/>
                        <a14:backgroundMark x1="43073" y1="60648" x2="43229" y2="64815"/>
                        <a14:backgroundMark x1="43229" y1="64815" x2="45365" y2="66389"/>
                        <a14:backgroundMark x1="45365" y1="66389" x2="47135" y2="65463"/>
                        <a14:backgroundMark x1="47135" y1="65463" x2="48125" y2="62963"/>
                        <a14:backgroundMark x1="45156" y1="64722" x2="45469" y2="63056"/>
                        <a14:backgroundMark x1="44427" y1="62593" x2="44427" y2="62593"/>
                        <a14:backgroundMark x1="16615" y1="75648" x2="20104" y2="75833"/>
                        <a14:backgroundMark x1="16302" y1="75926" x2="15885" y2="79444"/>
                        <a14:backgroundMark x1="15885" y1="79444" x2="16927" y2="82037"/>
                        <a14:backgroundMark x1="17292" y1="82222" x2="20156" y2="81667"/>
                        <a14:backgroundMark x1="19219" y1="80000" x2="19219" y2="78519"/>
                        <a14:backgroundMark x1="19583" y1="79444" x2="19948" y2="78981"/>
                        <a14:backgroundMark x1="21302" y1="77963" x2="21198" y2="77407"/>
                        <a14:backgroundMark x1="26458" y1="76111" x2="29375" y2="75463"/>
                        <a14:backgroundMark x1="26875" y1="82037" x2="29271" y2="81574"/>
                        <a14:backgroundMark x1="30156" y1="76204" x2="30781" y2="77407"/>
                        <a14:backgroundMark x1="30781" y1="77593" x2="30677" y2="79815"/>
                        <a14:backgroundMark x1="28177" y1="76944" x2="28281" y2="78796"/>
                        <a14:backgroundMark x1="26510" y1="77407" x2="26510" y2="79352"/>
                        <a14:backgroundMark x1="25313" y1="79537" x2="25260" y2="78333"/>
                        <a14:backgroundMark x1="26042" y1="76389" x2="25417" y2="77130"/>
                        <a14:backgroundMark x1="27396" y1="78519" x2="27396" y2="78519"/>
                        <a14:backgroundMark x1="20469" y1="77407" x2="20990" y2="76667"/>
                        <a14:backgroundMark x1="34896" y1="76389" x2="38854" y2="76111"/>
                        <a14:backgroundMark x1="35625" y1="82037" x2="38646" y2="81481"/>
                        <a14:backgroundMark x1="34479" y1="79907" x2="34323" y2="78148"/>
                        <a14:backgroundMark x1="37344" y1="78704" x2="36927" y2="77778"/>
                        <a14:backgroundMark x1="39531" y1="81019" x2="39740" y2="80093"/>
                        <a14:backgroundMark x1="44427" y1="76389" x2="47604" y2="75648"/>
                        <a14:backgroundMark x1="43802" y1="76574" x2="43385" y2="77870"/>
                        <a14:backgroundMark x1="43385" y1="78426" x2="43698" y2="79352"/>
                        <a14:backgroundMark x1="44375" y1="81481" x2="47656" y2="81759"/>
                        <a14:backgroundMark x1="48490" y1="81296" x2="48854" y2="80093"/>
                        <a14:backgroundMark x1="47604" y1="78056" x2="47865" y2="77593"/>
                        <a14:backgroundMark x1="52708" y1="76204" x2="56823" y2="75648"/>
                        <a14:backgroundMark x1="53229" y1="81759" x2="56615" y2="81204"/>
                        <a14:backgroundMark x1="52344" y1="76389" x2="51927" y2="78148"/>
                        <a14:backgroundMark x1="52500" y1="77870" x2="51979" y2="79444"/>
                        <a14:backgroundMark x1="52083" y1="80093" x2="52344" y2="80556"/>
                        <a14:backgroundMark x1="55260" y1="79444" x2="55677" y2="78704"/>
                        <a14:backgroundMark x1="54531" y1="78981" x2="54531" y2="77593"/>
                        <a14:backgroundMark x1="60885" y1="77778" x2="64063" y2="75000"/>
                        <a14:backgroundMark x1="65000" y1="76481" x2="65781" y2="79722"/>
                        <a14:backgroundMark x1="65573" y1="79352" x2="64375" y2="82778"/>
                        <a14:backgroundMark x1="64427" y1="82222" x2="61927" y2="82037"/>
                        <a14:backgroundMark x1="60833" y1="78519" x2="61094" y2="81019"/>
                        <a14:backgroundMark x1="62083" y1="78333" x2="62500" y2="78426"/>
                        <a14:backgroundMark x1="61875" y1="79907" x2="61875" y2="79907"/>
                        <a14:backgroundMark x1="51719" y1="61296" x2="54792" y2="58981"/>
                        <a14:backgroundMark x1="55990" y1="60093" x2="56719" y2="62685"/>
                        <a14:backgroundMark x1="56719" y1="62685" x2="55885" y2="65741"/>
                        <a14:backgroundMark x1="55885" y1="65741" x2="52448" y2="65463"/>
                        <a14:backgroundMark x1="51719" y1="61667" x2="52188" y2="64722"/>
                        <a14:backgroundMark x1="61510" y1="58981" x2="63958" y2="57407"/>
                        <a14:backgroundMark x1="65052" y1="59352" x2="65521" y2="61852"/>
                        <a14:backgroundMark x1="65573" y1="62500" x2="64375" y2="64630"/>
                        <a14:backgroundMark x1="64375" y1="64630" x2="61615" y2="64259"/>
                        <a14:backgroundMark x1="61615" y1="64259" x2="60573" y2="59537"/>
                        <a14:backgroundMark x1="62865" y1="63426" x2="62917" y2="61667"/>
                        <a14:backgroundMark x1="62083" y1="62315" x2="62083" y2="62315"/>
                        <a14:backgroundMark x1="62187" y1="60556" x2="62187" y2="60556"/>
                        <a14:backgroundMark x1="70469" y1="58796" x2="73854" y2="58241"/>
                        <a14:backgroundMark x1="70000" y1="58981" x2="69375" y2="60185"/>
                        <a14:backgroundMark x1="69375" y1="60185" x2="69688" y2="62870"/>
                        <a14:backgroundMark x1="69948" y1="63519" x2="72083" y2="65000"/>
                        <a14:backgroundMark x1="74635" y1="60556" x2="74844" y2="60278"/>
                        <a14:backgroundMark x1="73854" y1="60370" x2="74219" y2="59537"/>
                        <a14:backgroundMark x1="75052" y1="61667" x2="75052" y2="61667"/>
                        <a14:backgroundMark x1="31927" y1="60185" x2="31563" y2="65370"/>
                        <a14:backgroundMark x1="16875" y1="62870" x2="16823" y2="61574"/>
                      </a14:backgroundRemoval>
                    </a14:imgEffect>
                  </a14:imgLayer>
                </a14:imgProps>
              </a:ext>
            </a:extLst>
          </a:blip>
          <a:srcRect l="67714" t="54411" r="23600" b="31886"/>
          <a:stretch/>
        </p:blipFill>
        <p:spPr bwMode="auto">
          <a:xfrm>
            <a:off x="3756984" y="1847608"/>
            <a:ext cx="201600" cy="201600"/>
          </a:xfrm>
          <a:prstGeom prst="rect">
            <a:avLst/>
          </a:prstGeom>
          <a:ln>
            <a:noFill/>
          </a:ln>
          <a:extLst>
            <a:ext uri="{53640926-AAD7-44D8-BBD7-CCE9431645EC}">
              <a14:shadowObscured xmlns:a14="http://schemas.microsoft.com/office/drawing/2010/main"/>
            </a:ext>
          </a:extLst>
        </p:spPr>
      </p:pic>
      <p:pic>
        <p:nvPicPr>
          <p:cNvPr id="270" name="Imagen 269">
            <a:hlinkClick r:id="" action="ppaction://noaction"/>
          </p:cNvPr>
          <p:cNvPicPr/>
          <p:nvPr/>
        </p:nvPicPr>
        <p:blipFill rotWithShape="1">
          <a:blip r:embed="rId16">
            <a:extLst>
              <a:ext uri="{BEBA8EAE-BF5A-486C-A8C5-ECC9F3942E4B}">
                <a14:imgProps xmlns:a14="http://schemas.microsoft.com/office/drawing/2010/main">
                  <a14:imgLayer r:embed="rId17">
                    <a14:imgEffect>
                      <a14:backgroundRemoval t="54815" b="85556" l="13750" r="76250">
                        <a14:foregroundMark x1="16354" y1="63333" x2="16250" y2="61296"/>
                        <a14:foregroundMark x1="17188" y1="61019" x2="17344" y2="62500"/>
                        <a14:foregroundMark x1="17969" y1="64259" x2="19531" y2="60648"/>
                        <a14:foregroundMark x1="17917" y1="61667" x2="17917" y2="61019"/>
                        <a14:foregroundMark x1="19167" y1="63704" x2="19010" y2="62778"/>
                        <a14:foregroundMark x1="25885" y1="61574" x2="26406" y2="61111"/>
                        <a14:foregroundMark x1="26406" y1="61111" x2="26510" y2="63889"/>
                        <a14:foregroundMark x1="26042" y1="64074" x2="26875" y2="64167"/>
                        <a14:foregroundMark x1="27448" y1="61389" x2="27448" y2="62037"/>
                        <a14:foregroundMark x1="28073" y1="61481" x2="28021" y2="61852"/>
                        <a14:foregroundMark x1="29010" y1="60741" x2="27604" y2="64444"/>
                        <a14:foregroundMark x1="28646" y1="63148" x2="28594" y2="63704"/>
                        <a14:foregroundMark x1="29271" y1="63148" x2="29219" y2="63889"/>
                        <a14:foregroundMark x1="34635" y1="61204" x2="35313" y2="61019"/>
                        <a14:foregroundMark x1="35313" y1="61019" x2="35573" y2="61574"/>
                        <a14:foregroundMark x1="35573" y1="61574" x2="35677" y2="62130"/>
                        <a14:foregroundMark x1="35677" y1="62130" x2="34792" y2="63981"/>
                        <a14:foregroundMark x1="34792" y1="63981" x2="35625" y2="63981"/>
                        <a14:foregroundMark x1="37917" y1="60741" x2="36563" y2="64352"/>
                        <a14:foregroundMark x1="36302" y1="61389" x2="36354" y2="61852"/>
                        <a14:foregroundMark x1="36875" y1="61204" x2="36927" y2="62222"/>
                        <a14:foregroundMark x1="37500" y1="62870" x2="37448" y2="63611"/>
                        <a14:foregroundMark x1="38073" y1="63056" x2="38073" y2="63704"/>
                        <a14:foregroundMark x1="44740" y1="61296" x2="44740" y2="64074"/>
                        <a14:foregroundMark x1="43958" y1="63611" x2="45000" y2="63519"/>
                        <a14:foregroundMark x1="44479" y1="61296" x2="43854" y2="63333"/>
                        <a14:foregroundMark x1="45521" y1="61667" x2="45521" y2="62222"/>
                        <a14:foregroundMark x1="45990" y1="61389" x2="45990" y2="62315"/>
                        <a14:foregroundMark x1="47083" y1="61111" x2="45677" y2="64352"/>
                        <a14:foregroundMark x1="46719" y1="63148" x2="46719" y2="64074"/>
                        <a14:foregroundMark x1="47292" y1="63241" x2="47292" y2="63981"/>
                        <a14:foregroundMark x1="53490" y1="61204" x2="52656" y2="61204"/>
                        <a14:foregroundMark x1="52656" y1="61204" x2="52656" y2="62593"/>
                        <a14:foregroundMark x1="52656" y1="62593" x2="53281" y2="62685"/>
                        <a14:foregroundMark x1="53281" y1="62685" x2="53594" y2="63426"/>
                        <a14:foregroundMark x1="53594" y1="63426" x2="53229" y2="63981"/>
                        <a14:foregroundMark x1="53229" y1="63981" x2="52448" y2="64352"/>
                        <a14:foregroundMark x1="54167" y1="61574" x2="54167" y2="62037"/>
                        <a14:foregroundMark x1="55677" y1="60926" x2="54323" y2="64259"/>
                        <a14:foregroundMark x1="55260" y1="63148" x2="55313" y2="63981"/>
                        <a14:foregroundMark x1="61563" y1="60278" x2="61719" y2="60648"/>
                        <a14:foregroundMark x1="61771" y1="60833" x2="62552" y2="61667"/>
                        <a14:foregroundMark x1="61667" y1="62222" x2="62604" y2="60278"/>
                        <a14:foregroundMark x1="63073" y1="60370" x2="63125" y2="61019"/>
                        <a14:foregroundMark x1="63698" y1="60278" x2="63698" y2="60556"/>
                        <a14:foregroundMark x1="64635" y1="59815" x2="63281" y2="62778"/>
                        <a14:foregroundMark x1="64271" y1="61852" x2="64271" y2="62593"/>
                        <a14:foregroundMark x1="64844" y1="62037" x2="64948" y2="62593"/>
                        <a14:foregroundMark x1="69844" y1="60185" x2="70417" y2="59722"/>
                        <a14:foregroundMark x1="70417" y1="59722" x2="70417" y2="62500"/>
                        <a14:foregroundMark x1="71458" y1="60185" x2="72031" y2="59815"/>
                        <a14:foregroundMark x1="72031" y1="59815" x2="71979" y2="62593"/>
                        <a14:foregroundMark x1="72917" y1="60000" x2="73021" y2="60741"/>
                        <a14:foregroundMark x1="73542" y1="60000" x2="73594" y2="60741"/>
                        <a14:foregroundMark x1="74531" y1="59537" x2="73177" y2="62870"/>
                        <a14:foregroundMark x1="74271" y1="61667" x2="74167" y2="62315"/>
                        <a14:foregroundMark x1="74740" y1="61481" x2="74792" y2="62222"/>
                        <a14:foregroundMark x1="16458" y1="77685" x2="16927" y2="77037"/>
                        <a14:foregroundMark x1="16927" y1="77037" x2="16979" y2="80000"/>
                        <a14:foregroundMark x1="17969" y1="77315" x2="18594" y2="76944"/>
                        <a14:foregroundMark x1="18594" y1="76944" x2="18854" y2="77593"/>
                        <a14:foregroundMark x1="18854" y1="77593" x2="18385" y2="78704"/>
                        <a14:foregroundMark x1="18385" y1="78519" x2="18906" y2="79352"/>
                        <a14:foregroundMark x1="18906" y1="79352" x2="18854" y2="80093"/>
                        <a14:foregroundMark x1="18750" y1="80093" x2="18177" y2="80185"/>
                        <a14:foregroundMark x1="19531" y1="77315" x2="19531" y2="77963"/>
                        <a14:foregroundMark x1="21094" y1="76852" x2="19792" y2="80185"/>
                        <a14:foregroundMark x1="20677" y1="79352" x2="20938" y2="80093"/>
                        <a14:foregroundMark x1="25365" y1="77685" x2="26042" y2="77222"/>
                        <a14:foregroundMark x1="26042" y1="77222" x2="25990" y2="80000"/>
                        <a14:foregroundMark x1="27760" y1="77407" x2="27708" y2="80278"/>
                        <a14:foregroundMark x1="27344" y1="77407" x2="26823" y2="79444"/>
                        <a14:foregroundMark x1="26927" y1="79444" x2="28021" y2="79352"/>
                        <a14:foregroundMark x1="30052" y1="77037" x2="28698" y2="80278"/>
                        <a14:foregroundMark x1="28438" y1="77500" x2="28438" y2="78333"/>
                        <a14:foregroundMark x1="29688" y1="79074" x2="29740" y2="79815"/>
                        <a14:foregroundMark x1="34479" y1="77963" x2="35052" y2="77315"/>
                        <a14:foregroundMark x1="35052" y1="77315" x2="35000" y2="80278"/>
                        <a14:foregroundMark x1="36927" y1="77222" x2="36458" y2="77130"/>
                        <a14:foregroundMark x1="36458" y1="77130" x2="36094" y2="78426"/>
                        <a14:foregroundMark x1="36094" y1="78426" x2="36198" y2="79815"/>
                        <a14:foregroundMark x1="36563" y1="78704" x2="36979" y2="78796"/>
                        <a14:foregroundMark x1="39167" y1="77037" x2="37865" y2="80463"/>
                        <a14:foregroundMark x1="37604" y1="77500" x2="37604" y2="78333"/>
                        <a14:foregroundMark x1="38854" y1="79352" x2="38854" y2="80278"/>
                        <a14:foregroundMark x1="43594" y1="77870" x2="44271" y2="77407"/>
                        <a14:foregroundMark x1="44271" y1="77407" x2="44323" y2="80185"/>
                        <a14:foregroundMark x1="45052" y1="77500" x2="46302" y2="77222"/>
                        <a14:foregroundMark x1="46302" y1="77222" x2="45521" y2="80278"/>
                        <a14:foregroundMark x1="46719" y1="77778" x2="46719" y2="78333"/>
                        <a14:foregroundMark x1="47292" y1="77315" x2="47396" y2="77778"/>
                        <a14:foregroundMark x1="48281" y1="77130" x2="46927" y2="80463"/>
                        <a14:foregroundMark x1="48021" y1="79352" x2="48073" y2="80278"/>
                        <a14:foregroundMark x1="52292" y1="77315" x2="53125" y2="76667"/>
                        <a14:foregroundMark x1="53125" y1="76759" x2="53229" y2="77778"/>
                        <a14:foregroundMark x1="53229" y1="77778" x2="52396" y2="79815"/>
                        <a14:foregroundMark x1="52396" y1="79815" x2="53281" y2="80000"/>
                        <a14:foregroundMark x1="54010" y1="77500" x2="54063" y2="79444"/>
                        <a14:foregroundMark x1="54948" y1="77222" x2="55000" y2="79444"/>
                        <a14:foregroundMark x1="57083" y1="76759" x2="55677" y2="79907"/>
                        <a14:foregroundMark x1="55417" y1="77315" x2="55521" y2="77778"/>
                        <a14:foregroundMark x1="56094" y1="77130" x2="56146" y2="77500"/>
                        <a14:foregroundMark x1="56823" y1="79074" x2="56719" y2="79815"/>
                        <a14:foregroundMark x1="57240" y1="78889" x2="57292" y2="79630"/>
                        <a14:foregroundMark x1="62396" y1="77593" x2="61563" y2="77593"/>
                        <a14:foregroundMark x1="61563" y1="77685" x2="61354" y2="79815"/>
                        <a14:foregroundMark x1="61510" y1="79259" x2="62135" y2="78704"/>
                        <a14:foregroundMark x1="62292" y1="78796" x2="62448" y2="80185"/>
                        <a14:foregroundMark x1="61615" y1="80556" x2="61875" y2="80556"/>
                        <a14:foregroundMark x1="63073" y1="77963" x2="63021" y2="78611"/>
                        <a14:foregroundMark x1="64531" y1="77593" x2="63125" y2="80741"/>
                        <a14:foregroundMark x1="64219" y1="79444" x2="64167" y2="80370"/>
                        <a14:foregroundMark x1="64635" y1="79537" x2="64740" y2="80370"/>
                        <a14:foregroundMark x1="61927" y1="74167" x2="64896" y2="73519"/>
                        <a14:foregroundMark x1="64635" y1="73519" x2="66719" y2="78426"/>
                        <a14:foregroundMark x1="66719" y1="78426" x2="66146" y2="82222"/>
                        <a14:foregroundMark x1="66146" y1="82222" x2="63385" y2="84722"/>
                        <a14:foregroundMark x1="63385" y1="84722" x2="60260" y2="81574"/>
                        <a14:foregroundMark x1="60260" y1="81574" x2="59948" y2="77037"/>
                        <a14:foregroundMark x1="59948" y1="77037" x2="61771" y2="74352"/>
                        <a14:foregroundMark x1="52448" y1="74074" x2="55260" y2="72870"/>
                        <a14:foregroundMark x1="55260" y1="72870" x2="57708" y2="75278"/>
                        <a14:foregroundMark x1="57708" y1="75278" x2="58229" y2="79907"/>
                        <a14:foregroundMark x1="58229" y1="79907" x2="56458" y2="83426"/>
                        <a14:foregroundMark x1="56406" y1="83426" x2="53542" y2="83426"/>
                        <a14:foregroundMark x1="53542" y1="83426" x2="51302" y2="80093"/>
                        <a14:foregroundMark x1="51302" y1="80093" x2="51667" y2="75648"/>
                        <a14:foregroundMark x1="51667" y1="75648" x2="52344" y2="74074"/>
                        <a14:foregroundMark x1="44896" y1="73519" x2="47813" y2="73333"/>
                        <a14:foregroundMark x1="47813" y1="73333" x2="49635" y2="78148"/>
                        <a14:foregroundMark x1="49635" y1="78148" x2="49115" y2="81852"/>
                        <a14:foregroundMark x1="49115" y1="81852" x2="47656" y2="83426"/>
                        <a14:foregroundMark x1="47656" y1="83426" x2="44531" y2="83889"/>
                        <a14:foregroundMark x1="44531" y1="83889" x2="42708" y2="79815"/>
                        <a14:foregroundMark x1="42708" y1="79815" x2="43333" y2="75185"/>
                        <a14:foregroundMark x1="43333" y1="75185" x2="44792" y2="73426"/>
                        <a14:foregroundMark x1="35365" y1="73704" x2="38490" y2="73426"/>
                        <a14:foregroundMark x1="38490" y1="73426" x2="40677" y2="77963"/>
                        <a14:foregroundMark x1="40677" y1="77963" x2="39948" y2="82500"/>
                        <a14:foregroundMark x1="39896" y1="82685" x2="37031" y2="84444"/>
                        <a14:foregroundMark x1="36875" y1="84444" x2="33906" y2="80741"/>
                        <a14:foregroundMark x1="33906" y1="80741" x2="34010" y2="75741"/>
                        <a14:foregroundMark x1="34010" y1="75741" x2="35417" y2="73704"/>
                        <a14:foregroundMark x1="26823" y1="73241" x2="29792" y2="73796"/>
                        <a14:foregroundMark x1="29792" y1="73796" x2="31406" y2="77963"/>
                        <a14:foregroundMark x1="31406" y1="77963" x2="30990" y2="81944"/>
                        <a14:foregroundMark x1="30990" y1="81944" x2="28958" y2="84074"/>
                        <a14:foregroundMark x1="28958" y1="84074" x2="26094" y2="83426"/>
                        <a14:foregroundMark x1="26094" y1="83426" x2="24583" y2="79815"/>
                        <a14:foregroundMark x1="24583" y1="79815" x2="24896" y2="76296"/>
                        <a14:foregroundMark x1="24896" y1="76296" x2="26823" y2="73148"/>
                        <a14:foregroundMark x1="16719" y1="73426" x2="19635" y2="73148"/>
                        <a14:foregroundMark x1="19635" y1="73148" x2="21719" y2="76574"/>
                        <a14:foregroundMark x1="21719" y1="76574" x2="21875" y2="79907"/>
                        <a14:foregroundMark x1="21875" y1="79907" x2="20625" y2="83056"/>
                        <a14:foregroundMark x1="20625" y1="83056" x2="17969" y2="84167"/>
                        <a14:foregroundMark x1="17969" y1="84167" x2="15260" y2="81111"/>
                        <a14:foregroundMark x1="15260" y1="81111" x2="14896" y2="77500"/>
                        <a14:foregroundMark x1="14896" y1="77500" x2="16823" y2="73426"/>
                        <a14:foregroundMark x1="16198" y1="57500" x2="18750" y2="56759"/>
                        <a14:foregroundMark x1="18750" y1="56759" x2="21094" y2="59722"/>
                        <a14:foregroundMark x1="21094" y1="59722" x2="21198" y2="63796"/>
                        <a14:foregroundMark x1="21198" y1="63796" x2="19531" y2="67407"/>
                        <a14:foregroundMark x1="19531" y1="67407" x2="15729" y2="67037"/>
                        <a14:foregroundMark x1="15729" y1="67037" x2="14375" y2="62037"/>
                        <a14:foregroundMark x1="14375" y1="62037" x2="16198" y2="57222"/>
                        <a14:foregroundMark x1="26510" y1="57130" x2="28958" y2="56944"/>
                        <a14:foregroundMark x1="28958" y1="56944" x2="30885" y2="61944"/>
                        <a14:foregroundMark x1="30885" y1="61944" x2="30208" y2="66204"/>
                        <a14:foregroundMark x1="30208" y1="66204" x2="28333" y2="67963"/>
                        <a14:foregroundMark x1="28333" y1="67963" x2="24688" y2="66204"/>
                        <a14:foregroundMark x1="24688" y1="66204" x2="23698" y2="61574"/>
                        <a14:foregroundMark x1="23698" y1="61574" x2="26302" y2="56852"/>
                        <a14:foregroundMark x1="34323" y1="57407" x2="37500" y2="57315"/>
                        <a14:foregroundMark x1="37500" y1="57315" x2="39375" y2="61111"/>
                        <a14:foregroundMark x1="39375" y1="61111" x2="39115" y2="65278"/>
                        <a14:foregroundMark x1="39115" y1="65278" x2="36823" y2="68148"/>
                        <a14:foregroundMark x1="36823" y1="68148" x2="33438" y2="66759"/>
                        <a14:foregroundMark x1="33438" y1="66759" x2="32344" y2="62037"/>
                        <a14:foregroundMark x1="32344" y1="62037" x2="34271" y2="57407"/>
                        <a14:foregroundMark x1="43021" y1="58241" x2="47083" y2="57315"/>
                        <a14:foregroundMark x1="47083" y1="57315" x2="49010" y2="62130"/>
                        <a14:foregroundMark x1="49010" y1="62222" x2="47917" y2="67037"/>
                        <a14:foregroundMark x1="47917" y1="67037" x2="44583" y2="68333"/>
                        <a14:foregroundMark x1="44583" y1="68333" x2="41719" y2="63704"/>
                        <a14:foregroundMark x1="41719" y1="63704" x2="43021" y2="58611"/>
                        <a14:foregroundMark x1="52812" y1="57593" x2="55156" y2="56759"/>
                        <a14:foregroundMark x1="55156" y1="56759" x2="57604" y2="61667"/>
                        <a14:foregroundMark x1="57604" y1="61667" x2="56927" y2="66019"/>
                        <a14:foregroundMark x1="56927" y1="66019" x2="53698" y2="68426"/>
                        <a14:foregroundMark x1="53698" y1="68426" x2="50625" y2="64259"/>
                        <a14:foregroundMark x1="50625" y1="64259" x2="51198" y2="58981"/>
                        <a14:foregroundMark x1="51198" y1="58981" x2="52760" y2="57593"/>
                        <a14:foregroundMark x1="61198" y1="56667" x2="64948" y2="56204"/>
                        <a14:foregroundMark x1="64948" y1="56204" x2="66615" y2="60093"/>
                        <a14:foregroundMark x1="66615" y1="60093" x2="66042" y2="63889"/>
                        <a14:foregroundMark x1="66042" y1="63889" x2="63854" y2="66944"/>
                        <a14:foregroundMark x1="63854" y1="66944" x2="61198" y2="65370"/>
                        <a14:foregroundMark x1="60938" y1="65278" x2="59583" y2="61852"/>
                        <a14:foregroundMark x1="59583" y1="61852" x2="61094" y2="56481"/>
                        <a14:foregroundMark x1="70365" y1="56204" x2="73333" y2="55648"/>
                        <a14:foregroundMark x1="73333" y1="55648" x2="75417" y2="59630"/>
                        <a14:foregroundMark x1="75417" y1="59630" x2="75469" y2="63241"/>
                        <a14:foregroundMark x1="75469" y1="63241" x2="73021" y2="66667"/>
                        <a14:foregroundMark x1="73021" y1="66667" x2="69948" y2="65833"/>
                        <a14:foregroundMark x1="69948" y1="65833" x2="68542" y2="60926"/>
                        <a14:foregroundMark x1="68542" y1="60926" x2="70208" y2="56019"/>
                        <a14:foregroundMark x1="19427" y1="62685" x2="19635" y2="62685"/>
                        <a14:foregroundMark x1="19688" y1="62963" x2="19688" y2="63611"/>
                        <a14:foregroundMark x1="16719" y1="63981" x2="17188" y2="63889"/>
                        <a14:backgroundMark x1="18229" y1="59907" x2="18229" y2="59907"/>
                        <a14:backgroundMark x1="16302" y1="59907" x2="19271" y2="58981"/>
                        <a14:backgroundMark x1="19531" y1="65185" x2="20573" y2="62593"/>
                        <a14:backgroundMark x1="15937" y1="60278" x2="15417" y2="62778"/>
                        <a14:backgroundMark x1="15417" y1="62778" x2="17031" y2="65741"/>
                        <a14:backgroundMark x1="17552" y1="63889" x2="18177" y2="62685"/>
                        <a14:backgroundMark x1="25052" y1="60185" x2="29010" y2="59630"/>
                        <a14:backgroundMark x1="26979" y1="65926" x2="29531" y2="64907"/>
                        <a14:backgroundMark x1="29479" y1="59907" x2="29792" y2="63148"/>
                        <a14:backgroundMark x1="25260" y1="60741" x2="25469" y2="65093"/>
                        <a14:backgroundMark x1="27187" y1="62870" x2="27656" y2="63056"/>
                        <a14:backgroundMark x1="28438" y1="61204" x2="28281" y2="62130"/>
                        <a14:backgroundMark x1="35938" y1="58704" x2="33646" y2="61204"/>
                        <a14:backgroundMark x1="33646" y1="61204" x2="34531" y2="65741"/>
                        <a14:backgroundMark x1="34844" y1="66204" x2="37188" y2="65185"/>
                        <a14:backgroundMark x1="37656" y1="59352" x2="38385" y2="61111"/>
                        <a14:backgroundMark x1="38385" y1="61111" x2="38542" y2="62870"/>
                        <a14:backgroundMark x1="36146" y1="64074" x2="35833" y2="62130"/>
                        <a14:backgroundMark x1="43333" y1="60185" x2="46302" y2="59352"/>
                        <a14:backgroundMark x1="43073" y1="60648" x2="43229" y2="64815"/>
                        <a14:backgroundMark x1="43229" y1="64815" x2="45365" y2="66389"/>
                        <a14:backgroundMark x1="45365" y1="66389" x2="47135" y2="65463"/>
                        <a14:backgroundMark x1="47135" y1="65463" x2="48125" y2="62963"/>
                        <a14:backgroundMark x1="45156" y1="64722" x2="45469" y2="63056"/>
                        <a14:backgroundMark x1="44427" y1="62593" x2="44427" y2="62593"/>
                        <a14:backgroundMark x1="16615" y1="75648" x2="20104" y2="75833"/>
                        <a14:backgroundMark x1="16302" y1="75926" x2="15885" y2="79444"/>
                        <a14:backgroundMark x1="15885" y1="79444" x2="16927" y2="82037"/>
                        <a14:backgroundMark x1="17292" y1="82222" x2="20156" y2="81667"/>
                        <a14:backgroundMark x1="19219" y1="80000" x2="19219" y2="78519"/>
                        <a14:backgroundMark x1="19583" y1="79444" x2="19948" y2="78981"/>
                        <a14:backgroundMark x1="21302" y1="77963" x2="21198" y2="77407"/>
                        <a14:backgroundMark x1="26458" y1="76111" x2="29375" y2="75463"/>
                        <a14:backgroundMark x1="26875" y1="82037" x2="29271" y2="81574"/>
                        <a14:backgroundMark x1="30156" y1="76204" x2="30781" y2="77407"/>
                        <a14:backgroundMark x1="30781" y1="77593" x2="30677" y2="79815"/>
                        <a14:backgroundMark x1="28177" y1="76944" x2="28281" y2="78796"/>
                        <a14:backgroundMark x1="26510" y1="77407" x2="26510" y2="79352"/>
                        <a14:backgroundMark x1="25313" y1="79537" x2="25260" y2="78333"/>
                        <a14:backgroundMark x1="26042" y1="76389" x2="25417" y2="77130"/>
                        <a14:backgroundMark x1="27396" y1="78519" x2="27396" y2="78519"/>
                        <a14:backgroundMark x1="20469" y1="77407" x2="20990" y2="76667"/>
                        <a14:backgroundMark x1="34896" y1="76389" x2="38854" y2="76111"/>
                        <a14:backgroundMark x1="35625" y1="82037" x2="38646" y2="81481"/>
                        <a14:backgroundMark x1="34479" y1="79907" x2="34323" y2="78148"/>
                        <a14:backgroundMark x1="37344" y1="78704" x2="36927" y2="77778"/>
                        <a14:backgroundMark x1="39531" y1="81019" x2="39740" y2="80093"/>
                        <a14:backgroundMark x1="44427" y1="76389" x2="47604" y2="75648"/>
                        <a14:backgroundMark x1="43802" y1="76574" x2="43385" y2="77870"/>
                        <a14:backgroundMark x1="43385" y1="78426" x2="43698" y2="79352"/>
                        <a14:backgroundMark x1="44375" y1="81481" x2="47656" y2="81759"/>
                        <a14:backgroundMark x1="48490" y1="81296" x2="48854" y2="80093"/>
                        <a14:backgroundMark x1="47604" y1="78056" x2="47865" y2="77593"/>
                        <a14:backgroundMark x1="52708" y1="76204" x2="56823" y2="75648"/>
                        <a14:backgroundMark x1="53229" y1="81759" x2="56615" y2="81204"/>
                        <a14:backgroundMark x1="52344" y1="76389" x2="51927" y2="78148"/>
                        <a14:backgroundMark x1="52500" y1="77870" x2="51979" y2="79444"/>
                        <a14:backgroundMark x1="52083" y1="80093" x2="52344" y2="80556"/>
                        <a14:backgroundMark x1="55260" y1="79444" x2="55677" y2="78704"/>
                        <a14:backgroundMark x1="54531" y1="78981" x2="54531" y2="77593"/>
                        <a14:backgroundMark x1="60885" y1="77778" x2="64063" y2="75000"/>
                        <a14:backgroundMark x1="65000" y1="76481" x2="65781" y2="79722"/>
                        <a14:backgroundMark x1="65573" y1="79352" x2="64375" y2="82778"/>
                        <a14:backgroundMark x1="64427" y1="82222" x2="61927" y2="82037"/>
                        <a14:backgroundMark x1="60833" y1="78519" x2="61094" y2="81019"/>
                        <a14:backgroundMark x1="62083" y1="78333" x2="62500" y2="78426"/>
                        <a14:backgroundMark x1="61875" y1="79907" x2="61875" y2="79907"/>
                        <a14:backgroundMark x1="51719" y1="61296" x2="54792" y2="58981"/>
                        <a14:backgroundMark x1="55990" y1="60093" x2="56719" y2="62685"/>
                        <a14:backgroundMark x1="56719" y1="62685" x2="55885" y2="65741"/>
                        <a14:backgroundMark x1="55885" y1="65741" x2="52448" y2="65463"/>
                        <a14:backgroundMark x1="51719" y1="61667" x2="52188" y2="64722"/>
                        <a14:backgroundMark x1="61510" y1="58981" x2="63958" y2="57407"/>
                        <a14:backgroundMark x1="65052" y1="59352" x2="65521" y2="61852"/>
                        <a14:backgroundMark x1="65573" y1="62500" x2="64375" y2="64630"/>
                        <a14:backgroundMark x1="64375" y1="64630" x2="61615" y2="64259"/>
                        <a14:backgroundMark x1="61615" y1="64259" x2="60573" y2="59537"/>
                        <a14:backgroundMark x1="62865" y1="63426" x2="62917" y2="61667"/>
                        <a14:backgroundMark x1="62083" y1="62315" x2="62083" y2="62315"/>
                        <a14:backgroundMark x1="62187" y1="60556" x2="62187" y2="60556"/>
                        <a14:backgroundMark x1="70469" y1="58796" x2="73854" y2="58241"/>
                        <a14:backgroundMark x1="70000" y1="58981" x2="69375" y2="60185"/>
                        <a14:backgroundMark x1="69375" y1="60185" x2="69688" y2="62870"/>
                        <a14:backgroundMark x1="69948" y1="63519" x2="72083" y2="65000"/>
                        <a14:backgroundMark x1="74635" y1="60556" x2="74844" y2="60278"/>
                        <a14:backgroundMark x1="73854" y1="60370" x2="74219" y2="59537"/>
                        <a14:backgroundMark x1="75052" y1="61667" x2="75052" y2="61667"/>
                        <a14:backgroundMark x1="31927" y1="60185" x2="31563" y2="65370"/>
                        <a14:backgroundMark x1="16875" y1="62870" x2="16823" y2="61574"/>
                      </a14:backgroundRemoval>
                    </a14:imgEffect>
                  </a14:imgLayer>
                </a14:imgProps>
              </a:ext>
            </a:extLst>
          </a:blip>
          <a:srcRect l="33037" t="72099" r="58277" b="14198"/>
          <a:stretch/>
        </p:blipFill>
        <p:spPr bwMode="auto">
          <a:xfrm>
            <a:off x="4158044" y="1557984"/>
            <a:ext cx="254750" cy="230129"/>
          </a:xfrm>
          <a:prstGeom prst="rect">
            <a:avLst/>
          </a:prstGeom>
          <a:ln>
            <a:noFill/>
          </a:ln>
          <a:extLst>
            <a:ext uri="{53640926-AAD7-44D8-BBD7-CCE9431645EC}">
              <a14:shadowObscured xmlns:a14="http://schemas.microsoft.com/office/drawing/2010/main"/>
            </a:ext>
          </a:extLst>
        </p:spPr>
      </p:pic>
      <p:pic>
        <p:nvPicPr>
          <p:cNvPr id="272" name="Imagen 271">
            <a:hlinkClick r:id="" action="ppaction://noaction"/>
          </p:cNvPr>
          <p:cNvPicPr/>
          <p:nvPr/>
        </p:nvPicPr>
        <p:blipFill rotWithShape="1">
          <a:blip r:embed="rId16">
            <a:extLst>
              <a:ext uri="{BEBA8EAE-BF5A-486C-A8C5-ECC9F3942E4B}">
                <a14:imgProps xmlns:a14="http://schemas.microsoft.com/office/drawing/2010/main">
                  <a14:imgLayer r:embed="rId17">
                    <a14:imgEffect>
                      <a14:backgroundRemoval t="54815" b="85556" l="13750" r="76250">
                        <a14:foregroundMark x1="16354" y1="63333" x2="16250" y2="61296"/>
                        <a14:foregroundMark x1="17188" y1="61019" x2="17344" y2="62500"/>
                        <a14:foregroundMark x1="17969" y1="64259" x2="19531" y2="60648"/>
                        <a14:foregroundMark x1="17917" y1="61667" x2="17917" y2="61019"/>
                        <a14:foregroundMark x1="19167" y1="63704" x2="19010" y2="62778"/>
                        <a14:foregroundMark x1="25885" y1="61574" x2="26406" y2="61111"/>
                        <a14:foregroundMark x1="26406" y1="61111" x2="26510" y2="63889"/>
                        <a14:foregroundMark x1="26042" y1="64074" x2="26875" y2="64167"/>
                        <a14:foregroundMark x1="27448" y1="61389" x2="27448" y2="62037"/>
                        <a14:foregroundMark x1="28073" y1="61481" x2="28021" y2="61852"/>
                        <a14:foregroundMark x1="29010" y1="60741" x2="27604" y2="64444"/>
                        <a14:foregroundMark x1="28646" y1="63148" x2="28594" y2="63704"/>
                        <a14:foregroundMark x1="29271" y1="63148" x2="29219" y2="63889"/>
                        <a14:foregroundMark x1="34635" y1="61204" x2="35313" y2="61019"/>
                        <a14:foregroundMark x1="35313" y1="61019" x2="35573" y2="61574"/>
                        <a14:foregroundMark x1="35573" y1="61574" x2="35677" y2="62130"/>
                        <a14:foregroundMark x1="35677" y1="62130" x2="34792" y2="63981"/>
                        <a14:foregroundMark x1="34792" y1="63981" x2="35625" y2="63981"/>
                        <a14:foregroundMark x1="37917" y1="60741" x2="36563" y2="64352"/>
                        <a14:foregroundMark x1="36302" y1="61389" x2="36354" y2="61852"/>
                        <a14:foregroundMark x1="36875" y1="61204" x2="36927" y2="62222"/>
                        <a14:foregroundMark x1="37500" y1="62870" x2="37448" y2="63611"/>
                        <a14:foregroundMark x1="38073" y1="63056" x2="38073" y2="63704"/>
                        <a14:foregroundMark x1="44740" y1="61296" x2="44740" y2="64074"/>
                        <a14:foregroundMark x1="43958" y1="63611" x2="45000" y2="63519"/>
                        <a14:foregroundMark x1="44479" y1="61296" x2="43854" y2="63333"/>
                        <a14:foregroundMark x1="45521" y1="61667" x2="45521" y2="62222"/>
                        <a14:foregroundMark x1="45990" y1="61389" x2="45990" y2="62315"/>
                        <a14:foregroundMark x1="47083" y1="61111" x2="45677" y2="64352"/>
                        <a14:foregroundMark x1="46719" y1="63148" x2="46719" y2="64074"/>
                        <a14:foregroundMark x1="47292" y1="63241" x2="47292" y2="63981"/>
                        <a14:foregroundMark x1="53490" y1="61204" x2="52656" y2="61204"/>
                        <a14:foregroundMark x1="52656" y1="61204" x2="52656" y2="62593"/>
                        <a14:foregroundMark x1="52656" y1="62593" x2="53281" y2="62685"/>
                        <a14:foregroundMark x1="53281" y1="62685" x2="53594" y2="63426"/>
                        <a14:foregroundMark x1="53594" y1="63426" x2="53229" y2="63981"/>
                        <a14:foregroundMark x1="53229" y1="63981" x2="52448" y2="64352"/>
                        <a14:foregroundMark x1="54167" y1="61574" x2="54167" y2="62037"/>
                        <a14:foregroundMark x1="55677" y1="60926" x2="54323" y2="64259"/>
                        <a14:foregroundMark x1="55260" y1="63148" x2="55313" y2="63981"/>
                        <a14:foregroundMark x1="61563" y1="60278" x2="61719" y2="60648"/>
                        <a14:foregroundMark x1="61771" y1="60833" x2="62552" y2="61667"/>
                        <a14:foregroundMark x1="61667" y1="62222" x2="62604" y2="60278"/>
                        <a14:foregroundMark x1="63073" y1="60370" x2="63125" y2="61019"/>
                        <a14:foregroundMark x1="63698" y1="60278" x2="63698" y2="60556"/>
                        <a14:foregroundMark x1="64635" y1="59815" x2="63281" y2="62778"/>
                        <a14:foregroundMark x1="64271" y1="61852" x2="64271" y2="62593"/>
                        <a14:foregroundMark x1="64844" y1="62037" x2="64948" y2="62593"/>
                        <a14:foregroundMark x1="69844" y1="60185" x2="70417" y2="59722"/>
                        <a14:foregroundMark x1="70417" y1="59722" x2="70417" y2="62500"/>
                        <a14:foregroundMark x1="71458" y1="60185" x2="72031" y2="59815"/>
                        <a14:foregroundMark x1="72031" y1="59815" x2="71979" y2="62593"/>
                        <a14:foregroundMark x1="72917" y1="60000" x2="73021" y2="60741"/>
                        <a14:foregroundMark x1="73542" y1="60000" x2="73594" y2="60741"/>
                        <a14:foregroundMark x1="74531" y1="59537" x2="73177" y2="62870"/>
                        <a14:foregroundMark x1="74271" y1="61667" x2="74167" y2="62315"/>
                        <a14:foregroundMark x1="74740" y1="61481" x2="74792" y2="62222"/>
                        <a14:foregroundMark x1="16458" y1="77685" x2="16927" y2="77037"/>
                        <a14:foregroundMark x1="16927" y1="77037" x2="16979" y2="80000"/>
                        <a14:foregroundMark x1="17969" y1="77315" x2="18594" y2="76944"/>
                        <a14:foregroundMark x1="18594" y1="76944" x2="18854" y2="77593"/>
                        <a14:foregroundMark x1="18854" y1="77593" x2="18385" y2="78704"/>
                        <a14:foregroundMark x1="18385" y1="78519" x2="18906" y2="79352"/>
                        <a14:foregroundMark x1="18906" y1="79352" x2="18854" y2="80093"/>
                        <a14:foregroundMark x1="18750" y1="80093" x2="18177" y2="80185"/>
                        <a14:foregroundMark x1="19531" y1="77315" x2="19531" y2="77963"/>
                        <a14:foregroundMark x1="21094" y1="76852" x2="19792" y2="80185"/>
                        <a14:foregroundMark x1="20677" y1="79352" x2="20938" y2="80093"/>
                        <a14:foregroundMark x1="25365" y1="77685" x2="26042" y2="77222"/>
                        <a14:foregroundMark x1="26042" y1="77222" x2="25990" y2="80000"/>
                        <a14:foregroundMark x1="27760" y1="77407" x2="27708" y2="80278"/>
                        <a14:foregroundMark x1="27344" y1="77407" x2="26823" y2="79444"/>
                        <a14:foregroundMark x1="26927" y1="79444" x2="28021" y2="79352"/>
                        <a14:foregroundMark x1="30052" y1="77037" x2="28698" y2="80278"/>
                        <a14:foregroundMark x1="28438" y1="77500" x2="28438" y2="78333"/>
                        <a14:foregroundMark x1="29688" y1="79074" x2="29740" y2="79815"/>
                        <a14:foregroundMark x1="34479" y1="77963" x2="35052" y2="77315"/>
                        <a14:foregroundMark x1="35052" y1="77315" x2="35000" y2="80278"/>
                        <a14:foregroundMark x1="36927" y1="77222" x2="36458" y2="77130"/>
                        <a14:foregroundMark x1="36458" y1="77130" x2="36094" y2="78426"/>
                        <a14:foregroundMark x1="36094" y1="78426" x2="36198" y2="79815"/>
                        <a14:foregroundMark x1="36563" y1="78704" x2="36979" y2="78796"/>
                        <a14:foregroundMark x1="39167" y1="77037" x2="37865" y2="80463"/>
                        <a14:foregroundMark x1="37604" y1="77500" x2="37604" y2="78333"/>
                        <a14:foregroundMark x1="38854" y1="79352" x2="38854" y2="80278"/>
                        <a14:foregroundMark x1="43594" y1="77870" x2="44271" y2="77407"/>
                        <a14:foregroundMark x1="44271" y1="77407" x2="44323" y2="80185"/>
                        <a14:foregroundMark x1="45052" y1="77500" x2="46302" y2="77222"/>
                        <a14:foregroundMark x1="46302" y1="77222" x2="45521" y2="80278"/>
                        <a14:foregroundMark x1="46719" y1="77778" x2="46719" y2="78333"/>
                        <a14:foregroundMark x1="47292" y1="77315" x2="47396" y2="77778"/>
                        <a14:foregroundMark x1="48281" y1="77130" x2="46927" y2="80463"/>
                        <a14:foregroundMark x1="48021" y1="79352" x2="48073" y2="80278"/>
                        <a14:foregroundMark x1="52292" y1="77315" x2="53125" y2="76667"/>
                        <a14:foregroundMark x1="53125" y1="76759" x2="53229" y2="77778"/>
                        <a14:foregroundMark x1="53229" y1="77778" x2="52396" y2="79815"/>
                        <a14:foregroundMark x1="52396" y1="79815" x2="53281" y2="80000"/>
                        <a14:foregroundMark x1="54010" y1="77500" x2="54063" y2="79444"/>
                        <a14:foregroundMark x1="54948" y1="77222" x2="55000" y2="79444"/>
                        <a14:foregroundMark x1="57083" y1="76759" x2="55677" y2="79907"/>
                        <a14:foregroundMark x1="55417" y1="77315" x2="55521" y2="77778"/>
                        <a14:foregroundMark x1="56094" y1="77130" x2="56146" y2="77500"/>
                        <a14:foregroundMark x1="56823" y1="79074" x2="56719" y2="79815"/>
                        <a14:foregroundMark x1="57240" y1="78889" x2="57292" y2="79630"/>
                        <a14:foregroundMark x1="62396" y1="77593" x2="61563" y2="77593"/>
                        <a14:foregroundMark x1="61563" y1="77685" x2="61354" y2="79815"/>
                        <a14:foregroundMark x1="61510" y1="79259" x2="62135" y2="78704"/>
                        <a14:foregroundMark x1="62292" y1="78796" x2="62448" y2="80185"/>
                        <a14:foregroundMark x1="61615" y1="80556" x2="61875" y2="80556"/>
                        <a14:foregroundMark x1="63073" y1="77963" x2="63021" y2="78611"/>
                        <a14:foregroundMark x1="64531" y1="77593" x2="63125" y2="80741"/>
                        <a14:foregroundMark x1="64219" y1="79444" x2="64167" y2="80370"/>
                        <a14:foregroundMark x1="64635" y1="79537" x2="64740" y2="80370"/>
                        <a14:foregroundMark x1="61927" y1="74167" x2="64896" y2="73519"/>
                        <a14:foregroundMark x1="64635" y1="73519" x2="66719" y2="78426"/>
                        <a14:foregroundMark x1="66719" y1="78426" x2="66146" y2="82222"/>
                        <a14:foregroundMark x1="66146" y1="82222" x2="63385" y2="84722"/>
                        <a14:foregroundMark x1="63385" y1="84722" x2="60260" y2="81574"/>
                        <a14:foregroundMark x1="60260" y1="81574" x2="59948" y2="77037"/>
                        <a14:foregroundMark x1="59948" y1="77037" x2="61771" y2="74352"/>
                        <a14:foregroundMark x1="52448" y1="74074" x2="55260" y2="72870"/>
                        <a14:foregroundMark x1="55260" y1="72870" x2="57708" y2="75278"/>
                        <a14:foregroundMark x1="57708" y1="75278" x2="58229" y2="79907"/>
                        <a14:foregroundMark x1="58229" y1="79907" x2="56458" y2="83426"/>
                        <a14:foregroundMark x1="56406" y1="83426" x2="53542" y2="83426"/>
                        <a14:foregroundMark x1="53542" y1="83426" x2="51302" y2="80093"/>
                        <a14:foregroundMark x1="51302" y1="80093" x2="51667" y2="75648"/>
                        <a14:foregroundMark x1="51667" y1="75648" x2="52344" y2="74074"/>
                        <a14:foregroundMark x1="44896" y1="73519" x2="47813" y2="73333"/>
                        <a14:foregroundMark x1="47813" y1="73333" x2="49635" y2="78148"/>
                        <a14:foregroundMark x1="49635" y1="78148" x2="49115" y2="81852"/>
                        <a14:foregroundMark x1="49115" y1="81852" x2="47656" y2="83426"/>
                        <a14:foregroundMark x1="47656" y1="83426" x2="44531" y2="83889"/>
                        <a14:foregroundMark x1="44531" y1="83889" x2="42708" y2="79815"/>
                        <a14:foregroundMark x1="42708" y1="79815" x2="43333" y2="75185"/>
                        <a14:foregroundMark x1="43333" y1="75185" x2="44792" y2="73426"/>
                        <a14:foregroundMark x1="35365" y1="73704" x2="38490" y2="73426"/>
                        <a14:foregroundMark x1="38490" y1="73426" x2="40677" y2="77963"/>
                        <a14:foregroundMark x1="40677" y1="77963" x2="39948" y2="82500"/>
                        <a14:foregroundMark x1="39896" y1="82685" x2="37031" y2="84444"/>
                        <a14:foregroundMark x1="36875" y1="84444" x2="33906" y2="80741"/>
                        <a14:foregroundMark x1="33906" y1="80741" x2="34010" y2="75741"/>
                        <a14:foregroundMark x1="34010" y1="75741" x2="35417" y2="73704"/>
                        <a14:foregroundMark x1="26823" y1="73241" x2="29792" y2="73796"/>
                        <a14:foregroundMark x1="29792" y1="73796" x2="31406" y2="77963"/>
                        <a14:foregroundMark x1="31406" y1="77963" x2="30990" y2="81944"/>
                        <a14:foregroundMark x1="30990" y1="81944" x2="28958" y2="84074"/>
                        <a14:foregroundMark x1="28958" y1="84074" x2="26094" y2="83426"/>
                        <a14:foregroundMark x1="26094" y1="83426" x2="24583" y2="79815"/>
                        <a14:foregroundMark x1="24583" y1="79815" x2="24896" y2="76296"/>
                        <a14:foregroundMark x1="24896" y1="76296" x2="26823" y2="73148"/>
                        <a14:foregroundMark x1="16719" y1="73426" x2="19635" y2="73148"/>
                        <a14:foregroundMark x1="19635" y1="73148" x2="21719" y2="76574"/>
                        <a14:foregroundMark x1="21719" y1="76574" x2="21875" y2="79907"/>
                        <a14:foregroundMark x1="21875" y1="79907" x2="20625" y2="83056"/>
                        <a14:foregroundMark x1="20625" y1="83056" x2="17969" y2="84167"/>
                        <a14:foregroundMark x1="17969" y1="84167" x2="15260" y2="81111"/>
                        <a14:foregroundMark x1="15260" y1="81111" x2="14896" y2="77500"/>
                        <a14:foregroundMark x1="14896" y1="77500" x2="16823" y2="73426"/>
                        <a14:foregroundMark x1="16198" y1="57500" x2="18750" y2="56759"/>
                        <a14:foregroundMark x1="18750" y1="56759" x2="21094" y2="59722"/>
                        <a14:foregroundMark x1="21094" y1="59722" x2="21198" y2="63796"/>
                        <a14:foregroundMark x1="21198" y1="63796" x2="19531" y2="67407"/>
                        <a14:foregroundMark x1="19531" y1="67407" x2="15729" y2="67037"/>
                        <a14:foregroundMark x1="15729" y1="67037" x2="14375" y2="62037"/>
                        <a14:foregroundMark x1="14375" y1="62037" x2="16198" y2="57222"/>
                        <a14:foregroundMark x1="26510" y1="57130" x2="28958" y2="56944"/>
                        <a14:foregroundMark x1="28958" y1="56944" x2="30885" y2="61944"/>
                        <a14:foregroundMark x1="30885" y1="61944" x2="30208" y2="66204"/>
                        <a14:foregroundMark x1="30208" y1="66204" x2="28333" y2="67963"/>
                        <a14:foregroundMark x1="28333" y1="67963" x2="24688" y2="66204"/>
                        <a14:foregroundMark x1="24688" y1="66204" x2="23698" y2="61574"/>
                        <a14:foregroundMark x1="23698" y1="61574" x2="26302" y2="56852"/>
                        <a14:foregroundMark x1="34323" y1="57407" x2="37500" y2="57315"/>
                        <a14:foregroundMark x1="37500" y1="57315" x2="39375" y2="61111"/>
                        <a14:foregroundMark x1="39375" y1="61111" x2="39115" y2="65278"/>
                        <a14:foregroundMark x1="39115" y1="65278" x2="36823" y2="68148"/>
                        <a14:foregroundMark x1="36823" y1="68148" x2="33438" y2="66759"/>
                        <a14:foregroundMark x1="33438" y1="66759" x2="32344" y2="62037"/>
                        <a14:foregroundMark x1="32344" y1="62037" x2="34271" y2="57407"/>
                        <a14:foregroundMark x1="43021" y1="58241" x2="47083" y2="57315"/>
                        <a14:foregroundMark x1="47083" y1="57315" x2="49010" y2="62130"/>
                        <a14:foregroundMark x1="49010" y1="62222" x2="47917" y2="67037"/>
                        <a14:foregroundMark x1="47917" y1="67037" x2="44583" y2="68333"/>
                        <a14:foregroundMark x1="44583" y1="68333" x2="41719" y2="63704"/>
                        <a14:foregroundMark x1="41719" y1="63704" x2="43021" y2="58611"/>
                        <a14:foregroundMark x1="52812" y1="57593" x2="55156" y2="56759"/>
                        <a14:foregroundMark x1="55156" y1="56759" x2="57604" y2="61667"/>
                        <a14:foregroundMark x1="57604" y1="61667" x2="56927" y2="66019"/>
                        <a14:foregroundMark x1="56927" y1="66019" x2="53698" y2="68426"/>
                        <a14:foregroundMark x1="53698" y1="68426" x2="50625" y2="64259"/>
                        <a14:foregroundMark x1="50625" y1="64259" x2="51198" y2="58981"/>
                        <a14:foregroundMark x1="51198" y1="58981" x2="52760" y2="57593"/>
                        <a14:foregroundMark x1="61198" y1="56667" x2="64948" y2="56204"/>
                        <a14:foregroundMark x1="64948" y1="56204" x2="66615" y2="60093"/>
                        <a14:foregroundMark x1="66615" y1="60093" x2="66042" y2="63889"/>
                        <a14:foregroundMark x1="66042" y1="63889" x2="63854" y2="66944"/>
                        <a14:foregroundMark x1="63854" y1="66944" x2="61198" y2="65370"/>
                        <a14:foregroundMark x1="60938" y1="65278" x2="59583" y2="61852"/>
                        <a14:foregroundMark x1="59583" y1="61852" x2="61094" y2="56481"/>
                        <a14:foregroundMark x1="70365" y1="56204" x2="73333" y2="55648"/>
                        <a14:foregroundMark x1="73333" y1="55648" x2="75417" y2="59630"/>
                        <a14:foregroundMark x1="75417" y1="59630" x2="75469" y2="63241"/>
                        <a14:foregroundMark x1="75469" y1="63241" x2="73021" y2="66667"/>
                        <a14:foregroundMark x1="73021" y1="66667" x2="69948" y2="65833"/>
                        <a14:foregroundMark x1="69948" y1="65833" x2="68542" y2="60926"/>
                        <a14:foregroundMark x1="68542" y1="60926" x2="70208" y2="56019"/>
                        <a14:foregroundMark x1="19427" y1="62685" x2="19635" y2="62685"/>
                        <a14:foregroundMark x1="19688" y1="62963" x2="19688" y2="63611"/>
                        <a14:foregroundMark x1="16719" y1="63981" x2="17188" y2="63889"/>
                        <a14:backgroundMark x1="18229" y1="59907" x2="18229" y2="59907"/>
                        <a14:backgroundMark x1="16302" y1="59907" x2="19271" y2="58981"/>
                        <a14:backgroundMark x1="19531" y1="65185" x2="20573" y2="62593"/>
                        <a14:backgroundMark x1="15937" y1="60278" x2="15417" y2="62778"/>
                        <a14:backgroundMark x1="15417" y1="62778" x2="17031" y2="65741"/>
                        <a14:backgroundMark x1="17552" y1="63889" x2="18177" y2="62685"/>
                        <a14:backgroundMark x1="25052" y1="60185" x2="29010" y2="59630"/>
                        <a14:backgroundMark x1="26979" y1="65926" x2="29531" y2="64907"/>
                        <a14:backgroundMark x1="29479" y1="59907" x2="29792" y2="63148"/>
                        <a14:backgroundMark x1="25260" y1="60741" x2="25469" y2="65093"/>
                        <a14:backgroundMark x1="27187" y1="62870" x2="27656" y2="63056"/>
                        <a14:backgroundMark x1="28438" y1="61204" x2="28281" y2="62130"/>
                        <a14:backgroundMark x1="35938" y1="58704" x2="33646" y2="61204"/>
                        <a14:backgroundMark x1="33646" y1="61204" x2="34531" y2="65741"/>
                        <a14:backgroundMark x1="34844" y1="66204" x2="37188" y2="65185"/>
                        <a14:backgroundMark x1="37656" y1="59352" x2="38385" y2="61111"/>
                        <a14:backgroundMark x1="38385" y1="61111" x2="38542" y2="62870"/>
                        <a14:backgroundMark x1="36146" y1="64074" x2="35833" y2="62130"/>
                        <a14:backgroundMark x1="43333" y1="60185" x2="46302" y2="59352"/>
                        <a14:backgroundMark x1="43073" y1="60648" x2="43229" y2="64815"/>
                        <a14:backgroundMark x1="43229" y1="64815" x2="45365" y2="66389"/>
                        <a14:backgroundMark x1="45365" y1="66389" x2="47135" y2="65463"/>
                        <a14:backgroundMark x1="47135" y1="65463" x2="48125" y2="62963"/>
                        <a14:backgroundMark x1="45156" y1="64722" x2="45469" y2="63056"/>
                        <a14:backgroundMark x1="44427" y1="62593" x2="44427" y2="62593"/>
                        <a14:backgroundMark x1="16615" y1="75648" x2="20104" y2="75833"/>
                        <a14:backgroundMark x1="16302" y1="75926" x2="15885" y2="79444"/>
                        <a14:backgroundMark x1="15885" y1="79444" x2="16927" y2="82037"/>
                        <a14:backgroundMark x1="17292" y1="82222" x2="20156" y2="81667"/>
                        <a14:backgroundMark x1="19219" y1="80000" x2="19219" y2="78519"/>
                        <a14:backgroundMark x1="19583" y1="79444" x2="19948" y2="78981"/>
                        <a14:backgroundMark x1="21302" y1="77963" x2="21198" y2="77407"/>
                        <a14:backgroundMark x1="26458" y1="76111" x2="29375" y2="75463"/>
                        <a14:backgroundMark x1="26875" y1="82037" x2="29271" y2="81574"/>
                        <a14:backgroundMark x1="30156" y1="76204" x2="30781" y2="77407"/>
                        <a14:backgroundMark x1="30781" y1="77593" x2="30677" y2="79815"/>
                        <a14:backgroundMark x1="28177" y1="76944" x2="28281" y2="78796"/>
                        <a14:backgroundMark x1="26510" y1="77407" x2="26510" y2="79352"/>
                        <a14:backgroundMark x1="25313" y1="79537" x2="25260" y2="78333"/>
                        <a14:backgroundMark x1="26042" y1="76389" x2="25417" y2="77130"/>
                        <a14:backgroundMark x1="27396" y1="78519" x2="27396" y2="78519"/>
                        <a14:backgroundMark x1="20469" y1="77407" x2="20990" y2="76667"/>
                        <a14:backgroundMark x1="34896" y1="76389" x2="38854" y2="76111"/>
                        <a14:backgroundMark x1="35625" y1="82037" x2="38646" y2="81481"/>
                        <a14:backgroundMark x1="34479" y1="79907" x2="34323" y2="78148"/>
                        <a14:backgroundMark x1="37344" y1="78704" x2="36927" y2="77778"/>
                        <a14:backgroundMark x1="39531" y1="81019" x2="39740" y2="80093"/>
                        <a14:backgroundMark x1="44427" y1="76389" x2="47604" y2="75648"/>
                        <a14:backgroundMark x1="43802" y1="76574" x2="43385" y2="77870"/>
                        <a14:backgroundMark x1="43385" y1="78426" x2="43698" y2="79352"/>
                        <a14:backgroundMark x1="44375" y1="81481" x2="47656" y2="81759"/>
                        <a14:backgroundMark x1="48490" y1="81296" x2="48854" y2="80093"/>
                        <a14:backgroundMark x1="47604" y1="78056" x2="47865" y2="77593"/>
                        <a14:backgroundMark x1="52708" y1="76204" x2="56823" y2="75648"/>
                        <a14:backgroundMark x1="53229" y1="81759" x2="56615" y2="81204"/>
                        <a14:backgroundMark x1="52344" y1="76389" x2="51927" y2="78148"/>
                        <a14:backgroundMark x1="52500" y1="77870" x2="51979" y2="79444"/>
                        <a14:backgroundMark x1="52083" y1="80093" x2="52344" y2="80556"/>
                        <a14:backgroundMark x1="55260" y1="79444" x2="55677" y2="78704"/>
                        <a14:backgroundMark x1="54531" y1="78981" x2="54531" y2="77593"/>
                        <a14:backgroundMark x1="60885" y1="77778" x2="64063" y2="75000"/>
                        <a14:backgroundMark x1="65000" y1="76481" x2="65781" y2="79722"/>
                        <a14:backgroundMark x1="65573" y1="79352" x2="64375" y2="82778"/>
                        <a14:backgroundMark x1="64427" y1="82222" x2="61927" y2="82037"/>
                        <a14:backgroundMark x1="60833" y1="78519" x2="61094" y2="81019"/>
                        <a14:backgroundMark x1="62083" y1="78333" x2="62500" y2="78426"/>
                        <a14:backgroundMark x1="61875" y1="79907" x2="61875" y2="79907"/>
                        <a14:backgroundMark x1="51719" y1="61296" x2="54792" y2="58981"/>
                        <a14:backgroundMark x1="55990" y1="60093" x2="56719" y2="62685"/>
                        <a14:backgroundMark x1="56719" y1="62685" x2="55885" y2="65741"/>
                        <a14:backgroundMark x1="55885" y1="65741" x2="52448" y2="65463"/>
                        <a14:backgroundMark x1="51719" y1="61667" x2="52188" y2="64722"/>
                        <a14:backgroundMark x1="61510" y1="58981" x2="63958" y2="57407"/>
                        <a14:backgroundMark x1="65052" y1="59352" x2="65521" y2="61852"/>
                        <a14:backgroundMark x1="65573" y1="62500" x2="64375" y2="64630"/>
                        <a14:backgroundMark x1="64375" y1="64630" x2="61615" y2="64259"/>
                        <a14:backgroundMark x1="61615" y1="64259" x2="60573" y2="59537"/>
                        <a14:backgroundMark x1="62865" y1="63426" x2="62917" y2="61667"/>
                        <a14:backgroundMark x1="62083" y1="62315" x2="62083" y2="62315"/>
                        <a14:backgroundMark x1="62187" y1="60556" x2="62187" y2="60556"/>
                        <a14:backgroundMark x1="70469" y1="58796" x2="73854" y2="58241"/>
                        <a14:backgroundMark x1="70000" y1="58981" x2="69375" y2="60185"/>
                        <a14:backgroundMark x1="69375" y1="60185" x2="69688" y2="62870"/>
                        <a14:backgroundMark x1="69948" y1="63519" x2="72083" y2="65000"/>
                        <a14:backgroundMark x1="74635" y1="60556" x2="74844" y2="60278"/>
                        <a14:backgroundMark x1="73854" y1="60370" x2="74219" y2="59537"/>
                        <a14:backgroundMark x1="75052" y1="61667" x2="75052" y2="61667"/>
                        <a14:backgroundMark x1="31927" y1="60185" x2="31563" y2="65370"/>
                        <a14:backgroundMark x1="16875" y1="62870" x2="16823" y2="61574"/>
                      </a14:backgroundRemoval>
                    </a14:imgEffect>
                  </a14:imgLayer>
                </a14:imgProps>
              </a:ext>
            </a:extLst>
          </a:blip>
          <a:srcRect l="42005" t="72082" r="49309" b="15079"/>
          <a:stretch/>
        </p:blipFill>
        <p:spPr bwMode="auto">
          <a:xfrm>
            <a:off x="3650820" y="4005291"/>
            <a:ext cx="203893" cy="198000"/>
          </a:xfrm>
          <a:prstGeom prst="rect">
            <a:avLst/>
          </a:prstGeom>
          <a:ln>
            <a:noFill/>
          </a:ln>
          <a:extLst>
            <a:ext uri="{53640926-AAD7-44D8-BBD7-CCE9431645EC}">
              <a14:shadowObscured xmlns:a14="http://schemas.microsoft.com/office/drawing/2010/main"/>
            </a:ext>
          </a:extLst>
        </p:spPr>
      </p:pic>
      <p:pic>
        <p:nvPicPr>
          <p:cNvPr id="274" name="Imagen 273">
            <a:hlinkClick r:id="" action="ppaction://noaction"/>
          </p:cNvPr>
          <p:cNvPicPr/>
          <p:nvPr/>
        </p:nvPicPr>
        <p:blipFill rotWithShape="1">
          <a:blip r:embed="rId16">
            <a:extLst>
              <a:ext uri="{BEBA8EAE-BF5A-486C-A8C5-ECC9F3942E4B}">
                <a14:imgProps xmlns:a14="http://schemas.microsoft.com/office/drawing/2010/main">
                  <a14:imgLayer r:embed="rId17">
                    <a14:imgEffect>
                      <a14:backgroundRemoval t="54815" b="85556" l="13750" r="76250">
                        <a14:foregroundMark x1="16354" y1="63333" x2="16250" y2="61296"/>
                        <a14:foregroundMark x1="17188" y1="61019" x2="17344" y2="62500"/>
                        <a14:foregroundMark x1="17969" y1="64259" x2="19531" y2="60648"/>
                        <a14:foregroundMark x1="17917" y1="61667" x2="17917" y2="61019"/>
                        <a14:foregroundMark x1="19167" y1="63704" x2="19010" y2="62778"/>
                        <a14:foregroundMark x1="25885" y1="61574" x2="26406" y2="61111"/>
                        <a14:foregroundMark x1="26406" y1="61111" x2="26510" y2="63889"/>
                        <a14:foregroundMark x1="26042" y1="64074" x2="26875" y2="64167"/>
                        <a14:foregroundMark x1="27448" y1="61389" x2="27448" y2="62037"/>
                        <a14:foregroundMark x1="28073" y1="61481" x2="28021" y2="61852"/>
                        <a14:foregroundMark x1="29010" y1="60741" x2="27604" y2="64444"/>
                        <a14:foregroundMark x1="28646" y1="63148" x2="28594" y2="63704"/>
                        <a14:foregroundMark x1="29271" y1="63148" x2="29219" y2="63889"/>
                        <a14:foregroundMark x1="34635" y1="61204" x2="35313" y2="61019"/>
                        <a14:foregroundMark x1="35313" y1="61019" x2="35573" y2="61574"/>
                        <a14:foregroundMark x1="35573" y1="61574" x2="35677" y2="62130"/>
                        <a14:foregroundMark x1="35677" y1="62130" x2="34792" y2="63981"/>
                        <a14:foregroundMark x1="34792" y1="63981" x2="35625" y2="63981"/>
                        <a14:foregroundMark x1="37917" y1="60741" x2="36563" y2="64352"/>
                        <a14:foregroundMark x1="36302" y1="61389" x2="36354" y2="61852"/>
                        <a14:foregroundMark x1="36875" y1="61204" x2="36927" y2="62222"/>
                        <a14:foregroundMark x1="37500" y1="62870" x2="37448" y2="63611"/>
                        <a14:foregroundMark x1="38073" y1="63056" x2="38073" y2="63704"/>
                        <a14:foregroundMark x1="44740" y1="61296" x2="44740" y2="64074"/>
                        <a14:foregroundMark x1="43958" y1="63611" x2="45000" y2="63519"/>
                        <a14:foregroundMark x1="44479" y1="61296" x2="43854" y2="63333"/>
                        <a14:foregroundMark x1="45521" y1="61667" x2="45521" y2="62222"/>
                        <a14:foregroundMark x1="45990" y1="61389" x2="45990" y2="62315"/>
                        <a14:foregroundMark x1="47083" y1="61111" x2="45677" y2="64352"/>
                        <a14:foregroundMark x1="46719" y1="63148" x2="46719" y2="64074"/>
                        <a14:foregroundMark x1="47292" y1="63241" x2="47292" y2="63981"/>
                        <a14:foregroundMark x1="53490" y1="61204" x2="52656" y2="61204"/>
                        <a14:foregroundMark x1="52656" y1="61204" x2="52656" y2="62593"/>
                        <a14:foregroundMark x1="52656" y1="62593" x2="53281" y2="62685"/>
                        <a14:foregroundMark x1="53281" y1="62685" x2="53594" y2="63426"/>
                        <a14:foregroundMark x1="53594" y1="63426" x2="53229" y2="63981"/>
                        <a14:foregroundMark x1="53229" y1="63981" x2="52448" y2="64352"/>
                        <a14:foregroundMark x1="54167" y1="61574" x2="54167" y2="62037"/>
                        <a14:foregroundMark x1="55677" y1="60926" x2="54323" y2="64259"/>
                        <a14:foregroundMark x1="55260" y1="63148" x2="55313" y2="63981"/>
                        <a14:foregroundMark x1="61563" y1="60278" x2="61719" y2="60648"/>
                        <a14:foregroundMark x1="61771" y1="60833" x2="62552" y2="61667"/>
                        <a14:foregroundMark x1="61667" y1="62222" x2="62604" y2="60278"/>
                        <a14:foregroundMark x1="63073" y1="60370" x2="63125" y2="61019"/>
                        <a14:foregroundMark x1="63698" y1="60278" x2="63698" y2="60556"/>
                        <a14:foregroundMark x1="64635" y1="59815" x2="63281" y2="62778"/>
                        <a14:foregroundMark x1="64271" y1="61852" x2="64271" y2="62593"/>
                        <a14:foregroundMark x1="64844" y1="62037" x2="64948" y2="62593"/>
                        <a14:foregroundMark x1="69844" y1="60185" x2="70417" y2="59722"/>
                        <a14:foregroundMark x1="70417" y1="59722" x2="70417" y2="62500"/>
                        <a14:foregroundMark x1="71458" y1="60185" x2="72031" y2="59815"/>
                        <a14:foregroundMark x1="72031" y1="59815" x2="71979" y2="62593"/>
                        <a14:foregroundMark x1="72917" y1="60000" x2="73021" y2="60741"/>
                        <a14:foregroundMark x1="73542" y1="60000" x2="73594" y2="60741"/>
                        <a14:foregroundMark x1="74531" y1="59537" x2="73177" y2="62870"/>
                        <a14:foregroundMark x1="74271" y1="61667" x2="74167" y2="62315"/>
                        <a14:foregroundMark x1="74740" y1="61481" x2="74792" y2="62222"/>
                        <a14:foregroundMark x1="16458" y1="77685" x2="16927" y2="77037"/>
                        <a14:foregroundMark x1="16927" y1="77037" x2="16979" y2="80000"/>
                        <a14:foregroundMark x1="17969" y1="77315" x2="18594" y2="76944"/>
                        <a14:foregroundMark x1="18594" y1="76944" x2="18854" y2="77593"/>
                        <a14:foregroundMark x1="18854" y1="77593" x2="18385" y2="78704"/>
                        <a14:foregroundMark x1="18385" y1="78519" x2="18906" y2="79352"/>
                        <a14:foregroundMark x1="18906" y1="79352" x2="18854" y2="80093"/>
                        <a14:foregroundMark x1="18750" y1="80093" x2="18177" y2="80185"/>
                        <a14:foregroundMark x1="19531" y1="77315" x2="19531" y2="77963"/>
                        <a14:foregroundMark x1="21094" y1="76852" x2="19792" y2="80185"/>
                        <a14:foregroundMark x1="20677" y1="79352" x2="20938" y2="80093"/>
                        <a14:foregroundMark x1="25365" y1="77685" x2="26042" y2="77222"/>
                        <a14:foregroundMark x1="26042" y1="77222" x2="25990" y2="80000"/>
                        <a14:foregroundMark x1="27760" y1="77407" x2="27708" y2="80278"/>
                        <a14:foregroundMark x1="27344" y1="77407" x2="26823" y2="79444"/>
                        <a14:foregroundMark x1="26927" y1="79444" x2="28021" y2="79352"/>
                        <a14:foregroundMark x1="30052" y1="77037" x2="28698" y2="80278"/>
                        <a14:foregroundMark x1="28438" y1="77500" x2="28438" y2="78333"/>
                        <a14:foregroundMark x1="29688" y1="79074" x2="29740" y2="79815"/>
                        <a14:foregroundMark x1="34479" y1="77963" x2="35052" y2="77315"/>
                        <a14:foregroundMark x1="35052" y1="77315" x2="35000" y2="80278"/>
                        <a14:foregroundMark x1="36927" y1="77222" x2="36458" y2="77130"/>
                        <a14:foregroundMark x1="36458" y1="77130" x2="36094" y2="78426"/>
                        <a14:foregroundMark x1="36094" y1="78426" x2="36198" y2="79815"/>
                        <a14:foregroundMark x1="36563" y1="78704" x2="36979" y2="78796"/>
                        <a14:foregroundMark x1="39167" y1="77037" x2="37865" y2="80463"/>
                        <a14:foregroundMark x1="37604" y1="77500" x2="37604" y2="78333"/>
                        <a14:foregroundMark x1="38854" y1="79352" x2="38854" y2="80278"/>
                        <a14:foregroundMark x1="43594" y1="77870" x2="44271" y2="77407"/>
                        <a14:foregroundMark x1="44271" y1="77407" x2="44323" y2="80185"/>
                        <a14:foregroundMark x1="45052" y1="77500" x2="46302" y2="77222"/>
                        <a14:foregroundMark x1="46302" y1="77222" x2="45521" y2="80278"/>
                        <a14:foregroundMark x1="46719" y1="77778" x2="46719" y2="78333"/>
                        <a14:foregroundMark x1="47292" y1="77315" x2="47396" y2="77778"/>
                        <a14:foregroundMark x1="48281" y1="77130" x2="46927" y2="80463"/>
                        <a14:foregroundMark x1="48021" y1="79352" x2="48073" y2="80278"/>
                        <a14:foregroundMark x1="52292" y1="77315" x2="53125" y2="76667"/>
                        <a14:foregroundMark x1="53125" y1="76759" x2="53229" y2="77778"/>
                        <a14:foregroundMark x1="53229" y1="77778" x2="52396" y2="79815"/>
                        <a14:foregroundMark x1="52396" y1="79815" x2="53281" y2="80000"/>
                        <a14:foregroundMark x1="54010" y1="77500" x2="54063" y2="79444"/>
                        <a14:foregroundMark x1="54948" y1="77222" x2="55000" y2="79444"/>
                        <a14:foregroundMark x1="57083" y1="76759" x2="55677" y2="79907"/>
                        <a14:foregroundMark x1="55417" y1="77315" x2="55521" y2="77778"/>
                        <a14:foregroundMark x1="56094" y1="77130" x2="56146" y2="77500"/>
                        <a14:foregroundMark x1="56823" y1="79074" x2="56719" y2="79815"/>
                        <a14:foregroundMark x1="57240" y1="78889" x2="57292" y2="79630"/>
                        <a14:foregroundMark x1="62396" y1="77593" x2="61563" y2="77593"/>
                        <a14:foregroundMark x1="61563" y1="77685" x2="61354" y2="79815"/>
                        <a14:foregroundMark x1="61510" y1="79259" x2="62135" y2="78704"/>
                        <a14:foregroundMark x1="62292" y1="78796" x2="62448" y2="80185"/>
                        <a14:foregroundMark x1="61615" y1="80556" x2="61875" y2="80556"/>
                        <a14:foregroundMark x1="63073" y1="77963" x2="63021" y2="78611"/>
                        <a14:foregroundMark x1="64531" y1="77593" x2="63125" y2="80741"/>
                        <a14:foregroundMark x1="64219" y1="79444" x2="64167" y2="80370"/>
                        <a14:foregroundMark x1="64635" y1="79537" x2="64740" y2="80370"/>
                        <a14:foregroundMark x1="61927" y1="74167" x2="64896" y2="73519"/>
                        <a14:foregroundMark x1="64635" y1="73519" x2="66719" y2="78426"/>
                        <a14:foregroundMark x1="66719" y1="78426" x2="66146" y2="82222"/>
                        <a14:foregroundMark x1="66146" y1="82222" x2="63385" y2="84722"/>
                        <a14:foregroundMark x1="63385" y1="84722" x2="60260" y2="81574"/>
                        <a14:foregroundMark x1="60260" y1="81574" x2="59948" y2="77037"/>
                        <a14:foregroundMark x1="59948" y1="77037" x2="61771" y2="74352"/>
                        <a14:foregroundMark x1="52448" y1="74074" x2="55260" y2="72870"/>
                        <a14:foregroundMark x1="55260" y1="72870" x2="57708" y2="75278"/>
                        <a14:foregroundMark x1="57708" y1="75278" x2="58229" y2="79907"/>
                        <a14:foregroundMark x1="58229" y1="79907" x2="56458" y2="83426"/>
                        <a14:foregroundMark x1="56406" y1="83426" x2="53542" y2="83426"/>
                        <a14:foregroundMark x1="53542" y1="83426" x2="51302" y2="80093"/>
                        <a14:foregroundMark x1="51302" y1="80093" x2="51667" y2="75648"/>
                        <a14:foregroundMark x1="51667" y1="75648" x2="52344" y2="74074"/>
                        <a14:foregroundMark x1="44896" y1="73519" x2="47813" y2="73333"/>
                        <a14:foregroundMark x1="47813" y1="73333" x2="49635" y2="78148"/>
                        <a14:foregroundMark x1="49635" y1="78148" x2="49115" y2="81852"/>
                        <a14:foregroundMark x1="49115" y1="81852" x2="47656" y2="83426"/>
                        <a14:foregroundMark x1="47656" y1="83426" x2="44531" y2="83889"/>
                        <a14:foregroundMark x1="44531" y1="83889" x2="42708" y2="79815"/>
                        <a14:foregroundMark x1="42708" y1="79815" x2="43333" y2="75185"/>
                        <a14:foregroundMark x1="43333" y1="75185" x2="44792" y2="73426"/>
                        <a14:foregroundMark x1="35365" y1="73704" x2="38490" y2="73426"/>
                        <a14:foregroundMark x1="38490" y1="73426" x2="40677" y2="77963"/>
                        <a14:foregroundMark x1="40677" y1="77963" x2="39948" y2="82500"/>
                        <a14:foregroundMark x1="39896" y1="82685" x2="37031" y2="84444"/>
                        <a14:foregroundMark x1="36875" y1="84444" x2="33906" y2="80741"/>
                        <a14:foregroundMark x1="33906" y1="80741" x2="34010" y2="75741"/>
                        <a14:foregroundMark x1="34010" y1="75741" x2="35417" y2="73704"/>
                        <a14:foregroundMark x1="26823" y1="73241" x2="29792" y2="73796"/>
                        <a14:foregroundMark x1="29792" y1="73796" x2="31406" y2="77963"/>
                        <a14:foregroundMark x1="31406" y1="77963" x2="30990" y2="81944"/>
                        <a14:foregroundMark x1="30990" y1="81944" x2="28958" y2="84074"/>
                        <a14:foregroundMark x1="28958" y1="84074" x2="26094" y2="83426"/>
                        <a14:foregroundMark x1="26094" y1="83426" x2="24583" y2="79815"/>
                        <a14:foregroundMark x1="24583" y1="79815" x2="24896" y2="76296"/>
                        <a14:foregroundMark x1="24896" y1="76296" x2="26823" y2="73148"/>
                        <a14:foregroundMark x1="16719" y1="73426" x2="19635" y2="73148"/>
                        <a14:foregroundMark x1="19635" y1="73148" x2="21719" y2="76574"/>
                        <a14:foregroundMark x1="21719" y1="76574" x2="21875" y2="79907"/>
                        <a14:foregroundMark x1="21875" y1="79907" x2="20625" y2="83056"/>
                        <a14:foregroundMark x1="20625" y1="83056" x2="17969" y2="84167"/>
                        <a14:foregroundMark x1="17969" y1="84167" x2="15260" y2="81111"/>
                        <a14:foregroundMark x1="15260" y1="81111" x2="14896" y2="77500"/>
                        <a14:foregroundMark x1="14896" y1="77500" x2="16823" y2="73426"/>
                        <a14:foregroundMark x1="16198" y1="57500" x2="18750" y2="56759"/>
                        <a14:foregroundMark x1="18750" y1="56759" x2="21094" y2="59722"/>
                        <a14:foregroundMark x1="21094" y1="59722" x2="21198" y2="63796"/>
                        <a14:foregroundMark x1="21198" y1="63796" x2="19531" y2="67407"/>
                        <a14:foregroundMark x1="19531" y1="67407" x2="15729" y2="67037"/>
                        <a14:foregroundMark x1="15729" y1="67037" x2="14375" y2="62037"/>
                        <a14:foregroundMark x1="14375" y1="62037" x2="16198" y2="57222"/>
                        <a14:foregroundMark x1="26510" y1="57130" x2="28958" y2="56944"/>
                        <a14:foregroundMark x1="28958" y1="56944" x2="30885" y2="61944"/>
                        <a14:foregroundMark x1="30885" y1="61944" x2="30208" y2="66204"/>
                        <a14:foregroundMark x1="30208" y1="66204" x2="28333" y2="67963"/>
                        <a14:foregroundMark x1="28333" y1="67963" x2="24688" y2="66204"/>
                        <a14:foregroundMark x1="24688" y1="66204" x2="23698" y2="61574"/>
                        <a14:foregroundMark x1="23698" y1="61574" x2="26302" y2="56852"/>
                        <a14:foregroundMark x1="34323" y1="57407" x2="37500" y2="57315"/>
                        <a14:foregroundMark x1="37500" y1="57315" x2="39375" y2="61111"/>
                        <a14:foregroundMark x1="39375" y1="61111" x2="39115" y2="65278"/>
                        <a14:foregroundMark x1="39115" y1="65278" x2="36823" y2="68148"/>
                        <a14:foregroundMark x1="36823" y1="68148" x2="33438" y2="66759"/>
                        <a14:foregroundMark x1="33438" y1="66759" x2="32344" y2="62037"/>
                        <a14:foregroundMark x1="32344" y1="62037" x2="34271" y2="57407"/>
                        <a14:foregroundMark x1="43021" y1="58241" x2="47083" y2="57315"/>
                        <a14:foregroundMark x1="47083" y1="57315" x2="49010" y2="62130"/>
                        <a14:foregroundMark x1="49010" y1="62222" x2="47917" y2="67037"/>
                        <a14:foregroundMark x1="47917" y1="67037" x2="44583" y2="68333"/>
                        <a14:foregroundMark x1="44583" y1="68333" x2="41719" y2="63704"/>
                        <a14:foregroundMark x1="41719" y1="63704" x2="43021" y2="58611"/>
                        <a14:foregroundMark x1="52812" y1="57593" x2="55156" y2="56759"/>
                        <a14:foregroundMark x1="55156" y1="56759" x2="57604" y2="61667"/>
                        <a14:foregroundMark x1="57604" y1="61667" x2="56927" y2="66019"/>
                        <a14:foregroundMark x1="56927" y1="66019" x2="53698" y2="68426"/>
                        <a14:foregroundMark x1="53698" y1="68426" x2="50625" y2="64259"/>
                        <a14:foregroundMark x1="50625" y1="64259" x2="51198" y2="58981"/>
                        <a14:foregroundMark x1="51198" y1="58981" x2="52760" y2="57593"/>
                        <a14:foregroundMark x1="61198" y1="56667" x2="64948" y2="56204"/>
                        <a14:foregroundMark x1="64948" y1="56204" x2="66615" y2="60093"/>
                        <a14:foregroundMark x1="66615" y1="60093" x2="66042" y2="63889"/>
                        <a14:foregroundMark x1="66042" y1="63889" x2="63854" y2="66944"/>
                        <a14:foregroundMark x1="63854" y1="66944" x2="61198" y2="65370"/>
                        <a14:foregroundMark x1="60938" y1="65278" x2="59583" y2="61852"/>
                        <a14:foregroundMark x1="59583" y1="61852" x2="61094" y2="56481"/>
                        <a14:foregroundMark x1="70365" y1="56204" x2="73333" y2="55648"/>
                        <a14:foregroundMark x1="73333" y1="55648" x2="75417" y2="59630"/>
                        <a14:foregroundMark x1="75417" y1="59630" x2="75469" y2="63241"/>
                        <a14:foregroundMark x1="75469" y1="63241" x2="73021" y2="66667"/>
                        <a14:foregroundMark x1="73021" y1="66667" x2="69948" y2="65833"/>
                        <a14:foregroundMark x1="69948" y1="65833" x2="68542" y2="60926"/>
                        <a14:foregroundMark x1="68542" y1="60926" x2="70208" y2="56019"/>
                        <a14:foregroundMark x1="19427" y1="62685" x2="19635" y2="62685"/>
                        <a14:foregroundMark x1="19688" y1="62963" x2="19688" y2="63611"/>
                        <a14:foregroundMark x1="16719" y1="63981" x2="17188" y2="63889"/>
                        <a14:backgroundMark x1="18229" y1="59907" x2="18229" y2="59907"/>
                        <a14:backgroundMark x1="16302" y1="59907" x2="19271" y2="58981"/>
                        <a14:backgroundMark x1="19531" y1="65185" x2="20573" y2="62593"/>
                        <a14:backgroundMark x1="15937" y1="60278" x2="15417" y2="62778"/>
                        <a14:backgroundMark x1="15417" y1="62778" x2="17031" y2="65741"/>
                        <a14:backgroundMark x1="17552" y1="63889" x2="18177" y2="62685"/>
                        <a14:backgroundMark x1="25052" y1="60185" x2="29010" y2="59630"/>
                        <a14:backgroundMark x1="26979" y1="65926" x2="29531" y2="64907"/>
                        <a14:backgroundMark x1="29479" y1="59907" x2="29792" y2="63148"/>
                        <a14:backgroundMark x1="25260" y1="60741" x2="25469" y2="65093"/>
                        <a14:backgroundMark x1="27187" y1="62870" x2="27656" y2="63056"/>
                        <a14:backgroundMark x1="28438" y1="61204" x2="28281" y2="62130"/>
                        <a14:backgroundMark x1="35938" y1="58704" x2="33646" y2="61204"/>
                        <a14:backgroundMark x1="33646" y1="61204" x2="34531" y2="65741"/>
                        <a14:backgroundMark x1="34844" y1="66204" x2="37188" y2="65185"/>
                        <a14:backgroundMark x1="37656" y1="59352" x2="38385" y2="61111"/>
                        <a14:backgroundMark x1="38385" y1="61111" x2="38542" y2="62870"/>
                        <a14:backgroundMark x1="36146" y1="64074" x2="35833" y2="62130"/>
                        <a14:backgroundMark x1="43333" y1="60185" x2="46302" y2="59352"/>
                        <a14:backgroundMark x1="43073" y1="60648" x2="43229" y2="64815"/>
                        <a14:backgroundMark x1="43229" y1="64815" x2="45365" y2="66389"/>
                        <a14:backgroundMark x1="45365" y1="66389" x2="47135" y2="65463"/>
                        <a14:backgroundMark x1="47135" y1="65463" x2="48125" y2="62963"/>
                        <a14:backgroundMark x1="45156" y1="64722" x2="45469" y2="63056"/>
                        <a14:backgroundMark x1="44427" y1="62593" x2="44427" y2="62593"/>
                        <a14:backgroundMark x1="16615" y1="75648" x2="20104" y2="75833"/>
                        <a14:backgroundMark x1="16302" y1="75926" x2="15885" y2="79444"/>
                        <a14:backgroundMark x1="15885" y1="79444" x2="16927" y2="82037"/>
                        <a14:backgroundMark x1="17292" y1="82222" x2="20156" y2="81667"/>
                        <a14:backgroundMark x1="19219" y1="80000" x2="19219" y2="78519"/>
                        <a14:backgroundMark x1="19583" y1="79444" x2="19948" y2="78981"/>
                        <a14:backgroundMark x1="21302" y1="77963" x2="21198" y2="77407"/>
                        <a14:backgroundMark x1="26458" y1="76111" x2="29375" y2="75463"/>
                        <a14:backgroundMark x1="26875" y1="82037" x2="29271" y2="81574"/>
                        <a14:backgroundMark x1="30156" y1="76204" x2="30781" y2="77407"/>
                        <a14:backgroundMark x1="30781" y1="77593" x2="30677" y2="79815"/>
                        <a14:backgroundMark x1="28177" y1="76944" x2="28281" y2="78796"/>
                        <a14:backgroundMark x1="26510" y1="77407" x2="26510" y2="79352"/>
                        <a14:backgroundMark x1="25313" y1="79537" x2="25260" y2="78333"/>
                        <a14:backgroundMark x1="26042" y1="76389" x2="25417" y2="77130"/>
                        <a14:backgroundMark x1="27396" y1="78519" x2="27396" y2="78519"/>
                        <a14:backgroundMark x1="20469" y1="77407" x2="20990" y2="76667"/>
                        <a14:backgroundMark x1="34896" y1="76389" x2="38854" y2="76111"/>
                        <a14:backgroundMark x1="35625" y1="82037" x2="38646" y2="81481"/>
                        <a14:backgroundMark x1="34479" y1="79907" x2="34323" y2="78148"/>
                        <a14:backgroundMark x1="37344" y1="78704" x2="36927" y2="77778"/>
                        <a14:backgroundMark x1="39531" y1="81019" x2="39740" y2="80093"/>
                        <a14:backgroundMark x1="44427" y1="76389" x2="47604" y2="75648"/>
                        <a14:backgroundMark x1="43802" y1="76574" x2="43385" y2="77870"/>
                        <a14:backgroundMark x1="43385" y1="78426" x2="43698" y2="79352"/>
                        <a14:backgroundMark x1="44375" y1="81481" x2="47656" y2="81759"/>
                        <a14:backgroundMark x1="48490" y1="81296" x2="48854" y2="80093"/>
                        <a14:backgroundMark x1="47604" y1="78056" x2="47865" y2="77593"/>
                        <a14:backgroundMark x1="52708" y1="76204" x2="56823" y2="75648"/>
                        <a14:backgroundMark x1="53229" y1="81759" x2="56615" y2="81204"/>
                        <a14:backgroundMark x1="52344" y1="76389" x2="51927" y2="78148"/>
                        <a14:backgroundMark x1="52500" y1="77870" x2="51979" y2="79444"/>
                        <a14:backgroundMark x1="52083" y1="80093" x2="52344" y2="80556"/>
                        <a14:backgroundMark x1="55260" y1="79444" x2="55677" y2="78704"/>
                        <a14:backgroundMark x1="54531" y1="78981" x2="54531" y2="77593"/>
                        <a14:backgroundMark x1="60885" y1="77778" x2="64063" y2="75000"/>
                        <a14:backgroundMark x1="65000" y1="76481" x2="65781" y2="79722"/>
                        <a14:backgroundMark x1="65573" y1="79352" x2="64375" y2="82778"/>
                        <a14:backgroundMark x1="64427" y1="82222" x2="61927" y2="82037"/>
                        <a14:backgroundMark x1="60833" y1="78519" x2="61094" y2="81019"/>
                        <a14:backgroundMark x1="62083" y1="78333" x2="62500" y2="78426"/>
                        <a14:backgroundMark x1="61875" y1="79907" x2="61875" y2="79907"/>
                        <a14:backgroundMark x1="51719" y1="61296" x2="54792" y2="58981"/>
                        <a14:backgroundMark x1="55990" y1="60093" x2="56719" y2="62685"/>
                        <a14:backgroundMark x1="56719" y1="62685" x2="55885" y2="65741"/>
                        <a14:backgroundMark x1="55885" y1="65741" x2="52448" y2="65463"/>
                        <a14:backgroundMark x1="51719" y1="61667" x2="52188" y2="64722"/>
                        <a14:backgroundMark x1="61510" y1="58981" x2="63958" y2="57407"/>
                        <a14:backgroundMark x1="65052" y1="59352" x2="65521" y2="61852"/>
                        <a14:backgroundMark x1="65573" y1="62500" x2="64375" y2="64630"/>
                        <a14:backgroundMark x1="64375" y1="64630" x2="61615" y2="64259"/>
                        <a14:backgroundMark x1="61615" y1="64259" x2="60573" y2="59537"/>
                        <a14:backgroundMark x1="62865" y1="63426" x2="62917" y2="61667"/>
                        <a14:backgroundMark x1="62083" y1="62315" x2="62083" y2="62315"/>
                        <a14:backgroundMark x1="62187" y1="60556" x2="62187" y2="60556"/>
                        <a14:backgroundMark x1="70469" y1="58796" x2="73854" y2="58241"/>
                        <a14:backgroundMark x1="70000" y1="58981" x2="69375" y2="60185"/>
                        <a14:backgroundMark x1="69375" y1="60185" x2="69688" y2="62870"/>
                        <a14:backgroundMark x1="69948" y1="63519" x2="72083" y2="65000"/>
                        <a14:backgroundMark x1="74635" y1="60556" x2="74844" y2="60278"/>
                        <a14:backgroundMark x1="73854" y1="60370" x2="74219" y2="59537"/>
                        <a14:backgroundMark x1="75052" y1="61667" x2="75052" y2="61667"/>
                        <a14:backgroundMark x1="31927" y1="60185" x2="31563" y2="65370"/>
                        <a14:backgroundMark x1="16875" y1="62870" x2="16823" y2="61574"/>
                      </a14:backgroundRemoval>
                    </a14:imgEffect>
                  </a14:imgLayer>
                </a14:imgProps>
              </a:ext>
            </a:extLst>
          </a:blip>
          <a:srcRect l="50558" t="71893" r="40756" b="15268"/>
          <a:stretch/>
        </p:blipFill>
        <p:spPr bwMode="auto">
          <a:xfrm>
            <a:off x="633208" y="1814227"/>
            <a:ext cx="201600" cy="201600"/>
          </a:xfrm>
          <a:prstGeom prst="rect">
            <a:avLst/>
          </a:prstGeom>
          <a:extLst>
            <a:ext uri="{53640926-AAD7-44D8-BBD7-CCE9431645EC}">
              <a14:shadowObscured xmlns:a14="http://schemas.microsoft.com/office/drawing/2010/main"/>
            </a:ext>
          </a:extLst>
        </p:spPr>
      </p:pic>
      <p:pic>
        <p:nvPicPr>
          <p:cNvPr id="275" name="Imagen 274">
            <a:hlinkClick r:id="" action="ppaction://noaction"/>
          </p:cNvPr>
          <p:cNvPicPr/>
          <p:nvPr/>
        </p:nvPicPr>
        <p:blipFill rotWithShape="1">
          <a:blip r:embed="rId16">
            <a:extLst>
              <a:ext uri="{BEBA8EAE-BF5A-486C-A8C5-ECC9F3942E4B}">
                <a14:imgProps xmlns:a14="http://schemas.microsoft.com/office/drawing/2010/main">
                  <a14:imgLayer r:embed="rId17">
                    <a14:imgEffect>
                      <a14:backgroundRemoval t="54815" b="85556" l="13750" r="76250">
                        <a14:foregroundMark x1="16354" y1="63333" x2="16250" y2="61296"/>
                        <a14:foregroundMark x1="17188" y1="61019" x2="17344" y2="62500"/>
                        <a14:foregroundMark x1="17969" y1="64259" x2="19531" y2="60648"/>
                        <a14:foregroundMark x1="17917" y1="61667" x2="17917" y2="61019"/>
                        <a14:foregroundMark x1="19167" y1="63704" x2="19010" y2="62778"/>
                        <a14:foregroundMark x1="25885" y1="61574" x2="26406" y2="61111"/>
                        <a14:foregroundMark x1="26406" y1="61111" x2="26510" y2="63889"/>
                        <a14:foregroundMark x1="26042" y1="64074" x2="26875" y2="64167"/>
                        <a14:foregroundMark x1="27448" y1="61389" x2="27448" y2="62037"/>
                        <a14:foregroundMark x1="28073" y1="61481" x2="28021" y2="61852"/>
                        <a14:foregroundMark x1="29010" y1="60741" x2="27604" y2="64444"/>
                        <a14:foregroundMark x1="28646" y1="63148" x2="28594" y2="63704"/>
                        <a14:foregroundMark x1="29271" y1="63148" x2="29219" y2="63889"/>
                        <a14:foregroundMark x1="34635" y1="61204" x2="35313" y2="61019"/>
                        <a14:foregroundMark x1="35313" y1="61019" x2="35573" y2="61574"/>
                        <a14:foregroundMark x1="35573" y1="61574" x2="35677" y2="62130"/>
                        <a14:foregroundMark x1="35677" y1="62130" x2="34792" y2="63981"/>
                        <a14:foregroundMark x1="34792" y1="63981" x2="35625" y2="63981"/>
                        <a14:foregroundMark x1="37917" y1="60741" x2="36563" y2="64352"/>
                        <a14:foregroundMark x1="36302" y1="61389" x2="36354" y2="61852"/>
                        <a14:foregroundMark x1="36875" y1="61204" x2="36927" y2="62222"/>
                        <a14:foregroundMark x1="37500" y1="62870" x2="37448" y2="63611"/>
                        <a14:foregroundMark x1="38073" y1="63056" x2="38073" y2="63704"/>
                        <a14:foregroundMark x1="44740" y1="61296" x2="44740" y2="64074"/>
                        <a14:foregroundMark x1="43958" y1="63611" x2="45000" y2="63519"/>
                        <a14:foregroundMark x1="44479" y1="61296" x2="43854" y2="63333"/>
                        <a14:foregroundMark x1="45521" y1="61667" x2="45521" y2="62222"/>
                        <a14:foregroundMark x1="45990" y1="61389" x2="45990" y2="62315"/>
                        <a14:foregroundMark x1="47083" y1="61111" x2="45677" y2="64352"/>
                        <a14:foregroundMark x1="46719" y1="63148" x2="46719" y2="64074"/>
                        <a14:foregroundMark x1="47292" y1="63241" x2="47292" y2="63981"/>
                        <a14:foregroundMark x1="53490" y1="61204" x2="52656" y2="61204"/>
                        <a14:foregroundMark x1="52656" y1="61204" x2="52656" y2="62593"/>
                        <a14:foregroundMark x1="52656" y1="62593" x2="53281" y2="62685"/>
                        <a14:foregroundMark x1="53281" y1="62685" x2="53594" y2="63426"/>
                        <a14:foregroundMark x1="53594" y1="63426" x2="53229" y2="63981"/>
                        <a14:foregroundMark x1="53229" y1="63981" x2="52448" y2="64352"/>
                        <a14:foregroundMark x1="54167" y1="61574" x2="54167" y2="62037"/>
                        <a14:foregroundMark x1="55677" y1="60926" x2="54323" y2="64259"/>
                        <a14:foregroundMark x1="55260" y1="63148" x2="55313" y2="63981"/>
                        <a14:foregroundMark x1="61563" y1="60278" x2="61719" y2="60648"/>
                        <a14:foregroundMark x1="61771" y1="60833" x2="62552" y2="61667"/>
                        <a14:foregroundMark x1="61667" y1="62222" x2="62604" y2="60278"/>
                        <a14:foregroundMark x1="63073" y1="60370" x2="63125" y2="61019"/>
                        <a14:foregroundMark x1="63698" y1="60278" x2="63698" y2="60556"/>
                        <a14:foregroundMark x1="64635" y1="59815" x2="63281" y2="62778"/>
                        <a14:foregroundMark x1="64271" y1="61852" x2="64271" y2="62593"/>
                        <a14:foregroundMark x1="64844" y1="62037" x2="64948" y2="62593"/>
                        <a14:foregroundMark x1="69844" y1="60185" x2="70417" y2="59722"/>
                        <a14:foregroundMark x1="70417" y1="59722" x2="70417" y2="62500"/>
                        <a14:foregroundMark x1="71458" y1="60185" x2="72031" y2="59815"/>
                        <a14:foregroundMark x1="72031" y1="59815" x2="71979" y2="62593"/>
                        <a14:foregroundMark x1="72917" y1="60000" x2="73021" y2="60741"/>
                        <a14:foregroundMark x1="73542" y1="60000" x2="73594" y2="60741"/>
                        <a14:foregroundMark x1="74531" y1="59537" x2="73177" y2="62870"/>
                        <a14:foregroundMark x1="74271" y1="61667" x2="74167" y2="62315"/>
                        <a14:foregroundMark x1="74740" y1="61481" x2="74792" y2="62222"/>
                        <a14:foregroundMark x1="16458" y1="77685" x2="16927" y2="77037"/>
                        <a14:foregroundMark x1="16927" y1="77037" x2="16979" y2="80000"/>
                        <a14:foregroundMark x1="17969" y1="77315" x2="18594" y2="76944"/>
                        <a14:foregroundMark x1="18594" y1="76944" x2="18854" y2="77593"/>
                        <a14:foregroundMark x1="18854" y1="77593" x2="18385" y2="78704"/>
                        <a14:foregroundMark x1="18385" y1="78519" x2="18906" y2="79352"/>
                        <a14:foregroundMark x1="18906" y1="79352" x2="18854" y2="80093"/>
                        <a14:foregroundMark x1="18750" y1="80093" x2="18177" y2="80185"/>
                        <a14:foregroundMark x1="19531" y1="77315" x2="19531" y2="77963"/>
                        <a14:foregroundMark x1="21094" y1="76852" x2="19792" y2="80185"/>
                        <a14:foregroundMark x1="20677" y1="79352" x2="20938" y2="80093"/>
                        <a14:foregroundMark x1="25365" y1="77685" x2="26042" y2="77222"/>
                        <a14:foregroundMark x1="26042" y1="77222" x2="25990" y2="80000"/>
                        <a14:foregroundMark x1="27760" y1="77407" x2="27708" y2="80278"/>
                        <a14:foregroundMark x1="27344" y1="77407" x2="26823" y2="79444"/>
                        <a14:foregroundMark x1="26927" y1="79444" x2="28021" y2="79352"/>
                        <a14:foregroundMark x1="30052" y1="77037" x2="28698" y2="80278"/>
                        <a14:foregroundMark x1="28438" y1="77500" x2="28438" y2="78333"/>
                        <a14:foregroundMark x1="29688" y1="79074" x2="29740" y2="79815"/>
                        <a14:foregroundMark x1="34479" y1="77963" x2="35052" y2="77315"/>
                        <a14:foregroundMark x1="35052" y1="77315" x2="35000" y2="80278"/>
                        <a14:foregroundMark x1="36927" y1="77222" x2="36458" y2="77130"/>
                        <a14:foregroundMark x1="36458" y1="77130" x2="36094" y2="78426"/>
                        <a14:foregroundMark x1="36094" y1="78426" x2="36198" y2="79815"/>
                        <a14:foregroundMark x1="36563" y1="78704" x2="36979" y2="78796"/>
                        <a14:foregroundMark x1="39167" y1="77037" x2="37865" y2="80463"/>
                        <a14:foregroundMark x1="37604" y1="77500" x2="37604" y2="78333"/>
                        <a14:foregroundMark x1="38854" y1="79352" x2="38854" y2="80278"/>
                        <a14:foregroundMark x1="43594" y1="77870" x2="44271" y2="77407"/>
                        <a14:foregroundMark x1="44271" y1="77407" x2="44323" y2="80185"/>
                        <a14:foregroundMark x1="45052" y1="77500" x2="46302" y2="77222"/>
                        <a14:foregroundMark x1="46302" y1="77222" x2="45521" y2="80278"/>
                        <a14:foregroundMark x1="46719" y1="77778" x2="46719" y2="78333"/>
                        <a14:foregroundMark x1="47292" y1="77315" x2="47396" y2="77778"/>
                        <a14:foregroundMark x1="48281" y1="77130" x2="46927" y2="80463"/>
                        <a14:foregroundMark x1="48021" y1="79352" x2="48073" y2="80278"/>
                        <a14:foregroundMark x1="52292" y1="77315" x2="53125" y2="76667"/>
                        <a14:foregroundMark x1="53125" y1="76759" x2="53229" y2="77778"/>
                        <a14:foregroundMark x1="53229" y1="77778" x2="52396" y2="79815"/>
                        <a14:foregroundMark x1="52396" y1="79815" x2="53281" y2="80000"/>
                        <a14:foregroundMark x1="54010" y1="77500" x2="54063" y2="79444"/>
                        <a14:foregroundMark x1="54948" y1="77222" x2="55000" y2="79444"/>
                        <a14:foregroundMark x1="57083" y1="76759" x2="55677" y2="79907"/>
                        <a14:foregroundMark x1="55417" y1="77315" x2="55521" y2="77778"/>
                        <a14:foregroundMark x1="56094" y1="77130" x2="56146" y2="77500"/>
                        <a14:foregroundMark x1="56823" y1="79074" x2="56719" y2="79815"/>
                        <a14:foregroundMark x1="57240" y1="78889" x2="57292" y2="79630"/>
                        <a14:foregroundMark x1="62396" y1="77593" x2="61563" y2="77593"/>
                        <a14:foregroundMark x1="61563" y1="77685" x2="61354" y2="79815"/>
                        <a14:foregroundMark x1="61510" y1="79259" x2="62135" y2="78704"/>
                        <a14:foregroundMark x1="62292" y1="78796" x2="62448" y2="80185"/>
                        <a14:foregroundMark x1="61615" y1="80556" x2="61875" y2="80556"/>
                        <a14:foregroundMark x1="63073" y1="77963" x2="63021" y2="78611"/>
                        <a14:foregroundMark x1="64531" y1="77593" x2="63125" y2="80741"/>
                        <a14:foregroundMark x1="64219" y1="79444" x2="64167" y2="80370"/>
                        <a14:foregroundMark x1="64635" y1="79537" x2="64740" y2="80370"/>
                        <a14:foregroundMark x1="61927" y1="74167" x2="64896" y2="73519"/>
                        <a14:foregroundMark x1="64635" y1="73519" x2="66719" y2="78426"/>
                        <a14:foregroundMark x1="66719" y1="78426" x2="66146" y2="82222"/>
                        <a14:foregroundMark x1="66146" y1="82222" x2="63385" y2="84722"/>
                        <a14:foregroundMark x1="63385" y1="84722" x2="60260" y2="81574"/>
                        <a14:foregroundMark x1="60260" y1="81574" x2="59948" y2="77037"/>
                        <a14:foregroundMark x1="59948" y1="77037" x2="61771" y2="74352"/>
                        <a14:foregroundMark x1="52448" y1="74074" x2="55260" y2="72870"/>
                        <a14:foregroundMark x1="55260" y1="72870" x2="57708" y2="75278"/>
                        <a14:foregroundMark x1="57708" y1="75278" x2="58229" y2="79907"/>
                        <a14:foregroundMark x1="58229" y1="79907" x2="56458" y2="83426"/>
                        <a14:foregroundMark x1="56406" y1="83426" x2="53542" y2="83426"/>
                        <a14:foregroundMark x1="53542" y1="83426" x2="51302" y2="80093"/>
                        <a14:foregroundMark x1="51302" y1="80093" x2="51667" y2="75648"/>
                        <a14:foregroundMark x1="51667" y1="75648" x2="52344" y2="74074"/>
                        <a14:foregroundMark x1="44896" y1="73519" x2="47813" y2="73333"/>
                        <a14:foregroundMark x1="47813" y1="73333" x2="49635" y2="78148"/>
                        <a14:foregroundMark x1="49635" y1="78148" x2="49115" y2="81852"/>
                        <a14:foregroundMark x1="49115" y1="81852" x2="47656" y2="83426"/>
                        <a14:foregroundMark x1="47656" y1="83426" x2="44531" y2="83889"/>
                        <a14:foregroundMark x1="44531" y1="83889" x2="42708" y2="79815"/>
                        <a14:foregroundMark x1="42708" y1="79815" x2="43333" y2="75185"/>
                        <a14:foregroundMark x1="43333" y1="75185" x2="44792" y2="73426"/>
                        <a14:foregroundMark x1="35365" y1="73704" x2="38490" y2="73426"/>
                        <a14:foregroundMark x1="38490" y1="73426" x2="40677" y2="77963"/>
                        <a14:foregroundMark x1="40677" y1="77963" x2="39948" y2="82500"/>
                        <a14:foregroundMark x1="39896" y1="82685" x2="37031" y2="84444"/>
                        <a14:foregroundMark x1="36875" y1="84444" x2="33906" y2="80741"/>
                        <a14:foregroundMark x1="33906" y1="80741" x2="34010" y2="75741"/>
                        <a14:foregroundMark x1="34010" y1="75741" x2="35417" y2="73704"/>
                        <a14:foregroundMark x1="26823" y1="73241" x2="29792" y2="73796"/>
                        <a14:foregroundMark x1="29792" y1="73796" x2="31406" y2="77963"/>
                        <a14:foregroundMark x1="31406" y1="77963" x2="30990" y2="81944"/>
                        <a14:foregroundMark x1="30990" y1="81944" x2="28958" y2="84074"/>
                        <a14:foregroundMark x1="28958" y1="84074" x2="26094" y2="83426"/>
                        <a14:foregroundMark x1="26094" y1="83426" x2="24583" y2="79815"/>
                        <a14:foregroundMark x1="24583" y1="79815" x2="24896" y2="76296"/>
                        <a14:foregroundMark x1="24896" y1="76296" x2="26823" y2="73148"/>
                        <a14:foregroundMark x1="16719" y1="73426" x2="19635" y2="73148"/>
                        <a14:foregroundMark x1="19635" y1="73148" x2="21719" y2="76574"/>
                        <a14:foregroundMark x1="21719" y1="76574" x2="21875" y2="79907"/>
                        <a14:foregroundMark x1="21875" y1="79907" x2="20625" y2="83056"/>
                        <a14:foregroundMark x1="20625" y1="83056" x2="17969" y2="84167"/>
                        <a14:foregroundMark x1="17969" y1="84167" x2="15260" y2="81111"/>
                        <a14:foregroundMark x1="15260" y1="81111" x2="14896" y2="77500"/>
                        <a14:foregroundMark x1="14896" y1="77500" x2="16823" y2="73426"/>
                        <a14:foregroundMark x1="16198" y1="57500" x2="18750" y2="56759"/>
                        <a14:foregroundMark x1="18750" y1="56759" x2="21094" y2="59722"/>
                        <a14:foregroundMark x1="21094" y1="59722" x2="21198" y2="63796"/>
                        <a14:foregroundMark x1="21198" y1="63796" x2="19531" y2="67407"/>
                        <a14:foregroundMark x1="19531" y1="67407" x2="15729" y2="67037"/>
                        <a14:foregroundMark x1="15729" y1="67037" x2="14375" y2="62037"/>
                        <a14:foregroundMark x1="14375" y1="62037" x2="16198" y2="57222"/>
                        <a14:foregroundMark x1="26510" y1="57130" x2="28958" y2="56944"/>
                        <a14:foregroundMark x1="28958" y1="56944" x2="30885" y2="61944"/>
                        <a14:foregroundMark x1="30885" y1="61944" x2="30208" y2="66204"/>
                        <a14:foregroundMark x1="30208" y1="66204" x2="28333" y2="67963"/>
                        <a14:foregroundMark x1="28333" y1="67963" x2="24688" y2="66204"/>
                        <a14:foregroundMark x1="24688" y1="66204" x2="23698" y2="61574"/>
                        <a14:foregroundMark x1="23698" y1="61574" x2="26302" y2="56852"/>
                        <a14:foregroundMark x1="34323" y1="57407" x2="37500" y2="57315"/>
                        <a14:foregroundMark x1="37500" y1="57315" x2="39375" y2="61111"/>
                        <a14:foregroundMark x1="39375" y1="61111" x2="39115" y2="65278"/>
                        <a14:foregroundMark x1="39115" y1="65278" x2="36823" y2="68148"/>
                        <a14:foregroundMark x1="36823" y1="68148" x2="33438" y2="66759"/>
                        <a14:foregroundMark x1="33438" y1="66759" x2="32344" y2="62037"/>
                        <a14:foregroundMark x1="32344" y1="62037" x2="34271" y2="57407"/>
                        <a14:foregroundMark x1="43021" y1="58241" x2="47083" y2="57315"/>
                        <a14:foregroundMark x1="47083" y1="57315" x2="49010" y2="62130"/>
                        <a14:foregroundMark x1="49010" y1="62222" x2="47917" y2="67037"/>
                        <a14:foregroundMark x1="47917" y1="67037" x2="44583" y2="68333"/>
                        <a14:foregroundMark x1="44583" y1="68333" x2="41719" y2="63704"/>
                        <a14:foregroundMark x1="41719" y1="63704" x2="43021" y2="58611"/>
                        <a14:foregroundMark x1="52812" y1="57593" x2="55156" y2="56759"/>
                        <a14:foregroundMark x1="55156" y1="56759" x2="57604" y2="61667"/>
                        <a14:foregroundMark x1="57604" y1="61667" x2="56927" y2="66019"/>
                        <a14:foregroundMark x1="56927" y1="66019" x2="53698" y2="68426"/>
                        <a14:foregroundMark x1="53698" y1="68426" x2="50625" y2="64259"/>
                        <a14:foregroundMark x1="50625" y1="64259" x2="51198" y2="58981"/>
                        <a14:foregroundMark x1="51198" y1="58981" x2="52760" y2="57593"/>
                        <a14:foregroundMark x1="61198" y1="56667" x2="64948" y2="56204"/>
                        <a14:foregroundMark x1="64948" y1="56204" x2="66615" y2="60093"/>
                        <a14:foregroundMark x1="66615" y1="60093" x2="66042" y2="63889"/>
                        <a14:foregroundMark x1="66042" y1="63889" x2="63854" y2="66944"/>
                        <a14:foregroundMark x1="63854" y1="66944" x2="61198" y2="65370"/>
                        <a14:foregroundMark x1="60938" y1="65278" x2="59583" y2="61852"/>
                        <a14:foregroundMark x1="59583" y1="61852" x2="61094" y2="56481"/>
                        <a14:foregroundMark x1="70365" y1="56204" x2="73333" y2="55648"/>
                        <a14:foregroundMark x1="73333" y1="55648" x2="75417" y2="59630"/>
                        <a14:foregroundMark x1="75417" y1="59630" x2="75469" y2="63241"/>
                        <a14:foregroundMark x1="75469" y1="63241" x2="73021" y2="66667"/>
                        <a14:foregroundMark x1="73021" y1="66667" x2="69948" y2="65833"/>
                        <a14:foregroundMark x1="69948" y1="65833" x2="68542" y2="60926"/>
                        <a14:foregroundMark x1="68542" y1="60926" x2="70208" y2="56019"/>
                        <a14:foregroundMark x1="19427" y1="62685" x2="19635" y2="62685"/>
                        <a14:foregroundMark x1="19688" y1="62963" x2="19688" y2="63611"/>
                        <a14:foregroundMark x1="16719" y1="63981" x2="17188" y2="63889"/>
                        <a14:backgroundMark x1="18229" y1="59907" x2="18229" y2="59907"/>
                        <a14:backgroundMark x1="16302" y1="59907" x2="19271" y2="58981"/>
                        <a14:backgroundMark x1="19531" y1="65185" x2="20573" y2="62593"/>
                        <a14:backgroundMark x1="15937" y1="60278" x2="15417" y2="62778"/>
                        <a14:backgroundMark x1="15417" y1="62778" x2="17031" y2="65741"/>
                        <a14:backgroundMark x1="17552" y1="63889" x2="18177" y2="62685"/>
                        <a14:backgroundMark x1="25052" y1="60185" x2="29010" y2="59630"/>
                        <a14:backgroundMark x1="26979" y1="65926" x2="29531" y2="64907"/>
                        <a14:backgroundMark x1="29479" y1="59907" x2="29792" y2="63148"/>
                        <a14:backgroundMark x1="25260" y1="60741" x2="25469" y2="65093"/>
                        <a14:backgroundMark x1="27187" y1="62870" x2="27656" y2="63056"/>
                        <a14:backgroundMark x1="28438" y1="61204" x2="28281" y2="62130"/>
                        <a14:backgroundMark x1="35938" y1="58704" x2="33646" y2="61204"/>
                        <a14:backgroundMark x1="33646" y1="61204" x2="34531" y2="65741"/>
                        <a14:backgroundMark x1="34844" y1="66204" x2="37188" y2="65185"/>
                        <a14:backgroundMark x1="37656" y1="59352" x2="38385" y2="61111"/>
                        <a14:backgroundMark x1="38385" y1="61111" x2="38542" y2="62870"/>
                        <a14:backgroundMark x1="36146" y1="64074" x2="35833" y2="62130"/>
                        <a14:backgroundMark x1="43333" y1="60185" x2="46302" y2="59352"/>
                        <a14:backgroundMark x1="43073" y1="60648" x2="43229" y2="64815"/>
                        <a14:backgroundMark x1="43229" y1="64815" x2="45365" y2="66389"/>
                        <a14:backgroundMark x1="45365" y1="66389" x2="47135" y2="65463"/>
                        <a14:backgroundMark x1="47135" y1="65463" x2="48125" y2="62963"/>
                        <a14:backgroundMark x1="45156" y1="64722" x2="45469" y2="63056"/>
                        <a14:backgroundMark x1="44427" y1="62593" x2="44427" y2="62593"/>
                        <a14:backgroundMark x1="16615" y1="75648" x2="20104" y2="75833"/>
                        <a14:backgroundMark x1="16302" y1="75926" x2="15885" y2="79444"/>
                        <a14:backgroundMark x1="15885" y1="79444" x2="16927" y2="82037"/>
                        <a14:backgroundMark x1="17292" y1="82222" x2="20156" y2="81667"/>
                        <a14:backgroundMark x1="19219" y1="80000" x2="19219" y2="78519"/>
                        <a14:backgroundMark x1="19583" y1="79444" x2="19948" y2="78981"/>
                        <a14:backgroundMark x1="21302" y1="77963" x2="21198" y2="77407"/>
                        <a14:backgroundMark x1="26458" y1="76111" x2="29375" y2="75463"/>
                        <a14:backgroundMark x1="26875" y1="82037" x2="29271" y2="81574"/>
                        <a14:backgroundMark x1="30156" y1="76204" x2="30781" y2="77407"/>
                        <a14:backgroundMark x1="30781" y1="77593" x2="30677" y2="79815"/>
                        <a14:backgroundMark x1="28177" y1="76944" x2="28281" y2="78796"/>
                        <a14:backgroundMark x1="26510" y1="77407" x2="26510" y2="79352"/>
                        <a14:backgroundMark x1="25313" y1="79537" x2="25260" y2="78333"/>
                        <a14:backgroundMark x1="26042" y1="76389" x2="25417" y2="77130"/>
                        <a14:backgroundMark x1="27396" y1="78519" x2="27396" y2="78519"/>
                        <a14:backgroundMark x1="20469" y1="77407" x2="20990" y2="76667"/>
                        <a14:backgroundMark x1="34896" y1="76389" x2="38854" y2="76111"/>
                        <a14:backgroundMark x1="35625" y1="82037" x2="38646" y2="81481"/>
                        <a14:backgroundMark x1="34479" y1="79907" x2="34323" y2="78148"/>
                        <a14:backgroundMark x1="37344" y1="78704" x2="36927" y2="77778"/>
                        <a14:backgroundMark x1="39531" y1="81019" x2="39740" y2="80093"/>
                        <a14:backgroundMark x1="44427" y1="76389" x2="47604" y2="75648"/>
                        <a14:backgroundMark x1="43802" y1="76574" x2="43385" y2="77870"/>
                        <a14:backgroundMark x1="43385" y1="78426" x2="43698" y2="79352"/>
                        <a14:backgroundMark x1="44375" y1="81481" x2="47656" y2="81759"/>
                        <a14:backgroundMark x1="48490" y1="81296" x2="48854" y2="80093"/>
                        <a14:backgroundMark x1="47604" y1="78056" x2="47865" y2="77593"/>
                        <a14:backgroundMark x1="52708" y1="76204" x2="56823" y2="75648"/>
                        <a14:backgroundMark x1="53229" y1="81759" x2="56615" y2="81204"/>
                        <a14:backgroundMark x1="52344" y1="76389" x2="51927" y2="78148"/>
                        <a14:backgroundMark x1="52500" y1="77870" x2="51979" y2="79444"/>
                        <a14:backgroundMark x1="52083" y1="80093" x2="52344" y2="80556"/>
                        <a14:backgroundMark x1="55260" y1="79444" x2="55677" y2="78704"/>
                        <a14:backgroundMark x1="54531" y1="78981" x2="54531" y2="77593"/>
                        <a14:backgroundMark x1="60885" y1="77778" x2="64063" y2="75000"/>
                        <a14:backgroundMark x1="65000" y1="76481" x2="65781" y2="79722"/>
                        <a14:backgroundMark x1="65573" y1="79352" x2="64375" y2="82778"/>
                        <a14:backgroundMark x1="64427" y1="82222" x2="61927" y2="82037"/>
                        <a14:backgroundMark x1="60833" y1="78519" x2="61094" y2="81019"/>
                        <a14:backgroundMark x1="62083" y1="78333" x2="62500" y2="78426"/>
                        <a14:backgroundMark x1="61875" y1="79907" x2="61875" y2="79907"/>
                        <a14:backgroundMark x1="51719" y1="61296" x2="54792" y2="58981"/>
                        <a14:backgroundMark x1="55990" y1="60093" x2="56719" y2="62685"/>
                        <a14:backgroundMark x1="56719" y1="62685" x2="55885" y2="65741"/>
                        <a14:backgroundMark x1="55885" y1="65741" x2="52448" y2="65463"/>
                        <a14:backgroundMark x1="51719" y1="61667" x2="52188" y2="64722"/>
                        <a14:backgroundMark x1="61510" y1="58981" x2="63958" y2="57407"/>
                        <a14:backgroundMark x1="65052" y1="59352" x2="65521" y2="61852"/>
                        <a14:backgroundMark x1="65573" y1="62500" x2="64375" y2="64630"/>
                        <a14:backgroundMark x1="64375" y1="64630" x2="61615" y2="64259"/>
                        <a14:backgroundMark x1="61615" y1="64259" x2="60573" y2="59537"/>
                        <a14:backgroundMark x1="62865" y1="63426" x2="62917" y2="61667"/>
                        <a14:backgroundMark x1="62083" y1="62315" x2="62083" y2="62315"/>
                        <a14:backgroundMark x1="62187" y1="60556" x2="62187" y2="60556"/>
                        <a14:backgroundMark x1="70469" y1="58796" x2="73854" y2="58241"/>
                        <a14:backgroundMark x1="70000" y1="58981" x2="69375" y2="60185"/>
                        <a14:backgroundMark x1="69375" y1="60185" x2="69688" y2="62870"/>
                        <a14:backgroundMark x1="69948" y1="63519" x2="72083" y2="65000"/>
                        <a14:backgroundMark x1="74635" y1="60556" x2="74844" y2="60278"/>
                        <a14:backgroundMark x1="73854" y1="60370" x2="74219" y2="59537"/>
                        <a14:backgroundMark x1="75052" y1="61667" x2="75052" y2="61667"/>
                        <a14:backgroundMark x1="31927" y1="60185" x2="31563" y2="65370"/>
                        <a14:backgroundMark x1="16875" y1="62870" x2="16823" y2="61574"/>
                      </a14:backgroundRemoval>
                    </a14:imgEffect>
                  </a14:imgLayer>
                </a14:imgProps>
              </a:ext>
            </a:extLst>
          </a:blip>
          <a:srcRect l="23085" t="55760" r="68229" b="29638"/>
          <a:stretch/>
        </p:blipFill>
        <p:spPr bwMode="auto">
          <a:xfrm>
            <a:off x="2735470" y="2112379"/>
            <a:ext cx="216000" cy="21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6326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descr="https://upload.wikimedia.org/wikipedia/commons/7/7b/Mapa_de_Parroquias_de_Quito.jpg"/>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604" b="99866" l="66745" r="100000">
                        <a14:foregroundMark x1="77360" y1="57009" x2="77360" y2="57009"/>
                        <a14:foregroundMark x1="77595" y1="57009" x2="77595" y2="57009"/>
                        <a14:foregroundMark x1="77689" y1="57143" x2="77689" y2="57143"/>
                        <a14:foregroundMark x1="79239" y1="51509" x2="79239" y2="51509"/>
                        <a14:foregroundMark x1="79098" y1="51643" x2="79098" y2="51643"/>
                        <a14:foregroundMark x1="83842" y1="26157" x2="83842" y2="26157"/>
                        <a14:foregroundMark x1="83795" y1="26693" x2="83795" y2="26693"/>
                        <a14:foregroundMark x1="83936" y1="27096" x2="83936" y2="27096"/>
                        <a14:backgroundMark x1="77595" y1="57478" x2="77595" y2="57478"/>
                        <a14:backgroundMark x1="72475" y1="68276" x2="72475" y2="68276"/>
                        <a14:backgroundMark x1="72663" y1="68813" x2="72663" y2="68813"/>
                        <a14:backgroundMark x1="84453" y1="42924" x2="84453" y2="42924"/>
                        <a14:backgroundMark x1="85157" y1="25687" x2="85157" y2="25687"/>
                        <a14:backgroundMark x1="85204" y1="25687" x2="85439" y2="25889"/>
                        <a14:backgroundMark x1="83232" y1="26023" x2="83795" y2="25620"/>
                        <a14:backgroundMark x1="83795" y1="25620" x2="83795" y2="25620"/>
                        <a14:backgroundMark x1="82010" y1="9658" x2="82621" y2="8317"/>
                        <a14:backgroundMark x1="82950" y1="8115" x2="83842" y2="7378"/>
                        <a14:backgroundMark x1="95444" y1="7981" x2="95679" y2="7646"/>
                        <a14:backgroundMark x1="96148" y1="7243" x2="96665" y2="7109"/>
                        <a14:backgroundMark x1="97041" y1="7042" x2="97229" y2="6841"/>
                      </a14:backgroundRemoval>
                    </a14:imgEffect>
                  </a14:imgLayer>
                </a14:imgProps>
              </a:ext>
              <a:ext uri="{28A0092B-C50C-407E-A947-70E740481C1C}">
                <a14:useLocalDpi xmlns:a14="http://schemas.microsoft.com/office/drawing/2010/main" val="0"/>
              </a:ext>
            </a:extLst>
          </a:blip>
          <a:srcRect l="66764" t="573"/>
          <a:stretch/>
        </p:blipFill>
        <p:spPr bwMode="auto">
          <a:xfrm>
            <a:off x="1574297" y="116632"/>
            <a:ext cx="3816424" cy="6741368"/>
          </a:xfrm>
          <a:prstGeom prst="rect">
            <a:avLst/>
          </a:prstGeom>
          <a:noFill/>
          <a:ln>
            <a:noFill/>
          </a:ln>
          <a:extLst>
            <a:ext uri="{53640926-AAD7-44D8-BBD7-CCE9431645EC}">
              <a14:shadowObscured xmlns:a14="http://schemas.microsoft.com/office/drawing/2010/main"/>
            </a:ext>
          </a:extLst>
        </p:spPr>
      </p:pic>
      <p:pic>
        <p:nvPicPr>
          <p:cNvPr id="5" name="Imagen 4">
            <a:hlinkClick r:id="" action="ppaction://noaction"/>
          </p:cNvPr>
          <p:cNvPicPr/>
          <p:nvPr/>
        </p:nvPicPr>
        <p:blipFill rotWithShape="1">
          <a:blip r:embed="rId4">
            <a:extLst>
              <a:ext uri="{BEBA8EAE-BF5A-486C-A8C5-ECC9F3942E4B}">
                <a14:imgProps xmlns:a14="http://schemas.microsoft.com/office/drawing/2010/main">
                  <a14:imgLayer r:embed="rId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15540" t="48411" r="65814" b="22820"/>
          <a:stretch/>
        </p:blipFill>
        <p:spPr bwMode="auto">
          <a:xfrm>
            <a:off x="3662529" y="476672"/>
            <a:ext cx="201600" cy="201600"/>
          </a:xfrm>
          <a:prstGeom prst="rect">
            <a:avLst/>
          </a:prstGeom>
          <a:ln>
            <a:noFill/>
          </a:ln>
          <a:extLst>
            <a:ext uri="{53640926-AAD7-44D8-BBD7-CCE9431645EC}">
              <a14:shadowObscured xmlns:a14="http://schemas.microsoft.com/office/drawing/2010/main"/>
            </a:ext>
          </a:extLst>
        </p:spPr>
      </p:pic>
      <p:pic>
        <p:nvPicPr>
          <p:cNvPr id="6" name="Imagen 5">
            <a:hlinkClick r:id="" action="ppaction://noaction"/>
          </p:cNvPr>
          <p:cNvPicPr/>
          <p:nvPr/>
        </p:nvPicPr>
        <p:blipFill rotWithShape="1">
          <a:blip r:embed="rId4">
            <a:extLst>
              <a:ext uri="{BEBA8EAE-BF5A-486C-A8C5-ECC9F3942E4B}">
                <a14:imgProps xmlns:a14="http://schemas.microsoft.com/office/drawing/2010/main">
                  <a14:imgLayer r:embed="rId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15540" t="48411" r="65814" b="22820"/>
          <a:stretch/>
        </p:blipFill>
        <p:spPr bwMode="auto">
          <a:xfrm>
            <a:off x="4454617" y="275072"/>
            <a:ext cx="201600" cy="201600"/>
          </a:xfrm>
          <a:prstGeom prst="rect">
            <a:avLst/>
          </a:prstGeom>
          <a:ln>
            <a:noFill/>
          </a:ln>
          <a:extLst>
            <a:ext uri="{53640926-AAD7-44D8-BBD7-CCE9431645EC}">
              <a14:shadowObscured xmlns:a14="http://schemas.microsoft.com/office/drawing/2010/main"/>
            </a:ext>
          </a:extLst>
        </p:spPr>
      </p:pic>
      <p:pic>
        <p:nvPicPr>
          <p:cNvPr id="7" name="Imagen 6">
            <a:hlinkClick r:id="" action="ppaction://noaction"/>
          </p:cNvPr>
          <p:cNvPicPr/>
          <p:nvPr/>
        </p:nvPicPr>
        <p:blipFill rotWithShape="1">
          <a:blip r:embed="rId6">
            <a:extLst>
              <a:ext uri="{BEBA8EAE-BF5A-486C-A8C5-ECC9F3942E4B}">
                <a14:imgProps xmlns:a14="http://schemas.microsoft.com/office/drawing/2010/main">
                  <a14:imgLayer r:embed="rId7">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39418" t="15855" r="47158" b="62347"/>
          <a:stretch/>
        </p:blipFill>
        <p:spPr>
          <a:xfrm>
            <a:off x="5155955" y="908720"/>
            <a:ext cx="234766" cy="229860"/>
          </a:xfrm>
          <a:prstGeom prst="rect">
            <a:avLst/>
          </a:prstGeom>
        </p:spPr>
      </p:pic>
      <p:pic>
        <p:nvPicPr>
          <p:cNvPr id="8" name="Imagen 7">
            <a:hlinkClick r:id="" action="ppaction://noaction"/>
          </p:cNvPr>
          <p:cNvPicPr/>
          <p:nvPr/>
        </p:nvPicPr>
        <p:blipFill rotWithShape="1">
          <a:blip r:embed="rId6">
            <a:extLst>
              <a:ext uri="{BEBA8EAE-BF5A-486C-A8C5-ECC9F3942E4B}">
                <a14:imgProps xmlns:a14="http://schemas.microsoft.com/office/drawing/2010/main">
                  <a14:imgLayer r:embed="rId7">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39418" t="15855" r="47158" b="62347"/>
          <a:stretch/>
        </p:blipFill>
        <p:spPr>
          <a:xfrm>
            <a:off x="5273338" y="1412776"/>
            <a:ext cx="234766" cy="229860"/>
          </a:xfrm>
          <a:prstGeom prst="rect">
            <a:avLst/>
          </a:prstGeom>
        </p:spPr>
      </p:pic>
      <p:pic>
        <p:nvPicPr>
          <p:cNvPr id="9" name="Imagen 8">
            <a:hlinkClick r:id="" action="ppaction://noaction"/>
          </p:cNvPr>
          <p:cNvPicPr/>
          <p:nvPr/>
        </p:nvPicPr>
        <p:blipFill rotWithShape="1">
          <a:blip r:embed="rId6">
            <a:extLst>
              <a:ext uri="{BEBA8EAE-BF5A-486C-A8C5-ECC9F3942E4B}">
                <a14:imgProps xmlns:a14="http://schemas.microsoft.com/office/drawing/2010/main">
                  <a14:imgLayer r:embed="rId7">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39418" t="15855" r="47158" b="62347"/>
          <a:stretch/>
        </p:blipFill>
        <p:spPr>
          <a:xfrm>
            <a:off x="3158473" y="2780928"/>
            <a:ext cx="234766" cy="229860"/>
          </a:xfrm>
          <a:prstGeom prst="rect">
            <a:avLst/>
          </a:prstGeom>
        </p:spPr>
      </p:pic>
      <p:pic>
        <p:nvPicPr>
          <p:cNvPr id="10" name="Imagen 9">
            <a:hlinkClick r:id="" action="ppaction://noaction"/>
          </p:cNvPr>
          <p:cNvPicPr/>
          <p:nvPr/>
        </p:nvPicPr>
        <p:blipFill rotWithShape="1">
          <a:blip r:embed="rId6">
            <a:extLst>
              <a:ext uri="{BEBA8EAE-BF5A-486C-A8C5-ECC9F3942E4B}">
                <a14:imgProps xmlns:a14="http://schemas.microsoft.com/office/drawing/2010/main">
                  <a14:imgLayer r:embed="rId7">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63693" t="18834" r="23478" b="60645"/>
          <a:stretch/>
        </p:blipFill>
        <p:spPr>
          <a:xfrm>
            <a:off x="3378109" y="1916832"/>
            <a:ext cx="208800" cy="201600"/>
          </a:xfrm>
          <a:prstGeom prst="rect">
            <a:avLst/>
          </a:prstGeom>
        </p:spPr>
      </p:pic>
      <p:pic>
        <p:nvPicPr>
          <p:cNvPr id="11" name="Imagen 10">
            <a:hlinkClick r:id="" action="ppaction://noaction"/>
          </p:cNvPr>
          <p:cNvPicPr/>
          <p:nvPr/>
        </p:nvPicPr>
        <p:blipFill rotWithShape="1">
          <a:blip r:embed="rId6">
            <a:extLst>
              <a:ext uri="{BEBA8EAE-BF5A-486C-A8C5-ECC9F3942E4B}">
                <a14:imgProps xmlns:a14="http://schemas.microsoft.com/office/drawing/2010/main">
                  <a14:imgLayer r:embed="rId7">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63693" t="18834" r="23478" b="60645"/>
          <a:stretch/>
        </p:blipFill>
        <p:spPr>
          <a:xfrm>
            <a:off x="2654417" y="4077072"/>
            <a:ext cx="208800" cy="201600"/>
          </a:xfrm>
          <a:prstGeom prst="rect">
            <a:avLst/>
          </a:prstGeom>
        </p:spPr>
      </p:pic>
      <p:pic>
        <p:nvPicPr>
          <p:cNvPr id="12" name="Imagen 11">
            <a:hlinkClick r:id="" action="ppaction://noaction"/>
          </p:cNvPr>
          <p:cNvPicPr/>
          <p:nvPr/>
        </p:nvPicPr>
        <p:blipFill rotWithShape="1">
          <a:blip r:embed="rId4">
            <a:extLst>
              <a:ext uri="{BEBA8EAE-BF5A-486C-A8C5-ECC9F3942E4B}">
                <a14:imgProps xmlns:a14="http://schemas.microsoft.com/office/drawing/2010/main">
                  <a14:imgLayer r:embed="rId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18040" t="16485" r="62131" b="54746"/>
          <a:stretch/>
        </p:blipFill>
        <p:spPr bwMode="auto">
          <a:xfrm>
            <a:off x="4022569" y="1509182"/>
            <a:ext cx="219318" cy="198000"/>
          </a:xfrm>
          <a:prstGeom prst="rect">
            <a:avLst/>
          </a:prstGeom>
          <a:ln>
            <a:noFill/>
          </a:ln>
          <a:extLst>
            <a:ext uri="{53640926-AAD7-44D8-BBD7-CCE9431645EC}">
              <a14:shadowObscured xmlns:a14="http://schemas.microsoft.com/office/drawing/2010/main"/>
            </a:ext>
          </a:extLst>
        </p:spPr>
      </p:pic>
      <p:pic>
        <p:nvPicPr>
          <p:cNvPr id="13" name="Imagen 12">
            <a:hlinkClick r:id="" action="ppaction://noaction"/>
          </p:cNvPr>
          <p:cNvPicPr/>
          <p:nvPr/>
        </p:nvPicPr>
        <p:blipFill rotWithShape="1">
          <a:blip r:embed="rId4">
            <a:extLst>
              <a:ext uri="{BEBA8EAE-BF5A-486C-A8C5-ECC9F3942E4B}">
                <a14:imgProps xmlns:a14="http://schemas.microsoft.com/office/drawing/2010/main">
                  <a14:imgLayer r:embed="rId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18040" t="16485" r="62131" b="54746"/>
          <a:stretch/>
        </p:blipFill>
        <p:spPr bwMode="auto">
          <a:xfrm>
            <a:off x="2856017" y="5956158"/>
            <a:ext cx="222346" cy="191122"/>
          </a:xfrm>
          <a:prstGeom prst="rect">
            <a:avLst/>
          </a:prstGeom>
          <a:ln>
            <a:noFill/>
          </a:ln>
          <a:extLst>
            <a:ext uri="{53640926-AAD7-44D8-BBD7-CCE9431645EC}">
              <a14:shadowObscured xmlns:a14="http://schemas.microsoft.com/office/drawing/2010/main"/>
            </a:ext>
          </a:extLst>
        </p:spPr>
      </p:pic>
      <p:pic>
        <p:nvPicPr>
          <p:cNvPr id="14" name="Imagen 13">
            <a:hlinkClick r:id="" action="ppaction://noaction"/>
          </p:cNvPr>
          <p:cNvPicPr/>
          <p:nvPr/>
        </p:nvPicPr>
        <p:blipFill rotWithShape="1">
          <a:blip r:embed="rId8">
            <a:extLst>
              <a:ext uri="{BEBA8EAE-BF5A-486C-A8C5-ECC9F3942E4B}">
                <a14:imgProps xmlns:a14="http://schemas.microsoft.com/office/drawing/2010/main">
                  <a14:imgLayer r:embed="rId7">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foregroundMark x1="16250" y1="73889" x2="16719" y2="7370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Mark x1="18177" y1="26296" x2="21875" y2="26204"/>
                        <a14:backgroundMark x1="30156" y1="33611" x2="34167" y2="33241"/>
                        <a14:backgroundMark x1="20260" y1="32870" x2="20104" y2="30000"/>
                        <a14:backgroundMark x1="32865" y1="32130" x2="32500" y2="25000"/>
                      </a14:backgroundRemoval>
                    </a14:imgEffect>
                  </a14:imgLayer>
                </a14:imgProps>
              </a:ext>
            </a:extLst>
          </a:blip>
          <a:srcRect l="26135" t="20412" r="61396" b="60217"/>
          <a:stretch/>
        </p:blipFill>
        <p:spPr>
          <a:xfrm>
            <a:off x="4554912" y="1555502"/>
            <a:ext cx="202609" cy="201869"/>
          </a:xfrm>
          <a:prstGeom prst="rect">
            <a:avLst/>
          </a:prstGeom>
        </p:spPr>
      </p:pic>
      <p:pic>
        <p:nvPicPr>
          <p:cNvPr id="16" name="Imagen 15">
            <a:hlinkClick r:id="" action="ppaction://noaction"/>
          </p:cNvPr>
          <p:cNvPicPr/>
          <p:nvPr/>
        </p:nvPicPr>
        <p:blipFill rotWithShape="1">
          <a:blip r:embed="rId8">
            <a:extLst>
              <a:ext uri="{BEBA8EAE-BF5A-486C-A8C5-ECC9F3942E4B}">
                <a14:imgProps xmlns:a14="http://schemas.microsoft.com/office/drawing/2010/main">
                  <a14:imgLayer r:embed="rId7">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foregroundMark x1="16250" y1="73889" x2="16719" y2="7370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Mark x1="18177" y1="26296" x2="21875" y2="26204"/>
                        <a14:backgroundMark x1="30156" y1="33611" x2="34167" y2="33241"/>
                        <a14:backgroundMark x1="20260" y1="32870" x2="20104" y2="30000"/>
                        <a14:backgroundMark x1="32865" y1="32130" x2="32500" y2="25000"/>
                      </a14:backgroundRemoval>
                    </a14:imgEffect>
                  </a14:imgLayer>
                </a14:imgProps>
              </a:ext>
            </a:extLst>
          </a:blip>
          <a:srcRect l="26135" t="20412" r="61396" b="60217"/>
          <a:stretch/>
        </p:blipFill>
        <p:spPr>
          <a:xfrm>
            <a:off x="2755781" y="3510960"/>
            <a:ext cx="202609" cy="201869"/>
          </a:xfrm>
          <a:prstGeom prst="rect">
            <a:avLst/>
          </a:prstGeom>
        </p:spPr>
      </p:pic>
      <p:pic>
        <p:nvPicPr>
          <p:cNvPr id="17" name="Imagen 16">
            <a:hlinkClick r:id="" action="ppaction://noaction"/>
          </p:cNvPr>
          <p:cNvPicPr/>
          <p:nvPr/>
        </p:nvPicPr>
        <p:blipFill rotWithShape="1">
          <a:blip r:embed="rId6">
            <a:extLst>
              <a:ext uri="{BEBA8EAE-BF5A-486C-A8C5-ECC9F3942E4B}">
                <a14:imgProps xmlns:a14="http://schemas.microsoft.com/office/drawing/2010/main">
                  <a14:imgLayer r:embed="rId7">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25958" t="41622" r="61292" b="37733"/>
          <a:stretch/>
        </p:blipFill>
        <p:spPr>
          <a:xfrm>
            <a:off x="2222369" y="6237312"/>
            <a:ext cx="197026" cy="216024"/>
          </a:xfrm>
          <a:prstGeom prst="rect">
            <a:avLst/>
          </a:prstGeom>
        </p:spPr>
      </p:pic>
      <p:pic>
        <p:nvPicPr>
          <p:cNvPr id="18" name="Imagen 17">
            <a:hlinkClick r:id="" action="ppaction://noaction"/>
          </p:cNvPr>
          <p:cNvPicPr/>
          <p:nvPr/>
        </p:nvPicPr>
        <p:blipFill rotWithShape="1">
          <a:blip r:embed="rId6">
            <a:extLst>
              <a:ext uri="{BEBA8EAE-BF5A-486C-A8C5-ECC9F3942E4B}">
                <a14:imgProps xmlns:a14="http://schemas.microsoft.com/office/drawing/2010/main">
                  <a14:imgLayer r:embed="rId7">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25958" t="41622" r="61292" b="37733"/>
          <a:stretch/>
        </p:blipFill>
        <p:spPr>
          <a:xfrm>
            <a:off x="2654417" y="5181837"/>
            <a:ext cx="201600" cy="201600"/>
          </a:xfrm>
          <a:prstGeom prst="rect">
            <a:avLst/>
          </a:prstGeom>
        </p:spPr>
      </p:pic>
      <p:pic>
        <p:nvPicPr>
          <p:cNvPr id="19" name="Imagen 18">
            <a:hlinkClick r:id="" action="ppaction://noaction"/>
          </p:cNvPr>
          <p:cNvPicPr/>
          <p:nvPr/>
        </p:nvPicPr>
        <p:blipFill rotWithShape="1">
          <a:blip r:embed="rId6">
            <a:extLst>
              <a:ext uri="{BEBA8EAE-BF5A-486C-A8C5-ECC9F3942E4B}">
                <a14:imgProps xmlns:a14="http://schemas.microsoft.com/office/drawing/2010/main">
                  <a14:imgLayer r:embed="rId7">
                    <a14:imgEffect>
                      <a14:backgroundRemoval t="19630" b="83519" l="13698" r="76667">
                        <a14:foregroundMark x1="17240" y1="31019" x2="17604" y2="31019"/>
                        <a14:foregroundMark x1="18490" y1="29074" x2="19115" y2="28333"/>
                        <a14:foregroundMark x1="20521" y1="28981" x2="20521" y2="29722"/>
                        <a14:foregroundMark x1="22656" y1="28148" x2="20625" y2="32963"/>
                        <a14:foregroundMark x1="22188" y1="31111" x2="22188" y2="32222"/>
                        <a14:foregroundMark x1="20885" y1="21944" x2="23281" y2="23704"/>
                        <a14:foregroundMark x1="23438" y1="24074" x2="24688" y2="28241"/>
                        <a14:foregroundMark x1="19688" y1="22037" x2="15104" y2="25833"/>
                        <a14:foregroundMark x1="15104" y1="25833" x2="14427" y2="31944"/>
                        <a14:foregroundMark x1="14427" y1="31944" x2="16875" y2="36852"/>
                        <a14:foregroundMark x1="16875" y1="36852" x2="20208" y2="38611"/>
                        <a14:foregroundMark x1="20208" y1="38611" x2="24219" y2="35093"/>
                        <a14:foregroundMark x1="24219" y1="35093" x2="25000" y2="27963"/>
                        <a14:foregroundMark x1="19792" y1="22963" x2="21875" y2="23704"/>
                        <a14:foregroundMark x1="30885" y1="27963" x2="31771" y2="27593"/>
                        <a14:foregroundMark x1="31771" y1="27593" x2="32292" y2="28704"/>
                        <a14:foregroundMark x1="33021" y1="27963" x2="32969" y2="28981"/>
                        <a14:foregroundMark x1="34948" y1="27593" x2="33281" y2="32037"/>
                        <a14:foregroundMark x1="34531" y1="30278" x2="34583" y2="31481"/>
                        <a14:foregroundMark x1="29688" y1="30185" x2="30260" y2="30093"/>
                        <a14:foregroundMark x1="31406" y1="21389" x2="28125" y2="23981"/>
                        <a14:foregroundMark x1="28125" y1="23981" x2="26615" y2="29167"/>
                        <a14:foregroundMark x1="26615" y1="29167" x2="27500" y2="33704"/>
                        <a14:foregroundMark x1="27500" y1="33704" x2="30521" y2="37778"/>
                        <a14:foregroundMark x1="30521" y1="37778" x2="34219" y2="37222"/>
                        <a14:foregroundMark x1="34219" y1="37222" x2="36667" y2="33519"/>
                        <a14:foregroundMark x1="36667" y1="33519" x2="37240" y2="26759"/>
                        <a14:foregroundMark x1="37240" y1="26759" x2="34271" y2="22222"/>
                        <a14:foregroundMark x1="34271" y1="22315" x2="31615" y2="21296"/>
                        <a14:foregroundMark x1="32188" y1="22593" x2="34271" y2="22870"/>
                        <a14:foregroundMark x1="33646" y1="23148" x2="34167" y2="23241"/>
                        <a14:foregroundMark x1="42240" y1="29167" x2="42969" y2="29444"/>
                        <a14:foregroundMark x1="43542" y1="26944" x2="44375" y2="26759"/>
                        <a14:foregroundMark x1="43854" y1="28519" x2="44740" y2="27963"/>
                        <a14:foregroundMark x1="44740" y1="27963" x2="44531" y2="26574"/>
                        <a14:foregroundMark x1="44531" y1="26574" x2="44115" y2="26759"/>
                        <a14:foregroundMark x1="43854" y1="28889" x2="44792" y2="29444"/>
                        <a14:foregroundMark x1="43438" y1="30833" x2="44688" y2="30463"/>
                        <a14:foregroundMark x1="44688" y1="30463" x2="45000" y2="29444"/>
                        <a14:foregroundMark x1="45625" y1="27315" x2="45677" y2="28241"/>
                        <a14:foregroundMark x1="45938" y1="31019" x2="47813" y2="26389"/>
                        <a14:foregroundMark x1="47240" y1="29444" x2="47188" y2="30185"/>
                        <a14:foregroundMark x1="44063" y1="20463" x2="46875" y2="21204"/>
                        <a14:foregroundMark x1="48802" y1="22778" x2="50208" y2="28704"/>
                        <a14:foregroundMark x1="43958" y1="20741" x2="40625" y2="24074"/>
                        <a14:foregroundMark x1="40625" y1="24074" x2="39635" y2="29352"/>
                        <a14:foregroundMark x1="39635" y1="29352" x2="40938" y2="34537"/>
                        <a14:foregroundMark x1="40938" y1="34537" x2="44688" y2="36759"/>
                        <a14:foregroundMark x1="44688" y1="36759" x2="47813" y2="35648"/>
                        <a14:foregroundMark x1="47813" y1="35648" x2="50156" y2="30556"/>
                        <a14:foregroundMark x1="58646" y1="21204" x2="61615" y2="24352"/>
                        <a14:foregroundMark x1="61979" y1="24722" x2="63021" y2="28333"/>
                        <a14:foregroundMark x1="62708" y1="27870" x2="62344" y2="33426"/>
                        <a14:foregroundMark x1="62396" y1="32870" x2="59844" y2="36574"/>
                        <a14:foregroundMark x1="59844" y1="36574" x2="57083" y2="37593"/>
                        <a14:foregroundMark x1="57083" y1="37593" x2="53594" y2="34722"/>
                        <a14:foregroundMark x1="53594" y1="34722" x2="52448" y2="28889"/>
                        <a14:foregroundMark x1="52448" y1="28889" x2="53698" y2="23056"/>
                        <a14:foregroundMark x1="53698" y1="23056" x2="57917" y2="20648"/>
                        <a14:foregroundMark x1="56979" y1="27500" x2="56927" y2="31111"/>
                        <a14:foregroundMark x1="54479" y1="30000" x2="55104" y2="29815"/>
                        <a14:foregroundMark x1="57917" y1="27778" x2="57917" y2="28611"/>
                        <a14:foregroundMark x1="60000" y1="27130" x2="58177" y2="31204"/>
                        <a14:foregroundMark x1="59479" y1="30370" x2="59531" y2="31111"/>
                        <a14:foregroundMark x1="65781" y1="24630" x2="69531" y2="20463"/>
                        <a14:foregroundMark x1="70052" y1="20370" x2="74115" y2="22593"/>
                        <a14:foregroundMark x1="74427" y1="23704" x2="75625" y2="29722"/>
                        <a14:foregroundMark x1="75365" y1="29630" x2="74115" y2="34537"/>
                        <a14:foregroundMark x1="74115" y1="34537" x2="70885" y2="36759"/>
                        <a14:foregroundMark x1="70885" y1="36759" x2="66406" y2="35093"/>
                        <a14:foregroundMark x1="66406" y1="35093" x2="64896" y2="30093"/>
                        <a14:foregroundMark x1="64896" y1="30093" x2="65625" y2="24815"/>
                        <a14:foregroundMark x1="28281" y1="71111" x2="30104" y2="66759"/>
                        <a14:foregroundMark x1="30625" y1="66574" x2="33333" y2="65278"/>
                        <a14:foregroundMark x1="33958" y1="65278" x2="35885" y2="66204"/>
                        <a14:foregroundMark x1="36406" y1="66944" x2="38542" y2="71852"/>
                        <a14:foregroundMark x1="38542" y1="71852" x2="37865" y2="77500"/>
                        <a14:foregroundMark x1="37865" y1="77500" x2="35365" y2="81019"/>
                        <a14:foregroundMark x1="35365" y1="81019" x2="31042" y2="81204"/>
                        <a14:foregroundMark x1="31042" y1="81204" x2="27969" y2="76019"/>
                        <a14:foregroundMark x1="27969" y1="76019" x2="28229" y2="70463"/>
                        <a14:foregroundMark x1="29583" y1="74167" x2="30156" y2="74167"/>
                        <a14:foregroundMark x1="30938" y1="71574" x2="32292" y2="71574"/>
                        <a14:foregroundMark x1="32292" y1="71574" x2="31250" y2="75278"/>
                        <a14:foregroundMark x1="34167" y1="71389" x2="33125" y2="71574"/>
                        <a14:foregroundMark x1="33125" y1="71574" x2="32969" y2="72870"/>
                        <a14:foregroundMark x1="35104" y1="71852" x2="35000" y2="72870"/>
                        <a14:foregroundMark x1="37135" y1="71574" x2="35417" y2="75648"/>
                        <a14:foregroundMark x1="36823" y1="74074" x2="36667" y2="75278"/>
                        <a14:foregroundMark x1="14948" y1="73148" x2="16406" y2="67037"/>
                        <a14:foregroundMark x1="16406" y1="67037" x2="20052" y2="64630"/>
                        <a14:foregroundMark x1="20052" y1="64630" x2="24531" y2="67870"/>
                        <a14:foregroundMark x1="24531" y1="67870" x2="25365" y2="71944"/>
                        <a14:foregroundMark x1="25365" y1="71944" x2="25052" y2="76759"/>
                        <a14:foregroundMark x1="25052" y1="76759" x2="22917" y2="80185"/>
                        <a14:foregroundMark x1="22917" y1="80185" x2="20677" y2="81759"/>
                        <a14:foregroundMark x1="20677" y1="81759" x2="17396" y2="80000"/>
                        <a14:foregroundMark x1="14896" y1="73241" x2="15156" y2="76204"/>
                        <a14:foregroundMark x1="15156" y1="76204" x2="17240" y2="79630"/>
                        <a14:foregroundMark x1="33021" y1="73241" x2="34010" y2="73241"/>
                        <a14:foregroundMark x1="34010" y1="73241" x2="34323" y2="74259"/>
                        <a14:foregroundMark x1="34323" y1="74259" x2="34271" y2="75093"/>
                        <a14:foregroundMark x1="34271" y1="75093" x2="33802" y2="75463"/>
                        <a14:foregroundMark x1="33802" y1="75463" x2="33021" y2="75278"/>
                        <a14:foregroundMark x1="17135" y1="51667" x2="17500" y2="51667"/>
                        <a14:foregroundMark x1="18438" y1="49074" x2="18385" y2="50370"/>
                        <a14:foregroundMark x1="19427" y1="48981" x2="19740" y2="50648"/>
                        <a14:foregroundMark x1="20469" y1="49444" x2="20313" y2="50556"/>
                        <a14:foregroundMark x1="20677" y1="53148" x2="22344" y2="48889"/>
                        <a14:foregroundMark x1="22031" y1="51852" x2="22031" y2="52593"/>
                        <a14:foregroundMark x1="18802" y1="43333" x2="20990" y2="42685"/>
                        <a14:foregroundMark x1="20990" y1="42685" x2="25208" y2="48981"/>
                        <a14:foregroundMark x1="25208" y1="48981" x2="24219" y2="56111"/>
                        <a14:foregroundMark x1="24219" y1="56111" x2="20104" y2="59815"/>
                        <a14:foregroundMark x1="20104" y1="59815" x2="14948" y2="55278"/>
                        <a14:foregroundMark x1="14948" y1="55278" x2="14323" y2="49167"/>
                        <a14:foregroundMark x1="14583" y1="49352" x2="16927" y2="44352"/>
                        <a14:foregroundMark x1="16927" y1="44352" x2="18594" y2="43333"/>
                        <a14:foregroundMark x1="17448" y1="71667" x2="18333" y2="71111"/>
                        <a14:foregroundMark x1="18333" y1="71111" x2="18698" y2="71944"/>
                        <a14:foregroundMark x1="18698" y1="71944" x2="18490" y2="72963"/>
                        <a14:foregroundMark x1="18490" y1="72963" x2="17604" y2="75000"/>
                        <a14:foregroundMark x1="17604" y1="75000" x2="18698" y2="75093"/>
                        <a14:foregroundMark x1="19688" y1="72037" x2="19792" y2="72870"/>
                        <a14:foregroundMark x1="20781" y1="71667" x2="21042" y2="73333"/>
                        <a14:foregroundMark x1="21771" y1="71389" x2="21823" y2="72685"/>
                        <a14:foregroundMark x1="23646" y1="71389" x2="22031" y2="75463"/>
                        <a14:foregroundMark x1="23385" y1="73981" x2="23333" y2="75093"/>
                        <a14:foregroundMark x1="30833" y1="44630" x2="34323" y2="43796"/>
                        <a14:foregroundMark x1="34323" y1="43796" x2="37396" y2="49352"/>
                        <a14:foregroundMark x1="37396" y1="49352" x2="37448" y2="54444"/>
                        <a14:foregroundMark x1="37448" y1="54444" x2="35938" y2="58241"/>
                        <a14:foregroundMark x1="35938" y1="58241" x2="31823" y2="59815"/>
                        <a14:foregroundMark x1="31823" y1="59815" x2="28385" y2="56944"/>
                        <a14:foregroundMark x1="28385" y1="56944" x2="27135" y2="50556"/>
                        <a14:foregroundMark x1="27135" y1="50556" x2="29115" y2="45000"/>
                        <a14:foregroundMark x1="29115" y1="45000" x2="30833" y2="44630"/>
                        <a14:foregroundMark x1="28698" y1="52500" x2="29271" y2="52500"/>
                        <a14:foregroundMark x1="30677" y1="50185" x2="30781" y2="53611"/>
                        <a14:foregroundMark x1="30312" y1="53889" x2="31354" y2="53704"/>
                        <a14:foregroundMark x1="30052" y1="50463" x2="30781" y2="49907"/>
                        <a14:foregroundMark x1="32292" y1="50741" x2="32240" y2="53704"/>
                        <a14:foregroundMark x1="33333" y1="50648" x2="33542" y2="52963"/>
                        <a14:foregroundMark x1="34323" y1="50556" x2="34271" y2="51389"/>
                        <a14:foregroundMark x1="35000" y1="49815" x2="35052" y2="51019"/>
                        <a14:foregroundMark x1="36250" y1="49907" x2="34531" y2="54074"/>
                        <a14:foregroundMark x1="35781" y1="52778" x2="35938" y2="53889"/>
                        <a14:foregroundMark x1="36563" y1="52315" x2="36563" y2="53519"/>
                        <a14:foregroundMark x1="42865" y1="43796" x2="47396" y2="43704"/>
                        <a14:foregroundMark x1="47396" y1="43704" x2="50313" y2="49352"/>
                        <a14:foregroundMark x1="50313" y1="49352" x2="49271" y2="56574"/>
                        <a14:foregroundMark x1="49271" y1="56574" x2="45365" y2="59537"/>
                        <a14:foregroundMark x1="45365" y1="59537" x2="40573" y2="56204"/>
                        <a14:foregroundMark x1="40573" y1="56204" x2="39740" y2="49815"/>
                        <a14:foregroundMark x1="39740" y1="49815" x2="42813" y2="43611"/>
                        <a14:foregroundMark x1="41458" y1="51759" x2="42135" y2="51759"/>
                        <a14:foregroundMark x1="42917" y1="49630" x2="43646" y2="48889"/>
                        <a14:foregroundMark x1="43646" y1="48889" x2="43594" y2="53056"/>
                        <a14:foregroundMark x1="42917" y1="53241" x2="43854" y2="52963"/>
                        <a14:foregroundMark x1="45052" y1="49630" x2="45625" y2="48889"/>
                        <a14:foregroundMark x1="45625" y1="48889" x2="45625" y2="52778"/>
                        <a14:foregroundMark x1="45156" y1="53241" x2="46042" y2="52963"/>
                        <a14:foregroundMark x1="46927" y1="49815" x2="46927" y2="50741"/>
                        <a14:foregroundMark x1="47760" y1="49537" x2="47865" y2="50648"/>
                        <a14:foregroundMark x1="47292" y1="53519" x2="49063" y2="48889"/>
                        <a14:foregroundMark x1="48542" y1="52130" x2="48594" y2="52778"/>
                        <a14:foregroundMark x1="49219" y1="51852" x2="49271" y2="52870"/>
                        <a14:foregroundMark x1="58281" y1="41852" x2="56094" y2="41944"/>
                        <a14:foregroundMark x1="56094" y1="41944" x2="53021" y2="46944"/>
                        <a14:foregroundMark x1="53021" y1="46944" x2="52760" y2="53519"/>
                        <a14:foregroundMark x1="52760" y1="53519" x2="55313" y2="57963"/>
                        <a14:foregroundMark x1="55313" y1="57963" x2="59740" y2="57963"/>
                        <a14:foregroundMark x1="59740" y1="57963" x2="62865" y2="52500"/>
                        <a14:foregroundMark x1="62865" y1="52500" x2="62396" y2="45833"/>
                        <a14:foregroundMark x1="62396" y1="45833" x2="58177" y2="41759"/>
                        <a14:foregroundMark x1="54167" y1="50833" x2="54792" y2="50833"/>
                        <a14:foregroundMark x1="55833" y1="48426" x2="56146" y2="48241"/>
                        <a14:foregroundMark x1="56250" y1="48241" x2="56198" y2="52037"/>
                        <a14:foregroundMark x1="55625" y1="52037" x2="56771" y2="52130"/>
                        <a14:foregroundMark x1="57552" y1="48241" x2="58542" y2="48241"/>
                        <a14:foregroundMark x1="58542" y1="48241" x2="58750" y2="48981"/>
                        <a14:foregroundMark x1="58750" y1="48981" x2="57760" y2="51667"/>
                        <a14:foregroundMark x1="57813" y1="51667" x2="57865" y2="52130"/>
                        <a14:foregroundMark x1="57865" y1="52130" x2="58906" y2="52222"/>
                        <a14:foregroundMark x1="59635" y1="48519" x2="59688" y2="49537"/>
                        <a14:foregroundMark x1="61667" y1="48148" x2="59896" y2="52315"/>
                        <a14:foregroundMark x1="61302" y1="50926" x2="61302" y2="52315"/>
                        <a14:foregroundMark x1="61979" y1="50926" x2="62083" y2="51667"/>
                        <a14:foregroundMark x1="60417" y1="48426" x2="60521" y2="49352"/>
                        <a14:foregroundMark x1="70104" y1="42315" x2="73750" y2="42778"/>
                        <a14:foregroundMark x1="73750" y1="42778" x2="76302" y2="49537"/>
                        <a14:foregroundMark x1="70104" y1="42407" x2="66302" y2="46111"/>
                        <a14:foregroundMark x1="66302" y1="46111" x2="65990" y2="54074"/>
                        <a14:foregroundMark x1="65990" y1="54074" x2="69375" y2="57963"/>
                        <a14:foregroundMark x1="69375" y1="57963" x2="74271" y2="57037"/>
                        <a14:foregroundMark x1="74271" y1="57037" x2="76667" y2="49907"/>
                        <a14:foregroundMark x1="67344" y1="50556" x2="68125" y2="50741"/>
                        <a14:foregroundMark x1="68906" y1="48981" x2="69479" y2="48148"/>
                        <a14:foregroundMark x1="69479" y1="48148" x2="69531" y2="51759"/>
                        <a14:foregroundMark x1="69063" y1="52222" x2="70260" y2="52037"/>
                        <a14:foregroundMark x1="71042" y1="48241" x2="71823" y2="48056"/>
                        <a14:foregroundMark x1="71823" y1="48056" x2="72292" y2="49167"/>
                        <a14:foregroundMark x1="72292" y1="49167" x2="71667" y2="49630"/>
                        <a14:foregroundMark x1="72969" y1="48611" x2="72917" y2="49537"/>
                        <a14:foregroundMark x1="73646" y1="48426" x2="73750" y2="49352"/>
                        <a14:foregroundMark x1="75000" y1="48241" x2="73385" y2="52407"/>
                        <a14:foregroundMark x1="74583" y1="50833" x2="74583" y2="52037"/>
                        <a14:foregroundMark x1="75313" y1="50741" x2="75260" y2="51852"/>
                        <a14:foregroundMark x1="35469" y1="71296" x2="35729" y2="71481"/>
                        <a14:foregroundMark x1="35885" y1="71667" x2="35885" y2="72778"/>
                        <a14:foregroundMark x1="21094" y1="49074" x2="21198" y2="50093"/>
                        <a14:foregroundMark x1="67448" y1="29352" x2="68125" y2="29352"/>
                        <a14:foregroundMark x1="68802" y1="30926" x2="69740" y2="30833"/>
                        <a14:foregroundMark x1="69740" y1="30833" x2="70104" y2="29352"/>
                        <a14:foregroundMark x1="69167" y1="26944" x2="70104" y2="26944"/>
                        <a14:foregroundMark x1="70885" y1="27222" x2="70885" y2="28241"/>
                        <a14:foregroundMark x1="71667" y1="27130" x2="71719" y2="28148"/>
                        <a14:foregroundMark x1="73073" y1="26389" x2="71146" y2="31019"/>
                        <a14:foregroundMark x1="72448" y1="29537" x2="72552" y2="30648"/>
                        <a14:foregroundMark x1="19688" y1="75278" x2="20208" y2="75370"/>
                        <a14:foregroundMark x1="34635" y1="51759" x2="34844" y2="51574"/>
                        <a14:backgroundMark x1="25885" y1="28056" x2="26042" y2="33056"/>
                        <a14:backgroundMark x1="63958" y1="25463" x2="63958" y2="33241"/>
                        <a14:backgroundMark x1="51406" y1="26204" x2="51146" y2="33611"/>
                        <a14:backgroundMark x1="16875" y1="75000" x2="17135" y2="74074"/>
                        <a14:backgroundMark x1="15833" y1="73241" x2="15833" y2="73981"/>
                        <a14:backgroundMark x1="32656" y1="72778" x2="32708" y2="71759"/>
                        <a14:backgroundMark x1="18385" y1="46019" x2="21198" y2="45463"/>
                        <a14:backgroundMark x1="18281" y1="77500" x2="21354" y2="77315"/>
                        <a14:backgroundMark x1="23490" y1="70185" x2="22813" y2="70185"/>
                        <a14:backgroundMark x1="29583" y1="48241" x2="34896" y2="47500"/>
                        <a14:backgroundMark x1="29010" y1="49444" x2="28802" y2="50741"/>
                        <a14:backgroundMark x1="29740" y1="51389" x2="29792" y2="55185"/>
                        <a14:backgroundMark x1="36667" y1="51667" x2="36667" y2="49630"/>
                        <a14:backgroundMark x1="75260" y1="49815" x2="74896" y2="49352"/>
                        <a14:backgroundMark x1="59948" y1="53889" x2="61302" y2="49815"/>
                        <a14:backgroundMark x1="59271" y1="52870" x2="61510" y2="47593"/>
                        <a14:backgroundMark x1="49375" y1="51204" x2="49271" y2="49537"/>
                        <a14:backgroundMark x1="33750" y1="55926" x2="33958" y2="48056"/>
                        <a14:backgroundMark x1="32604" y1="56204" x2="35104" y2="51667"/>
                        <a14:backgroundMark x1="35885" y1="56389" x2="36771" y2="53889"/>
                        <a14:backgroundMark x1="34792" y1="76204" x2="34896" y2="69815"/>
                        <a14:backgroundMark x1="33490" y1="72130" x2="33906" y2="72222"/>
                        <a14:backgroundMark x1="37292" y1="72222" x2="37500" y2="72963"/>
                        <a14:backgroundMark x1="36406" y1="72222" x2="35417" y2="74722"/>
                        <a14:backgroundMark x1="17552" y1="72500" x2="18177" y2="71852"/>
                        <a14:backgroundMark x1="20208" y1="72407" x2="20208" y2="72407"/>
                        <a14:backgroundMark x1="21458" y1="72685" x2="21406" y2="75000"/>
                        <a14:backgroundMark x1="32969" y1="50833" x2="32969" y2="52222"/>
                        <a14:backgroundMark x1="21615" y1="49537" x2="21198" y2="51019"/>
                      </a14:backgroundRemoval>
                    </a14:imgEffect>
                  </a14:imgLayer>
                </a14:imgProps>
              </a:ext>
            </a:extLst>
          </a:blip>
          <a:srcRect l="25958" t="41622" r="61292" b="37733"/>
          <a:stretch/>
        </p:blipFill>
        <p:spPr>
          <a:xfrm>
            <a:off x="2991541" y="3164548"/>
            <a:ext cx="201600" cy="201600"/>
          </a:xfrm>
          <a:prstGeom prst="rect">
            <a:avLst/>
          </a:prstGeom>
        </p:spPr>
      </p:pic>
      <p:pic>
        <p:nvPicPr>
          <p:cNvPr id="20" name="Imagen 19">
            <a:hlinkClick r:id="" action="ppaction://noaction"/>
          </p:cNvPr>
          <p:cNvPicPr/>
          <p:nvPr/>
        </p:nvPicPr>
        <p:blipFill rotWithShape="1">
          <a:blip r:embed="rId4">
            <a:extLst>
              <a:ext uri="{BEBA8EAE-BF5A-486C-A8C5-ECC9F3942E4B}">
                <a14:imgProps xmlns:a14="http://schemas.microsoft.com/office/drawing/2010/main">
                  <a14:imgLayer r:embed="rId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18040" t="16485" r="62131" b="54746"/>
          <a:stretch/>
        </p:blipFill>
        <p:spPr bwMode="auto">
          <a:xfrm>
            <a:off x="2755217" y="4854993"/>
            <a:ext cx="219318" cy="198000"/>
          </a:xfrm>
          <a:prstGeom prst="rect">
            <a:avLst/>
          </a:prstGeom>
          <a:ln>
            <a:noFill/>
          </a:ln>
          <a:extLst>
            <a:ext uri="{53640926-AAD7-44D8-BBD7-CCE9431645EC}">
              <a14:shadowObscured xmlns:a14="http://schemas.microsoft.com/office/drawing/2010/main"/>
            </a:ext>
          </a:extLst>
        </p:spPr>
      </p:pic>
      <p:pic>
        <p:nvPicPr>
          <p:cNvPr id="21" name="Imagen 20">
            <a:hlinkClick r:id="" action="ppaction://noaction"/>
          </p:cNvPr>
          <p:cNvPicPr/>
          <p:nvPr/>
        </p:nvPicPr>
        <p:blipFill rotWithShape="1">
          <a:blip r:embed="rId4">
            <a:extLst>
              <a:ext uri="{BEBA8EAE-BF5A-486C-A8C5-ECC9F3942E4B}">
                <a14:imgProps xmlns:a14="http://schemas.microsoft.com/office/drawing/2010/main">
                  <a14:imgLayer r:embed="rId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56118" t="16050" r="24053" b="55181"/>
          <a:stretch/>
        </p:blipFill>
        <p:spPr bwMode="auto">
          <a:xfrm>
            <a:off x="3569611" y="4293096"/>
            <a:ext cx="185836" cy="198000"/>
          </a:xfrm>
          <a:prstGeom prst="rect">
            <a:avLst/>
          </a:prstGeom>
          <a:ln>
            <a:noFill/>
          </a:ln>
          <a:extLst>
            <a:ext uri="{53640926-AAD7-44D8-BBD7-CCE9431645EC}">
              <a14:shadowObscured xmlns:a14="http://schemas.microsoft.com/office/drawing/2010/main"/>
            </a:ext>
          </a:extLst>
        </p:spPr>
      </p:pic>
      <p:pic>
        <p:nvPicPr>
          <p:cNvPr id="22" name="Imagen 21">
            <a:hlinkClick r:id="" action="ppaction://noaction"/>
          </p:cNvPr>
          <p:cNvPicPr/>
          <p:nvPr/>
        </p:nvPicPr>
        <p:blipFill rotWithShape="1">
          <a:blip r:embed="rId4">
            <a:extLst>
              <a:ext uri="{BEBA8EAE-BF5A-486C-A8C5-ECC9F3942E4B}">
                <a14:imgProps xmlns:a14="http://schemas.microsoft.com/office/drawing/2010/main">
                  <a14:imgLayer r:embed="rId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56118" t="16050" r="24053" b="55181"/>
          <a:stretch/>
        </p:blipFill>
        <p:spPr bwMode="auto">
          <a:xfrm>
            <a:off x="2569381" y="3753828"/>
            <a:ext cx="185836" cy="198000"/>
          </a:xfrm>
          <a:prstGeom prst="rect">
            <a:avLst/>
          </a:prstGeom>
          <a:ln>
            <a:noFill/>
          </a:ln>
          <a:extLst>
            <a:ext uri="{53640926-AAD7-44D8-BBD7-CCE9431645EC}">
              <a14:shadowObscured xmlns:a14="http://schemas.microsoft.com/office/drawing/2010/main"/>
            </a:ext>
          </a:extLst>
        </p:spPr>
      </p:pic>
      <p:pic>
        <p:nvPicPr>
          <p:cNvPr id="23" name="Imagen 22">
            <a:hlinkClick r:id="" action="ppaction://noaction"/>
          </p:cNvPr>
          <p:cNvPicPr/>
          <p:nvPr/>
        </p:nvPicPr>
        <p:blipFill rotWithShape="1">
          <a:blip r:embed="rId4">
            <a:extLst>
              <a:ext uri="{BEBA8EAE-BF5A-486C-A8C5-ECC9F3942E4B}">
                <a14:imgProps xmlns:a14="http://schemas.microsoft.com/office/drawing/2010/main">
                  <a14:imgLayer r:embed="rId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56118" t="16050" r="24053" b="55181"/>
          <a:stretch/>
        </p:blipFill>
        <p:spPr bwMode="auto">
          <a:xfrm>
            <a:off x="3864247" y="940580"/>
            <a:ext cx="185836" cy="198000"/>
          </a:xfrm>
          <a:prstGeom prst="rect">
            <a:avLst/>
          </a:prstGeom>
          <a:ln>
            <a:noFill/>
          </a:ln>
          <a:extLst>
            <a:ext uri="{53640926-AAD7-44D8-BBD7-CCE9431645EC}">
              <a14:shadowObscured xmlns:a14="http://schemas.microsoft.com/office/drawing/2010/main"/>
            </a:ext>
          </a:extLst>
        </p:spPr>
      </p:pic>
      <p:pic>
        <p:nvPicPr>
          <p:cNvPr id="24" name="Imagen 23">
            <a:hlinkClick r:id="" action="ppaction://noaction"/>
          </p:cNvPr>
          <p:cNvPicPr/>
          <p:nvPr/>
        </p:nvPicPr>
        <p:blipFill rotWithShape="1">
          <a:blip r:embed="rId4">
            <a:extLst>
              <a:ext uri="{BEBA8EAE-BF5A-486C-A8C5-ECC9F3942E4B}">
                <a14:imgProps xmlns:a14="http://schemas.microsoft.com/office/drawing/2010/main">
                  <a14:imgLayer r:embed="rId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15540" t="48411" r="65814" b="22820"/>
          <a:stretch/>
        </p:blipFill>
        <p:spPr bwMode="auto">
          <a:xfrm>
            <a:off x="3586909" y="4980237"/>
            <a:ext cx="201600" cy="201600"/>
          </a:xfrm>
          <a:prstGeom prst="rect">
            <a:avLst/>
          </a:prstGeom>
          <a:ln>
            <a:noFill/>
          </a:ln>
          <a:extLst>
            <a:ext uri="{53640926-AAD7-44D8-BBD7-CCE9431645EC}">
              <a14:shadowObscured xmlns:a14="http://schemas.microsoft.com/office/drawing/2010/main"/>
            </a:ext>
          </a:extLst>
        </p:spPr>
      </p:pic>
      <p:pic>
        <p:nvPicPr>
          <p:cNvPr id="25" name="Imagen 24">
            <a:hlinkClick r:id="" action="ppaction://noaction"/>
          </p:cNvPr>
          <p:cNvPicPr/>
          <p:nvPr/>
        </p:nvPicPr>
        <p:blipFill rotWithShape="1">
          <a:blip r:embed="rId4">
            <a:extLst>
              <a:ext uri="{BEBA8EAE-BF5A-486C-A8C5-ECC9F3942E4B}">
                <a14:imgProps xmlns:a14="http://schemas.microsoft.com/office/drawing/2010/main">
                  <a14:imgLayer r:embed="rId5">
                    <a14:imgEffect>
                      <a14:backgroundRemoval t="15556" b="76944" l="15677" r="75729">
                        <a14:foregroundMark x1="23438" y1="32037" x2="24635" y2="32222"/>
                        <a14:foregroundMark x1="42552" y1="31944" x2="43854" y2="31852"/>
                        <a14:foregroundMark x1="61927" y1="30648" x2="63125" y2="30648"/>
                        <a14:foregroundMark x1="20156" y1="63333" x2="21354" y2="63148"/>
                        <a14:foregroundMark x1="39063" y1="62130" x2="40417" y2="61944"/>
                        <a14:foregroundMark x1="57969" y1="63148" x2="59219" y2="63056"/>
                        <a14:foregroundMark x1="27604" y1="28056" x2="26250" y2="28148"/>
                        <a14:foregroundMark x1="28698" y1="28519" x2="28802" y2="30000"/>
                        <a14:foregroundMark x1="29271" y1="34352" x2="31927" y2="27778"/>
                        <a14:foregroundMark x1="30990" y1="31944" x2="31042" y2="33611"/>
                        <a14:foregroundMark x1="44635" y1="28148" x2="46771" y2="27870"/>
                        <a14:foregroundMark x1="47760" y1="28519" x2="47865" y2="30556"/>
                        <a14:foregroundMark x1="50938" y1="27593" x2="48281" y2="34352"/>
                        <a14:foregroundMark x1="50208" y1="32315" x2="50313" y2="33611"/>
                        <a14:foregroundMark x1="64063" y1="28056" x2="65781" y2="30556"/>
                        <a14:foregroundMark x1="66146" y1="28333" x2="63906" y2="31481"/>
                        <a14:foregroundMark x1="67031" y1="27037" x2="67188" y2="28519"/>
                        <a14:foregroundMark x1="70208" y1="26574" x2="67500" y2="32870"/>
                        <a14:foregroundMark x1="69479" y1="31019" x2="69531" y2="32407"/>
                        <a14:foregroundMark x1="22396" y1="60463" x2="22500" y2="61852"/>
                        <a14:foregroundMark x1="24323" y1="60093" x2="24323" y2="64722"/>
                        <a14:foregroundMark x1="25625" y1="59722" x2="25469" y2="61481"/>
                        <a14:foregroundMark x1="26667" y1="59815" x2="26667" y2="61111"/>
                        <a14:foregroundMark x1="28594" y1="59352" x2="25885" y2="65741"/>
                        <a14:foregroundMark x1="27760" y1="63611" x2="27760" y2="65093"/>
                        <a14:foregroundMark x1="29115" y1="62963" x2="29115" y2="64907"/>
                        <a14:foregroundMark x1="24635" y1="50000" x2="18646" y2="53796"/>
                        <a14:foregroundMark x1="18646" y1="53796" x2="16354" y2="65741"/>
                        <a14:foregroundMark x1="16719" y1="64907" x2="20677" y2="73519"/>
                        <a14:foregroundMark x1="20781" y1="73611" x2="29115" y2="73519"/>
                        <a14:foregroundMark x1="29115" y1="73519" x2="32969" y2="64167"/>
                        <a14:foregroundMark x1="32917" y1="64167" x2="30260" y2="53426"/>
                        <a14:foregroundMark x1="30260" y1="53426" x2="24792" y2="50000"/>
                        <a14:foregroundMark x1="41250" y1="59259" x2="42656" y2="58148"/>
                        <a14:foregroundMark x1="42656" y1="58148" x2="42500" y2="63981"/>
                        <a14:foregroundMark x1="46094" y1="58889" x2="46146" y2="63981"/>
                        <a14:foregroundMark x1="45729" y1="58426" x2="44271" y2="62222"/>
                        <a14:foregroundMark x1="44427" y1="62685" x2="46823" y2="62685"/>
                        <a14:foregroundMark x1="47552" y1="58889" x2="47760" y2="60185"/>
                        <a14:foregroundMark x1="48698" y1="58519" x2="49010" y2="60185"/>
                        <a14:foregroundMark x1="50781" y1="58148" x2="48177" y2="64167"/>
                        <a14:foregroundMark x1="50000" y1="62593" x2="49948" y2="63889"/>
                        <a14:foregroundMark x1="60469" y1="60463" x2="61302" y2="59444"/>
                        <a14:foregroundMark x1="61302" y1="59444" x2="61458" y2="64815"/>
                        <a14:foregroundMark x1="60365" y1="65556" x2="62240" y2="65463"/>
                        <a14:foregroundMark x1="65313" y1="59352" x2="64063" y2="59444"/>
                        <a14:foregroundMark x1="64063" y1="59444" x2="63333" y2="63519"/>
                        <a14:foregroundMark x1="66458" y1="59722" x2="66510" y2="61296"/>
                        <a14:foregroundMark x1="69531" y1="59167" x2="66927" y2="65741"/>
                        <a14:foregroundMark x1="68906" y1="63148" x2="68854" y2="64722"/>
                        <a14:foregroundMark x1="70104" y1="63519" x2="70104" y2="64630"/>
                        <a14:foregroundMark x1="44479" y1="49074" x2="50417" y2="52870"/>
                        <a14:foregroundMark x1="50417" y1="52870" x2="52812" y2="63889"/>
                        <a14:foregroundMark x1="52812" y1="63889" x2="48438" y2="72685"/>
                        <a14:foregroundMark x1="48438" y1="72685" x2="40469" y2="71944"/>
                        <a14:foregroundMark x1="40469" y1="71944" x2="36250" y2="62500"/>
                        <a14:foregroundMark x1="36250" y1="62500" x2="40260" y2="49722"/>
                        <a14:foregroundMark x1="40260" y1="49722" x2="44271" y2="48704"/>
                        <a14:foregroundMark x1="59219" y1="52037" x2="67813" y2="51019"/>
                        <a14:foregroundMark x1="67813" y1="51019" x2="71875" y2="62500"/>
                        <a14:foregroundMark x1="71875" y1="62500" x2="67865" y2="73241"/>
                        <a14:foregroundMark x1="67865" y1="73241" x2="59688" y2="74537"/>
                        <a14:foregroundMark x1="59688" y1="74537" x2="55313" y2="62685"/>
                        <a14:foregroundMark x1="55313" y1="62685" x2="59375" y2="51852"/>
                        <a14:foregroundMark x1="24792" y1="19722" x2="32240" y2="20185"/>
                        <a14:foregroundMark x1="32188" y1="20185" x2="36510" y2="30278"/>
                        <a14:foregroundMark x1="36510" y1="30278" x2="34792" y2="38704"/>
                        <a14:foregroundMark x1="34792" y1="38704" x2="27656" y2="44259"/>
                        <a14:foregroundMark x1="27656" y1="44259" x2="21615" y2="37963"/>
                        <a14:foregroundMark x1="21615" y1="37963" x2="20365" y2="28148"/>
                        <a14:foregroundMark x1="20365" y1="28148" x2="24896" y2="19259"/>
                        <a14:foregroundMark x1="42656" y1="20741" x2="51094" y2="19444"/>
                        <a14:foregroundMark x1="51094" y1="19444" x2="55521" y2="32315"/>
                        <a14:foregroundMark x1="55365" y1="32037" x2="50573" y2="43148"/>
                        <a14:foregroundMark x1="50573" y1="43148" x2="41927" y2="40833"/>
                        <a14:foregroundMark x1="41927" y1="40833" x2="38958" y2="29444"/>
                        <a14:foregroundMark x1="38958" y1="29444" x2="42656" y2="20463"/>
                        <a14:foregroundMark x1="61250" y1="19352" x2="69844" y2="18056"/>
                        <a14:foregroundMark x1="69844" y1="18056" x2="73958" y2="28148"/>
                        <a14:foregroundMark x1="73958" y1="28148" x2="70990" y2="39630"/>
                        <a14:foregroundMark x1="70990" y1="39630" x2="63646" y2="42593"/>
                        <a14:foregroundMark x1="63646" y1="42593" x2="57865" y2="31667"/>
                        <a14:foregroundMark x1="57865" y1="31667" x2="61042" y2="19352"/>
                        <a14:backgroundMark x1="26563" y1="32500" x2="26563" y2="32500"/>
                        <a14:backgroundMark x1="29427" y1="29444" x2="29427" y2="29444"/>
                        <a14:backgroundMark x1="65052" y1="31204" x2="65052" y2="31204"/>
                        <a14:backgroundMark x1="65260" y1="27593" x2="65260" y2="27593"/>
                        <a14:backgroundMark x1="64427" y1="64352" x2="64427" y2="64352"/>
                        <a14:backgroundMark x1="45469" y1="61019" x2="45469" y2="61019"/>
                        <a14:backgroundMark x1="23594" y1="61019" x2="23594" y2="61019"/>
                      </a14:backgroundRemoval>
                    </a14:imgEffect>
                  </a14:imgLayer>
                </a14:imgProps>
              </a:ext>
            </a:extLst>
          </a:blip>
          <a:srcRect l="15540" t="48411" r="65814" b="22820"/>
          <a:stretch/>
        </p:blipFill>
        <p:spPr bwMode="auto">
          <a:xfrm>
            <a:off x="4132228" y="4124088"/>
            <a:ext cx="201600" cy="201600"/>
          </a:xfrm>
          <a:prstGeom prst="rect">
            <a:avLst/>
          </a:prstGeom>
          <a:ln>
            <a:noFill/>
          </a:ln>
          <a:extLst>
            <a:ext uri="{53640926-AAD7-44D8-BBD7-CCE9431645EC}">
              <a14:shadowObscured xmlns:a14="http://schemas.microsoft.com/office/drawing/2010/main"/>
            </a:ext>
          </a:extLst>
        </p:spPr>
      </p:pic>
      <p:sp>
        <p:nvSpPr>
          <p:cNvPr id="26" name="3 Título"/>
          <p:cNvSpPr>
            <a:spLocks noGrp="1"/>
          </p:cNvSpPr>
          <p:nvPr>
            <p:ph type="title"/>
          </p:nvPr>
        </p:nvSpPr>
        <p:spPr>
          <a:xfrm>
            <a:off x="4985041" y="2499814"/>
            <a:ext cx="4087367" cy="792088"/>
          </a:xfrm>
        </p:spPr>
        <p:txBody>
          <a:bodyPr>
            <a:noAutofit/>
          </a:bodyPr>
          <a:lstStyle/>
          <a:p>
            <a:r>
              <a:rPr lang="es-EC" sz="2800" dirty="0">
                <a:latin typeface="Albertus Medium" pitchFamily="34" charset="0"/>
              </a:rPr>
              <a:t>RESULTADOS POR SECTOR EN EL  DISTRITO METROPOLITANO DE QUITO</a:t>
            </a:r>
          </a:p>
        </p:txBody>
      </p:sp>
      <p:pic>
        <p:nvPicPr>
          <p:cNvPr id="2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1034"/>
            <a:ext cx="1440160" cy="75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4 Imagen"/>
          <p:cNvPicPr/>
          <p:nvPr/>
        </p:nvPicPr>
        <p:blipFill rotWithShape="1">
          <a:blip r:embed="rId10" cstate="print">
            <a:extLst>
              <a:ext uri="{28A0092B-C50C-407E-A947-70E740481C1C}">
                <a14:useLocalDpi xmlns:a14="http://schemas.microsoft.com/office/drawing/2010/main" val="0"/>
              </a:ext>
            </a:extLst>
          </a:blip>
          <a:srcRect r="72936" b="31177"/>
          <a:stretch/>
        </p:blipFill>
        <p:spPr>
          <a:xfrm>
            <a:off x="296510" y="6196166"/>
            <a:ext cx="1559596" cy="517875"/>
          </a:xfrm>
          <a:prstGeom prst="rect">
            <a:avLst/>
          </a:prstGeom>
        </p:spPr>
      </p:pic>
      <p:pic>
        <p:nvPicPr>
          <p:cNvPr id="29" name="Imagen 28">
            <a:hlinkClick r:id="" action="ppaction://noaction"/>
          </p:cNvPr>
          <p:cNvPicPr/>
          <p:nvPr/>
        </p:nvPicPr>
        <p:blipFill rotWithShape="1">
          <a:blip r:embed="rId11">
            <a:extLst>
              <a:ext uri="{BEBA8EAE-BF5A-486C-A8C5-ECC9F3942E4B}">
                <a14:imgProps xmlns:a14="http://schemas.microsoft.com/office/drawing/2010/main">
                  <a14:imgLayer r:embed="rId12">
                    <a14:imgEffect>
                      <a14:backgroundRemoval t="29948" b="65104" l="34041" r="77526">
                        <a14:foregroundMark x1="36091" y1="43750" x2="36091" y2="43750"/>
                        <a14:foregroundMark x1="34919" y1="38932" x2="34919" y2="38932"/>
                        <a14:foregroundMark x1="36457" y1="35286" x2="36457" y2="35286"/>
                        <a14:foregroundMark x1="37628" y1="33464" x2="37628" y2="33464"/>
                        <a14:foregroundMark x1="38067" y1="33464" x2="38067" y2="33464"/>
                        <a14:foregroundMark x1="46266" y1="33594" x2="46266" y2="33594"/>
                        <a14:foregroundMark x1="43704" y1="37760" x2="43704" y2="37760"/>
                        <a14:foregroundMark x1="45754" y1="33984" x2="43558" y2="37500"/>
                        <a14:foregroundMark x1="37116" y1="33594" x2="34919" y2="38021"/>
                        <a14:foregroundMark x1="34919" y1="38021" x2="35944" y2="42969"/>
                        <a14:foregroundMark x1="36530" y1="43620" x2="38653" y2="45573"/>
                        <a14:foregroundMark x1="38653" y1="45573" x2="41581" y2="42188"/>
                        <a14:foregroundMark x1="41581" y1="41667" x2="41362" y2="36198"/>
                        <a14:foregroundMark x1="41362" y1="36198" x2="38141" y2="33203"/>
                        <a14:foregroundMark x1="43704" y1="38281" x2="43924" y2="42969"/>
                        <a14:foregroundMark x1="43924" y1="42969" x2="46413" y2="45573"/>
                        <a14:foregroundMark x1="46413" y1="45573" x2="49561" y2="43490"/>
                        <a14:foregroundMark x1="49561" y1="43490" x2="50439" y2="37109"/>
                        <a14:foregroundMark x1="50073" y1="37240" x2="47072" y2="33073"/>
                        <a14:foregroundMark x1="47072" y1="33073" x2="46193" y2="33073"/>
                        <a14:foregroundMark x1="55783" y1="34115" x2="53001" y2="36458"/>
                        <a14:foregroundMark x1="53001" y1="36458" x2="52416" y2="41797"/>
                        <a14:foregroundMark x1="52416" y1="41797" x2="54100" y2="44922"/>
                        <a14:foregroundMark x1="53953" y1="45052" x2="57247" y2="46094"/>
                        <a14:foregroundMark x1="57247" y1="46094" x2="59078" y2="41536"/>
                        <a14:foregroundMark x1="59078" y1="41536" x2="58272" y2="36458"/>
                        <a14:foregroundMark x1="58272" y1="36458" x2="55783" y2="33984"/>
                        <a14:foregroundMark x1="63982" y1="33594" x2="66911" y2="35677"/>
                        <a14:foregroundMark x1="66911" y1="35677" x2="67570" y2="40365"/>
                        <a14:foregroundMark x1="67570" y1="40365" x2="65886" y2="44661"/>
                        <a14:foregroundMark x1="65886" y1="44661" x2="62518" y2="45313"/>
                        <a14:foregroundMark x1="62518" y1="45313" x2="61054" y2="40885"/>
                        <a14:foregroundMark x1="61054" y1="40885" x2="61493" y2="36328"/>
                        <a14:foregroundMark x1="61493" y1="36328" x2="63909" y2="33724"/>
                        <a14:foregroundMark x1="73206" y1="33203" x2="69766" y2="36458"/>
                        <a14:foregroundMark x1="69766" y1="36458" x2="69912" y2="41927"/>
                        <a14:foregroundMark x1="69912" y1="41927" x2="71962" y2="45052"/>
                        <a14:foregroundMark x1="71962" y1="45052" x2="75476" y2="44401"/>
                        <a14:foregroundMark x1="75476" y1="44401" x2="76428" y2="38411"/>
                        <a14:foregroundMark x1="76428" y1="38411" x2="75329" y2="34375"/>
                        <a14:foregroundMark x1="75329" y1="34375" x2="73939" y2="33724"/>
                        <a14:foregroundMark x1="37482" y1="51172" x2="37482" y2="51172"/>
                        <a14:foregroundMark x1="37482" y1="51172" x2="40630" y2="51432"/>
                        <a14:foregroundMark x1="40630" y1="51432" x2="41728" y2="55859"/>
                        <a14:foregroundMark x1="41728" y1="55859" x2="41215" y2="60807"/>
                        <a14:foregroundMark x1="41215" y1="60807" x2="37335" y2="62370"/>
                        <a14:foregroundMark x1="37335" y1="62370" x2="35066" y2="58854"/>
                        <a14:foregroundMark x1="35066" y1="58854" x2="35505" y2="52214"/>
                        <a14:foregroundMark x1="35505" y1="52214" x2="37335" y2="50521"/>
                        <a14:foregroundMark x1="46925" y1="50911" x2="49268" y2="53125"/>
                        <a14:foregroundMark x1="46706" y1="50521" x2="43631" y2="53776"/>
                        <a14:foregroundMark x1="43631" y1="53776" x2="43777" y2="59635"/>
                        <a14:foregroundMark x1="43777" y1="59635" x2="46120" y2="62500"/>
                        <a14:foregroundMark x1="46120" y1="62500" x2="49048" y2="61589"/>
                        <a14:foregroundMark x1="49048" y1="61589" x2="50366" y2="56120"/>
                        <a14:foregroundMark x1="54832" y1="51042" x2="57687" y2="51302"/>
                        <a14:foregroundMark x1="57760" y1="51432" x2="59151" y2="56510"/>
                        <a14:foregroundMark x1="59151" y1="56510" x2="58272" y2="60938"/>
                        <a14:foregroundMark x1="58272" y1="60938" x2="55783" y2="62630"/>
                        <a14:foregroundMark x1="55783" y1="62630" x2="53441" y2="61458"/>
                        <a14:foregroundMark x1="53441" y1="61458" x2="52269" y2="57031"/>
                        <a14:foregroundMark x1="52269" y1="57031" x2="53660" y2="52604"/>
                        <a14:foregroundMark x1="53660" y1="52604" x2="55417" y2="50781"/>
                        <a14:foregroundMark x1="46852" y1="40755" x2="47950" y2="38151"/>
                        <a14:foregroundMark x1="38946" y1="40755" x2="40044" y2="38151"/>
                        <a14:foregroundMark x1="56369" y1="41406" x2="57394" y2="39063"/>
                        <a14:foregroundMark x1="64202" y1="41146" x2="65300" y2="38542"/>
                        <a14:foregroundMark x1="73060" y1="40885" x2="74012" y2="38021"/>
                        <a14:foregroundMark x1="56076" y1="58203" x2="57028" y2="55599"/>
                        <a14:foregroundMark x1="47804" y1="58203" x2="48829" y2="55469"/>
                        <a14:foregroundMark x1="39385" y1="57682" x2="40410" y2="55208"/>
                        <a14:foregroundMark x1="36457" y1="38802" x2="36896" y2="38151"/>
                        <a14:foregroundMark x1="36896" y1="38151" x2="36823" y2="40495"/>
                        <a14:foregroundMark x1="38287" y1="38281" x2="38214" y2="40495"/>
                        <a14:foregroundMark x1="46340" y1="38411" x2="45827" y2="38411"/>
                        <a14:foregroundMark x1="45827" y1="38411" x2="45608" y2="39583"/>
                        <a14:foregroundMark x1="45608" y1="39583" x2="45900" y2="40495"/>
                        <a14:foregroundMark x1="46193" y1="39323" x2="46413" y2="39714"/>
                        <a14:foregroundMark x1="53880" y1="39453" x2="54246" y2="38802"/>
                        <a14:foregroundMark x1="54319" y1="39063" x2="54246" y2="41146"/>
                        <a14:foregroundMark x1="53880" y1="41536" x2="54685" y2="41406"/>
                        <a14:foregroundMark x1="62958" y1="39323" x2="63763" y2="40234"/>
                        <a14:foregroundMark x1="63690" y1="38932" x2="63690" y2="39583"/>
                        <a14:foregroundMark x1="63690" y1="39583" x2="62884" y2="40755"/>
                        <a14:foregroundMark x1="71669" y1="38672" x2="72401" y2="38281"/>
                        <a14:foregroundMark x1="72255" y1="38542" x2="72328" y2="39453"/>
                        <a14:foregroundMark x1="72328" y1="39453" x2="71669" y2="40495"/>
                        <a14:foregroundMark x1="71742" y1="40755" x2="72401" y2="40885"/>
                        <a14:foregroundMark x1="36750" y1="55859" x2="37335" y2="55208"/>
                        <a14:foregroundMark x1="37262" y1="55599" x2="37189" y2="57552"/>
                        <a14:foregroundMark x1="38287" y1="55729" x2="38653" y2="55859"/>
                        <a14:foregroundMark x1="38653" y1="55859" x2="37994" y2="57422"/>
                        <a14:foregroundMark x1="35944" y1="57031" x2="36384" y2="56901"/>
                        <a14:foregroundMark x1="37994" y1="57813" x2="38799" y2="57813"/>
                        <a14:foregroundMark x1="44510" y1="57422" x2="44802" y2="57031"/>
                        <a14:foregroundMark x1="45461" y1="55990" x2="45608" y2="55599"/>
                        <a14:foregroundMark x1="45608" y1="55599" x2="45608" y2="57943"/>
                        <a14:foregroundMark x1="47072" y1="55729" x2="47072" y2="57943"/>
                        <a14:foregroundMark x1="54026" y1="57292" x2="54319" y2="57161"/>
                        <a14:foregroundMark x1="54685" y1="55729" x2="54685" y2="56510"/>
                        <a14:foregroundMark x1="54832" y1="56510" x2="55564" y2="56901"/>
                        <a14:foregroundMark x1="55564" y1="56901" x2="55490" y2="57682"/>
                        <a14:foregroundMark x1="54832" y1="58073" x2="55344" y2="57813"/>
                        <a14:foregroundMark x1="54905" y1="55729" x2="55344" y2="55599"/>
                        <a14:foregroundMark x1="56881" y1="57292" x2="56881" y2="57552"/>
                        <a14:foregroundMark x1="55857" y1="55859" x2="55857" y2="56510"/>
                        <a14:foregroundMark x1="47511" y1="55990" x2="47731" y2="56510"/>
                        <a14:foregroundMark x1="48609" y1="57422" x2="48609" y2="57943"/>
                        <a14:foregroundMark x1="39239" y1="55599" x2="39239" y2="56510"/>
                        <a14:foregroundMark x1="40044" y1="57161" x2="40190" y2="57682"/>
                        <a14:foregroundMark x1="48170" y1="39714" x2="48170" y2="40755"/>
                        <a14:foregroundMark x1="46706" y1="38411" x2="46706" y2="39063"/>
                        <a14:foregroundMark x1="40264" y1="39974" x2="40190" y2="40755"/>
                        <a14:foregroundMark x1="38946" y1="38542" x2="38726" y2="39063"/>
                        <a14:foregroundMark x1="56369" y1="39323" x2="56076" y2="39974"/>
                        <a14:foregroundMark x1="55198" y1="40365" x2="55637" y2="39714"/>
                        <a14:foregroundMark x1="55271" y1="39063" x2="55783" y2="39063"/>
                        <a14:foregroundMark x1="55124" y1="41276" x2="55637" y2="41276"/>
                        <a14:foregroundMark x1="55783" y1="40495" x2="55783" y2="41016"/>
                        <a14:foregroundMark x1="65593" y1="40234" x2="65593" y2="40755"/>
                        <a14:foregroundMark x1="65007" y1="40625" x2="65081" y2="40885"/>
                        <a14:foregroundMark x1="72840" y1="38802" x2="72840" y2="39193"/>
                        <a14:foregroundMark x1="73792" y1="40104" x2="73719" y2="40625"/>
                        <a14:foregroundMark x1="74231" y1="39844" x2="74305" y2="40234"/>
                        <a14:foregroundMark x1="57394" y1="57161" x2="57394" y2="57161"/>
                        <a14:foregroundMark x1="56223" y1="55990" x2="56442" y2="55990"/>
                        <a14:foregroundMark x1="48902" y1="57422" x2="49122" y2="57682"/>
                        <a14:foregroundMark x1="48023" y1="55990" x2="48170" y2="56380"/>
                        <a14:foregroundMark x1="43265" y1="55729" x2="43265" y2="58203"/>
                        <a14:foregroundMark x1="43631" y1="60026" x2="45242" y2="62500"/>
                        <a14:foregroundMark x1="37042" y1="33203" x2="35652" y2="35156"/>
                        <a14:foregroundMark x1="34846" y1="39974" x2="35652" y2="43620"/>
                        <a14:foregroundMark x1="55271" y1="33984" x2="53221" y2="35286"/>
                        <a14:foregroundMark x1="45242" y1="33464" x2="43558" y2="36068"/>
                        <a14:foregroundMark x1="34919" y1="54818" x2="34846" y2="57682"/>
                        <a14:backgroundMark x1="36237" y1="37370" x2="35871" y2="39453"/>
                        <a14:backgroundMark x1="38653" y1="40885" x2="38946" y2="39583"/>
                        <a14:backgroundMark x1="46559" y1="40885" x2="46852" y2="39583"/>
                        <a14:backgroundMark x1="53953" y1="37630" x2="53294" y2="39323"/>
                        <a14:backgroundMark x1="72474" y1="42969" x2="72914" y2="39974"/>
                        <a14:backgroundMark x1="55490" y1="58854" x2="56076" y2="57031"/>
                        <a14:backgroundMark x1="44656" y1="58594" x2="44363" y2="57292"/>
                        <a14:backgroundMark x1="37848" y1="58724" x2="37701" y2="55859"/>
                        <a14:backgroundMark x1="38946" y1="59375" x2="39092" y2="56901"/>
                        <a14:backgroundMark x1="35944" y1="57682" x2="35798" y2="56510"/>
                        <a14:backgroundMark x1="56149" y1="40365" x2="56003" y2="41667"/>
                        <a14:backgroundMark x1="55783" y1="39974" x2="56223" y2="40495"/>
                        <a14:backgroundMark x1="64056" y1="39974" x2="64129" y2="41927"/>
                        <a14:backgroundMark x1="46120" y1="38932" x2="46633" y2="39063"/>
                        <a14:backgroundMark x1="54978" y1="57292" x2="54539" y2="56901"/>
                        <a14:backgroundMark x1="55564" y1="56250" x2="55490" y2="55859"/>
                      </a14:backgroundRemoval>
                    </a14:imgEffect>
                  </a14:imgLayer>
                </a14:imgProps>
              </a:ext>
            </a:extLst>
          </a:blip>
          <a:srcRect l="33168" t="29807" r="56958" b="52987"/>
          <a:stretch/>
        </p:blipFill>
        <p:spPr bwMode="auto">
          <a:xfrm>
            <a:off x="4278981" y="940580"/>
            <a:ext cx="216025" cy="216024"/>
          </a:xfrm>
          <a:prstGeom prst="rect">
            <a:avLst/>
          </a:prstGeom>
          <a:ln>
            <a:noFill/>
          </a:ln>
          <a:extLst>
            <a:ext uri="{53640926-AAD7-44D8-BBD7-CCE9431645EC}">
              <a14:shadowObscured xmlns:a14="http://schemas.microsoft.com/office/drawing/2010/main"/>
            </a:ext>
          </a:extLst>
        </p:spPr>
      </p:pic>
      <p:pic>
        <p:nvPicPr>
          <p:cNvPr id="30" name="Imagen 29">
            <a:hlinkClick r:id="" action="ppaction://noaction"/>
          </p:cNvPr>
          <p:cNvPicPr/>
          <p:nvPr/>
        </p:nvPicPr>
        <p:blipFill rotWithShape="1">
          <a:blip r:embed="rId11">
            <a:extLst>
              <a:ext uri="{BEBA8EAE-BF5A-486C-A8C5-ECC9F3942E4B}">
                <a14:imgProps xmlns:a14="http://schemas.microsoft.com/office/drawing/2010/main">
                  <a14:imgLayer r:embed="rId12">
                    <a14:imgEffect>
                      <a14:backgroundRemoval t="29948" b="65104" l="34041" r="77526">
                        <a14:foregroundMark x1="36091" y1="43750" x2="36091" y2="43750"/>
                        <a14:foregroundMark x1="34919" y1="38932" x2="34919" y2="38932"/>
                        <a14:foregroundMark x1="36457" y1="35286" x2="36457" y2="35286"/>
                        <a14:foregroundMark x1="37628" y1="33464" x2="37628" y2="33464"/>
                        <a14:foregroundMark x1="38067" y1="33464" x2="38067" y2="33464"/>
                        <a14:foregroundMark x1="46266" y1="33594" x2="46266" y2="33594"/>
                        <a14:foregroundMark x1="43704" y1="37760" x2="43704" y2="37760"/>
                        <a14:foregroundMark x1="45754" y1="33984" x2="43558" y2="37500"/>
                        <a14:foregroundMark x1="37116" y1="33594" x2="34919" y2="38021"/>
                        <a14:foregroundMark x1="34919" y1="38021" x2="35944" y2="42969"/>
                        <a14:foregroundMark x1="36530" y1="43620" x2="38653" y2="45573"/>
                        <a14:foregroundMark x1="38653" y1="45573" x2="41581" y2="42188"/>
                        <a14:foregroundMark x1="41581" y1="41667" x2="41362" y2="36198"/>
                        <a14:foregroundMark x1="41362" y1="36198" x2="38141" y2="33203"/>
                        <a14:foregroundMark x1="43704" y1="38281" x2="43924" y2="42969"/>
                        <a14:foregroundMark x1="43924" y1="42969" x2="46413" y2="45573"/>
                        <a14:foregroundMark x1="46413" y1="45573" x2="49561" y2="43490"/>
                        <a14:foregroundMark x1="49561" y1="43490" x2="50439" y2="37109"/>
                        <a14:foregroundMark x1="50073" y1="37240" x2="47072" y2="33073"/>
                        <a14:foregroundMark x1="47072" y1="33073" x2="46193" y2="33073"/>
                        <a14:foregroundMark x1="55783" y1="34115" x2="53001" y2="36458"/>
                        <a14:foregroundMark x1="53001" y1="36458" x2="52416" y2="41797"/>
                        <a14:foregroundMark x1="52416" y1="41797" x2="54100" y2="44922"/>
                        <a14:foregroundMark x1="53953" y1="45052" x2="57247" y2="46094"/>
                        <a14:foregroundMark x1="57247" y1="46094" x2="59078" y2="41536"/>
                        <a14:foregroundMark x1="59078" y1="41536" x2="58272" y2="36458"/>
                        <a14:foregroundMark x1="58272" y1="36458" x2="55783" y2="33984"/>
                        <a14:foregroundMark x1="63982" y1="33594" x2="66911" y2="35677"/>
                        <a14:foregroundMark x1="66911" y1="35677" x2="67570" y2="40365"/>
                        <a14:foregroundMark x1="67570" y1="40365" x2="65886" y2="44661"/>
                        <a14:foregroundMark x1="65886" y1="44661" x2="62518" y2="45313"/>
                        <a14:foregroundMark x1="62518" y1="45313" x2="61054" y2="40885"/>
                        <a14:foregroundMark x1="61054" y1="40885" x2="61493" y2="36328"/>
                        <a14:foregroundMark x1="61493" y1="36328" x2="63909" y2="33724"/>
                        <a14:foregroundMark x1="73206" y1="33203" x2="69766" y2="36458"/>
                        <a14:foregroundMark x1="69766" y1="36458" x2="69912" y2="41927"/>
                        <a14:foregroundMark x1="69912" y1="41927" x2="71962" y2="45052"/>
                        <a14:foregroundMark x1="71962" y1="45052" x2="75476" y2="44401"/>
                        <a14:foregroundMark x1="75476" y1="44401" x2="76428" y2="38411"/>
                        <a14:foregroundMark x1="76428" y1="38411" x2="75329" y2="34375"/>
                        <a14:foregroundMark x1="75329" y1="34375" x2="73939" y2="33724"/>
                        <a14:foregroundMark x1="37482" y1="51172" x2="37482" y2="51172"/>
                        <a14:foregroundMark x1="37482" y1="51172" x2="40630" y2="51432"/>
                        <a14:foregroundMark x1="40630" y1="51432" x2="41728" y2="55859"/>
                        <a14:foregroundMark x1="41728" y1="55859" x2="41215" y2="60807"/>
                        <a14:foregroundMark x1="41215" y1="60807" x2="37335" y2="62370"/>
                        <a14:foregroundMark x1="37335" y1="62370" x2="35066" y2="58854"/>
                        <a14:foregroundMark x1="35066" y1="58854" x2="35505" y2="52214"/>
                        <a14:foregroundMark x1="35505" y1="52214" x2="37335" y2="50521"/>
                        <a14:foregroundMark x1="46925" y1="50911" x2="49268" y2="53125"/>
                        <a14:foregroundMark x1="46706" y1="50521" x2="43631" y2="53776"/>
                        <a14:foregroundMark x1="43631" y1="53776" x2="43777" y2="59635"/>
                        <a14:foregroundMark x1="43777" y1="59635" x2="46120" y2="62500"/>
                        <a14:foregroundMark x1="46120" y1="62500" x2="49048" y2="61589"/>
                        <a14:foregroundMark x1="49048" y1="61589" x2="50366" y2="56120"/>
                        <a14:foregroundMark x1="54832" y1="51042" x2="57687" y2="51302"/>
                        <a14:foregroundMark x1="57760" y1="51432" x2="59151" y2="56510"/>
                        <a14:foregroundMark x1="59151" y1="56510" x2="58272" y2="60938"/>
                        <a14:foregroundMark x1="58272" y1="60938" x2="55783" y2="62630"/>
                        <a14:foregroundMark x1="55783" y1="62630" x2="53441" y2="61458"/>
                        <a14:foregroundMark x1="53441" y1="61458" x2="52269" y2="57031"/>
                        <a14:foregroundMark x1="52269" y1="57031" x2="53660" y2="52604"/>
                        <a14:foregroundMark x1="53660" y1="52604" x2="55417" y2="50781"/>
                        <a14:foregroundMark x1="46852" y1="40755" x2="47950" y2="38151"/>
                        <a14:foregroundMark x1="38946" y1="40755" x2="40044" y2="38151"/>
                        <a14:foregroundMark x1="56369" y1="41406" x2="57394" y2="39063"/>
                        <a14:foregroundMark x1="64202" y1="41146" x2="65300" y2="38542"/>
                        <a14:foregroundMark x1="73060" y1="40885" x2="74012" y2="38021"/>
                        <a14:foregroundMark x1="56076" y1="58203" x2="57028" y2="55599"/>
                        <a14:foregroundMark x1="47804" y1="58203" x2="48829" y2="55469"/>
                        <a14:foregroundMark x1="39385" y1="57682" x2="40410" y2="55208"/>
                        <a14:foregroundMark x1="36457" y1="38802" x2="36896" y2="38151"/>
                        <a14:foregroundMark x1="36896" y1="38151" x2="36823" y2="40495"/>
                        <a14:foregroundMark x1="38287" y1="38281" x2="38214" y2="40495"/>
                        <a14:foregroundMark x1="46340" y1="38411" x2="45827" y2="38411"/>
                        <a14:foregroundMark x1="45827" y1="38411" x2="45608" y2="39583"/>
                        <a14:foregroundMark x1="45608" y1="39583" x2="45900" y2="40495"/>
                        <a14:foregroundMark x1="46193" y1="39323" x2="46413" y2="39714"/>
                        <a14:foregroundMark x1="53880" y1="39453" x2="54246" y2="38802"/>
                        <a14:foregroundMark x1="54319" y1="39063" x2="54246" y2="41146"/>
                        <a14:foregroundMark x1="53880" y1="41536" x2="54685" y2="41406"/>
                        <a14:foregroundMark x1="62958" y1="39323" x2="63763" y2="40234"/>
                        <a14:foregroundMark x1="63690" y1="38932" x2="63690" y2="39583"/>
                        <a14:foregroundMark x1="63690" y1="39583" x2="62884" y2="40755"/>
                        <a14:foregroundMark x1="71669" y1="38672" x2="72401" y2="38281"/>
                        <a14:foregroundMark x1="72255" y1="38542" x2="72328" y2="39453"/>
                        <a14:foregroundMark x1="72328" y1="39453" x2="71669" y2="40495"/>
                        <a14:foregroundMark x1="71742" y1="40755" x2="72401" y2="40885"/>
                        <a14:foregroundMark x1="36750" y1="55859" x2="37335" y2="55208"/>
                        <a14:foregroundMark x1="37262" y1="55599" x2="37189" y2="57552"/>
                        <a14:foregroundMark x1="38287" y1="55729" x2="38653" y2="55859"/>
                        <a14:foregroundMark x1="38653" y1="55859" x2="37994" y2="57422"/>
                        <a14:foregroundMark x1="35944" y1="57031" x2="36384" y2="56901"/>
                        <a14:foregroundMark x1="37994" y1="57813" x2="38799" y2="57813"/>
                        <a14:foregroundMark x1="44510" y1="57422" x2="44802" y2="57031"/>
                        <a14:foregroundMark x1="45461" y1="55990" x2="45608" y2="55599"/>
                        <a14:foregroundMark x1="45608" y1="55599" x2="45608" y2="57943"/>
                        <a14:foregroundMark x1="47072" y1="55729" x2="47072" y2="57943"/>
                        <a14:foregroundMark x1="54026" y1="57292" x2="54319" y2="57161"/>
                        <a14:foregroundMark x1="54685" y1="55729" x2="54685" y2="56510"/>
                        <a14:foregroundMark x1="54832" y1="56510" x2="55564" y2="56901"/>
                        <a14:foregroundMark x1="55564" y1="56901" x2="55490" y2="57682"/>
                        <a14:foregroundMark x1="54832" y1="58073" x2="55344" y2="57813"/>
                        <a14:foregroundMark x1="54905" y1="55729" x2="55344" y2="55599"/>
                        <a14:foregroundMark x1="56881" y1="57292" x2="56881" y2="57552"/>
                        <a14:foregroundMark x1="55857" y1="55859" x2="55857" y2="56510"/>
                        <a14:foregroundMark x1="47511" y1="55990" x2="47731" y2="56510"/>
                        <a14:foregroundMark x1="48609" y1="57422" x2="48609" y2="57943"/>
                        <a14:foregroundMark x1="39239" y1="55599" x2="39239" y2="56510"/>
                        <a14:foregroundMark x1="40044" y1="57161" x2="40190" y2="57682"/>
                        <a14:foregroundMark x1="48170" y1="39714" x2="48170" y2="40755"/>
                        <a14:foregroundMark x1="46706" y1="38411" x2="46706" y2="39063"/>
                        <a14:foregroundMark x1="40264" y1="39974" x2="40190" y2="40755"/>
                        <a14:foregroundMark x1="38946" y1="38542" x2="38726" y2="39063"/>
                        <a14:foregroundMark x1="56369" y1="39323" x2="56076" y2="39974"/>
                        <a14:foregroundMark x1="55198" y1="40365" x2="55637" y2="39714"/>
                        <a14:foregroundMark x1="55271" y1="39063" x2="55783" y2="39063"/>
                        <a14:foregroundMark x1="55124" y1="41276" x2="55637" y2="41276"/>
                        <a14:foregroundMark x1="55783" y1="40495" x2="55783" y2="41016"/>
                        <a14:foregroundMark x1="65593" y1="40234" x2="65593" y2="40755"/>
                        <a14:foregroundMark x1="65007" y1="40625" x2="65081" y2="40885"/>
                        <a14:foregroundMark x1="72840" y1="38802" x2="72840" y2="39193"/>
                        <a14:foregroundMark x1="73792" y1="40104" x2="73719" y2="40625"/>
                        <a14:foregroundMark x1="74231" y1="39844" x2="74305" y2="40234"/>
                        <a14:foregroundMark x1="57394" y1="57161" x2="57394" y2="57161"/>
                        <a14:foregroundMark x1="56223" y1="55990" x2="56442" y2="55990"/>
                        <a14:foregroundMark x1="48902" y1="57422" x2="49122" y2="57682"/>
                        <a14:foregroundMark x1="48023" y1="55990" x2="48170" y2="56380"/>
                        <a14:foregroundMark x1="43265" y1="55729" x2="43265" y2="58203"/>
                        <a14:foregroundMark x1="43631" y1="60026" x2="45242" y2="62500"/>
                        <a14:foregroundMark x1="37042" y1="33203" x2="35652" y2="35156"/>
                        <a14:foregroundMark x1="34846" y1="39974" x2="35652" y2="43620"/>
                        <a14:foregroundMark x1="55271" y1="33984" x2="53221" y2="35286"/>
                        <a14:foregroundMark x1="45242" y1="33464" x2="43558" y2="36068"/>
                        <a14:foregroundMark x1="34919" y1="54818" x2="34846" y2="57682"/>
                        <a14:backgroundMark x1="36237" y1="37370" x2="35871" y2="39453"/>
                        <a14:backgroundMark x1="38653" y1="40885" x2="38946" y2="39583"/>
                        <a14:backgroundMark x1="46559" y1="40885" x2="46852" y2="39583"/>
                        <a14:backgroundMark x1="53953" y1="37630" x2="53294" y2="39323"/>
                        <a14:backgroundMark x1="72474" y1="42969" x2="72914" y2="39974"/>
                        <a14:backgroundMark x1="55490" y1="58854" x2="56076" y2="57031"/>
                        <a14:backgroundMark x1="44656" y1="58594" x2="44363" y2="57292"/>
                        <a14:backgroundMark x1="37848" y1="58724" x2="37701" y2="55859"/>
                        <a14:backgroundMark x1="38946" y1="59375" x2="39092" y2="56901"/>
                        <a14:backgroundMark x1="35944" y1="57682" x2="35798" y2="56510"/>
                        <a14:backgroundMark x1="56149" y1="40365" x2="56003" y2="41667"/>
                        <a14:backgroundMark x1="55783" y1="39974" x2="56223" y2="40495"/>
                        <a14:backgroundMark x1="64056" y1="39974" x2="64129" y2="41927"/>
                        <a14:backgroundMark x1="46120" y1="38932" x2="46633" y2="39063"/>
                        <a14:backgroundMark x1="54978" y1="57292" x2="54539" y2="56901"/>
                        <a14:backgroundMark x1="55564" y1="56250" x2="55490" y2="55859"/>
                      </a14:backgroundRemoval>
                    </a14:imgEffect>
                  </a14:imgLayer>
                </a14:imgProps>
              </a:ext>
            </a:extLst>
          </a:blip>
          <a:srcRect l="42290" t="32119" r="48743" b="52987"/>
          <a:stretch/>
        </p:blipFill>
        <p:spPr bwMode="auto">
          <a:xfrm>
            <a:off x="3999547" y="2206736"/>
            <a:ext cx="279434" cy="216024"/>
          </a:xfrm>
          <a:prstGeom prst="rect">
            <a:avLst/>
          </a:prstGeom>
          <a:ln>
            <a:noFill/>
          </a:ln>
          <a:extLst>
            <a:ext uri="{53640926-AAD7-44D8-BBD7-CCE9431645EC}">
              <a14:shadowObscured xmlns:a14="http://schemas.microsoft.com/office/drawing/2010/main"/>
            </a:ext>
          </a:extLst>
        </p:spPr>
      </p:pic>
      <p:pic>
        <p:nvPicPr>
          <p:cNvPr id="31" name="Imagen 30">
            <a:hlinkClick r:id="" action="ppaction://noaction"/>
          </p:cNvPr>
          <p:cNvPicPr/>
          <p:nvPr/>
        </p:nvPicPr>
        <p:blipFill rotWithShape="1">
          <a:blip r:embed="rId11">
            <a:extLst>
              <a:ext uri="{BEBA8EAE-BF5A-486C-A8C5-ECC9F3942E4B}">
                <a14:imgProps xmlns:a14="http://schemas.microsoft.com/office/drawing/2010/main">
                  <a14:imgLayer r:embed="rId12">
                    <a14:imgEffect>
                      <a14:backgroundRemoval t="29948" b="65104" l="34041" r="77526">
                        <a14:foregroundMark x1="36091" y1="43750" x2="36091" y2="43750"/>
                        <a14:foregroundMark x1="34919" y1="38932" x2="34919" y2="38932"/>
                        <a14:foregroundMark x1="36457" y1="35286" x2="36457" y2="35286"/>
                        <a14:foregroundMark x1="37628" y1="33464" x2="37628" y2="33464"/>
                        <a14:foregroundMark x1="38067" y1="33464" x2="38067" y2="33464"/>
                        <a14:foregroundMark x1="46266" y1="33594" x2="46266" y2="33594"/>
                        <a14:foregroundMark x1="43704" y1="37760" x2="43704" y2="37760"/>
                        <a14:foregroundMark x1="45754" y1="33984" x2="43558" y2="37500"/>
                        <a14:foregroundMark x1="37116" y1="33594" x2="34919" y2="38021"/>
                        <a14:foregroundMark x1="34919" y1="38021" x2="35944" y2="42969"/>
                        <a14:foregroundMark x1="36530" y1="43620" x2="38653" y2="45573"/>
                        <a14:foregroundMark x1="38653" y1="45573" x2="41581" y2="42188"/>
                        <a14:foregroundMark x1="41581" y1="41667" x2="41362" y2="36198"/>
                        <a14:foregroundMark x1="41362" y1="36198" x2="38141" y2="33203"/>
                        <a14:foregroundMark x1="43704" y1="38281" x2="43924" y2="42969"/>
                        <a14:foregroundMark x1="43924" y1="42969" x2="46413" y2="45573"/>
                        <a14:foregroundMark x1="46413" y1="45573" x2="49561" y2="43490"/>
                        <a14:foregroundMark x1="49561" y1="43490" x2="50439" y2="37109"/>
                        <a14:foregroundMark x1="50073" y1="37240" x2="47072" y2="33073"/>
                        <a14:foregroundMark x1="47072" y1="33073" x2="46193" y2="33073"/>
                        <a14:foregroundMark x1="55783" y1="34115" x2="53001" y2="36458"/>
                        <a14:foregroundMark x1="53001" y1="36458" x2="52416" y2="41797"/>
                        <a14:foregroundMark x1="52416" y1="41797" x2="54100" y2="44922"/>
                        <a14:foregroundMark x1="53953" y1="45052" x2="57247" y2="46094"/>
                        <a14:foregroundMark x1="57247" y1="46094" x2="59078" y2="41536"/>
                        <a14:foregroundMark x1="59078" y1="41536" x2="58272" y2="36458"/>
                        <a14:foregroundMark x1="58272" y1="36458" x2="55783" y2="33984"/>
                        <a14:foregroundMark x1="63982" y1="33594" x2="66911" y2="35677"/>
                        <a14:foregroundMark x1="66911" y1="35677" x2="67570" y2="40365"/>
                        <a14:foregroundMark x1="67570" y1="40365" x2="65886" y2="44661"/>
                        <a14:foregroundMark x1="65886" y1="44661" x2="62518" y2="45313"/>
                        <a14:foregroundMark x1="62518" y1="45313" x2="61054" y2="40885"/>
                        <a14:foregroundMark x1="61054" y1="40885" x2="61493" y2="36328"/>
                        <a14:foregroundMark x1="61493" y1="36328" x2="63909" y2="33724"/>
                        <a14:foregroundMark x1="73206" y1="33203" x2="69766" y2="36458"/>
                        <a14:foregroundMark x1="69766" y1="36458" x2="69912" y2="41927"/>
                        <a14:foregroundMark x1="69912" y1="41927" x2="71962" y2="45052"/>
                        <a14:foregroundMark x1="71962" y1="45052" x2="75476" y2="44401"/>
                        <a14:foregroundMark x1="75476" y1="44401" x2="76428" y2="38411"/>
                        <a14:foregroundMark x1="76428" y1="38411" x2="75329" y2="34375"/>
                        <a14:foregroundMark x1="75329" y1="34375" x2="73939" y2="33724"/>
                        <a14:foregroundMark x1="37482" y1="51172" x2="37482" y2="51172"/>
                        <a14:foregroundMark x1="37482" y1="51172" x2="40630" y2="51432"/>
                        <a14:foregroundMark x1="40630" y1="51432" x2="41728" y2="55859"/>
                        <a14:foregroundMark x1="41728" y1="55859" x2="41215" y2="60807"/>
                        <a14:foregroundMark x1="41215" y1="60807" x2="37335" y2="62370"/>
                        <a14:foregroundMark x1="37335" y1="62370" x2="35066" y2="58854"/>
                        <a14:foregroundMark x1="35066" y1="58854" x2="35505" y2="52214"/>
                        <a14:foregroundMark x1="35505" y1="52214" x2="37335" y2="50521"/>
                        <a14:foregroundMark x1="46925" y1="50911" x2="49268" y2="53125"/>
                        <a14:foregroundMark x1="46706" y1="50521" x2="43631" y2="53776"/>
                        <a14:foregroundMark x1="43631" y1="53776" x2="43777" y2="59635"/>
                        <a14:foregroundMark x1="43777" y1="59635" x2="46120" y2="62500"/>
                        <a14:foregroundMark x1="46120" y1="62500" x2="49048" y2="61589"/>
                        <a14:foregroundMark x1="49048" y1="61589" x2="50366" y2="56120"/>
                        <a14:foregroundMark x1="54832" y1="51042" x2="57687" y2="51302"/>
                        <a14:foregroundMark x1="57760" y1="51432" x2="59151" y2="56510"/>
                        <a14:foregroundMark x1="59151" y1="56510" x2="58272" y2="60938"/>
                        <a14:foregroundMark x1="58272" y1="60938" x2="55783" y2="62630"/>
                        <a14:foregroundMark x1="55783" y1="62630" x2="53441" y2="61458"/>
                        <a14:foregroundMark x1="53441" y1="61458" x2="52269" y2="57031"/>
                        <a14:foregroundMark x1="52269" y1="57031" x2="53660" y2="52604"/>
                        <a14:foregroundMark x1="53660" y1="52604" x2="55417" y2="50781"/>
                        <a14:foregroundMark x1="46852" y1="40755" x2="47950" y2="38151"/>
                        <a14:foregroundMark x1="38946" y1="40755" x2="40044" y2="38151"/>
                        <a14:foregroundMark x1="56369" y1="41406" x2="57394" y2="39063"/>
                        <a14:foregroundMark x1="64202" y1="41146" x2="65300" y2="38542"/>
                        <a14:foregroundMark x1="73060" y1="40885" x2="74012" y2="38021"/>
                        <a14:foregroundMark x1="56076" y1="58203" x2="57028" y2="55599"/>
                        <a14:foregroundMark x1="47804" y1="58203" x2="48829" y2="55469"/>
                        <a14:foregroundMark x1="39385" y1="57682" x2="40410" y2="55208"/>
                        <a14:foregroundMark x1="36457" y1="38802" x2="36896" y2="38151"/>
                        <a14:foregroundMark x1="36896" y1="38151" x2="36823" y2="40495"/>
                        <a14:foregroundMark x1="38287" y1="38281" x2="38214" y2="40495"/>
                        <a14:foregroundMark x1="46340" y1="38411" x2="45827" y2="38411"/>
                        <a14:foregroundMark x1="45827" y1="38411" x2="45608" y2="39583"/>
                        <a14:foregroundMark x1="45608" y1="39583" x2="45900" y2="40495"/>
                        <a14:foregroundMark x1="46193" y1="39323" x2="46413" y2="39714"/>
                        <a14:foregroundMark x1="53880" y1="39453" x2="54246" y2="38802"/>
                        <a14:foregroundMark x1="54319" y1="39063" x2="54246" y2="41146"/>
                        <a14:foregroundMark x1="53880" y1="41536" x2="54685" y2="41406"/>
                        <a14:foregroundMark x1="62958" y1="39323" x2="63763" y2="40234"/>
                        <a14:foregroundMark x1="63690" y1="38932" x2="63690" y2="39583"/>
                        <a14:foregroundMark x1="63690" y1="39583" x2="62884" y2="40755"/>
                        <a14:foregroundMark x1="71669" y1="38672" x2="72401" y2="38281"/>
                        <a14:foregroundMark x1="72255" y1="38542" x2="72328" y2="39453"/>
                        <a14:foregroundMark x1="72328" y1="39453" x2="71669" y2="40495"/>
                        <a14:foregroundMark x1="71742" y1="40755" x2="72401" y2="40885"/>
                        <a14:foregroundMark x1="36750" y1="55859" x2="37335" y2="55208"/>
                        <a14:foregroundMark x1="37262" y1="55599" x2="37189" y2="57552"/>
                        <a14:foregroundMark x1="38287" y1="55729" x2="38653" y2="55859"/>
                        <a14:foregroundMark x1="38653" y1="55859" x2="37994" y2="57422"/>
                        <a14:foregroundMark x1="35944" y1="57031" x2="36384" y2="56901"/>
                        <a14:foregroundMark x1="37994" y1="57813" x2="38799" y2="57813"/>
                        <a14:foregroundMark x1="44510" y1="57422" x2="44802" y2="57031"/>
                        <a14:foregroundMark x1="45461" y1="55990" x2="45608" y2="55599"/>
                        <a14:foregroundMark x1="45608" y1="55599" x2="45608" y2="57943"/>
                        <a14:foregroundMark x1="47072" y1="55729" x2="47072" y2="57943"/>
                        <a14:foregroundMark x1="54026" y1="57292" x2="54319" y2="57161"/>
                        <a14:foregroundMark x1="54685" y1="55729" x2="54685" y2="56510"/>
                        <a14:foregroundMark x1="54832" y1="56510" x2="55564" y2="56901"/>
                        <a14:foregroundMark x1="55564" y1="56901" x2="55490" y2="57682"/>
                        <a14:foregroundMark x1="54832" y1="58073" x2="55344" y2="57813"/>
                        <a14:foregroundMark x1="54905" y1="55729" x2="55344" y2="55599"/>
                        <a14:foregroundMark x1="56881" y1="57292" x2="56881" y2="57552"/>
                        <a14:foregroundMark x1="55857" y1="55859" x2="55857" y2="56510"/>
                        <a14:foregroundMark x1="47511" y1="55990" x2="47731" y2="56510"/>
                        <a14:foregroundMark x1="48609" y1="57422" x2="48609" y2="57943"/>
                        <a14:foregroundMark x1="39239" y1="55599" x2="39239" y2="56510"/>
                        <a14:foregroundMark x1="40044" y1="57161" x2="40190" y2="57682"/>
                        <a14:foregroundMark x1="48170" y1="39714" x2="48170" y2="40755"/>
                        <a14:foregroundMark x1="46706" y1="38411" x2="46706" y2="39063"/>
                        <a14:foregroundMark x1="40264" y1="39974" x2="40190" y2="40755"/>
                        <a14:foregroundMark x1="38946" y1="38542" x2="38726" y2="39063"/>
                        <a14:foregroundMark x1="56369" y1="39323" x2="56076" y2="39974"/>
                        <a14:foregroundMark x1="55198" y1="40365" x2="55637" y2="39714"/>
                        <a14:foregroundMark x1="55271" y1="39063" x2="55783" y2="39063"/>
                        <a14:foregroundMark x1="55124" y1="41276" x2="55637" y2="41276"/>
                        <a14:foregroundMark x1="55783" y1="40495" x2="55783" y2="41016"/>
                        <a14:foregroundMark x1="65593" y1="40234" x2="65593" y2="40755"/>
                        <a14:foregroundMark x1="65007" y1="40625" x2="65081" y2="40885"/>
                        <a14:foregroundMark x1="72840" y1="38802" x2="72840" y2="39193"/>
                        <a14:foregroundMark x1="73792" y1="40104" x2="73719" y2="40625"/>
                        <a14:foregroundMark x1="74231" y1="39844" x2="74305" y2="40234"/>
                        <a14:foregroundMark x1="57394" y1="57161" x2="57394" y2="57161"/>
                        <a14:foregroundMark x1="56223" y1="55990" x2="56442" y2="55990"/>
                        <a14:foregroundMark x1="48902" y1="57422" x2="49122" y2="57682"/>
                        <a14:foregroundMark x1="48023" y1="55990" x2="48170" y2="56380"/>
                        <a14:foregroundMark x1="43265" y1="55729" x2="43265" y2="58203"/>
                        <a14:foregroundMark x1="43631" y1="60026" x2="45242" y2="62500"/>
                        <a14:foregroundMark x1="37042" y1="33203" x2="35652" y2="35156"/>
                        <a14:foregroundMark x1="34846" y1="39974" x2="35652" y2="43620"/>
                        <a14:foregroundMark x1="55271" y1="33984" x2="53221" y2="35286"/>
                        <a14:foregroundMark x1="45242" y1="33464" x2="43558" y2="36068"/>
                        <a14:foregroundMark x1="34919" y1="54818" x2="34846" y2="57682"/>
                        <a14:backgroundMark x1="36237" y1="37370" x2="35871" y2="39453"/>
                        <a14:backgroundMark x1="38653" y1="40885" x2="38946" y2="39583"/>
                        <a14:backgroundMark x1="46559" y1="40885" x2="46852" y2="39583"/>
                        <a14:backgroundMark x1="53953" y1="37630" x2="53294" y2="39323"/>
                        <a14:backgroundMark x1="72474" y1="42969" x2="72914" y2="39974"/>
                        <a14:backgroundMark x1="55490" y1="58854" x2="56076" y2="57031"/>
                        <a14:backgroundMark x1="44656" y1="58594" x2="44363" y2="57292"/>
                        <a14:backgroundMark x1="37848" y1="58724" x2="37701" y2="55859"/>
                        <a14:backgroundMark x1="38946" y1="59375" x2="39092" y2="56901"/>
                        <a14:backgroundMark x1="35944" y1="57682" x2="35798" y2="56510"/>
                        <a14:backgroundMark x1="56149" y1="40365" x2="56003" y2="41667"/>
                        <a14:backgroundMark x1="55783" y1="39974" x2="56223" y2="40495"/>
                        <a14:backgroundMark x1="64056" y1="39974" x2="64129" y2="41927"/>
                        <a14:backgroundMark x1="46120" y1="38932" x2="46633" y2="39063"/>
                        <a14:backgroundMark x1="54978" y1="57292" x2="54539" y2="56901"/>
                        <a14:backgroundMark x1="55564" y1="56250" x2="55490" y2="55859"/>
                      </a14:backgroundRemoval>
                    </a14:imgEffect>
                  </a14:imgLayer>
                </a14:imgProps>
              </a:ext>
            </a:extLst>
          </a:blip>
          <a:srcRect l="51276" t="31680" r="39236" b="51856"/>
          <a:stretch/>
        </p:blipFill>
        <p:spPr bwMode="auto">
          <a:xfrm>
            <a:off x="4864696" y="2010420"/>
            <a:ext cx="289672" cy="216024"/>
          </a:xfrm>
          <a:prstGeom prst="rect">
            <a:avLst/>
          </a:prstGeom>
          <a:ln>
            <a:noFill/>
          </a:ln>
          <a:extLst>
            <a:ext uri="{53640926-AAD7-44D8-BBD7-CCE9431645EC}">
              <a14:shadowObscured xmlns:a14="http://schemas.microsoft.com/office/drawing/2010/main"/>
            </a:ext>
          </a:extLst>
        </p:spPr>
      </p:pic>
      <p:pic>
        <p:nvPicPr>
          <p:cNvPr id="32" name="Imagen 31">
            <a:hlinkClick r:id="" action="ppaction://noaction"/>
          </p:cNvPr>
          <p:cNvPicPr/>
          <p:nvPr/>
        </p:nvPicPr>
        <p:blipFill rotWithShape="1">
          <a:blip r:embed="rId11">
            <a:extLst>
              <a:ext uri="{BEBA8EAE-BF5A-486C-A8C5-ECC9F3942E4B}">
                <a14:imgProps xmlns:a14="http://schemas.microsoft.com/office/drawing/2010/main">
                  <a14:imgLayer r:embed="rId12">
                    <a14:imgEffect>
                      <a14:backgroundRemoval t="29948" b="65104" l="34041" r="77526">
                        <a14:foregroundMark x1="36091" y1="43750" x2="36091" y2="43750"/>
                        <a14:foregroundMark x1="34919" y1="38932" x2="34919" y2="38932"/>
                        <a14:foregroundMark x1="36457" y1="35286" x2="36457" y2="35286"/>
                        <a14:foregroundMark x1="37628" y1="33464" x2="37628" y2="33464"/>
                        <a14:foregroundMark x1="38067" y1="33464" x2="38067" y2="33464"/>
                        <a14:foregroundMark x1="46266" y1="33594" x2="46266" y2="33594"/>
                        <a14:foregroundMark x1="43704" y1="37760" x2="43704" y2="37760"/>
                        <a14:foregroundMark x1="45754" y1="33984" x2="43558" y2="37500"/>
                        <a14:foregroundMark x1="37116" y1="33594" x2="34919" y2="38021"/>
                        <a14:foregroundMark x1="34919" y1="38021" x2="35944" y2="42969"/>
                        <a14:foregroundMark x1="36530" y1="43620" x2="38653" y2="45573"/>
                        <a14:foregroundMark x1="38653" y1="45573" x2="41581" y2="42188"/>
                        <a14:foregroundMark x1="41581" y1="41667" x2="41362" y2="36198"/>
                        <a14:foregroundMark x1="41362" y1="36198" x2="38141" y2="33203"/>
                        <a14:foregroundMark x1="43704" y1="38281" x2="43924" y2="42969"/>
                        <a14:foregroundMark x1="43924" y1="42969" x2="46413" y2="45573"/>
                        <a14:foregroundMark x1="46413" y1="45573" x2="49561" y2="43490"/>
                        <a14:foregroundMark x1="49561" y1="43490" x2="50439" y2="37109"/>
                        <a14:foregroundMark x1="50073" y1="37240" x2="47072" y2="33073"/>
                        <a14:foregroundMark x1="47072" y1="33073" x2="46193" y2="33073"/>
                        <a14:foregroundMark x1="55783" y1="34115" x2="53001" y2="36458"/>
                        <a14:foregroundMark x1="53001" y1="36458" x2="52416" y2="41797"/>
                        <a14:foregroundMark x1="52416" y1="41797" x2="54100" y2="44922"/>
                        <a14:foregroundMark x1="53953" y1="45052" x2="57247" y2="46094"/>
                        <a14:foregroundMark x1="57247" y1="46094" x2="59078" y2="41536"/>
                        <a14:foregroundMark x1="59078" y1="41536" x2="58272" y2="36458"/>
                        <a14:foregroundMark x1="58272" y1="36458" x2="55783" y2="33984"/>
                        <a14:foregroundMark x1="63982" y1="33594" x2="66911" y2="35677"/>
                        <a14:foregroundMark x1="66911" y1="35677" x2="67570" y2="40365"/>
                        <a14:foregroundMark x1="67570" y1="40365" x2="65886" y2="44661"/>
                        <a14:foregroundMark x1="65886" y1="44661" x2="62518" y2="45313"/>
                        <a14:foregroundMark x1="62518" y1="45313" x2="61054" y2="40885"/>
                        <a14:foregroundMark x1="61054" y1="40885" x2="61493" y2="36328"/>
                        <a14:foregroundMark x1="61493" y1="36328" x2="63909" y2="33724"/>
                        <a14:foregroundMark x1="73206" y1="33203" x2="69766" y2="36458"/>
                        <a14:foregroundMark x1="69766" y1="36458" x2="69912" y2="41927"/>
                        <a14:foregroundMark x1="69912" y1="41927" x2="71962" y2="45052"/>
                        <a14:foregroundMark x1="71962" y1="45052" x2="75476" y2="44401"/>
                        <a14:foregroundMark x1="75476" y1="44401" x2="76428" y2="38411"/>
                        <a14:foregroundMark x1="76428" y1="38411" x2="75329" y2="34375"/>
                        <a14:foregroundMark x1="75329" y1="34375" x2="73939" y2="33724"/>
                        <a14:foregroundMark x1="37482" y1="51172" x2="37482" y2="51172"/>
                        <a14:foregroundMark x1="37482" y1="51172" x2="40630" y2="51432"/>
                        <a14:foregroundMark x1="40630" y1="51432" x2="41728" y2="55859"/>
                        <a14:foregroundMark x1="41728" y1="55859" x2="41215" y2="60807"/>
                        <a14:foregroundMark x1="41215" y1="60807" x2="37335" y2="62370"/>
                        <a14:foregroundMark x1="37335" y1="62370" x2="35066" y2="58854"/>
                        <a14:foregroundMark x1="35066" y1="58854" x2="35505" y2="52214"/>
                        <a14:foregroundMark x1="35505" y1="52214" x2="37335" y2="50521"/>
                        <a14:foregroundMark x1="46925" y1="50911" x2="49268" y2="53125"/>
                        <a14:foregroundMark x1="46706" y1="50521" x2="43631" y2="53776"/>
                        <a14:foregroundMark x1="43631" y1="53776" x2="43777" y2="59635"/>
                        <a14:foregroundMark x1="43777" y1="59635" x2="46120" y2="62500"/>
                        <a14:foregroundMark x1="46120" y1="62500" x2="49048" y2="61589"/>
                        <a14:foregroundMark x1="49048" y1="61589" x2="50366" y2="56120"/>
                        <a14:foregroundMark x1="54832" y1="51042" x2="57687" y2="51302"/>
                        <a14:foregroundMark x1="57760" y1="51432" x2="59151" y2="56510"/>
                        <a14:foregroundMark x1="59151" y1="56510" x2="58272" y2="60938"/>
                        <a14:foregroundMark x1="58272" y1="60938" x2="55783" y2="62630"/>
                        <a14:foregroundMark x1="55783" y1="62630" x2="53441" y2="61458"/>
                        <a14:foregroundMark x1="53441" y1="61458" x2="52269" y2="57031"/>
                        <a14:foregroundMark x1="52269" y1="57031" x2="53660" y2="52604"/>
                        <a14:foregroundMark x1="53660" y1="52604" x2="55417" y2="50781"/>
                        <a14:foregroundMark x1="46852" y1="40755" x2="47950" y2="38151"/>
                        <a14:foregroundMark x1="38946" y1="40755" x2="40044" y2="38151"/>
                        <a14:foregroundMark x1="56369" y1="41406" x2="57394" y2="39063"/>
                        <a14:foregroundMark x1="64202" y1="41146" x2="65300" y2="38542"/>
                        <a14:foregroundMark x1="73060" y1="40885" x2="74012" y2="38021"/>
                        <a14:foregroundMark x1="56076" y1="58203" x2="57028" y2="55599"/>
                        <a14:foregroundMark x1="47804" y1="58203" x2="48829" y2="55469"/>
                        <a14:foregroundMark x1="39385" y1="57682" x2="40410" y2="55208"/>
                        <a14:foregroundMark x1="36457" y1="38802" x2="36896" y2="38151"/>
                        <a14:foregroundMark x1="36896" y1="38151" x2="36823" y2="40495"/>
                        <a14:foregroundMark x1="38287" y1="38281" x2="38214" y2="40495"/>
                        <a14:foregroundMark x1="46340" y1="38411" x2="45827" y2="38411"/>
                        <a14:foregroundMark x1="45827" y1="38411" x2="45608" y2="39583"/>
                        <a14:foregroundMark x1="45608" y1="39583" x2="45900" y2="40495"/>
                        <a14:foregroundMark x1="46193" y1="39323" x2="46413" y2="39714"/>
                        <a14:foregroundMark x1="53880" y1="39453" x2="54246" y2="38802"/>
                        <a14:foregroundMark x1="54319" y1="39063" x2="54246" y2="41146"/>
                        <a14:foregroundMark x1="53880" y1="41536" x2="54685" y2="41406"/>
                        <a14:foregroundMark x1="62958" y1="39323" x2="63763" y2="40234"/>
                        <a14:foregroundMark x1="63690" y1="38932" x2="63690" y2="39583"/>
                        <a14:foregroundMark x1="63690" y1="39583" x2="62884" y2="40755"/>
                        <a14:foregroundMark x1="71669" y1="38672" x2="72401" y2="38281"/>
                        <a14:foregroundMark x1="72255" y1="38542" x2="72328" y2="39453"/>
                        <a14:foregroundMark x1="72328" y1="39453" x2="71669" y2="40495"/>
                        <a14:foregroundMark x1="71742" y1="40755" x2="72401" y2="40885"/>
                        <a14:foregroundMark x1="36750" y1="55859" x2="37335" y2="55208"/>
                        <a14:foregroundMark x1="37262" y1="55599" x2="37189" y2="57552"/>
                        <a14:foregroundMark x1="38287" y1="55729" x2="38653" y2="55859"/>
                        <a14:foregroundMark x1="38653" y1="55859" x2="37994" y2="57422"/>
                        <a14:foregroundMark x1="35944" y1="57031" x2="36384" y2="56901"/>
                        <a14:foregroundMark x1="37994" y1="57813" x2="38799" y2="57813"/>
                        <a14:foregroundMark x1="44510" y1="57422" x2="44802" y2="57031"/>
                        <a14:foregroundMark x1="45461" y1="55990" x2="45608" y2="55599"/>
                        <a14:foregroundMark x1="45608" y1="55599" x2="45608" y2="57943"/>
                        <a14:foregroundMark x1="47072" y1="55729" x2="47072" y2="57943"/>
                        <a14:foregroundMark x1="54026" y1="57292" x2="54319" y2="57161"/>
                        <a14:foregroundMark x1="54685" y1="55729" x2="54685" y2="56510"/>
                        <a14:foregroundMark x1="54832" y1="56510" x2="55564" y2="56901"/>
                        <a14:foregroundMark x1="55564" y1="56901" x2="55490" y2="57682"/>
                        <a14:foregroundMark x1="54832" y1="58073" x2="55344" y2="57813"/>
                        <a14:foregroundMark x1="54905" y1="55729" x2="55344" y2="55599"/>
                        <a14:foregroundMark x1="56881" y1="57292" x2="56881" y2="57552"/>
                        <a14:foregroundMark x1="55857" y1="55859" x2="55857" y2="56510"/>
                        <a14:foregroundMark x1="47511" y1="55990" x2="47731" y2="56510"/>
                        <a14:foregroundMark x1="48609" y1="57422" x2="48609" y2="57943"/>
                        <a14:foregroundMark x1="39239" y1="55599" x2="39239" y2="56510"/>
                        <a14:foregroundMark x1="40044" y1="57161" x2="40190" y2="57682"/>
                        <a14:foregroundMark x1="48170" y1="39714" x2="48170" y2="40755"/>
                        <a14:foregroundMark x1="46706" y1="38411" x2="46706" y2="39063"/>
                        <a14:foregroundMark x1="40264" y1="39974" x2="40190" y2="40755"/>
                        <a14:foregroundMark x1="38946" y1="38542" x2="38726" y2="39063"/>
                        <a14:foregroundMark x1="56369" y1="39323" x2="56076" y2="39974"/>
                        <a14:foregroundMark x1="55198" y1="40365" x2="55637" y2="39714"/>
                        <a14:foregroundMark x1="55271" y1="39063" x2="55783" y2="39063"/>
                        <a14:foregroundMark x1="55124" y1="41276" x2="55637" y2="41276"/>
                        <a14:foregroundMark x1="55783" y1="40495" x2="55783" y2="41016"/>
                        <a14:foregroundMark x1="65593" y1="40234" x2="65593" y2="40755"/>
                        <a14:foregroundMark x1="65007" y1="40625" x2="65081" y2="40885"/>
                        <a14:foregroundMark x1="72840" y1="38802" x2="72840" y2="39193"/>
                        <a14:foregroundMark x1="73792" y1="40104" x2="73719" y2="40625"/>
                        <a14:foregroundMark x1="74231" y1="39844" x2="74305" y2="40234"/>
                        <a14:foregroundMark x1="57394" y1="57161" x2="57394" y2="57161"/>
                        <a14:foregroundMark x1="56223" y1="55990" x2="56442" y2="55990"/>
                        <a14:foregroundMark x1="48902" y1="57422" x2="49122" y2="57682"/>
                        <a14:foregroundMark x1="48023" y1="55990" x2="48170" y2="56380"/>
                        <a14:foregroundMark x1="43265" y1="55729" x2="43265" y2="58203"/>
                        <a14:foregroundMark x1="43631" y1="60026" x2="45242" y2="62500"/>
                        <a14:foregroundMark x1="37042" y1="33203" x2="35652" y2="35156"/>
                        <a14:foregroundMark x1="34846" y1="39974" x2="35652" y2="43620"/>
                        <a14:foregroundMark x1="55271" y1="33984" x2="53221" y2="35286"/>
                        <a14:foregroundMark x1="45242" y1="33464" x2="43558" y2="36068"/>
                        <a14:foregroundMark x1="34919" y1="54818" x2="34846" y2="57682"/>
                        <a14:backgroundMark x1="36237" y1="37370" x2="35871" y2="39453"/>
                        <a14:backgroundMark x1="38653" y1="40885" x2="38946" y2="39583"/>
                        <a14:backgroundMark x1="46559" y1="40885" x2="46852" y2="39583"/>
                        <a14:backgroundMark x1="53953" y1="37630" x2="53294" y2="39323"/>
                        <a14:backgroundMark x1="72474" y1="42969" x2="72914" y2="39974"/>
                        <a14:backgroundMark x1="55490" y1="58854" x2="56076" y2="57031"/>
                        <a14:backgroundMark x1="44656" y1="58594" x2="44363" y2="57292"/>
                        <a14:backgroundMark x1="37848" y1="58724" x2="37701" y2="55859"/>
                        <a14:backgroundMark x1="38946" y1="59375" x2="39092" y2="56901"/>
                        <a14:backgroundMark x1="35944" y1="57682" x2="35798" y2="56510"/>
                        <a14:backgroundMark x1="56149" y1="40365" x2="56003" y2="41667"/>
                        <a14:backgroundMark x1="55783" y1="39974" x2="56223" y2="40495"/>
                        <a14:backgroundMark x1="64056" y1="39974" x2="64129" y2="41927"/>
                        <a14:backgroundMark x1="46120" y1="38932" x2="46633" y2="39063"/>
                        <a14:backgroundMark x1="54978" y1="57292" x2="54539" y2="56901"/>
                        <a14:backgroundMark x1="55564" y1="56250" x2="55490" y2="55859"/>
                      </a14:backgroundRemoval>
                    </a14:imgEffect>
                  </a14:imgLayer>
                </a14:imgProps>
              </a:ext>
            </a:extLst>
          </a:blip>
          <a:srcRect l="42290" t="32119" r="48743" b="52987"/>
          <a:stretch/>
        </p:blipFill>
        <p:spPr bwMode="auto">
          <a:xfrm>
            <a:off x="4690712" y="2564904"/>
            <a:ext cx="279434" cy="216024"/>
          </a:xfrm>
          <a:prstGeom prst="rect">
            <a:avLst/>
          </a:prstGeom>
          <a:ln>
            <a:noFill/>
          </a:ln>
          <a:extLst>
            <a:ext uri="{53640926-AAD7-44D8-BBD7-CCE9431645EC}">
              <a14:shadowObscured xmlns:a14="http://schemas.microsoft.com/office/drawing/2010/main"/>
            </a:ext>
          </a:extLst>
        </p:spPr>
      </p:pic>
      <p:pic>
        <p:nvPicPr>
          <p:cNvPr id="33" name="Imagen 32">
            <a:hlinkClick r:id="" action="ppaction://noaction"/>
          </p:cNvPr>
          <p:cNvPicPr/>
          <p:nvPr/>
        </p:nvPicPr>
        <p:blipFill rotWithShape="1">
          <a:blip r:embed="rId11">
            <a:extLst>
              <a:ext uri="{BEBA8EAE-BF5A-486C-A8C5-ECC9F3942E4B}">
                <a14:imgProps xmlns:a14="http://schemas.microsoft.com/office/drawing/2010/main">
                  <a14:imgLayer r:embed="rId12">
                    <a14:imgEffect>
                      <a14:backgroundRemoval t="29948" b="65104" l="34041" r="77526">
                        <a14:foregroundMark x1="36091" y1="43750" x2="36091" y2="43750"/>
                        <a14:foregroundMark x1="34919" y1="38932" x2="34919" y2="38932"/>
                        <a14:foregroundMark x1="36457" y1="35286" x2="36457" y2="35286"/>
                        <a14:foregroundMark x1="37628" y1="33464" x2="37628" y2="33464"/>
                        <a14:foregroundMark x1="38067" y1="33464" x2="38067" y2="33464"/>
                        <a14:foregroundMark x1="46266" y1="33594" x2="46266" y2="33594"/>
                        <a14:foregroundMark x1="43704" y1="37760" x2="43704" y2="37760"/>
                        <a14:foregroundMark x1="45754" y1="33984" x2="43558" y2="37500"/>
                        <a14:foregroundMark x1="37116" y1="33594" x2="34919" y2="38021"/>
                        <a14:foregroundMark x1="34919" y1="38021" x2="35944" y2="42969"/>
                        <a14:foregroundMark x1="36530" y1="43620" x2="38653" y2="45573"/>
                        <a14:foregroundMark x1="38653" y1="45573" x2="41581" y2="42188"/>
                        <a14:foregroundMark x1="41581" y1="41667" x2="41362" y2="36198"/>
                        <a14:foregroundMark x1="41362" y1="36198" x2="38141" y2="33203"/>
                        <a14:foregroundMark x1="43704" y1="38281" x2="43924" y2="42969"/>
                        <a14:foregroundMark x1="43924" y1="42969" x2="46413" y2="45573"/>
                        <a14:foregroundMark x1="46413" y1="45573" x2="49561" y2="43490"/>
                        <a14:foregroundMark x1="49561" y1="43490" x2="50439" y2="37109"/>
                        <a14:foregroundMark x1="50073" y1="37240" x2="47072" y2="33073"/>
                        <a14:foregroundMark x1="47072" y1="33073" x2="46193" y2="33073"/>
                        <a14:foregroundMark x1="55783" y1="34115" x2="53001" y2="36458"/>
                        <a14:foregroundMark x1="53001" y1="36458" x2="52416" y2="41797"/>
                        <a14:foregroundMark x1="52416" y1="41797" x2="54100" y2="44922"/>
                        <a14:foregroundMark x1="53953" y1="45052" x2="57247" y2="46094"/>
                        <a14:foregroundMark x1="57247" y1="46094" x2="59078" y2="41536"/>
                        <a14:foregroundMark x1="59078" y1="41536" x2="58272" y2="36458"/>
                        <a14:foregroundMark x1="58272" y1="36458" x2="55783" y2="33984"/>
                        <a14:foregroundMark x1="63982" y1="33594" x2="66911" y2="35677"/>
                        <a14:foregroundMark x1="66911" y1="35677" x2="67570" y2="40365"/>
                        <a14:foregroundMark x1="67570" y1="40365" x2="65886" y2="44661"/>
                        <a14:foregroundMark x1="65886" y1="44661" x2="62518" y2="45313"/>
                        <a14:foregroundMark x1="62518" y1="45313" x2="61054" y2="40885"/>
                        <a14:foregroundMark x1="61054" y1="40885" x2="61493" y2="36328"/>
                        <a14:foregroundMark x1="61493" y1="36328" x2="63909" y2="33724"/>
                        <a14:foregroundMark x1="73206" y1="33203" x2="69766" y2="36458"/>
                        <a14:foregroundMark x1="69766" y1="36458" x2="69912" y2="41927"/>
                        <a14:foregroundMark x1="69912" y1="41927" x2="71962" y2="45052"/>
                        <a14:foregroundMark x1="71962" y1="45052" x2="75476" y2="44401"/>
                        <a14:foregroundMark x1="75476" y1="44401" x2="76428" y2="38411"/>
                        <a14:foregroundMark x1="76428" y1="38411" x2="75329" y2="34375"/>
                        <a14:foregroundMark x1="75329" y1="34375" x2="73939" y2="33724"/>
                        <a14:foregroundMark x1="37482" y1="51172" x2="37482" y2="51172"/>
                        <a14:foregroundMark x1="37482" y1="51172" x2="40630" y2="51432"/>
                        <a14:foregroundMark x1="40630" y1="51432" x2="41728" y2="55859"/>
                        <a14:foregroundMark x1="41728" y1="55859" x2="41215" y2="60807"/>
                        <a14:foregroundMark x1="41215" y1="60807" x2="37335" y2="62370"/>
                        <a14:foregroundMark x1="37335" y1="62370" x2="35066" y2="58854"/>
                        <a14:foregroundMark x1="35066" y1="58854" x2="35505" y2="52214"/>
                        <a14:foregroundMark x1="35505" y1="52214" x2="37335" y2="50521"/>
                        <a14:foregroundMark x1="46925" y1="50911" x2="49268" y2="53125"/>
                        <a14:foregroundMark x1="46706" y1="50521" x2="43631" y2="53776"/>
                        <a14:foregroundMark x1="43631" y1="53776" x2="43777" y2="59635"/>
                        <a14:foregroundMark x1="43777" y1="59635" x2="46120" y2="62500"/>
                        <a14:foregroundMark x1="46120" y1="62500" x2="49048" y2="61589"/>
                        <a14:foregroundMark x1="49048" y1="61589" x2="50366" y2="56120"/>
                        <a14:foregroundMark x1="54832" y1="51042" x2="57687" y2="51302"/>
                        <a14:foregroundMark x1="57760" y1="51432" x2="59151" y2="56510"/>
                        <a14:foregroundMark x1="59151" y1="56510" x2="58272" y2="60938"/>
                        <a14:foregroundMark x1="58272" y1="60938" x2="55783" y2="62630"/>
                        <a14:foregroundMark x1="55783" y1="62630" x2="53441" y2="61458"/>
                        <a14:foregroundMark x1="53441" y1="61458" x2="52269" y2="57031"/>
                        <a14:foregroundMark x1="52269" y1="57031" x2="53660" y2="52604"/>
                        <a14:foregroundMark x1="53660" y1="52604" x2="55417" y2="50781"/>
                        <a14:foregroundMark x1="46852" y1="40755" x2="47950" y2="38151"/>
                        <a14:foregroundMark x1="38946" y1="40755" x2="40044" y2="38151"/>
                        <a14:foregroundMark x1="56369" y1="41406" x2="57394" y2="39063"/>
                        <a14:foregroundMark x1="64202" y1="41146" x2="65300" y2="38542"/>
                        <a14:foregroundMark x1="73060" y1="40885" x2="74012" y2="38021"/>
                        <a14:foregroundMark x1="56076" y1="58203" x2="57028" y2="55599"/>
                        <a14:foregroundMark x1="47804" y1="58203" x2="48829" y2="55469"/>
                        <a14:foregroundMark x1="39385" y1="57682" x2="40410" y2="55208"/>
                        <a14:foregroundMark x1="36457" y1="38802" x2="36896" y2="38151"/>
                        <a14:foregroundMark x1="36896" y1="38151" x2="36823" y2="40495"/>
                        <a14:foregroundMark x1="38287" y1="38281" x2="38214" y2="40495"/>
                        <a14:foregroundMark x1="46340" y1="38411" x2="45827" y2="38411"/>
                        <a14:foregroundMark x1="45827" y1="38411" x2="45608" y2="39583"/>
                        <a14:foregroundMark x1="45608" y1="39583" x2="45900" y2="40495"/>
                        <a14:foregroundMark x1="46193" y1="39323" x2="46413" y2="39714"/>
                        <a14:foregroundMark x1="53880" y1="39453" x2="54246" y2="38802"/>
                        <a14:foregroundMark x1="54319" y1="39063" x2="54246" y2="41146"/>
                        <a14:foregroundMark x1="53880" y1="41536" x2="54685" y2="41406"/>
                        <a14:foregroundMark x1="62958" y1="39323" x2="63763" y2="40234"/>
                        <a14:foregroundMark x1="63690" y1="38932" x2="63690" y2="39583"/>
                        <a14:foregroundMark x1="63690" y1="39583" x2="62884" y2="40755"/>
                        <a14:foregroundMark x1="71669" y1="38672" x2="72401" y2="38281"/>
                        <a14:foregroundMark x1="72255" y1="38542" x2="72328" y2="39453"/>
                        <a14:foregroundMark x1="72328" y1="39453" x2="71669" y2="40495"/>
                        <a14:foregroundMark x1="71742" y1="40755" x2="72401" y2="40885"/>
                        <a14:foregroundMark x1="36750" y1="55859" x2="37335" y2="55208"/>
                        <a14:foregroundMark x1="37262" y1="55599" x2="37189" y2="57552"/>
                        <a14:foregroundMark x1="38287" y1="55729" x2="38653" y2="55859"/>
                        <a14:foregroundMark x1="38653" y1="55859" x2="37994" y2="57422"/>
                        <a14:foregroundMark x1="35944" y1="57031" x2="36384" y2="56901"/>
                        <a14:foregroundMark x1="37994" y1="57813" x2="38799" y2="57813"/>
                        <a14:foregroundMark x1="44510" y1="57422" x2="44802" y2="57031"/>
                        <a14:foregroundMark x1="45461" y1="55990" x2="45608" y2="55599"/>
                        <a14:foregroundMark x1="45608" y1="55599" x2="45608" y2="57943"/>
                        <a14:foregroundMark x1="47072" y1="55729" x2="47072" y2="57943"/>
                        <a14:foregroundMark x1="54026" y1="57292" x2="54319" y2="57161"/>
                        <a14:foregroundMark x1="54685" y1="55729" x2="54685" y2="56510"/>
                        <a14:foregroundMark x1="54832" y1="56510" x2="55564" y2="56901"/>
                        <a14:foregroundMark x1="55564" y1="56901" x2="55490" y2="57682"/>
                        <a14:foregroundMark x1="54832" y1="58073" x2="55344" y2="57813"/>
                        <a14:foregroundMark x1="54905" y1="55729" x2="55344" y2="55599"/>
                        <a14:foregroundMark x1="56881" y1="57292" x2="56881" y2="57552"/>
                        <a14:foregroundMark x1="55857" y1="55859" x2="55857" y2="56510"/>
                        <a14:foregroundMark x1="47511" y1="55990" x2="47731" y2="56510"/>
                        <a14:foregroundMark x1="48609" y1="57422" x2="48609" y2="57943"/>
                        <a14:foregroundMark x1="39239" y1="55599" x2="39239" y2="56510"/>
                        <a14:foregroundMark x1="40044" y1="57161" x2="40190" y2="57682"/>
                        <a14:foregroundMark x1="48170" y1="39714" x2="48170" y2="40755"/>
                        <a14:foregroundMark x1="46706" y1="38411" x2="46706" y2="39063"/>
                        <a14:foregroundMark x1="40264" y1="39974" x2="40190" y2="40755"/>
                        <a14:foregroundMark x1="38946" y1="38542" x2="38726" y2="39063"/>
                        <a14:foregroundMark x1="56369" y1="39323" x2="56076" y2="39974"/>
                        <a14:foregroundMark x1="55198" y1="40365" x2="55637" y2="39714"/>
                        <a14:foregroundMark x1="55271" y1="39063" x2="55783" y2="39063"/>
                        <a14:foregroundMark x1="55124" y1="41276" x2="55637" y2="41276"/>
                        <a14:foregroundMark x1="55783" y1="40495" x2="55783" y2="41016"/>
                        <a14:foregroundMark x1="65593" y1="40234" x2="65593" y2="40755"/>
                        <a14:foregroundMark x1="65007" y1="40625" x2="65081" y2="40885"/>
                        <a14:foregroundMark x1="72840" y1="38802" x2="72840" y2="39193"/>
                        <a14:foregroundMark x1="73792" y1="40104" x2="73719" y2="40625"/>
                        <a14:foregroundMark x1="74231" y1="39844" x2="74305" y2="40234"/>
                        <a14:foregroundMark x1="57394" y1="57161" x2="57394" y2="57161"/>
                        <a14:foregroundMark x1="56223" y1="55990" x2="56442" y2="55990"/>
                        <a14:foregroundMark x1="48902" y1="57422" x2="49122" y2="57682"/>
                        <a14:foregroundMark x1="48023" y1="55990" x2="48170" y2="56380"/>
                        <a14:foregroundMark x1="43265" y1="55729" x2="43265" y2="58203"/>
                        <a14:foregroundMark x1="43631" y1="60026" x2="45242" y2="62500"/>
                        <a14:foregroundMark x1="37042" y1="33203" x2="35652" y2="35156"/>
                        <a14:foregroundMark x1="34846" y1="39974" x2="35652" y2="43620"/>
                        <a14:foregroundMark x1="55271" y1="33984" x2="53221" y2="35286"/>
                        <a14:foregroundMark x1="45242" y1="33464" x2="43558" y2="36068"/>
                        <a14:foregroundMark x1="34919" y1="54818" x2="34846" y2="57682"/>
                        <a14:backgroundMark x1="36237" y1="37370" x2="35871" y2="39453"/>
                        <a14:backgroundMark x1="38653" y1="40885" x2="38946" y2="39583"/>
                        <a14:backgroundMark x1="46559" y1="40885" x2="46852" y2="39583"/>
                        <a14:backgroundMark x1="53953" y1="37630" x2="53294" y2="39323"/>
                        <a14:backgroundMark x1="72474" y1="42969" x2="72914" y2="39974"/>
                        <a14:backgroundMark x1="55490" y1="58854" x2="56076" y2="57031"/>
                        <a14:backgroundMark x1="44656" y1="58594" x2="44363" y2="57292"/>
                        <a14:backgroundMark x1="37848" y1="58724" x2="37701" y2="55859"/>
                        <a14:backgroundMark x1="38946" y1="59375" x2="39092" y2="56901"/>
                        <a14:backgroundMark x1="35944" y1="57682" x2="35798" y2="56510"/>
                        <a14:backgroundMark x1="56149" y1="40365" x2="56003" y2="41667"/>
                        <a14:backgroundMark x1="55783" y1="39974" x2="56223" y2="40495"/>
                        <a14:backgroundMark x1="64056" y1="39974" x2="64129" y2="41927"/>
                        <a14:backgroundMark x1="46120" y1="38932" x2="46633" y2="39063"/>
                        <a14:backgroundMark x1="54978" y1="57292" x2="54539" y2="56901"/>
                        <a14:backgroundMark x1="55564" y1="56250" x2="55490" y2="55859"/>
                      </a14:backgroundRemoval>
                    </a14:imgEffect>
                  </a14:imgLayer>
                </a14:imgProps>
              </a:ext>
            </a:extLst>
          </a:blip>
          <a:srcRect l="33950" t="49929" r="57083" b="35177"/>
          <a:stretch/>
        </p:blipFill>
        <p:spPr bwMode="auto">
          <a:xfrm>
            <a:off x="4537824" y="3396929"/>
            <a:ext cx="211846" cy="195958"/>
          </a:xfrm>
          <a:prstGeom prst="rect">
            <a:avLst/>
          </a:prstGeom>
          <a:ln>
            <a:noFill/>
          </a:ln>
          <a:extLst>
            <a:ext uri="{53640926-AAD7-44D8-BBD7-CCE9431645EC}">
              <a14:shadowObscured xmlns:a14="http://schemas.microsoft.com/office/drawing/2010/main"/>
            </a:ext>
          </a:extLst>
        </p:spPr>
      </p:pic>
      <p:pic>
        <p:nvPicPr>
          <p:cNvPr id="34" name="Imagen 33">
            <a:hlinkClick r:id="" action="ppaction://noaction"/>
          </p:cNvPr>
          <p:cNvPicPr/>
          <p:nvPr/>
        </p:nvPicPr>
        <p:blipFill rotWithShape="1">
          <a:blip r:embed="rId11">
            <a:extLst>
              <a:ext uri="{BEBA8EAE-BF5A-486C-A8C5-ECC9F3942E4B}">
                <a14:imgProps xmlns:a14="http://schemas.microsoft.com/office/drawing/2010/main">
                  <a14:imgLayer r:embed="rId12">
                    <a14:imgEffect>
                      <a14:backgroundRemoval t="29948" b="65104" l="34041" r="77526">
                        <a14:foregroundMark x1="36091" y1="43750" x2="36091" y2="43750"/>
                        <a14:foregroundMark x1="34919" y1="38932" x2="34919" y2="38932"/>
                        <a14:foregroundMark x1="36457" y1="35286" x2="36457" y2="35286"/>
                        <a14:foregroundMark x1="37628" y1="33464" x2="37628" y2="33464"/>
                        <a14:foregroundMark x1="38067" y1="33464" x2="38067" y2="33464"/>
                        <a14:foregroundMark x1="46266" y1="33594" x2="46266" y2="33594"/>
                        <a14:foregroundMark x1="43704" y1="37760" x2="43704" y2="37760"/>
                        <a14:foregroundMark x1="45754" y1="33984" x2="43558" y2="37500"/>
                        <a14:foregroundMark x1="37116" y1="33594" x2="34919" y2="38021"/>
                        <a14:foregroundMark x1="34919" y1="38021" x2="35944" y2="42969"/>
                        <a14:foregroundMark x1="36530" y1="43620" x2="38653" y2="45573"/>
                        <a14:foregroundMark x1="38653" y1="45573" x2="41581" y2="42188"/>
                        <a14:foregroundMark x1="41581" y1="41667" x2="41362" y2="36198"/>
                        <a14:foregroundMark x1="41362" y1="36198" x2="38141" y2="33203"/>
                        <a14:foregroundMark x1="43704" y1="38281" x2="43924" y2="42969"/>
                        <a14:foregroundMark x1="43924" y1="42969" x2="46413" y2="45573"/>
                        <a14:foregroundMark x1="46413" y1="45573" x2="49561" y2="43490"/>
                        <a14:foregroundMark x1="49561" y1="43490" x2="50439" y2="37109"/>
                        <a14:foregroundMark x1="50073" y1="37240" x2="47072" y2="33073"/>
                        <a14:foregroundMark x1="47072" y1="33073" x2="46193" y2="33073"/>
                        <a14:foregroundMark x1="55783" y1="34115" x2="53001" y2="36458"/>
                        <a14:foregroundMark x1="53001" y1="36458" x2="52416" y2="41797"/>
                        <a14:foregroundMark x1="52416" y1="41797" x2="54100" y2="44922"/>
                        <a14:foregroundMark x1="53953" y1="45052" x2="57247" y2="46094"/>
                        <a14:foregroundMark x1="57247" y1="46094" x2="59078" y2="41536"/>
                        <a14:foregroundMark x1="59078" y1="41536" x2="58272" y2="36458"/>
                        <a14:foregroundMark x1="58272" y1="36458" x2="55783" y2="33984"/>
                        <a14:foregroundMark x1="63982" y1="33594" x2="66911" y2="35677"/>
                        <a14:foregroundMark x1="66911" y1="35677" x2="67570" y2="40365"/>
                        <a14:foregroundMark x1="67570" y1="40365" x2="65886" y2="44661"/>
                        <a14:foregroundMark x1="65886" y1="44661" x2="62518" y2="45313"/>
                        <a14:foregroundMark x1="62518" y1="45313" x2="61054" y2="40885"/>
                        <a14:foregroundMark x1="61054" y1="40885" x2="61493" y2="36328"/>
                        <a14:foregroundMark x1="61493" y1="36328" x2="63909" y2="33724"/>
                        <a14:foregroundMark x1="73206" y1="33203" x2="69766" y2="36458"/>
                        <a14:foregroundMark x1="69766" y1="36458" x2="69912" y2="41927"/>
                        <a14:foregroundMark x1="69912" y1="41927" x2="71962" y2="45052"/>
                        <a14:foregroundMark x1="71962" y1="45052" x2="75476" y2="44401"/>
                        <a14:foregroundMark x1="75476" y1="44401" x2="76428" y2="38411"/>
                        <a14:foregroundMark x1="76428" y1="38411" x2="75329" y2="34375"/>
                        <a14:foregroundMark x1="75329" y1="34375" x2="73939" y2="33724"/>
                        <a14:foregroundMark x1="37482" y1="51172" x2="37482" y2="51172"/>
                        <a14:foregroundMark x1="37482" y1="51172" x2="40630" y2="51432"/>
                        <a14:foregroundMark x1="40630" y1="51432" x2="41728" y2="55859"/>
                        <a14:foregroundMark x1="41728" y1="55859" x2="41215" y2="60807"/>
                        <a14:foregroundMark x1="41215" y1="60807" x2="37335" y2="62370"/>
                        <a14:foregroundMark x1="37335" y1="62370" x2="35066" y2="58854"/>
                        <a14:foregroundMark x1="35066" y1="58854" x2="35505" y2="52214"/>
                        <a14:foregroundMark x1="35505" y1="52214" x2="37335" y2="50521"/>
                        <a14:foregroundMark x1="46925" y1="50911" x2="49268" y2="53125"/>
                        <a14:foregroundMark x1="46706" y1="50521" x2="43631" y2="53776"/>
                        <a14:foregroundMark x1="43631" y1="53776" x2="43777" y2="59635"/>
                        <a14:foregroundMark x1="43777" y1="59635" x2="46120" y2="62500"/>
                        <a14:foregroundMark x1="46120" y1="62500" x2="49048" y2="61589"/>
                        <a14:foregroundMark x1="49048" y1="61589" x2="50366" y2="56120"/>
                        <a14:foregroundMark x1="54832" y1="51042" x2="57687" y2="51302"/>
                        <a14:foregroundMark x1="57760" y1="51432" x2="59151" y2="56510"/>
                        <a14:foregroundMark x1="59151" y1="56510" x2="58272" y2="60938"/>
                        <a14:foregroundMark x1="58272" y1="60938" x2="55783" y2="62630"/>
                        <a14:foregroundMark x1="55783" y1="62630" x2="53441" y2="61458"/>
                        <a14:foregroundMark x1="53441" y1="61458" x2="52269" y2="57031"/>
                        <a14:foregroundMark x1="52269" y1="57031" x2="53660" y2="52604"/>
                        <a14:foregroundMark x1="53660" y1="52604" x2="55417" y2="50781"/>
                        <a14:foregroundMark x1="46852" y1="40755" x2="47950" y2="38151"/>
                        <a14:foregroundMark x1="38946" y1="40755" x2="40044" y2="38151"/>
                        <a14:foregroundMark x1="56369" y1="41406" x2="57394" y2="39063"/>
                        <a14:foregroundMark x1="64202" y1="41146" x2="65300" y2="38542"/>
                        <a14:foregroundMark x1="73060" y1="40885" x2="74012" y2="38021"/>
                        <a14:foregroundMark x1="56076" y1="58203" x2="57028" y2="55599"/>
                        <a14:foregroundMark x1="47804" y1="58203" x2="48829" y2="55469"/>
                        <a14:foregroundMark x1="39385" y1="57682" x2="40410" y2="55208"/>
                        <a14:foregroundMark x1="36457" y1="38802" x2="36896" y2="38151"/>
                        <a14:foregroundMark x1="36896" y1="38151" x2="36823" y2="40495"/>
                        <a14:foregroundMark x1="38287" y1="38281" x2="38214" y2="40495"/>
                        <a14:foregroundMark x1="46340" y1="38411" x2="45827" y2="38411"/>
                        <a14:foregroundMark x1="45827" y1="38411" x2="45608" y2="39583"/>
                        <a14:foregroundMark x1="45608" y1="39583" x2="45900" y2="40495"/>
                        <a14:foregroundMark x1="46193" y1="39323" x2="46413" y2="39714"/>
                        <a14:foregroundMark x1="53880" y1="39453" x2="54246" y2="38802"/>
                        <a14:foregroundMark x1="54319" y1="39063" x2="54246" y2="41146"/>
                        <a14:foregroundMark x1="53880" y1="41536" x2="54685" y2="41406"/>
                        <a14:foregroundMark x1="62958" y1="39323" x2="63763" y2="40234"/>
                        <a14:foregroundMark x1="63690" y1="38932" x2="63690" y2="39583"/>
                        <a14:foregroundMark x1="63690" y1="39583" x2="62884" y2="40755"/>
                        <a14:foregroundMark x1="71669" y1="38672" x2="72401" y2="38281"/>
                        <a14:foregroundMark x1="72255" y1="38542" x2="72328" y2="39453"/>
                        <a14:foregroundMark x1="72328" y1="39453" x2="71669" y2="40495"/>
                        <a14:foregroundMark x1="71742" y1="40755" x2="72401" y2="40885"/>
                        <a14:foregroundMark x1="36750" y1="55859" x2="37335" y2="55208"/>
                        <a14:foregroundMark x1="37262" y1="55599" x2="37189" y2="57552"/>
                        <a14:foregroundMark x1="38287" y1="55729" x2="38653" y2="55859"/>
                        <a14:foregroundMark x1="38653" y1="55859" x2="37994" y2="57422"/>
                        <a14:foregroundMark x1="35944" y1="57031" x2="36384" y2="56901"/>
                        <a14:foregroundMark x1="37994" y1="57813" x2="38799" y2="57813"/>
                        <a14:foregroundMark x1="44510" y1="57422" x2="44802" y2="57031"/>
                        <a14:foregroundMark x1="45461" y1="55990" x2="45608" y2="55599"/>
                        <a14:foregroundMark x1="45608" y1="55599" x2="45608" y2="57943"/>
                        <a14:foregroundMark x1="47072" y1="55729" x2="47072" y2="57943"/>
                        <a14:foregroundMark x1="54026" y1="57292" x2="54319" y2="57161"/>
                        <a14:foregroundMark x1="54685" y1="55729" x2="54685" y2="56510"/>
                        <a14:foregroundMark x1="54832" y1="56510" x2="55564" y2="56901"/>
                        <a14:foregroundMark x1="55564" y1="56901" x2="55490" y2="57682"/>
                        <a14:foregroundMark x1="54832" y1="58073" x2="55344" y2="57813"/>
                        <a14:foregroundMark x1="54905" y1="55729" x2="55344" y2="55599"/>
                        <a14:foregroundMark x1="56881" y1="57292" x2="56881" y2="57552"/>
                        <a14:foregroundMark x1="55857" y1="55859" x2="55857" y2="56510"/>
                        <a14:foregroundMark x1="47511" y1="55990" x2="47731" y2="56510"/>
                        <a14:foregroundMark x1="48609" y1="57422" x2="48609" y2="57943"/>
                        <a14:foregroundMark x1="39239" y1="55599" x2="39239" y2="56510"/>
                        <a14:foregroundMark x1="40044" y1="57161" x2="40190" y2="57682"/>
                        <a14:foregroundMark x1="48170" y1="39714" x2="48170" y2="40755"/>
                        <a14:foregroundMark x1="46706" y1="38411" x2="46706" y2="39063"/>
                        <a14:foregroundMark x1="40264" y1="39974" x2="40190" y2="40755"/>
                        <a14:foregroundMark x1="38946" y1="38542" x2="38726" y2="39063"/>
                        <a14:foregroundMark x1="56369" y1="39323" x2="56076" y2="39974"/>
                        <a14:foregroundMark x1="55198" y1="40365" x2="55637" y2="39714"/>
                        <a14:foregroundMark x1="55271" y1="39063" x2="55783" y2="39063"/>
                        <a14:foregroundMark x1="55124" y1="41276" x2="55637" y2="41276"/>
                        <a14:foregroundMark x1="55783" y1="40495" x2="55783" y2="41016"/>
                        <a14:foregroundMark x1="65593" y1="40234" x2="65593" y2="40755"/>
                        <a14:foregroundMark x1="65007" y1="40625" x2="65081" y2="40885"/>
                        <a14:foregroundMark x1="72840" y1="38802" x2="72840" y2="39193"/>
                        <a14:foregroundMark x1="73792" y1="40104" x2="73719" y2="40625"/>
                        <a14:foregroundMark x1="74231" y1="39844" x2="74305" y2="40234"/>
                        <a14:foregroundMark x1="57394" y1="57161" x2="57394" y2="57161"/>
                        <a14:foregroundMark x1="56223" y1="55990" x2="56442" y2="55990"/>
                        <a14:foregroundMark x1="48902" y1="57422" x2="49122" y2="57682"/>
                        <a14:foregroundMark x1="48023" y1="55990" x2="48170" y2="56380"/>
                        <a14:foregroundMark x1="43265" y1="55729" x2="43265" y2="58203"/>
                        <a14:foregroundMark x1="43631" y1="60026" x2="45242" y2="62500"/>
                        <a14:foregroundMark x1="37042" y1="33203" x2="35652" y2="35156"/>
                        <a14:foregroundMark x1="34846" y1="39974" x2="35652" y2="43620"/>
                        <a14:foregroundMark x1="55271" y1="33984" x2="53221" y2="35286"/>
                        <a14:foregroundMark x1="45242" y1="33464" x2="43558" y2="36068"/>
                        <a14:foregroundMark x1="34919" y1="54818" x2="34846" y2="57682"/>
                        <a14:backgroundMark x1="36237" y1="37370" x2="35871" y2="39453"/>
                        <a14:backgroundMark x1="38653" y1="40885" x2="38946" y2="39583"/>
                        <a14:backgroundMark x1="46559" y1="40885" x2="46852" y2="39583"/>
                        <a14:backgroundMark x1="53953" y1="37630" x2="53294" y2="39323"/>
                        <a14:backgroundMark x1="72474" y1="42969" x2="72914" y2="39974"/>
                        <a14:backgroundMark x1="55490" y1="58854" x2="56076" y2="57031"/>
                        <a14:backgroundMark x1="44656" y1="58594" x2="44363" y2="57292"/>
                        <a14:backgroundMark x1="37848" y1="58724" x2="37701" y2="55859"/>
                        <a14:backgroundMark x1="38946" y1="59375" x2="39092" y2="56901"/>
                        <a14:backgroundMark x1="35944" y1="57682" x2="35798" y2="56510"/>
                        <a14:backgroundMark x1="56149" y1="40365" x2="56003" y2="41667"/>
                        <a14:backgroundMark x1="55783" y1="39974" x2="56223" y2="40495"/>
                        <a14:backgroundMark x1="64056" y1="39974" x2="64129" y2="41927"/>
                        <a14:backgroundMark x1="46120" y1="38932" x2="46633" y2="39063"/>
                        <a14:backgroundMark x1="54978" y1="57292" x2="54539" y2="56901"/>
                        <a14:backgroundMark x1="55564" y1="56250" x2="55490" y2="55859"/>
                      </a14:backgroundRemoval>
                    </a14:imgEffect>
                  </a14:imgLayer>
                </a14:imgProps>
              </a:ext>
            </a:extLst>
          </a:blip>
          <a:srcRect l="60274" t="32287" r="30759" b="51159"/>
          <a:stretch/>
        </p:blipFill>
        <p:spPr bwMode="auto">
          <a:xfrm>
            <a:off x="4076083" y="2992148"/>
            <a:ext cx="226114" cy="254560"/>
          </a:xfrm>
          <a:prstGeom prst="rect">
            <a:avLst/>
          </a:prstGeom>
          <a:ln>
            <a:noFill/>
          </a:ln>
          <a:extLst>
            <a:ext uri="{53640926-AAD7-44D8-BBD7-CCE9431645EC}">
              <a14:shadowObscured xmlns:a14="http://schemas.microsoft.com/office/drawing/2010/main"/>
            </a:ext>
          </a:extLst>
        </p:spPr>
      </p:pic>
      <p:pic>
        <p:nvPicPr>
          <p:cNvPr id="35" name="Imagen 34">
            <a:hlinkClick r:id="" action="ppaction://noaction"/>
          </p:cNvPr>
          <p:cNvPicPr/>
          <p:nvPr/>
        </p:nvPicPr>
        <p:blipFill rotWithShape="1">
          <a:blip r:embed="rId11">
            <a:extLst>
              <a:ext uri="{BEBA8EAE-BF5A-486C-A8C5-ECC9F3942E4B}">
                <a14:imgProps xmlns:a14="http://schemas.microsoft.com/office/drawing/2010/main">
                  <a14:imgLayer r:embed="rId12">
                    <a14:imgEffect>
                      <a14:backgroundRemoval t="29948" b="65104" l="34041" r="77526">
                        <a14:foregroundMark x1="36091" y1="43750" x2="36091" y2="43750"/>
                        <a14:foregroundMark x1="34919" y1="38932" x2="34919" y2="38932"/>
                        <a14:foregroundMark x1="36457" y1="35286" x2="36457" y2="35286"/>
                        <a14:foregroundMark x1="37628" y1="33464" x2="37628" y2="33464"/>
                        <a14:foregroundMark x1="38067" y1="33464" x2="38067" y2="33464"/>
                        <a14:foregroundMark x1="46266" y1="33594" x2="46266" y2="33594"/>
                        <a14:foregroundMark x1="43704" y1="37760" x2="43704" y2="37760"/>
                        <a14:foregroundMark x1="45754" y1="33984" x2="43558" y2="37500"/>
                        <a14:foregroundMark x1="37116" y1="33594" x2="34919" y2="38021"/>
                        <a14:foregroundMark x1="34919" y1="38021" x2="35944" y2="42969"/>
                        <a14:foregroundMark x1="36530" y1="43620" x2="38653" y2="45573"/>
                        <a14:foregroundMark x1="38653" y1="45573" x2="41581" y2="42188"/>
                        <a14:foregroundMark x1="41581" y1="41667" x2="41362" y2="36198"/>
                        <a14:foregroundMark x1="41362" y1="36198" x2="38141" y2="33203"/>
                        <a14:foregroundMark x1="43704" y1="38281" x2="43924" y2="42969"/>
                        <a14:foregroundMark x1="43924" y1="42969" x2="46413" y2="45573"/>
                        <a14:foregroundMark x1="46413" y1="45573" x2="49561" y2="43490"/>
                        <a14:foregroundMark x1="49561" y1="43490" x2="50439" y2="37109"/>
                        <a14:foregroundMark x1="50073" y1="37240" x2="47072" y2="33073"/>
                        <a14:foregroundMark x1="47072" y1="33073" x2="46193" y2="33073"/>
                        <a14:foregroundMark x1="55783" y1="34115" x2="53001" y2="36458"/>
                        <a14:foregroundMark x1="53001" y1="36458" x2="52416" y2="41797"/>
                        <a14:foregroundMark x1="52416" y1="41797" x2="54100" y2="44922"/>
                        <a14:foregroundMark x1="53953" y1="45052" x2="57247" y2="46094"/>
                        <a14:foregroundMark x1="57247" y1="46094" x2="59078" y2="41536"/>
                        <a14:foregroundMark x1="59078" y1="41536" x2="58272" y2="36458"/>
                        <a14:foregroundMark x1="58272" y1="36458" x2="55783" y2="33984"/>
                        <a14:foregroundMark x1="63982" y1="33594" x2="66911" y2="35677"/>
                        <a14:foregroundMark x1="66911" y1="35677" x2="67570" y2="40365"/>
                        <a14:foregroundMark x1="67570" y1="40365" x2="65886" y2="44661"/>
                        <a14:foregroundMark x1="65886" y1="44661" x2="62518" y2="45313"/>
                        <a14:foregroundMark x1="62518" y1="45313" x2="61054" y2="40885"/>
                        <a14:foregroundMark x1="61054" y1="40885" x2="61493" y2="36328"/>
                        <a14:foregroundMark x1="61493" y1="36328" x2="63909" y2="33724"/>
                        <a14:foregroundMark x1="73206" y1="33203" x2="69766" y2="36458"/>
                        <a14:foregroundMark x1="69766" y1="36458" x2="69912" y2="41927"/>
                        <a14:foregroundMark x1="69912" y1="41927" x2="71962" y2="45052"/>
                        <a14:foregroundMark x1="71962" y1="45052" x2="75476" y2="44401"/>
                        <a14:foregroundMark x1="75476" y1="44401" x2="76428" y2="38411"/>
                        <a14:foregroundMark x1="76428" y1="38411" x2="75329" y2="34375"/>
                        <a14:foregroundMark x1="75329" y1="34375" x2="73939" y2="33724"/>
                        <a14:foregroundMark x1="37482" y1="51172" x2="37482" y2="51172"/>
                        <a14:foregroundMark x1="37482" y1="51172" x2="40630" y2="51432"/>
                        <a14:foregroundMark x1="40630" y1="51432" x2="41728" y2="55859"/>
                        <a14:foregroundMark x1="41728" y1="55859" x2="41215" y2="60807"/>
                        <a14:foregroundMark x1="41215" y1="60807" x2="37335" y2="62370"/>
                        <a14:foregroundMark x1="37335" y1="62370" x2="35066" y2="58854"/>
                        <a14:foregroundMark x1="35066" y1="58854" x2="35505" y2="52214"/>
                        <a14:foregroundMark x1="35505" y1="52214" x2="37335" y2="50521"/>
                        <a14:foregroundMark x1="46925" y1="50911" x2="49268" y2="53125"/>
                        <a14:foregroundMark x1="46706" y1="50521" x2="43631" y2="53776"/>
                        <a14:foregroundMark x1="43631" y1="53776" x2="43777" y2="59635"/>
                        <a14:foregroundMark x1="43777" y1="59635" x2="46120" y2="62500"/>
                        <a14:foregroundMark x1="46120" y1="62500" x2="49048" y2="61589"/>
                        <a14:foregroundMark x1="49048" y1="61589" x2="50366" y2="56120"/>
                        <a14:foregroundMark x1="54832" y1="51042" x2="57687" y2="51302"/>
                        <a14:foregroundMark x1="57760" y1="51432" x2="59151" y2="56510"/>
                        <a14:foregroundMark x1="59151" y1="56510" x2="58272" y2="60938"/>
                        <a14:foregroundMark x1="58272" y1="60938" x2="55783" y2="62630"/>
                        <a14:foregroundMark x1="55783" y1="62630" x2="53441" y2="61458"/>
                        <a14:foregroundMark x1="53441" y1="61458" x2="52269" y2="57031"/>
                        <a14:foregroundMark x1="52269" y1="57031" x2="53660" y2="52604"/>
                        <a14:foregroundMark x1="53660" y1="52604" x2="55417" y2="50781"/>
                        <a14:foregroundMark x1="46852" y1="40755" x2="47950" y2="38151"/>
                        <a14:foregroundMark x1="38946" y1="40755" x2="40044" y2="38151"/>
                        <a14:foregroundMark x1="56369" y1="41406" x2="57394" y2="39063"/>
                        <a14:foregroundMark x1="64202" y1="41146" x2="65300" y2="38542"/>
                        <a14:foregroundMark x1="73060" y1="40885" x2="74012" y2="38021"/>
                        <a14:foregroundMark x1="56076" y1="58203" x2="57028" y2="55599"/>
                        <a14:foregroundMark x1="47804" y1="58203" x2="48829" y2="55469"/>
                        <a14:foregroundMark x1="39385" y1="57682" x2="40410" y2="55208"/>
                        <a14:foregroundMark x1="36457" y1="38802" x2="36896" y2="38151"/>
                        <a14:foregroundMark x1="36896" y1="38151" x2="36823" y2="40495"/>
                        <a14:foregroundMark x1="38287" y1="38281" x2="38214" y2="40495"/>
                        <a14:foregroundMark x1="46340" y1="38411" x2="45827" y2="38411"/>
                        <a14:foregroundMark x1="45827" y1="38411" x2="45608" y2="39583"/>
                        <a14:foregroundMark x1="45608" y1="39583" x2="45900" y2="40495"/>
                        <a14:foregroundMark x1="46193" y1="39323" x2="46413" y2="39714"/>
                        <a14:foregroundMark x1="53880" y1="39453" x2="54246" y2="38802"/>
                        <a14:foregroundMark x1="54319" y1="39063" x2="54246" y2="41146"/>
                        <a14:foregroundMark x1="53880" y1="41536" x2="54685" y2="41406"/>
                        <a14:foregroundMark x1="62958" y1="39323" x2="63763" y2="40234"/>
                        <a14:foregroundMark x1="63690" y1="38932" x2="63690" y2="39583"/>
                        <a14:foregroundMark x1="63690" y1="39583" x2="62884" y2="40755"/>
                        <a14:foregroundMark x1="71669" y1="38672" x2="72401" y2="38281"/>
                        <a14:foregroundMark x1="72255" y1="38542" x2="72328" y2="39453"/>
                        <a14:foregroundMark x1="72328" y1="39453" x2="71669" y2="40495"/>
                        <a14:foregroundMark x1="71742" y1="40755" x2="72401" y2="40885"/>
                        <a14:foregroundMark x1="36750" y1="55859" x2="37335" y2="55208"/>
                        <a14:foregroundMark x1="37262" y1="55599" x2="37189" y2="57552"/>
                        <a14:foregroundMark x1="38287" y1="55729" x2="38653" y2="55859"/>
                        <a14:foregroundMark x1="38653" y1="55859" x2="37994" y2="57422"/>
                        <a14:foregroundMark x1="35944" y1="57031" x2="36384" y2="56901"/>
                        <a14:foregroundMark x1="37994" y1="57813" x2="38799" y2="57813"/>
                        <a14:foregroundMark x1="44510" y1="57422" x2="44802" y2="57031"/>
                        <a14:foregroundMark x1="45461" y1="55990" x2="45608" y2="55599"/>
                        <a14:foregroundMark x1="45608" y1="55599" x2="45608" y2="57943"/>
                        <a14:foregroundMark x1="47072" y1="55729" x2="47072" y2="57943"/>
                        <a14:foregroundMark x1="54026" y1="57292" x2="54319" y2="57161"/>
                        <a14:foregroundMark x1="54685" y1="55729" x2="54685" y2="56510"/>
                        <a14:foregroundMark x1="54832" y1="56510" x2="55564" y2="56901"/>
                        <a14:foregroundMark x1="55564" y1="56901" x2="55490" y2="57682"/>
                        <a14:foregroundMark x1="54832" y1="58073" x2="55344" y2="57813"/>
                        <a14:foregroundMark x1="54905" y1="55729" x2="55344" y2="55599"/>
                        <a14:foregroundMark x1="56881" y1="57292" x2="56881" y2="57552"/>
                        <a14:foregroundMark x1="55857" y1="55859" x2="55857" y2="56510"/>
                        <a14:foregroundMark x1="47511" y1="55990" x2="47731" y2="56510"/>
                        <a14:foregroundMark x1="48609" y1="57422" x2="48609" y2="57943"/>
                        <a14:foregroundMark x1="39239" y1="55599" x2="39239" y2="56510"/>
                        <a14:foregroundMark x1="40044" y1="57161" x2="40190" y2="57682"/>
                        <a14:foregroundMark x1="48170" y1="39714" x2="48170" y2="40755"/>
                        <a14:foregroundMark x1="46706" y1="38411" x2="46706" y2="39063"/>
                        <a14:foregroundMark x1="40264" y1="39974" x2="40190" y2="40755"/>
                        <a14:foregroundMark x1="38946" y1="38542" x2="38726" y2="39063"/>
                        <a14:foregroundMark x1="56369" y1="39323" x2="56076" y2="39974"/>
                        <a14:foregroundMark x1="55198" y1="40365" x2="55637" y2="39714"/>
                        <a14:foregroundMark x1="55271" y1="39063" x2="55783" y2="39063"/>
                        <a14:foregroundMark x1="55124" y1="41276" x2="55637" y2="41276"/>
                        <a14:foregroundMark x1="55783" y1="40495" x2="55783" y2="41016"/>
                        <a14:foregroundMark x1="65593" y1="40234" x2="65593" y2="40755"/>
                        <a14:foregroundMark x1="65007" y1="40625" x2="65081" y2="40885"/>
                        <a14:foregroundMark x1="72840" y1="38802" x2="72840" y2="39193"/>
                        <a14:foregroundMark x1="73792" y1="40104" x2="73719" y2="40625"/>
                        <a14:foregroundMark x1="74231" y1="39844" x2="74305" y2="40234"/>
                        <a14:foregroundMark x1="57394" y1="57161" x2="57394" y2="57161"/>
                        <a14:foregroundMark x1="56223" y1="55990" x2="56442" y2="55990"/>
                        <a14:foregroundMark x1="48902" y1="57422" x2="49122" y2="57682"/>
                        <a14:foregroundMark x1="48023" y1="55990" x2="48170" y2="56380"/>
                        <a14:foregroundMark x1="43265" y1="55729" x2="43265" y2="58203"/>
                        <a14:foregroundMark x1="43631" y1="60026" x2="45242" y2="62500"/>
                        <a14:foregroundMark x1="37042" y1="33203" x2="35652" y2="35156"/>
                        <a14:foregroundMark x1="34846" y1="39974" x2="35652" y2="43620"/>
                        <a14:foregroundMark x1="55271" y1="33984" x2="53221" y2="35286"/>
                        <a14:foregroundMark x1="45242" y1="33464" x2="43558" y2="36068"/>
                        <a14:foregroundMark x1="34919" y1="54818" x2="34846" y2="57682"/>
                        <a14:backgroundMark x1="36237" y1="37370" x2="35871" y2="39453"/>
                        <a14:backgroundMark x1="38653" y1="40885" x2="38946" y2="39583"/>
                        <a14:backgroundMark x1="46559" y1="40885" x2="46852" y2="39583"/>
                        <a14:backgroundMark x1="53953" y1="37630" x2="53294" y2="39323"/>
                        <a14:backgroundMark x1="72474" y1="42969" x2="72914" y2="39974"/>
                        <a14:backgroundMark x1="55490" y1="58854" x2="56076" y2="57031"/>
                        <a14:backgroundMark x1="44656" y1="58594" x2="44363" y2="57292"/>
                        <a14:backgroundMark x1="37848" y1="58724" x2="37701" y2="55859"/>
                        <a14:backgroundMark x1="38946" y1="59375" x2="39092" y2="56901"/>
                        <a14:backgroundMark x1="35944" y1="57682" x2="35798" y2="56510"/>
                        <a14:backgroundMark x1="56149" y1="40365" x2="56003" y2="41667"/>
                        <a14:backgroundMark x1="55783" y1="39974" x2="56223" y2="40495"/>
                        <a14:backgroundMark x1="64056" y1="39974" x2="64129" y2="41927"/>
                        <a14:backgroundMark x1="46120" y1="38932" x2="46633" y2="39063"/>
                        <a14:backgroundMark x1="54978" y1="57292" x2="54539" y2="56901"/>
                        <a14:backgroundMark x1="55564" y1="56250" x2="55490" y2="55859"/>
                      </a14:backgroundRemoval>
                    </a14:imgEffect>
                  </a14:imgLayer>
                </a14:imgProps>
              </a:ext>
            </a:extLst>
          </a:blip>
          <a:srcRect l="42765" t="48189" r="48784" b="35257"/>
          <a:stretch/>
        </p:blipFill>
        <p:spPr bwMode="auto">
          <a:xfrm>
            <a:off x="3332021" y="3734522"/>
            <a:ext cx="234081" cy="208297"/>
          </a:xfrm>
          <a:prstGeom prst="rect">
            <a:avLst/>
          </a:prstGeom>
          <a:ln>
            <a:noFill/>
          </a:ln>
          <a:extLst>
            <a:ext uri="{53640926-AAD7-44D8-BBD7-CCE9431645EC}">
              <a14:shadowObscured xmlns:a14="http://schemas.microsoft.com/office/drawing/2010/main"/>
            </a:ext>
          </a:extLst>
        </p:spPr>
      </p:pic>
      <p:pic>
        <p:nvPicPr>
          <p:cNvPr id="36" name="Imagen 35">
            <a:hlinkClick r:id="" action="ppaction://noaction"/>
          </p:cNvPr>
          <p:cNvPicPr/>
          <p:nvPr/>
        </p:nvPicPr>
        <p:blipFill rotWithShape="1">
          <a:blip r:embed="rId11">
            <a:extLst>
              <a:ext uri="{BEBA8EAE-BF5A-486C-A8C5-ECC9F3942E4B}">
                <a14:imgProps xmlns:a14="http://schemas.microsoft.com/office/drawing/2010/main">
                  <a14:imgLayer r:embed="rId12">
                    <a14:imgEffect>
                      <a14:backgroundRemoval t="29948" b="65104" l="34041" r="77526">
                        <a14:foregroundMark x1="36091" y1="43750" x2="36091" y2="43750"/>
                        <a14:foregroundMark x1="34919" y1="38932" x2="34919" y2="38932"/>
                        <a14:foregroundMark x1="36457" y1="35286" x2="36457" y2="35286"/>
                        <a14:foregroundMark x1="37628" y1="33464" x2="37628" y2="33464"/>
                        <a14:foregroundMark x1="38067" y1="33464" x2="38067" y2="33464"/>
                        <a14:foregroundMark x1="46266" y1="33594" x2="46266" y2="33594"/>
                        <a14:foregroundMark x1="43704" y1="37760" x2="43704" y2="37760"/>
                        <a14:foregroundMark x1="45754" y1="33984" x2="43558" y2="37500"/>
                        <a14:foregroundMark x1="37116" y1="33594" x2="34919" y2="38021"/>
                        <a14:foregroundMark x1="34919" y1="38021" x2="35944" y2="42969"/>
                        <a14:foregroundMark x1="36530" y1="43620" x2="38653" y2="45573"/>
                        <a14:foregroundMark x1="38653" y1="45573" x2="41581" y2="42188"/>
                        <a14:foregroundMark x1="41581" y1="41667" x2="41362" y2="36198"/>
                        <a14:foregroundMark x1="41362" y1="36198" x2="38141" y2="33203"/>
                        <a14:foregroundMark x1="43704" y1="38281" x2="43924" y2="42969"/>
                        <a14:foregroundMark x1="43924" y1="42969" x2="46413" y2="45573"/>
                        <a14:foregroundMark x1="46413" y1="45573" x2="49561" y2="43490"/>
                        <a14:foregroundMark x1="49561" y1="43490" x2="50439" y2="37109"/>
                        <a14:foregroundMark x1="50073" y1="37240" x2="47072" y2="33073"/>
                        <a14:foregroundMark x1="47072" y1="33073" x2="46193" y2="33073"/>
                        <a14:foregroundMark x1="55783" y1="34115" x2="53001" y2="36458"/>
                        <a14:foregroundMark x1="53001" y1="36458" x2="52416" y2="41797"/>
                        <a14:foregroundMark x1="52416" y1="41797" x2="54100" y2="44922"/>
                        <a14:foregroundMark x1="53953" y1="45052" x2="57247" y2="46094"/>
                        <a14:foregroundMark x1="57247" y1="46094" x2="59078" y2="41536"/>
                        <a14:foregroundMark x1="59078" y1="41536" x2="58272" y2="36458"/>
                        <a14:foregroundMark x1="58272" y1="36458" x2="55783" y2="33984"/>
                        <a14:foregroundMark x1="63982" y1="33594" x2="66911" y2="35677"/>
                        <a14:foregroundMark x1="66911" y1="35677" x2="67570" y2="40365"/>
                        <a14:foregroundMark x1="67570" y1="40365" x2="65886" y2="44661"/>
                        <a14:foregroundMark x1="65886" y1="44661" x2="62518" y2="45313"/>
                        <a14:foregroundMark x1="62518" y1="45313" x2="61054" y2="40885"/>
                        <a14:foregroundMark x1="61054" y1="40885" x2="61493" y2="36328"/>
                        <a14:foregroundMark x1="61493" y1="36328" x2="63909" y2="33724"/>
                        <a14:foregroundMark x1="73206" y1="33203" x2="69766" y2="36458"/>
                        <a14:foregroundMark x1="69766" y1="36458" x2="69912" y2="41927"/>
                        <a14:foregroundMark x1="69912" y1="41927" x2="71962" y2="45052"/>
                        <a14:foregroundMark x1="71962" y1="45052" x2="75476" y2="44401"/>
                        <a14:foregroundMark x1="75476" y1="44401" x2="76428" y2="38411"/>
                        <a14:foregroundMark x1="76428" y1="38411" x2="75329" y2="34375"/>
                        <a14:foregroundMark x1="75329" y1="34375" x2="73939" y2="33724"/>
                        <a14:foregroundMark x1="37482" y1="51172" x2="37482" y2="51172"/>
                        <a14:foregroundMark x1="37482" y1="51172" x2="40630" y2="51432"/>
                        <a14:foregroundMark x1="40630" y1="51432" x2="41728" y2="55859"/>
                        <a14:foregroundMark x1="41728" y1="55859" x2="41215" y2="60807"/>
                        <a14:foregroundMark x1="41215" y1="60807" x2="37335" y2="62370"/>
                        <a14:foregroundMark x1="37335" y1="62370" x2="35066" y2="58854"/>
                        <a14:foregroundMark x1="35066" y1="58854" x2="35505" y2="52214"/>
                        <a14:foregroundMark x1="35505" y1="52214" x2="37335" y2="50521"/>
                        <a14:foregroundMark x1="46925" y1="50911" x2="49268" y2="53125"/>
                        <a14:foregroundMark x1="46706" y1="50521" x2="43631" y2="53776"/>
                        <a14:foregroundMark x1="43631" y1="53776" x2="43777" y2="59635"/>
                        <a14:foregroundMark x1="43777" y1="59635" x2="46120" y2="62500"/>
                        <a14:foregroundMark x1="46120" y1="62500" x2="49048" y2="61589"/>
                        <a14:foregroundMark x1="49048" y1="61589" x2="50366" y2="56120"/>
                        <a14:foregroundMark x1="54832" y1="51042" x2="57687" y2="51302"/>
                        <a14:foregroundMark x1="57760" y1="51432" x2="59151" y2="56510"/>
                        <a14:foregroundMark x1="59151" y1="56510" x2="58272" y2="60938"/>
                        <a14:foregroundMark x1="58272" y1="60938" x2="55783" y2="62630"/>
                        <a14:foregroundMark x1="55783" y1="62630" x2="53441" y2="61458"/>
                        <a14:foregroundMark x1="53441" y1="61458" x2="52269" y2="57031"/>
                        <a14:foregroundMark x1="52269" y1="57031" x2="53660" y2="52604"/>
                        <a14:foregroundMark x1="53660" y1="52604" x2="55417" y2="50781"/>
                        <a14:foregroundMark x1="46852" y1="40755" x2="47950" y2="38151"/>
                        <a14:foregroundMark x1="38946" y1="40755" x2="40044" y2="38151"/>
                        <a14:foregroundMark x1="56369" y1="41406" x2="57394" y2="39063"/>
                        <a14:foregroundMark x1="64202" y1="41146" x2="65300" y2="38542"/>
                        <a14:foregroundMark x1="73060" y1="40885" x2="74012" y2="38021"/>
                        <a14:foregroundMark x1="56076" y1="58203" x2="57028" y2="55599"/>
                        <a14:foregroundMark x1="47804" y1="58203" x2="48829" y2="55469"/>
                        <a14:foregroundMark x1="39385" y1="57682" x2="40410" y2="55208"/>
                        <a14:foregroundMark x1="36457" y1="38802" x2="36896" y2="38151"/>
                        <a14:foregroundMark x1="36896" y1="38151" x2="36823" y2="40495"/>
                        <a14:foregroundMark x1="38287" y1="38281" x2="38214" y2="40495"/>
                        <a14:foregroundMark x1="46340" y1="38411" x2="45827" y2="38411"/>
                        <a14:foregroundMark x1="45827" y1="38411" x2="45608" y2="39583"/>
                        <a14:foregroundMark x1="45608" y1="39583" x2="45900" y2="40495"/>
                        <a14:foregroundMark x1="46193" y1="39323" x2="46413" y2="39714"/>
                        <a14:foregroundMark x1="53880" y1="39453" x2="54246" y2="38802"/>
                        <a14:foregroundMark x1="54319" y1="39063" x2="54246" y2="41146"/>
                        <a14:foregroundMark x1="53880" y1="41536" x2="54685" y2="41406"/>
                        <a14:foregroundMark x1="62958" y1="39323" x2="63763" y2="40234"/>
                        <a14:foregroundMark x1="63690" y1="38932" x2="63690" y2="39583"/>
                        <a14:foregroundMark x1="63690" y1="39583" x2="62884" y2="40755"/>
                        <a14:foregroundMark x1="71669" y1="38672" x2="72401" y2="38281"/>
                        <a14:foregroundMark x1="72255" y1="38542" x2="72328" y2="39453"/>
                        <a14:foregroundMark x1="72328" y1="39453" x2="71669" y2="40495"/>
                        <a14:foregroundMark x1="71742" y1="40755" x2="72401" y2="40885"/>
                        <a14:foregroundMark x1="36750" y1="55859" x2="37335" y2="55208"/>
                        <a14:foregroundMark x1="37262" y1="55599" x2="37189" y2="57552"/>
                        <a14:foregroundMark x1="38287" y1="55729" x2="38653" y2="55859"/>
                        <a14:foregroundMark x1="38653" y1="55859" x2="37994" y2="57422"/>
                        <a14:foregroundMark x1="35944" y1="57031" x2="36384" y2="56901"/>
                        <a14:foregroundMark x1="37994" y1="57813" x2="38799" y2="57813"/>
                        <a14:foregroundMark x1="44510" y1="57422" x2="44802" y2="57031"/>
                        <a14:foregroundMark x1="45461" y1="55990" x2="45608" y2="55599"/>
                        <a14:foregroundMark x1="45608" y1="55599" x2="45608" y2="57943"/>
                        <a14:foregroundMark x1="47072" y1="55729" x2="47072" y2="57943"/>
                        <a14:foregroundMark x1="54026" y1="57292" x2="54319" y2="57161"/>
                        <a14:foregroundMark x1="54685" y1="55729" x2="54685" y2="56510"/>
                        <a14:foregroundMark x1="54832" y1="56510" x2="55564" y2="56901"/>
                        <a14:foregroundMark x1="55564" y1="56901" x2="55490" y2="57682"/>
                        <a14:foregroundMark x1="54832" y1="58073" x2="55344" y2="57813"/>
                        <a14:foregroundMark x1="54905" y1="55729" x2="55344" y2="55599"/>
                        <a14:foregroundMark x1="56881" y1="57292" x2="56881" y2="57552"/>
                        <a14:foregroundMark x1="55857" y1="55859" x2="55857" y2="56510"/>
                        <a14:foregroundMark x1="47511" y1="55990" x2="47731" y2="56510"/>
                        <a14:foregroundMark x1="48609" y1="57422" x2="48609" y2="57943"/>
                        <a14:foregroundMark x1="39239" y1="55599" x2="39239" y2="56510"/>
                        <a14:foregroundMark x1="40044" y1="57161" x2="40190" y2="57682"/>
                        <a14:foregroundMark x1="48170" y1="39714" x2="48170" y2="40755"/>
                        <a14:foregroundMark x1="46706" y1="38411" x2="46706" y2="39063"/>
                        <a14:foregroundMark x1="40264" y1="39974" x2="40190" y2="40755"/>
                        <a14:foregroundMark x1="38946" y1="38542" x2="38726" y2="39063"/>
                        <a14:foregroundMark x1="56369" y1="39323" x2="56076" y2="39974"/>
                        <a14:foregroundMark x1="55198" y1="40365" x2="55637" y2="39714"/>
                        <a14:foregroundMark x1="55271" y1="39063" x2="55783" y2="39063"/>
                        <a14:foregroundMark x1="55124" y1="41276" x2="55637" y2="41276"/>
                        <a14:foregroundMark x1="55783" y1="40495" x2="55783" y2="41016"/>
                        <a14:foregroundMark x1="65593" y1="40234" x2="65593" y2="40755"/>
                        <a14:foregroundMark x1="65007" y1="40625" x2="65081" y2="40885"/>
                        <a14:foregroundMark x1="72840" y1="38802" x2="72840" y2="39193"/>
                        <a14:foregroundMark x1="73792" y1="40104" x2="73719" y2="40625"/>
                        <a14:foregroundMark x1="74231" y1="39844" x2="74305" y2="40234"/>
                        <a14:foregroundMark x1="57394" y1="57161" x2="57394" y2="57161"/>
                        <a14:foregroundMark x1="56223" y1="55990" x2="56442" y2="55990"/>
                        <a14:foregroundMark x1="48902" y1="57422" x2="49122" y2="57682"/>
                        <a14:foregroundMark x1="48023" y1="55990" x2="48170" y2="56380"/>
                        <a14:foregroundMark x1="43265" y1="55729" x2="43265" y2="58203"/>
                        <a14:foregroundMark x1="43631" y1="60026" x2="45242" y2="62500"/>
                        <a14:foregroundMark x1="37042" y1="33203" x2="35652" y2="35156"/>
                        <a14:foregroundMark x1="34846" y1="39974" x2="35652" y2="43620"/>
                        <a14:foregroundMark x1="55271" y1="33984" x2="53221" y2="35286"/>
                        <a14:foregroundMark x1="45242" y1="33464" x2="43558" y2="36068"/>
                        <a14:foregroundMark x1="34919" y1="54818" x2="34846" y2="57682"/>
                        <a14:backgroundMark x1="36237" y1="37370" x2="35871" y2="39453"/>
                        <a14:backgroundMark x1="38653" y1="40885" x2="38946" y2="39583"/>
                        <a14:backgroundMark x1="46559" y1="40885" x2="46852" y2="39583"/>
                        <a14:backgroundMark x1="53953" y1="37630" x2="53294" y2="39323"/>
                        <a14:backgroundMark x1="72474" y1="42969" x2="72914" y2="39974"/>
                        <a14:backgroundMark x1="55490" y1="58854" x2="56076" y2="57031"/>
                        <a14:backgroundMark x1="44656" y1="58594" x2="44363" y2="57292"/>
                        <a14:backgroundMark x1="37848" y1="58724" x2="37701" y2="55859"/>
                        <a14:backgroundMark x1="38946" y1="59375" x2="39092" y2="56901"/>
                        <a14:backgroundMark x1="35944" y1="57682" x2="35798" y2="56510"/>
                        <a14:backgroundMark x1="56149" y1="40365" x2="56003" y2="41667"/>
                        <a14:backgroundMark x1="55783" y1="39974" x2="56223" y2="40495"/>
                        <a14:backgroundMark x1="64056" y1="39974" x2="64129" y2="41927"/>
                        <a14:backgroundMark x1="46120" y1="38932" x2="46633" y2="39063"/>
                        <a14:backgroundMark x1="54978" y1="57292" x2="54539" y2="56901"/>
                        <a14:backgroundMark x1="55564" y1="56250" x2="55490" y2="55859"/>
                      </a14:backgroundRemoval>
                    </a14:imgEffect>
                  </a14:imgLayer>
                </a14:imgProps>
              </a:ext>
            </a:extLst>
          </a:blip>
          <a:srcRect l="68723" t="31269" r="22310" b="52177"/>
          <a:stretch/>
        </p:blipFill>
        <p:spPr bwMode="auto">
          <a:xfrm>
            <a:off x="3566102" y="3905705"/>
            <a:ext cx="224633" cy="182411"/>
          </a:xfrm>
          <a:prstGeom prst="rect">
            <a:avLst/>
          </a:prstGeom>
          <a:ln>
            <a:noFill/>
          </a:ln>
          <a:extLst>
            <a:ext uri="{53640926-AAD7-44D8-BBD7-CCE9431645EC}">
              <a14:shadowObscured xmlns:a14="http://schemas.microsoft.com/office/drawing/2010/main"/>
            </a:ext>
          </a:extLst>
        </p:spPr>
      </p:pic>
      <p:pic>
        <p:nvPicPr>
          <p:cNvPr id="37" name="Imagen 36">
            <a:hlinkClick r:id="" action="ppaction://noaction"/>
          </p:cNvPr>
          <p:cNvPicPr/>
          <p:nvPr/>
        </p:nvPicPr>
        <p:blipFill rotWithShape="1">
          <a:blip r:embed="rId11">
            <a:extLst>
              <a:ext uri="{BEBA8EAE-BF5A-486C-A8C5-ECC9F3942E4B}">
                <a14:imgProps xmlns:a14="http://schemas.microsoft.com/office/drawing/2010/main">
                  <a14:imgLayer r:embed="rId12">
                    <a14:imgEffect>
                      <a14:backgroundRemoval t="29948" b="65104" l="34041" r="77526">
                        <a14:foregroundMark x1="36091" y1="43750" x2="36091" y2="43750"/>
                        <a14:foregroundMark x1="34919" y1="38932" x2="34919" y2="38932"/>
                        <a14:foregroundMark x1="36457" y1="35286" x2="36457" y2="35286"/>
                        <a14:foregroundMark x1="37628" y1="33464" x2="37628" y2="33464"/>
                        <a14:foregroundMark x1="38067" y1="33464" x2="38067" y2="33464"/>
                        <a14:foregroundMark x1="46266" y1="33594" x2="46266" y2="33594"/>
                        <a14:foregroundMark x1="43704" y1="37760" x2="43704" y2="37760"/>
                        <a14:foregroundMark x1="45754" y1="33984" x2="43558" y2="37500"/>
                        <a14:foregroundMark x1="37116" y1="33594" x2="34919" y2="38021"/>
                        <a14:foregroundMark x1="34919" y1="38021" x2="35944" y2="42969"/>
                        <a14:foregroundMark x1="36530" y1="43620" x2="38653" y2="45573"/>
                        <a14:foregroundMark x1="38653" y1="45573" x2="41581" y2="42188"/>
                        <a14:foregroundMark x1="41581" y1="41667" x2="41362" y2="36198"/>
                        <a14:foregroundMark x1="41362" y1="36198" x2="38141" y2="33203"/>
                        <a14:foregroundMark x1="43704" y1="38281" x2="43924" y2="42969"/>
                        <a14:foregroundMark x1="43924" y1="42969" x2="46413" y2="45573"/>
                        <a14:foregroundMark x1="46413" y1="45573" x2="49561" y2="43490"/>
                        <a14:foregroundMark x1="49561" y1="43490" x2="50439" y2="37109"/>
                        <a14:foregroundMark x1="50073" y1="37240" x2="47072" y2="33073"/>
                        <a14:foregroundMark x1="47072" y1="33073" x2="46193" y2="33073"/>
                        <a14:foregroundMark x1="55783" y1="34115" x2="53001" y2="36458"/>
                        <a14:foregroundMark x1="53001" y1="36458" x2="52416" y2="41797"/>
                        <a14:foregroundMark x1="52416" y1="41797" x2="54100" y2="44922"/>
                        <a14:foregroundMark x1="53953" y1="45052" x2="57247" y2="46094"/>
                        <a14:foregroundMark x1="57247" y1="46094" x2="59078" y2="41536"/>
                        <a14:foregroundMark x1="59078" y1="41536" x2="58272" y2="36458"/>
                        <a14:foregroundMark x1="58272" y1="36458" x2="55783" y2="33984"/>
                        <a14:foregroundMark x1="63982" y1="33594" x2="66911" y2="35677"/>
                        <a14:foregroundMark x1="66911" y1="35677" x2="67570" y2="40365"/>
                        <a14:foregroundMark x1="67570" y1="40365" x2="65886" y2="44661"/>
                        <a14:foregroundMark x1="65886" y1="44661" x2="62518" y2="45313"/>
                        <a14:foregroundMark x1="62518" y1="45313" x2="61054" y2="40885"/>
                        <a14:foregroundMark x1="61054" y1="40885" x2="61493" y2="36328"/>
                        <a14:foregroundMark x1="61493" y1="36328" x2="63909" y2="33724"/>
                        <a14:foregroundMark x1="73206" y1="33203" x2="69766" y2="36458"/>
                        <a14:foregroundMark x1="69766" y1="36458" x2="69912" y2="41927"/>
                        <a14:foregroundMark x1="69912" y1="41927" x2="71962" y2="45052"/>
                        <a14:foregroundMark x1="71962" y1="45052" x2="75476" y2="44401"/>
                        <a14:foregroundMark x1="75476" y1="44401" x2="76428" y2="38411"/>
                        <a14:foregroundMark x1="76428" y1="38411" x2="75329" y2="34375"/>
                        <a14:foregroundMark x1="75329" y1="34375" x2="73939" y2="33724"/>
                        <a14:foregroundMark x1="37482" y1="51172" x2="37482" y2="51172"/>
                        <a14:foregroundMark x1="37482" y1="51172" x2="40630" y2="51432"/>
                        <a14:foregroundMark x1="40630" y1="51432" x2="41728" y2="55859"/>
                        <a14:foregroundMark x1="41728" y1="55859" x2="41215" y2="60807"/>
                        <a14:foregroundMark x1="41215" y1="60807" x2="37335" y2="62370"/>
                        <a14:foregroundMark x1="37335" y1="62370" x2="35066" y2="58854"/>
                        <a14:foregroundMark x1="35066" y1="58854" x2="35505" y2="52214"/>
                        <a14:foregroundMark x1="35505" y1="52214" x2="37335" y2="50521"/>
                        <a14:foregroundMark x1="46925" y1="50911" x2="49268" y2="53125"/>
                        <a14:foregroundMark x1="46706" y1="50521" x2="43631" y2="53776"/>
                        <a14:foregroundMark x1="43631" y1="53776" x2="43777" y2="59635"/>
                        <a14:foregroundMark x1="43777" y1="59635" x2="46120" y2="62500"/>
                        <a14:foregroundMark x1="46120" y1="62500" x2="49048" y2="61589"/>
                        <a14:foregroundMark x1="49048" y1="61589" x2="50366" y2="56120"/>
                        <a14:foregroundMark x1="54832" y1="51042" x2="57687" y2="51302"/>
                        <a14:foregroundMark x1="57760" y1="51432" x2="59151" y2="56510"/>
                        <a14:foregroundMark x1="59151" y1="56510" x2="58272" y2="60938"/>
                        <a14:foregroundMark x1="58272" y1="60938" x2="55783" y2="62630"/>
                        <a14:foregroundMark x1="55783" y1="62630" x2="53441" y2="61458"/>
                        <a14:foregroundMark x1="53441" y1="61458" x2="52269" y2="57031"/>
                        <a14:foregroundMark x1="52269" y1="57031" x2="53660" y2="52604"/>
                        <a14:foregroundMark x1="53660" y1="52604" x2="55417" y2="50781"/>
                        <a14:foregroundMark x1="46852" y1="40755" x2="47950" y2="38151"/>
                        <a14:foregroundMark x1="38946" y1="40755" x2="40044" y2="38151"/>
                        <a14:foregroundMark x1="56369" y1="41406" x2="57394" y2="39063"/>
                        <a14:foregroundMark x1="64202" y1="41146" x2="65300" y2="38542"/>
                        <a14:foregroundMark x1="73060" y1="40885" x2="74012" y2="38021"/>
                        <a14:foregroundMark x1="56076" y1="58203" x2="57028" y2="55599"/>
                        <a14:foregroundMark x1="47804" y1="58203" x2="48829" y2="55469"/>
                        <a14:foregroundMark x1="39385" y1="57682" x2="40410" y2="55208"/>
                        <a14:foregroundMark x1="36457" y1="38802" x2="36896" y2="38151"/>
                        <a14:foregroundMark x1="36896" y1="38151" x2="36823" y2="40495"/>
                        <a14:foregroundMark x1="38287" y1="38281" x2="38214" y2="40495"/>
                        <a14:foregroundMark x1="46340" y1="38411" x2="45827" y2="38411"/>
                        <a14:foregroundMark x1="45827" y1="38411" x2="45608" y2="39583"/>
                        <a14:foregroundMark x1="45608" y1="39583" x2="45900" y2="40495"/>
                        <a14:foregroundMark x1="46193" y1="39323" x2="46413" y2="39714"/>
                        <a14:foregroundMark x1="53880" y1="39453" x2="54246" y2="38802"/>
                        <a14:foregroundMark x1="54319" y1="39063" x2="54246" y2="41146"/>
                        <a14:foregroundMark x1="53880" y1="41536" x2="54685" y2="41406"/>
                        <a14:foregroundMark x1="62958" y1="39323" x2="63763" y2="40234"/>
                        <a14:foregroundMark x1="63690" y1="38932" x2="63690" y2="39583"/>
                        <a14:foregroundMark x1="63690" y1="39583" x2="62884" y2="40755"/>
                        <a14:foregroundMark x1="71669" y1="38672" x2="72401" y2="38281"/>
                        <a14:foregroundMark x1="72255" y1="38542" x2="72328" y2="39453"/>
                        <a14:foregroundMark x1="72328" y1="39453" x2="71669" y2="40495"/>
                        <a14:foregroundMark x1="71742" y1="40755" x2="72401" y2="40885"/>
                        <a14:foregroundMark x1="36750" y1="55859" x2="37335" y2="55208"/>
                        <a14:foregroundMark x1="37262" y1="55599" x2="37189" y2="57552"/>
                        <a14:foregroundMark x1="38287" y1="55729" x2="38653" y2="55859"/>
                        <a14:foregroundMark x1="38653" y1="55859" x2="37994" y2="57422"/>
                        <a14:foregroundMark x1="35944" y1="57031" x2="36384" y2="56901"/>
                        <a14:foregroundMark x1="37994" y1="57813" x2="38799" y2="57813"/>
                        <a14:foregroundMark x1="44510" y1="57422" x2="44802" y2="57031"/>
                        <a14:foregroundMark x1="45461" y1="55990" x2="45608" y2="55599"/>
                        <a14:foregroundMark x1="45608" y1="55599" x2="45608" y2="57943"/>
                        <a14:foregroundMark x1="47072" y1="55729" x2="47072" y2="57943"/>
                        <a14:foregroundMark x1="54026" y1="57292" x2="54319" y2="57161"/>
                        <a14:foregroundMark x1="54685" y1="55729" x2="54685" y2="56510"/>
                        <a14:foregroundMark x1="54832" y1="56510" x2="55564" y2="56901"/>
                        <a14:foregroundMark x1="55564" y1="56901" x2="55490" y2="57682"/>
                        <a14:foregroundMark x1="54832" y1="58073" x2="55344" y2="57813"/>
                        <a14:foregroundMark x1="54905" y1="55729" x2="55344" y2="55599"/>
                        <a14:foregroundMark x1="56881" y1="57292" x2="56881" y2="57552"/>
                        <a14:foregroundMark x1="55857" y1="55859" x2="55857" y2="56510"/>
                        <a14:foregroundMark x1="47511" y1="55990" x2="47731" y2="56510"/>
                        <a14:foregroundMark x1="48609" y1="57422" x2="48609" y2="57943"/>
                        <a14:foregroundMark x1="39239" y1="55599" x2="39239" y2="56510"/>
                        <a14:foregroundMark x1="40044" y1="57161" x2="40190" y2="57682"/>
                        <a14:foregroundMark x1="48170" y1="39714" x2="48170" y2="40755"/>
                        <a14:foregroundMark x1="46706" y1="38411" x2="46706" y2="39063"/>
                        <a14:foregroundMark x1="40264" y1="39974" x2="40190" y2="40755"/>
                        <a14:foregroundMark x1="38946" y1="38542" x2="38726" y2="39063"/>
                        <a14:foregroundMark x1="56369" y1="39323" x2="56076" y2="39974"/>
                        <a14:foregroundMark x1="55198" y1="40365" x2="55637" y2="39714"/>
                        <a14:foregroundMark x1="55271" y1="39063" x2="55783" y2="39063"/>
                        <a14:foregroundMark x1="55124" y1="41276" x2="55637" y2="41276"/>
                        <a14:foregroundMark x1="55783" y1="40495" x2="55783" y2="41016"/>
                        <a14:foregroundMark x1="65593" y1="40234" x2="65593" y2="40755"/>
                        <a14:foregroundMark x1="65007" y1="40625" x2="65081" y2="40885"/>
                        <a14:foregroundMark x1="72840" y1="38802" x2="72840" y2="39193"/>
                        <a14:foregroundMark x1="73792" y1="40104" x2="73719" y2="40625"/>
                        <a14:foregroundMark x1="74231" y1="39844" x2="74305" y2="40234"/>
                        <a14:foregroundMark x1="57394" y1="57161" x2="57394" y2="57161"/>
                        <a14:foregroundMark x1="56223" y1="55990" x2="56442" y2="55990"/>
                        <a14:foregroundMark x1="48902" y1="57422" x2="49122" y2="57682"/>
                        <a14:foregroundMark x1="48023" y1="55990" x2="48170" y2="56380"/>
                        <a14:foregroundMark x1="43265" y1="55729" x2="43265" y2="58203"/>
                        <a14:foregroundMark x1="43631" y1="60026" x2="45242" y2="62500"/>
                        <a14:foregroundMark x1="37042" y1="33203" x2="35652" y2="35156"/>
                        <a14:foregroundMark x1="34846" y1="39974" x2="35652" y2="43620"/>
                        <a14:foregroundMark x1="55271" y1="33984" x2="53221" y2="35286"/>
                        <a14:foregroundMark x1="45242" y1="33464" x2="43558" y2="36068"/>
                        <a14:foregroundMark x1="34919" y1="54818" x2="34846" y2="57682"/>
                        <a14:backgroundMark x1="36237" y1="37370" x2="35871" y2="39453"/>
                        <a14:backgroundMark x1="38653" y1="40885" x2="38946" y2="39583"/>
                        <a14:backgroundMark x1="46559" y1="40885" x2="46852" y2="39583"/>
                        <a14:backgroundMark x1="53953" y1="37630" x2="53294" y2="39323"/>
                        <a14:backgroundMark x1="72474" y1="42969" x2="72914" y2="39974"/>
                        <a14:backgroundMark x1="55490" y1="58854" x2="56076" y2="57031"/>
                        <a14:backgroundMark x1="44656" y1="58594" x2="44363" y2="57292"/>
                        <a14:backgroundMark x1="37848" y1="58724" x2="37701" y2="55859"/>
                        <a14:backgroundMark x1="38946" y1="59375" x2="39092" y2="56901"/>
                        <a14:backgroundMark x1="35944" y1="57682" x2="35798" y2="56510"/>
                        <a14:backgroundMark x1="56149" y1="40365" x2="56003" y2="41667"/>
                        <a14:backgroundMark x1="55783" y1="39974" x2="56223" y2="40495"/>
                        <a14:backgroundMark x1="64056" y1="39974" x2="64129" y2="41927"/>
                        <a14:backgroundMark x1="46120" y1="38932" x2="46633" y2="39063"/>
                        <a14:backgroundMark x1="54978" y1="57292" x2="54539" y2="56901"/>
                        <a14:backgroundMark x1="55564" y1="56250" x2="55490" y2="55859"/>
                      </a14:backgroundRemoval>
                    </a14:imgEffect>
                  </a14:imgLayer>
                </a14:imgProps>
              </a:ext>
            </a:extLst>
          </a:blip>
          <a:srcRect l="33950" t="49929" r="57083" b="35177"/>
          <a:stretch/>
        </p:blipFill>
        <p:spPr bwMode="auto">
          <a:xfrm>
            <a:off x="2419394" y="4393117"/>
            <a:ext cx="211846" cy="195958"/>
          </a:xfrm>
          <a:prstGeom prst="rect">
            <a:avLst/>
          </a:prstGeom>
          <a:ln>
            <a:noFill/>
          </a:ln>
          <a:extLst>
            <a:ext uri="{53640926-AAD7-44D8-BBD7-CCE9431645EC}">
              <a14:shadowObscured xmlns:a14="http://schemas.microsoft.com/office/drawing/2010/main"/>
            </a:ext>
          </a:extLst>
        </p:spPr>
      </p:pic>
      <p:pic>
        <p:nvPicPr>
          <p:cNvPr id="39" name="Imagen 38">
            <a:hlinkClick r:id="" action="ppaction://noaction"/>
          </p:cNvPr>
          <p:cNvPicPr/>
          <p:nvPr/>
        </p:nvPicPr>
        <p:blipFill rotWithShape="1">
          <a:blip r:embed="rId13">
            <a:extLst>
              <a:ext uri="{BEBA8EAE-BF5A-486C-A8C5-ECC9F3942E4B}">
                <a14:imgProps xmlns:a14="http://schemas.microsoft.com/office/drawing/2010/main">
                  <a14:imgLayer r:embed="rId14">
                    <a14:imgEffect>
                      <a14:backgroundRemoval t="21094" b="55729" l="18155" r="37994">
                        <a14:foregroundMark x1="24305" y1="37500" x2="24817" y2="37500"/>
                        <a14:foregroundMark x1="25842" y1="35156" x2="26794" y2="34375"/>
                        <a14:foregroundMark x1="27086" y1="34375" x2="26794" y2="38672"/>
                        <a14:foregroundMark x1="28624" y1="34375" x2="29795" y2="34375"/>
                        <a14:foregroundMark x1="29063" y1="37500" x2="30088" y2="37891"/>
                        <a14:foregroundMark x1="31186" y1="39453" x2="33455" y2="34245"/>
                        <a14:foregroundMark x1="31918" y1="35417" x2="31918" y2="35417"/>
                        <a14:foregroundMark x1="33895" y1="37891" x2="33895" y2="38672"/>
                      </a14:backgroundRemoval>
                    </a14:imgEffect>
                  </a14:imgLayer>
                </a14:imgProps>
              </a:ext>
            </a:extLst>
          </a:blip>
          <a:srcRect l="15954" t="21131" r="60794" b="40230"/>
          <a:stretch/>
        </p:blipFill>
        <p:spPr bwMode="auto">
          <a:xfrm>
            <a:off x="2962726" y="4499313"/>
            <a:ext cx="288338" cy="219606"/>
          </a:xfrm>
          <a:prstGeom prst="rect">
            <a:avLst/>
          </a:prstGeom>
          <a:ln>
            <a:noFill/>
          </a:ln>
          <a:extLst>
            <a:ext uri="{53640926-AAD7-44D8-BBD7-CCE9431645EC}">
              <a14:shadowObscured xmlns:a14="http://schemas.microsoft.com/office/drawing/2010/main"/>
            </a:ext>
          </a:extLst>
        </p:spPr>
      </p:pic>
      <p:pic>
        <p:nvPicPr>
          <p:cNvPr id="40" name="Imagen 39">
            <a:hlinkClick r:id="" action="ppaction://noaction"/>
          </p:cNvPr>
          <p:cNvPicPr/>
          <p:nvPr/>
        </p:nvPicPr>
        <p:blipFill rotWithShape="1">
          <a:blip r:embed="rId15">
            <a:extLst>
              <a:ext uri="{BEBA8EAE-BF5A-486C-A8C5-ECC9F3942E4B}">
                <a14:imgProps xmlns:a14="http://schemas.microsoft.com/office/drawing/2010/main">
                  <a14:imgLayer r:embed="rId16">
                    <a14:imgEffect>
                      <a14:backgroundRemoval t="22396" b="54427" l="47145" r="65154">
                        <a14:foregroundMark x1="52123" y1="38932" x2="52782" y2="38672"/>
                        <a14:foregroundMark x1="53807" y1="36198" x2="55490" y2="36198"/>
                        <a14:foregroundMark x1="55490" y1="36198" x2="54173" y2="41016"/>
                        <a14:foregroundMark x1="56662" y1="41016" x2="59078" y2="35938"/>
                        <a14:foregroundMark x1="56369" y1="37109" x2="56369" y2="38281"/>
                        <a14:foregroundMark x1="59224" y1="39583" x2="59224" y2="40755"/>
                      </a14:backgroundRemoval>
                    </a14:imgEffect>
                  </a14:imgLayer>
                </a14:imgProps>
              </a:ext>
            </a:extLst>
          </a:blip>
          <a:srcRect l="46673" t="21433" r="32791" b="41739"/>
          <a:stretch/>
        </p:blipFill>
        <p:spPr bwMode="auto">
          <a:xfrm>
            <a:off x="2142844" y="4797152"/>
            <a:ext cx="276550" cy="267529"/>
          </a:xfrm>
          <a:prstGeom prst="rect">
            <a:avLst/>
          </a:prstGeom>
          <a:ln>
            <a:noFill/>
          </a:ln>
          <a:extLst>
            <a:ext uri="{53640926-AAD7-44D8-BBD7-CCE9431645EC}">
              <a14:shadowObscured xmlns:a14="http://schemas.microsoft.com/office/drawing/2010/main"/>
            </a:ext>
          </a:extLst>
        </p:spPr>
      </p:pic>
      <p:pic>
        <p:nvPicPr>
          <p:cNvPr id="41" name="Imagen 40">
            <a:hlinkClick r:id="" action="ppaction://noaction"/>
          </p:cNvPr>
          <p:cNvPicPr/>
          <p:nvPr/>
        </p:nvPicPr>
        <p:blipFill rotWithShape="1">
          <a:blip r:embed="rId15">
            <a:extLst>
              <a:ext uri="{BEBA8EAE-BF5A-486C-A8C5-ECC9F3942E4B}">
                <a14:imgProps xmlns:a14="http://schemas.microsoft.com/office/drawing/2010/main">
                  <a14:imgLayer r:embed="rId16">
                    <a14:imgEffect>
                      <a14:backgroundRemoval t="22396" b="54427" l="47145" r="65154">
                        <a14:foregroundMark x1="52123" y1="38932" x2="52782" y2="38672"/>
                        <a14:foregroundMark x1="53807" y1="36198" x2="55490" y2="36198"/>
                        <a14:foregroundMark x1="55490" y1="36198" x2="54173" y2="41016"/>
                        <a14:foregroundMark x1="56662" y1="41016" x2="59078" y2="35938"/>
                        <a14:foregroundMark x1="56369" y1="37109" x2="56369" y2="38281"/>
                        <a14:foregroundMark x1="59224" y1="39583" x2="59224" y2="40755"/>
                      </a14:backgroundRemoval>
                    </a14:imgEffect>
                  </a14:imgLayer>
                </a14:imgProps>
              </a:ext>
            </a:extLst>
          </a:blip>
          <a:srcRect l="46673" t="21433" r="32791" b="41739"/>
          <a:stretch/>
        </p:blipFill>
        <p:spPr bwMode="auto">
          <a:xfrm>
            <a:off x="2010963" y="5517232"/>
            <a:ext cx="276550" cy="267529"/>
          </a:xfrm>
          <a:prstGeom prst="rect">
            <a:avLst/>
          </a:prstGeom>
          <a:ln>
            <a:noFill/>
          </a:ln>
          <a:extLst>
            <a:ext uri="{53640926-AAD7-44D8-BBD7-CCE9431645EC}">
              <a14:shadowObscured xmlns:a14="http://schemas.microsoft.com/office/drawing/2010/main"/>
            </a:ext>
          </a:extLst>
        </p:spPr>
      </p:pic>
      <p:pic>
        <p:nvPicPr>
          <p:cNvPr id="38" name="Imagen 37">
            <a:hlinkClick r:id="rId17" action="ppaction://hlinksldjump"/>
          </p:cNvPr>
          <p:cNvPicPr/>
          <p:nvPr/>
        </p:nvPicPr>
        <p:blipFill>
          <a:blip r:embed="rId18" cstate="print">
            <a:duotone>
              <a:schemeClr val="accent2">
                <a:shade val="45000"/>
                <a:satMod val="135000"/>
              </a:schemeClr>
              <a:prstClr val="white"/>
            </a:duotone>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26057" y="5645786"/>
            <a:ext cx="539552" cy="579938"/>
          </a:xfrm>
          <a:prstGeom prst="rect">
            <a:avLst/>
          </a:prstGeom>
        </p:spPr>
      </p:pic>
    </p:spTree>
    <p:extLst>
      <p:ext uri="{BB962C8B-B14F-4D97-AF65-F5344CB8AC3E}">
        <p14:creationId xmlns:p14="http://schemas.microsoft.com/office/powerpoint/2010/main" val="17334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354564" y="220075"/>
            <a:ext cx="5976664" cy="792088"/>
          </a:xfrm>
        </p:spPr>
        <p:txBody>
          <a:bodyPr>
            <a:noAutofit/>
          </a:bodyPr>
          <a:lstStyle/>
          <a:p>
            <a:r>
              <a:rPr lang="es-EC" sz="2200" dirty="0">
                <a:latin typeface="Albertus Medium" pitchFamily="34" charset="0"/>
              </a:rPr>
              <a:t>RESULTADOS</a:t>
            </a:r>
          </a:p>
        </p:txBody>
      </p:sp>
      <p:pic>
        <p:nvPicPr>
          <p:cNvPr id="7" name="4 Imagen"/>
          <p:cNvPicPr/>
          <p:nvPr/>
        </p:nvPicPr>
        <p:blipFill rotWithShape="1">
          <a:blip r:embed="rId2" cstate="print">
            <a:extLst>
              <a:ext uri="{28A0092B-C50C-407E-A947-70E740481C1C}">
                <a14:useLocalDpi xmlns:a14="http://schemas.microsoft.com/office/drawing/2010/main" val="0"/>
              </a:ext>
            </a:extLst>
          </a:blip>
          <a:srcRect r="72936" b="31177"/>
          <a:stretch/>
        </p:blipFill>
        <p:spPr>
          <a:xfrm>
            <a:off x="296510" y="6196166"/>
            <a:ext cx="1559596" cy="517875"/>
          </a:xfrm>
          <a:prstGeom prst="rect">
            <a:avLst/>
          </a:prstGeom>
        </p:spPr>
      </p:pic>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034"/>
            <a:ext cx="1440160" cy="75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424" y="6165304"/>
            <a:ext cx="432048" cy="439673"/>
          </a:xfrm>
          <a:prstGeom prst="rect">
            <a:avLst/>
          </a:prstGeom>
        </p:spPr>
      </p:pic>
      <p:pic>
        <p:nvPicPr>
          <p:cNvPr id="88" name="Imagen 87" descr="Resultado de imagen para mapa de quito"/>
          <p:cNvPicPr/>
          <p:nvPr/>
        </p:nvPicPr>
        <p:blipFill rotWithShape="1">
          <a:blip r:embed="rId6">
            <a:lum bright="70000" contrast="-70000"/>
            <a:extLst>
              <a:ext uri="{BEBA8EAE-BF5A-486C-A8C5-ECC9F3942E4B}">
                <a14:imgProps xmlns:a14="http://schemas.microsoft.com/office/drawing/2010/main">
                  <a14:imgLayer r:embed="rId7">
                    <a14:imgEffect>
                      <a14:backgroundRemoval t="1129" b="89391" l="400" r="736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t="904" r="26200" b="9254"/>
          <a:stretch/>
        </p:blipFill>
        <p:spPr bwMode="auto">
          <a:xfrm>
            <a:off x="2137891" y="950057"/>
            <a:ext cx="4895850" cy="5280025"/>
          </a:xfrm>
          <a:prstGeom prst="rect">
            <a:avLst/>
          </a:prstGeom>
          <a:noFill/>
          <a:ln>
            <a:noFill/>
          </a:ln>
          <a:extLst>
            <a:ext uri="{53640926-AAD7-44D8-BBD7-CCE9431645EC}">
              <a14:shadowObscured xmlns:a14="http://schemas.microsoft.com/office/drawing/2010/main"/>
            </a:ext>
          </a:extLst>
        </p:spPr>
      </p:pic>
      <p:pic>
        <p:nvPicPr>
          <p:cNvPr id="104" name="Imagen 103"/>
          <p:cNvPicPr/>
          <p:nvPr/>
        </p:nvPicPr>
        <p:blipFill rotWithShape="1">
          <a:blip r:embed="rId8">
            <a:extLst>
              <a:ext uri="{BEBA8EAE-BF5A-486C-A8C5-ECC9F3942E4B}">
                <a14:imgProps xmlns:a14="http://schemas.microsoft.com/office/drawing/2010/main">
                  <a14:imgLayer r:embed="rId9">
                    <a14:imgEffect>
                      <a14:backgroundRemoval t="33988" b="80142" l="29669" r="66640"/>
                    </a14:imgEffect>
                  </a14:imgLayer>
                </a14:imgProps>
              </a:ext>
            </a:extLst>
          </a:blip>
          <a:srcRect l="34248" t="31207" r="39213" b="18039"/>
          <a:stretch/>
        </p:blipFill>
        <p:spPr bwMode="auto">
          <a:xfrm rot="17562168">
            <a:off x="2722476" y="1510356"/>
            <a:ext cx="3401723" cy="3718443"/>
          </a:xfrm>
          <a:prstGeom prst="rect">
            <a:avLst/>
          </a:prstGeom>
          <a:ln>
            <a:noFill/>
          </a:ln>
          <a:extLst>
            <a:ext uri="{53640926-AAD7-44D8-BBD7-CCE9431645EC}">
              <a14:shadowObscured xmlns:a14="http://schemas.microsoft.com/office/drawing/2010/main"/>
            </a:ext>
          </a:extLst>
        </p:spPr>
      </p:pic>
      <p:sp>
        <p:nvSpPr>
          <p:cNvPr id="17" name="CuadroTexto 16"/>
          <p:cNvSpPr txBox="1"/>
          <p:nvPr/>
        </p:nvSpPr>
        <p:spPr>
          <a:xfrm>
            <a:off x="3687334" y="2735902"/>
            <a:ext cx="1366245" cy="954107"/>
          </a:xfrm>
          <a:prstGeom prst="rect">
            <a:avLst/>
          </a:prstGeom>
          <a:noFill/>
        </p:spPr>
        <p:txBody>
          <a:bodyPr wrap="square" rtlCol="0">
            <a:spAutoFit/>
          </a:bodyPr>
          <a:lstStyle/>
          <a:p>
            <a:pPr algn="ctr"/>
            <a:r>
              <a:rPr lang="es-ES" sz="1400" b="1" i="1" dirty="0"/>
              <a:t>Total de predios en el DMQ 958.959</a:t>
            </a:r>
          </a:p>
          <a:p>
            <a:pPr algn="ctr"/>
            <a:r>
              <a:rPr lang="es-ES" sz="1400" b="1" i="1" dirty="0"/>
              <a:t>100%</a:t>
            </a:r>
            <a:endParaRPr lang="es-EC" sz="1400" b="1" i="1" dirty="0"/>
          </a:p>
        </p:txBody>
      </p:sp>
      <p:sp>
        <p:nvSpPr>
          <p:cNvPr id="3" name="CuadroTexto 2"/>
          <p:cNvSpPr txBox="1"/>
          <p:nvPr/>
        </p:nvSpPr>
        <p:spPr>
          <a:xfrm>
            <a:off x="2555776" y="5229200"/>
            <a:ext cx="3816424" cy="738664"/>
          </a:xfrm>
          <a:prstGeom prst="rect">
            <a:avLst/>
          </a:prstGeom>
          <a:noFill/>
        </p:spPr>
        <p:txBody>
          <a:bodyPr wrap="square" rtlCol="0">
            <a:spAutoFit/>
          </a:bodyPr>
          <a:lstStyle/>
          <a:p>
            <a:r>
              <a:rPr lang="es-EC" sz="1400" dirty="0" smtClean="0"/>
              <a:t>RESULTADO DE LA ULTIMA SIMULACIÓN</a:t>
            </a:r>
          </a:p>
          <a:p>
            <a:r>
              <a:rPr lang="es-EC" sz="1400" dirty="0" smtClean="0"/>
              <a:t>60% URBANO SE MANTIENE Y TIENDE A LA BAJA</a:t>
            </a:r>
          </a:p>
          <a:p>
            <a:r>
              <a:rPr lang="es-EC" sz="1400" dirty="0" smtClean="0"/>
              <a:t>7 % RURAL EL 2,5% TIENDE A LA BAJA</a:t>
            </a:r>
            <a:endParaRPr lang="en-US" sz="1400" dirty="0"/>
          </a:p>
        </p:txBody>
      </p:sp>
    </p:spTree>
    <p:extLst>
      <p:ext uri="{BB962C8B-B14F-4D97-AF65-F5344CB8AC3E}">
        <p14:creationId xmlns:p14="http://schemas.microsoft.com/office/powerpoint/2010/main" val="1660636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cstate="print">
            <a:extLst>
              <a:ext uri="{28A0092B-C50C-407E-A947-70E740481C1C}">
                <a14:useLocalDpi xmlns:a14="http://schemas.microsoft.com/office/drawing/2010/main" val="0"/>
              </a:ext>
            </a:extLst>
          </a:blip>
          <a:srcRect r="72936" b="31177"/>
          <a:stretch/>
        </p:blipFill>
        <p:spPr>
          <a:xfrm>
            <a:off x="395538" y="6021289"/>
            <a:ext cx="1559596" cy="517875"/>
          </a:xfrm>
          <a:prstGeom prst="rect">
            <a:avLst/>
          </a:prstGeom>
        </p:spPr>
      </p:pic>
      <p:sp>
        <p:nvSpPr>
          <p:cNvPr id="13" name="Rectángulo 12"/>
          <p:cNvSpPr/>
          <p:nvPr/>
        </p:nvSpPr>
        <p:spPr>
          <a:xfrm>
            <a:off x="359581" y="1000871"/>
            <a:ext cx="8215371" cy="584775"/>
          </a:xfrm>
          <a:prstGeom prst="rect">
            <a:avLst/>
          </a:prstGeom>
        </p:spPr>
        <p:txBody>
          <a:bodyPr wrap="square">
            <a:spAutoFit/>
          </a:bodyPr>
          <a:lstStyle/>
          <a:p>
            <a:pPr algn="ctr"/>
            <a:r>
              <a:rPr lang="es-EC" sz="3200" b="1" dirty="0"/>
              <a:t>CONCLUSIONES</a:t>
            </a:r>
            <a:endParaRPr lang="es-EC" sz="2800" b="1" dirty="0"/>
          </a:p>
        </p:txBody>
      </p:sp>
      <p:sp>
        <p:nvSpPr>
          <p:cNvPr id="6" name="Rectángulo 5"/>
          <p:cNvSpPr/>
          <p:nvPr/>
        </p:nvSpPr>
        <p:spPr>
          <a:xfrm>
            <a:off x="277712" y="2125138"/>
            <a:ext cx="8215371" cy="1200329"/>
          </a:xfrm>
          <a:prstGeom prst="rect">
            <a:avLst/>
          </a:prstGeom>
        </p:spPr>
        <p:txBody>
          <a:bodyPr wrap="square">
            <a:spAutoFit/>
          </a:bodyPr>
          <a:lstStyle/>
          <a:p>
            <a:pPr marL="342891" indent="-342891" algn="just">
              <a:buFont typeface="Arial" panose="020B0604020202020204" pitchFamily="34" charset="0"/>
              <a:buChar char="•"/>
            </a:pPr>
            <a:r>
              <a:rPr lang="es-EC" sz="2400" dirty="0"/>
              <a:t>La aplicación de la Propuesta de adecuación de la Norma Técnica permitirá llegar a  un avalúo puntual a partir de un avalúo masivo</a:t>
            </a:r>
            <a:endParaRPr lang="es-EC" sz="2000" dirty="0"/>
          </a:p>
        </p:txBody>
      </p:sp>
      <p:sp>
        <p:nvSpPr>
          <p:cNvPr id="9" name="Rectángulo 8"/>
          <p:cNvSpPr/>
          <p:nvPr/>
        </p:nvSpPr>
        <p:spPr>
          <a:xfrm>
            <a:off x="173053" y="3532534"/>
            <a:ext cx="8215371" cy="2308324"/>
          </a:xfrm>
          <a:prstGeom prst="rect">
            <a:avLst/>
          </a:prstGeom>
        </p:spPr>
        <p:txBody>
          <a:bodyPr wrap="square">
            <a:spAutoFit/>
          </a:bodyPr>
          <a:lstStyle/>
          <a:p>
            <a:pPr marL="342891" indent="-342891" algn="just">
              <a:buFont typeface="Arial" panose="020B0604020202020204" pitchFamily="34" charset="0"/>
              <a:buChar char="•"/>
            </a:pPr>
            <a:r>
              <a:rPr lang="es-EC" sz="2400" dirty="0"/>
              <a:t>De acuerdo al artículo  496 del COOTAD, se debe realizar, de forma obligatoria las actualizaciones generales de catastro y de la valoración de la propiedad urbana y rural cada bienio, por lo que es necesario expedir la Ordenanza de la Norma Técnica de Valoración </a:t>
            </a:r>
            <a:r>
              <a:rPr lang="es-EC" sz="2400" dirty="0" smtClean="0"/>
              <a:t>como base para la Ordenanza de </a:t>
            </a:r>
            <a:r>
              <a:rPr lang="es-EC" sz="2400" smtClean="0"/>
              <a:t>Valoración a regir </a:t>
            </a:r>
            <a:r>
              <a:rPr lang="es-EC" sz="2400" dirty="0"/>
              <a:t>para el  bienio 2020-2021</a:t>
            </a:r>
            <a:endParaRPr lang="es-EC" sz="2000" b="1" dirty="0"/>
          </a:p>
        </p:txBody>
      </p:sp>
      <p:pic>
        <p:nvPicPr>
          <p:cNvPr id="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82569"/>
            <a:ext cx="1440160" cy="75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n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424" y="6165304"/>
            <a:ext cx="432048" cy="439673"/>
          </a:xfrm>
          <a:prstGeom prst="rect">
            <a:avLst/>
          </a:prstGeom>
        </p:spPr>
      </p:pic>
    </p:spTree>
    <p:extLst>
      <p:ext uri="{BB962C8B-B14F-4D97-AF65-F5344CB8AC3E}">
        <p14:creationId xmlns:p14="http://schemas.microsoft.com/office/powerpoint/2010/main" val="475273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852936"/>
            <a:ext cx="8229600" cy="1143000"/>
          </a:xfrm>
        </p:spPr>
        <p:txBody>
          <a:bodyPr>
            <a:noAutofit/>
          </a:bodyPr>
          <a:lstStyle/>
          <a:p>
            <a:r>
              <a:rPr lang="es-ES" sz="7200" dirty="0"/>
              <a:t>GRACIAS</a:t>
            </a:r>
            <a:endParaRPr lang="es-EC" sz="7200" dirty="0"/>
          </a:p>
        </p:txBody>
      </p:sp>
      <p:pic>
        <p:nvPicPr>
          <p:cNvPr id="3" name="Imagen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165304"/>
            <a:ext cx="432048" cy="439673"/>
          </a:xfrm>
          <a:prstGeom prst="rect">
            <a:avLst/>
          </a:prstGeom>
        </p:spPr>
      </p:pic>
    </p:spTree>
    <p:extLst>
      <p:ext uri="{BB962C8B-B14F-4D97-AF65-F5344CB8AC3E}">
        <p14:creationId xmlns:p14="http://schemas.microsoft.com/office/powerpoint/2010/main" val="1677833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12758</TotalTime>
  <Words>571</Words>
  <Application>Microsoft Office PowerPoint</Application>
  <PresentationFormat>Presentación en pantalla (4:3)</PresentationFormat>
  <Paragraphs>50</Paragraphs>
  <Slides>9</Slides>
  <Notes>0</Notes>
  <HiddenSlides>1</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JUSTIFICACIÓN</vt:lpstr>
      <vt:lpstr>JUSTIFICACIÓN</vt:lpstr>
      <vt:lpstr>OBJETIVO</vt:lpstr>
      <vt:lpstr>PROYECCIÓN DE LA ULTIMA SIMULACIÓN</vt:lpstr>
      <vt:lpstr>RESULTADOS POR SECTOR EN EL  DISTRITO METROPOLITANO DE QUITO</vt:lpstr>
      <vt:lpstr>RESULTADOS</vt:lpstr>
      <vt:lpstr>Presentación de PowerPoint</vt:lpstr>
      <vt:lpstr>GRACIAS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Ramiro Nuñez Moya</dc:creator>
  <cp:lastModifiedBy>Marisela Caleño Quinte</cp:lastModifiedBy>
  <cp:revision>762</cp:revision>
  <cp:lastPrinted>2019-11-11T14:17:37Z</cp:lastPrinted>
  <dcterms:created xsi:type="dcterms:W3CDTF">2018-05-08T00:25:21Z</dcterms:created>
  <dcterms:modified xsi:type="dcterms:W3CDTF">2019-11-12T13:36:39Z</dcterms:modified>
</cp:coreProperties>
</file>