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Jv6EpWhLuwUKI69uAo8FYzYOw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3B56B-668C-4076-8528-7E2A94D81A91}">
  <a:tblStyle styleId="{3653B56B-668C-4076-8528-7E2A94D81A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0750" y="698175"/>
            <a:ext cx="4682300" cy="3490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30dde57740_0_8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230dde5774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30dde57740_0_27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230dde57740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9748" y="1282358"/>
            <a:ext cx="7632505" cy="4293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147798"/>
            <a:ext cx="12192000" cy="371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615410"/>
            <a:ext cx="6091707" cy="24259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/>
          <p:nvPr/>
        </p:nvSpPr>
        <p:spPr>
          <a:xfrm>
            <a:off x="2658500" y="2940936"/>
            <a:ext cx="686641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DISTRITO METROPOLITANO DE QUITO</a:t>
            </a:r>
            <a:endParaRPr sz="3200" b="1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4555" y="662990"/>
            <a:ext cx="1334302" cy="1958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615410"/>
            <a:ext cx="6091707" cy="242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99284" y="5903785"/>
            <a:ext cx="1696382" cy="95421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"/>
          <p:cNvSpPr txBox="1"/>
          <p:nvPr/>
        </p:nvSpPr>
        <p:spPr>
          <a:xfrm>
            <a:off x="259050" y="1796750"/>
            <a:ext cx="11673900" cy="26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b" anchorCtr="0">
            <a:spAutoFit/>
          </a:bodyPr>
          <a:lstStyle/>
          <a:p>
            <a:pPr marL="12700" marR="5080" lvl="0" indent="0" algn="ctr" rtl="0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Clr>
                <a:srgbClr val="014DA0"/>
              </a:buClr>
              <a:buSzPts val="6000"/>
              <a:buFont typeface="Calibri"/>
              <a:buNone/>
            </a:pPr>
            <a:r>
              <a:rPr lang="en-US" sz="4300" b="1" i="1">
                <a:solidFill>
                  <a:srgbClr val="014DA0"/>
                </a:solidFill>
                <a:latin typeface="Calibri"/>
                <a:ea typeface="Calibri"/>
                <a:cs typeface="Calibri"/>
                <a:sym typeface="Calibri"/>
              </a:rPr>
              <a:t>Avance de Instalación de las 557 alarmas comunitarias: “Adquisición de 557 Alarmas Comunitarias, Incluye Instalación, Mantenimiento, Soporte y Servicios de Telecomunicaciones”</a:t>
            </a:r>
            <a:endParaRPr sz="43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g230dde57740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615410"/>
            <a:ext cx="6091701" cy="24259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g230dde57740_0_8"/>
          <p:cNvSpPr txBox="1"/>
          <p:nvPr/>
        </p:nvSpPr>
        <p:spPr>
          <a:xfrm>
            <a:off x="969200" y="317550"/>
            <a:ext cx="11026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CONTRATO SIE-EMS-013-2022</a:t>
            </a:r>
            <a:endParaRPr sz="36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g230dde57740_0_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99284" y="5903785"/>
            <a:ext cx="1696382" cy="95421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30dde57740_0_8"/>
          <p:cNvSpPr txBox="1"/>
          <p:nvPr/>
        </p:nvSpPr>
        <p:spPr>
          <a:xfrm>
            <a:off x="5970268" y="2754741"/>
            <a:ext cx="5111700" cy="15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Vigilancia vecinal para promover el cuidado mutuo,  </a:t>
            </a: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realizando una coordinación con las instituciones  públicas para poder reaccionar en casos de  emergencia y estar preparados en la prevención  de riesgos.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230dde57740_0_8"/>
          <p:cNvSpPr txBox="1"/>
          <p:nvPr/>
        </p:nvSpPr>
        <p:spPr>
          <a:xfrm>
            <a:off x="4733288" y="5472675"/>
            <a:ext cx="3498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</a:rPr>
              <a:t> 1'014.000,00 USD más el IVA</a:t>
            </a:r>
            <a:endParaRPr sz="19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g230dde57740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86588" y="1803650"/>
            <a:ext cx="10391725" cy="326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615410"/>
            <a:ext cx="6091707" cy="24259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7"/>
          <p:cNvSpPr txBox="1"/>
          <p:nvPr/>
        </p:nvSpPr>
        <p:spPr>
          <a:xfrm>
            <a:off x="676375" y="225075"/>
            <a:ext cx="11026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AVANCE DE EJECUCIÓN DE CONTRATO SIE-EMS-013-2022</a:t>
            </a:r>
            <a:endParaRPr sz="36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99284" y="5903785"/>
            <a:ext cx="1696382" cy="95421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7"/>
          <p:cNvSpPr txBox="1"/>
          <p:nvPr/>
        </p:nvSpPr>
        <p:spPr>
          <a:xfrm>
            <a:off x="5970268" y="2754741"/>
            <a:ext cx="5111750" cy="155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Vigilancia vecinal para promover el cuidado mutuo,  </a:t>
            </a: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realizando una coordinación con las instituciones  públicas para poder reaccionar en casos de  emergencia y estar preparados en la prevención  de riesgos.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8" name="Google Shape;118;p7"/>
          <p:cNvGraphicFramePr/>
          <p:nvPr/>
        </p:nvGraphicFramePr>
        <p:xfrm>
          <a:off x="1965488" y="1241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{3653B56B-668C-4076-8528-7E2A94D81A91}</a:tableStyleId>
              </a:tblPr>
              <a:tblGrid>
                <a:gridCol w="217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3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Administración Zonal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# de Alarmas a Instalar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Barrio/Sector beneficiarios</a:t>
                      </a:r>
                      <a:endParaRPr sz="1800" b="1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Entrega de beneficiarios</a:t>
                      </a:r>
                      <a:endParaRPr sz="1800" b="1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Pendientes</a:t>
                      </a:r>
                      <a:endParaRPr sz="1800" b="1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ctr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QUITUMBE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69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62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51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18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CALDERON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69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66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51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18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LA DELICIA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74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69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59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15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1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MANUELA SÁENZ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67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51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58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9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LOS CHILLOS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68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57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21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47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ELOY ALFARO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69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62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47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22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EUGENIO ESPEJO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67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52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37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30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TUMBACO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69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45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55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14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LA MARISCAL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5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1F3864"/>
                          </a:solidFill>
                        </a:rPr>
                        <a:t>0</a:t>
                      </a:r>
                      <a:endParaRPr sz="1800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TOTAL</a:t>
                      </a:r>
                      <a:endParaRPr sz="1800" b="1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557</a:t>
                      </a:r>
                      <a:endParaRPr sz="1800" b="1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470</a:t>
                      </a:r>
                      <a:endParaRPr sz="1800" b="1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384</a:t>
                      </a:r>
                      <a:endParaRPr sz="1800" b="1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1F3864"/>
                          </a:solidFill>
                        </a:rPr>
                        <a:t>173</a:t>
                      </a:r>
                      <a:endParaRPr sz="1800" b="1">
                        <a:solidFill>
                          <a:srgbClr val="1F3864"/>
                        </a:solidFill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g230dde57740_0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615410"/>
            <a:ext cx="6091701" cy="24259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230dde57740_0_27"/>
          <p:cNvSpPr txBox="1"/>
          <p:nvPr/>
        </p:nvSpPr>
        <p:spPr>
          <a:xfrm>
            <a:off x="343375" y="301275"/>
            <a:ext cx="11411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PROCESO DE INTERVENCIÓN PARA ENTREGA DE ALARMAS</a:t>
            </a:r>
            <a:endParaRPr sz="36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g230dde57740_0_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99284" y="5903785"/>
            <a:ext cx="1696382" cy="95421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g230dde57740_0_27"/>
          <p:cNvSpPr txBox="1"/>
          <p:nvPr/>
        </p:nvSpPr>
        <p:spPr>
          <a:xfrm>
            <a:off x="5970268" y="2754741"/>
            <a:ext cx="5111700" cy="15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Vigilancia vecinal para promover el cuidado mutuo,  </a:t>
            </a: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realizando una coordinación con las instituciones  públicas para poder reaccionar en casos de  emergencia y estar preparados en la prevención  de riesgos.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g230dde57740_0_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5526" y="1184450"/>
            <a:ext cx="10156449" cy="4707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615410"/>
            <a:ext cx="6091707" cy="242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005" y="224871"/>
            <a:ext cx="3209715" cy="606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68725" y="159700"/>
            <a:ext cx="6367249" cy="630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99284" y="5903785"/>
            <a:ext cx="1696382" cy="954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4518" y="417606"/>
            <a:ext cx="4102965" cy="6022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Panorámica</PresentationFormat>
  <Paragraphs>64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Yessenia Elizabeth Arce Pinto</cp:lastModifiedBy>
  <cp:revision>1</cp:revision>
  <dcterms:created xsi:type="dcterms:W3CDTF">2019-05-28T19:57:24Z</dcterms:created>
  <dcterms:modified xsi:type="dcterms:W3CDTF">2023-04-18T21:17:32Z</dcterms:modified>
</cp:coreProperties>
</file>