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3" r:id="rId3"/>
    <p:sldId id="271" r:id="rId4"/>
    <p:sldId id="258" r:id="rId5"/>
    <p:sldId id="259" r:id="rId6"/>
    <p:sldId id="264" r:id="rId7"/>
    <p:sldId id="269" r:id="rId8"/>
    <p:sldId id="270" r:id="rId9"/>
    <p:sldId id="272" r:id="rId10"/>
    <p:sldId id="273" r:id="rId11"/>
    <p:sldId id="260" r:id="rId12"/>
    <p:sldId id="267" r:id="rId13"/>
    <p:sldId id="265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ABEF-E6CF-44A0-A1BC-516DE2136A1E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8083-20A9-4003-8D04-F0901E925F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6372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ABEF-E6CF-44A0-A1BC-516DE2136A1E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8083-20A9-4003-8D04-F0901E925F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16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ABEF-E6CF-44A0-A1BC-516DE2136A1E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8083-20A9-4003-8D04-F0901E925F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0629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ABEF-E6CF-44A0-A1BC-516DE2136A1E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8083-20A9-4003-8D04-F0901E925F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95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ABEF-E6CF-44A0-A1BC-516DE2136A1E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8083-20A9-4003-8D04-F0901E925F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1773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ABEF-E6CF-44A0-A1BC-516DE2136A1E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8083-20A9-4003-8D04-F0901E925F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038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ABEF-E6CF-44A0-A1BC-516DE2136A1E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8083-20A9-4003-8D04-F0901E925F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42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ABEF-E6CF-44A0-A1BC-516DE2136A1E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8083-20A9-4003-8D04-F0901E925F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195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ABEF-E6CF-44A0-A1BC-516DE2136A1E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8083-20A9-4003-8D04-F0901E925F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643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ABEF-E6CF-44A0-A1BC-516DE2136A1E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8083-20A9-4003-8D04-F0901E925F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88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ABEF-E6CF-44A0-A1BC-516DE2136A1E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8083-20A9-4003-8D04-F0901E925F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637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5ABEF-E6CF-44A0-A1BC-516DE2136A1E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B8083-20A9-4003-8D04-F0901E925F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741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4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2295" y="60629"/>
            <a:ext cx="8582298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3200" spc="-15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DISTRIBUCIÓN </a:t>
            </a:r>
            <a:r>
              <a:rPr lang="es-EC" sz="3200" spc="-15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DE QUIPOS PARA ATENCIÓN EN EXTERIORES DE CENTROS COMECIALES</a:t>
            </a:r>
            <a:endParaRPr sz="3200" spc="-15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12564" y="1045900"/>
            <a:ext cx="6421120" cy="5419725"/>
            <a:chOff x="4512564" y="902208"/>
            <a:chExt cx="6421120" cy="54197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12564" y="902208"/>
              <a:ext cx="3406660" cy="541935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015228" y="2723388"/>
              <a:ext cx="774700" cy="527685"/>
            </a:xfrm>
            <a:custGeom>
              <a:avLst/>
              <a:gdLst/>
              <a:ahLst/>
              <a:cxnLst/>
              <a:rect l="l" t="t" r="r" b="b"/>
              <a:pathLst>
                <a:path w="774700" h="527685">
                  <a:moveTo>
                    <a:pt x="387096" y="0"/>
                  </a:moveTo>
                  <a:lnTo>
                    <a:pt x="329892" y="2858"/>
                  </a:lnTo>
                  <a:lnTo>
                    <a:pt x="275295" y="11163"/>
                  </a:lnTo>
                  <a:lnTo>
                    <a:pt x="223904" y="24505"/>
                  </a:lnTo>
                  <a:lnTo>
                    <a:pt x="176316" y="42477"/>
                  </a:lnTo>
                  <a:lnTo>
                    <a:pt x="133130" y="64671"/>
                  </a:lnTo>
                  <a:lnTo>
                    <a:pt x="94946" y="90679"/>
                  </a:lnTo>
                  <a:lnTo>
                    <a:pt x="62362" y="120093"/>
                  </a:lnTo>
                  <a:lnTo>
                    <a:pt x="35976" y="152505"/>
                  </a:lnTo>
                  <a:lnTo>
                    <a:pt x="16388" y="187507"/>
                  </a:lnTo>
                  <a:lnTo>
                    <a:pt x="4197" y="224692"/>
                  </a:lnTo>
                  <a:lnTo>
                    <a:pt x="0" y="263651"/>
                  </a:lnTo>
                  <a:lnTo>
                    <a:pt x="4197" y="302611"/>
                  </a:lnTo>
                  <a:lnTo>
                    <a:pt x="16388" y="339796"/>
                  </a:lnTo>
                  <a:lnTo>
                    <a:pt x="35976" y="374798"/>
                  </a:lnTo>
                  <a:lnTo>
                    <a:pt x="62362" y="407210"/>
                  </a:lnTo>
                  <a:lnTo>
                    <a:pt x="94946" y="436624"/>
                  </a:lnTo>
                  <a:lnTo>
                    <a:pt x="133130" y="462632"/>
                  </a:lnTo>
                  <a:lnTo>
                    <a:pt x="176316" y="484826"/>
                  </a:lnTo>
                  <a:lnTo>
                    <a:pt x="223904" y="502798"/>
                  </a:lnTo>
                  <a:lnTo>
                    <a:pt x="275295" y="516140"/>
                  </a:lnTo>
                  <a:lnTo>
                    <a:pt x="329892" y="524445"/>
                  </a:lnTo>
                  <a:lnTo>
                    <a:pt x="387096" y="527304"/>
                  </a:lnTo>
                  <a:lnTo>
                    <a:pt x="444299" y="524445"/>
                  </a:lnTo>
                  <a:lnTo>
                    <a:pt x="498896" y="516140"/>
                  </a:lnTo>
                  <a:lnTo>
                    <a:pt x="550287" y="502798"/>
                  </a:lnTo>
                  <a:lnTo>
                    <a:pt x="597875" y="484826"/>
                  </a:lnTo>
                  <a:lnTo>
                    <a:pt x="641061" y="462632"/>
                  </a:lnTo>
                  <a:lnTo>
                    <a:pt x="679245" y="436624"/>
                  </a:lnTo>
                  <a:lnTo>
                    <a:pt x="711829" y="407210"/>
                  </a:lnTo>
                  <a:lnTo>
                    <a:pt x="738215" y="374798"/>
                  </a:lnTo>
                  <a:lnTo>
                    <a:pt x="757803" y="339796"/>
                  </a:lnTo>
                  <a:lnTo>
                    <a:pt x="769994" y="302611"/>
                  </a:lnTo>
                  <a:lnTo>
                    <a:pt x="774192" y="263651"/>
                  </a:lnTo>
                  <a:lnTo>
                    <a:pt x="769994" y="224692"/>
                  </a:lnTo>
                  <a:lnTo>
                    <a:pt x="757803" y="187507"/>
                  </a:lnTo>
                  <a:lnTo>
                    <a:pt x="738215" y="152505"/>
                  </a:lnTo>
                  <a:lnTo>
                    <a:pt x="711829" y="120093"/>
                  </a:lnTo>
                  <a:lnTo>
                    <a:pt x="679245" y="90679"/>
                  </a:lnTo>
                  <a:lnTo>
                    <a:pt x="641061" y="64671"/>
                  </a:lnTo>
                  <a:lnTo>
                    <a:pt x="597875" y="42477"/>
                  </a:lnTo>
                  <a:lnTo>
                    <a:pt x="550287" y="24505"/>
                  </a:lnTo>
                  <a:lnTo>
                    <a:pt x="498896" y="11163"/>
                  </a:lnTo>
                  <a:lnTo>
                    <a:pt x="444299" y="2858"/>
                  </a:lnTo>
                  <a:lnTo>
                    <a:pt x="387096" y="0"/>
                  </a:lnTo>
                  <a:close/>
                </a:path>
              </a:pathLst>
            </a:custGeom>
            <a:solidFill>
              <a:srgbClr val="FF0000">
                <a:alpha val="2784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15228" y="2723388"/>
              <a:ext cx="774700" cy="527685"/>
            </a:xfrm>
            <a:custGeom>
              <a:avLst/>
              <a:gdLst/>
              <a:ahLst/>
              <a:cxnLst/>
              <a:rect l="l" t="t" r="r" b="b"/>
              <a:pathLst>
                <a:path w="774700" h="527685">
                  <a:moveTo>
                    <a:pt x="0" y="263651"/>
                  </a:moveTo>
                  <a:lnTo>
                    <a:pt x="4197" y="224692"/>
                  </a:lnTo>
                  <a:lnTo>
                    <a:pt x="16388" y="187507"/>
                  </a:lnTo>
                  <a:lnTo>
                    <a:pt x="35976" y="152505"/>
                  </a:lnTo>
                  <a:lnTo>
                    <a:pt x="62362" y="120093"/>
                  </a:lnTo>
                  <a:lnTo>
                    <a:pt x="94946" y="90679"/>
                  </a:lnTo>
                  <a:lnTo>
                    <a:pt x="133130" y="64671"/>
                  </a:lnTo>
                  <a:lnTo>
                    <a:pt x="176316" y="42477"/>
                  </a:lnTo>
                  <a:lnTo>
                    <a:pt x="223904" y="24505"/>
                  </a:lnTo>
                  <a:lnTo>
                    <a:pt x="275295" y="11163"/>
                  </a:lnTo>
                  <a:lnTo>
                    <a:pt x="329892" y="2858"/>
                  </a:lnTo>
                  <a:lnTo>
                    <a:pt x="387096" y="0"/>
                  </a:lnTo>
                  <a:lnTo>
                    <a:pt x="444299" y="2858"/>
                  </a:lnTo>
                  <a:lnTo>
                    <a:pt x="498896" y="11163"/>
                  </a:lnTo>
                  <a:lnTo>
                    <a:pt x="550287" y="24505"/>
                  </a:lnTo>
                  <a:lnTo>
                    <a:pt x="597875" y="42477"/>
                  </a:lnTo>
                  <a:lnTo>
                    <a:pt x="641061" y="64671"/>
                  </a:lnTo>
                  <a:lnTo>
                    <a:pt x="679245" y="90679"/>
                  </a:lnTo>
                  <a:lnTo>
                    <a:pt x="711829" y="120093"/>
                  </a:lnTo>
                  <a:lnTo>
                    <a:pt x="738215" y="152505"/>
                  </a:lnTo>
                  <a:lnTo>
                    <a:pt x="757803" y="187507"/>
                  </a:lnTo>
                  <a:lnTo>
                    <a:pt x="769994" y="224692"/>
                  </a:lnTo>
                  <a:lnTo>
                    <a:pt x="774192" y="263651"/>
                  </a:lnTo>
                  <a:lnTo>
                    <a:pt x="769994" y="302611"/>
                  </a:lnTo>
                  <a:lnTo>
                    <a:pt x="757803" y="339796"/>
                  </a:lnTo>
                  <a:lnTo>
                    <a:pt x="738215" y="374798"/>
                  </a:lnTo>
                  <a:lnTo>
                    <a:pt x="711829" y="407210"/>
                  </a:lnTo>
                  <a:lnTo>
                    <a:pt x="679245" y="436624"/>
                  </a:lnTo>
                  <a:lnTo>
                    <a:pt x="641061" y="462632"/>
                  </a:lnTo>
                  <a:lnTo>
                    <a:pt x="597875" y="484826"/>
                  </a:lnTo>
                  <a:lnTo>
                    <a:pt x="550287" y="502798"/>
                  </a:lnTo>
                  <a:lnTo>
                    <a:pt x="498896" y="516140"/>
                  </a:lnTo>
                  <a:lnTo>
                    <a:pt x="444299" y="524445"/>
                  </a:lnTo>
                  <a:lnTo>
                    <a:pt x="387096" y="527304"/>
                  </a:lnTo>
                  <a:lnTo>
                    <a:pt x="329892" y="524445"/>
                  </a:lnTo>
                  <a:lnTo>
                    <a:pt x="275295" y="516140"/>
                  </a:lnTo>
                  <a:lnTo>
                    <a:pt x="223904" y="502798"/>
                  </a:lnTo>
                  <a:lnTo>
                    <a:pt x="176316" y="484826"/>
                  </a:lnTo>
                  <a:lnTo>
                    <a:pt x="133130" y="462632"/>
                  </a:lnTo>
                  <a:lnTo>
                    <a:pt x="94946" y="436624"/>
                  </a:lnTo>
                  <a:lnTo>
                    <a:pt x="62362" y="407210"/>
                  </a:lnTo>
                  <a:lnTo>
                    <a:pt x="35976" y="374798"/>
                  </a:lnTo>
                  <a:lnTo>
                    <a:pt x="16388" y="339796"/>
                  </a:lnTo>
                  <a:lnTo>
                    <a:pt x="4197" y="302611"/>
                  </a:lnTo>
                  <a:lnTo>
                    <a:pt x="0" y="2636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40952" y="1338071"/>
              <a:ext cx="1792605" cy="524510"/>
            </a:xfrm>
            <a:custGeom>
              <a:avLst/>
              <a:gdLst/>
              <a:ahLst/>
              <a:cxnLst/>
              <a:rect l="l" t="t" r="r" b="b"/>
              <a:pathLst>
                <a:path w="1792604" h="524510">
                  <a:moveTo>
                    <a:pt x="1792224" y="0"/>
                  </a:moveTo>
                  <a:lnTo>
                    <a:pt x="0" y="0"/>
                  </a:lnTo>
                  <a:lnTo>
                    <a:pt x="0" y="277368"/>
                  </a:lnTo>
                  <a:lnTo>
                    <a:pt x="38100" y="277368"/>
                  </a:lnTo>
                  <a:lnTo>
                    <a:pt x="38100" y="524256"/>
                  </a:lnTo>
                  <a:lnTo>
                    <a:pt x="1761744" y="524256"/>
                  </a:lnTo>
                  <a:lnTo>
                    <a:pt x="1761744" y="277368"/>
                  </a:lnTo>
                  <a:lnTo>
                    <a:pt x="1792224" y="277368"/>
                  </a:lnTo>
                  <a:lnTo>
                    <a:pt x="1792224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140952" y="1481764"/>
            <a:ext cx="1792605" cy="52451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0"/>
              </a:spcBef>
            </a:pPr>
            <a:r>
              <a:rPr sz="1200" b="1" spc="-5" dirty="0">
                <a:latin typeface="Calibri"/>
                <a:cs typeface="Calibri"/>
              </a:rPr>
              <a:t>Adm.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Z.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Calderón</a:t>
            </a:r>
            <a:endParaRPr sz="1200">
              <a:latin typeface="Calibri"/>
              <a:cs typeface="Calibri"/>
            </a:endParaRPr>
          </a:p>
          <a:p>
            <a:pPr marL="301625" indent="-17272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302260" algn="l"/>
              </a:tabLst>
            </a:pPr>
            <a:r>
              <a:rPr sz="1200" spc="-5" dirty="0">
                <a:latin typeface="Calibri"/>
                <a:cs typeface="Calibri"/>
              </a:rPr>
              <a:t>CC.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Portal.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478280" y="1274860"/>
            <a:ext cx="7701280" cy="631190"/>
            <a:chOff x="1478280" y="1131168"/>
            <a:chExt cx="7701280" cy="631190"/>
          </a:xfrm>
        </p:grpSpPr>
        <p:sp>
          <p:nvSpPr>
            <p:cNvPr id="10" name="object 10"/>
            <p:cNvSpPr/>
            <p:nvPr/>
          </p:nvSpPr>
          <p:spPr>
            <a:xfrm>
              <a:off x="7580172" y="1166061"/>
              <a:ext cx="1560830" cy="311150"/>
            </a:xfrm>
            <a:custGeom>
              <a:avLst/>
              <a:gdLst/>
              <a:ahLst/>
              <a:cxnLst/>
              <a:rect l="l" t="t" r="r" b="b"/>
              <a:pathLst>
                <a:path w="1560829" h="311150">
                  <a:moveTo>
                    <a:pt x="1560804" y="31054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17891" y="1131168"/>
              <a:ext cx="82550" cy="74930"/>
            </a:xfrm>
            <a:custGeom>
              <a:avLst/>
              <a:gdLst/>
              <a:ahLst/>
              <a:cxnLst/>
              <a:rect l="l" t="t" r="r" b="b"/>
              <a:pathLst>
                <a:path w="82550" h="74930">
                  <a:moveTo>
                    <a:pt x="82168" y="0"/>
                  </a:moveTo>
                  <a:lnTo>
                    <a:pt x="0" y="22504"/>
                  </a:lnTo>
                  <a:lnTo>
                    <a:pt x="67297" y="74739"/>
                  </a:lnTo>
                  <a:lnTo>
                    <a:pt x="8216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02875" y="1438502"/>
              <a:ext cx="76200" cy="762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478280" y="1199387"/>
              <a:ext cx="1790700" cy="562610"/>
            </a:xfrm>
            <a:custGeom>
              <a:avLst/>
              <a:gdLst/>
              <a:ahLst/>
              <a:cxnLst/>
              <a:rect l="l" t="t" r="r" b="b"/>
              <a:pathLst>
                <a:path w="1790700" h="562610">
                  <a:moveTo>
                    <a:pt x="1722120" y="284988"/>
                  </a:moveTo>
                  <a:lnTo>
                    <a:pt x="0" y="284988"/>
                  </a:lnTo>
                  <a:lnTo>
                    <a:pt x="0" y="562356"/>
                  </a:lnTo>
                  <a:lnTo>
                    <a:pt x="1722120" y="562356"/>
                  </a:lnTo>
                  <a:lnTo>
                    <a:pt x="1722120" y="284988"/>
                  </a:lnTo>
                  <a:close/>
                </a:path>
                <a:path w="1790700" h="562610">
                  <a:moveTo>
                    <a:pt x="1790687" y="0"/>
                  </a:moveTo>
                  <a:lnTo>
                    <a:pt x="0" y="0"/>
                  </a:lnTo>
                  <a:lnTo>
                    <a:pt x="0" y="277368"/>
                  </a:lnTo>
                  <a:lnTo>
                    <a:pt x="1790687" y="277368"/>
                  </a:lnTo>
                  <a:lnTo>
                    <a:pt x="1790687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478280" y="1343080"/>
            <a:ext cx="1790700" cy="56261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85"/>
              </a:spcBef>
            </a:pPr>
            <a:r>
              <a:rPr sz="1200" b="1" spc="-5" dirty="0">
                <a:latin typeface="Calibri"/>
                <a:cs typeface="Calibri"/>
              </a:rPr>
              <a:t>Adm.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Z.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La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Delicia</a:t>
            </a:r>
            <a:endParaRPr sz="1200">
              <a:latin typeface="Calibri"/>
              <a:cs typeface="Calibri"/>
            </a:endParaRPr>
          </a:p>
          <a:p>
            <a:pPr marL="262890" indent="-173355">
              <a:lnSpc>
                <a:spcPct val="100000"/>
              </a:lnSpc>
              <a:spcBef>
                <a:spcPts val="805"/>
              </a:spcBef>
              <a:buFont typeface="Arial MT"/>
              <a:buChar char="•"/>
              <a:tabLst>
                <a:tab pos="263525" algn="l"/>
              </a:tabLst>
            </a:pPr>
            <a:r>
              <a:rPr sz="1200" spc="-5" dirty="0">
                <a:latin typeface="Calibri"/>
                <a:cs typeface="Calibri"/>
              </a:rPr>
              <a:t>CC.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Condado.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230879" y="1243520"/>
            <a:ext cx="3529329" cy="3152140"/>
            <a:chOff x="3230879" y="1099828"/>
            <a:chExt cx="3529329" cy="3152140"/>
          </a:xfrm>
        </p:grpSpPr>
        <p:sp>
          <p:nvSpPr>
            <p:cNvPr id="16" name="object 16"/>
            <p:cNvSpPr/>
            <p:nvPr/>
          </p:nvSpPr>
          <p:spPr>
            <a:xfrm>
              <a:off x="3268979" y="1136902"/>
              <a:ext cx="2779395" cy="201295"/>
            </a:xfrm>
            <a:custGeom>
              <a:avLst/>
              <a:gdLst/>
              <a:ahLst/>
              <a:cxnLst/>
              <a:rect l="l" t="t" r="r" b="b"/>
              <a:pathLst>
                <a:path w="2779395" h="201294">
                  <a:moveTo>
                    <a:pt x="0" y="200748"/>
                  </a:moveTo>
                  <a:lnTo>
                    <a:pt x="2779318" y="0"/>
                  </a:lnTo>
                </a:path>
              </a:pathLst>
            </a:custGeom>
            <a:ln w="12699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32878" y="1099828"/>
              <a:ext cx="79375" cy="76200"/>
            </a:xfrm>
            <a:custGeom>
              <a:avLst/>
              <a:gdLst/>
              <a:ahLst/>
              <a:cxnLst/>
              <a:rect l="l" t="t" r="r" b="b"/>
              <a:pathLst>
                <a:path w="79375" h="76200">
                  <a:moveTo>
                    <a:pt x="0" y="0"/>
                  </a:moveTo>
                  <a:lnTo>
                    <a:pt x="5499" y="75996"/>
                  </a:lnTo>
                  <a:lnTo>
                    <a:pt x="78752" y="32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0879" y="1299551"/>
              <a:ext cx="76200" cy="7620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196368" y="3695942"/>
              <a:ext cx="561975" cy="554355"/>
            </a:xfrm>
            <a:custGeom>
              <a:avLst/>
              <a:gdLst/>
              <a:ahLst/>
              <a:cxnLst/>
              <a:rect l="l" t="t" r="r" b="b"/>
              <a:pathLst>
                <a:path w="561975" h="554354">
                  <a:moveTo>
                    <a:pt x="410061" y="0"/>
                  </a:moveTo>
                  <a:lnTo>
                    <a:pt x="365662" y="1092"/>
                  </a:lnTo>
                  <a:lnTo>
                    <a:pt x="318931" y="10170"/>
                  </a:lnTo>
                  <a:lnTo>
                    <a:pt x="270964" y="27021"/>
                  </a:lnTo>
                  <a:lnTo>
                    <a:pt x="222857" y="51433"/>
                  </a:lnTo>
                  <a:lnTo>
                    <a:pt x="175704" y="83193"/>
                  </a:lnTo>
                  <a:lnTo>
                    <a:pt x="130601" y="122089"/>
                  </a:lnTo>
                  <a:lnTo>
                    <a:pt x="90340" y="165978"/>
                  </a:lnTo>
                  <a:lnTo>
                    <a:pt x="57148" y="212134"/>
                  </a:lnTo>
                  <a:lnTo>
                    <a:pt x="31273" y="259470"/>
                  </a:lnTo>
                  <a:lnTo>
                    <a:pt x="12958" y="306898"/>
                  </a:lnTo>
                  <a:lnTo>
                    <a:pt x="2452" y="353328"/>
                  </a:lnTo>
                  <a:lnTo>
                    <a:pt x="0" y="397673"/>
                  </a:lnTo>
                  <a:lnTo>
                    <a:pt x="5847" y="438845"/>
                  </a:lnTo>
                  <a:lnTo>
                    <a:pt x="20241" y="475756"/>
                  </a:lnTo>
                  <a:lnTo>
                    <a:pt x="43428" y="507318"/>
                  </a:lnTo>
                  <a:lnTo>
                    <a:pt x="74262" y="531463"/>
                  </a:lnTo>
                  <a:lnTo>
                    <a:pt x="110713" y="546982"/>
                  </a:lnTo>
                  <a:lnTo>
                    <a:pt x="151686" y="554089"/>
                  </a:lnTo>
                  <a:lnTo>
                    <a:pt x="196085" y="552997"/>
                  </a:lnTo>
                  <a:lnTo>
                    <a:pt x="242816" y="543918"/>
                  </a:lnTo>
                  <a:lnTo>
                    <a:pt x="290782" y="527065"/>
                  </a:lnTo>
                  <a:lnTo>
                    <a:pt x="338890" y="502652"/>
                  </a:lnTo>
                  <a:lnTo>
                    <a:pt x="386043" y="470890"/>
                  </a:lnTo>
                  <a:lnTo>
                    <a:pt x="431146" y="431994"/>
                  </a:lnTo>
                  <a:lnTo>
                    <a:pt x="471407" y="388106"/>
                  </a:lnTo>
                  <a:lnTo>
                    <a:pt x="504598" y="341950"/>
                  </a:lnTo>
                  <a:lnTo>
                    <a:pt x="530474" y="294616"/>
                  </a:lnTo>
                  <a:lnTo>
                    <a:pt x="548789" y="247190"/>
                  </a:lnTo>
                  <a:lnTo>
                    <a:pt x="559295" y="200760"/>
                  </a:lnTo>
                  <a:lnTo>
                    <a:pt x="561747" y="156416"/>
                  </a:lnTo>
                  <a:lnTo>
                    <a:pt x="555900" y="115243"/>
                  </a:lnTo>
                  <a:lnTo>
                    <a:pt x="541505" y="78330"/>
                  </a:lnTo>
                  <a:lnTo>
                    <a:pt x="518319" y="46765"/>
                  </a:lnTo>
                  <a:lnTo>
                    <a:pt x="487485" y="22624"/>
                  </a:lnTo>
                  <a:lnTo>
                    <a:pt x="451034" y="7106"/>
                  </a:lnTo>
                  <a:lnTo>
                    <a:pt x="410061" y="0"/>
                  </a:lnTo>
                  <a:close/>
                </a:path>
              </a:pathLst>
            </a:custGeom>
            <a:solidFill>
              <a:srgbClr val="5B9BD4">
                <a:alpha val="2784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96368" y="3695940"/>
              <a:ext cx="561975" cy="554355"/>
            </a:xfrm>
            <a:custGeom>
              <a:avLst/>
              <a:gdLst/>
              <a:ahLst/>
              <a:cxnLst/>
              <a:rect l="l" t="t" r="r" b="b"/>
              <a:pathLst>
                <a:path w="561975" h="554354">
                  <a:moveTo>
                    <a:pt x="130601" y="122089"/>
                  </a:moveTo>
                  <a:lnTo>
                    <a:pt x="175704" y="83193"/>
                  </a:lnTo>
                  <a:lnTo>
                    <a:pt x="222857" y="51433"/>
                  </a:lnTo>
                  <a:lnTo>
                    <a:pt x="270964" y="27021"/>
                  </a:lnTo>
                  <a:lnTo>
                    <a:pt x="318931" y="10170"/>
                  </a:lnTo>
                  <a:lnTo>
                    <a:pt x="365662" y="1092"/>
                  </a:lnTo>
                  <a:lnTo>
                    <a:pt x="410061" y="0"/>
                  </a:lnTo>
                  <a:lnTo>
                    <a:pt x="451034" y="7106"/>
                  </a:lnTo>
                  <a:lnTo>
                    <a:pt x="487485" y="22624"/>
                  </a:lnTo>
                  <a:lnTo>
                    <a:pt x="518319" y="46765"/>
                  </a:lnTo>
                  <a:lnTo>
                    <a:pt x="541505" y="78330"/>
                  </a:lnTo>
                  <a:lnTo>
                    <a:pt x="555900" y="115243"/>
                  </a:lnTo>
                  <a:lnTo>
                    <a:pt x="561747" y="156416"/>
                  </a:lnTo>
                  <a:lnTo>
                    <a:pt x="559295" y="200760"/>
                  </a:lnTo>
                  <a:lnTo>
                    <a:pt x="548789" y="247190"/>
                  </a:lnTo>
                  <a:lnTo>
                    <a:pt x="530474" y="294616"/>
                  </a:lnTo>
                  <a:lnTo>
                    <a:pt x="504598" y="341950"/>
                  </a:lnTo>
                  <a:lnTo>
                    <a:pt x="471407" y="388106"/>
                  </a:lnTo>
                  <a:lnTo>
                    <a:pt x="431146" y="431994"/>
                  </a:lnTo>
                  <a:lnTo>
                    <a:pt x="386043" y="470890"/>
                  </a:lnTo>
                  <a:lnTo>
                    <a:pt x="338890" y="502652"/>
                  </a:lnTo>
                  <a:lnTo>
                    <a:pt x="290782" y="527065"/>
                  </a:lnTo>
                  <a:lnTo>
                    <a:pt x="242816" y="543918"/>
                  </a:lnTo>
                  <a:lnTo>
                    <a:pt x="196085" y="552997"/>
                  </a:lnTo>
                  <a:lnTo>
                    <a:pt x="151686" y="554089"/>
                  </a:lnTo>
                  <a:lnTo>
                    <a:pt x="110713" y="546982"/>
                  </a:lnTo>
                  <a:lnTo>
                    <a:pt x="74262" y="531463"/>
                  </a:lnTo>
                  <a:lnTo>
                    <a:pt x="43428" y="507318"/>
                  </a:lnTo>
                  <a:lnTo>
                    <a:pt x="20241" y="475756"/>
                  </a:lnTo>
                  <a:lnTo>
                    <a:pt x="5847" y="438845"/>
                  </a:lnTo>
                  <a:lnTo>
                    <a:pt x="0" y="397673"/>
                  </a:lnTo>
                  <a:lnTo>
                    <a:pt x="2452" y="353328"/>
                  </a:lnTo>
                  <a:lnTo>
                    <a:pt x="12958" y="306898"/>
                  </a:lnTo>
                  <a:lnTo>
                    <a:pt x="31273" y="259470"/>
                  </a:lnTo>
                  <a:lnTo>
                    <a:pt x="57148" y="212134"/>
                  </a:lnTo>
                  <a:lnTo>
                    <a:pt x="90340" y="165978"/>
                  </a:lnTo>
                  <a:lnTo>
                    <a:pt x="130601" y="12208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220173" y="2470513"/>
            <a:ext cx="16465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Adm. Especial </a:t>
            </a:r>
            <a:r>
              <a:rPr sz="1200" b="1" spc="-10" dirty="0">
                <a:latin typeface="Calibri"/>
                <a:cs typeface="Calibri"/>
              </a:rPr>
              <a:t>Turística </a:t>
            </a:r>
            <a:r>
              <a:rPr sz="1200" b="1" spc="-5" dirty="0">
                <a:latin typeface="Calibri"/>
                <a:cs typeface="Calibri"/>
              </a:rPr>
              <a:t>La </a:t>
            </a:r>
            <a:r>
              <a:rPr sz="1200" b="1" spc="-26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Mariscal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259833" y="3160098"/>
            <a:ext cx="12547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5420" algn="l"/>
              </a:tabLst>
            </a:pPr>
            <a:r>
              <a:rPr sz="1200" spc="-5" dirty="0">
                <a:latin typeface="Calibri"/>
                <a:cs typeface="Calibri"/>
              </a:rPr>
              <a:t>CC.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Espiral</a:t>
            </a:r>
            <a:endParaRPr sz="12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1200" spc="-5" dirty="0">
                <a:latin typeface="Calibri"/>
                <a:cs typeface="Calibri"/>
              </a:rPr>
              <a:t>CC.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Multicentro</a:t>
            </a:r>
            <a:endParaRPr sz="12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1200" spc="-5" dirty="0">
                <a:latin typeface="Calibri"/>
                <a:cs typeface="Calibri"/>
              </a:rPr>
              <a:t>CC.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Mall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Jardín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754370" y="2998143"/>
            <a:ext cx="2507615" cy="1397635"/>
            <a:chOff x="6754370" y="2854451"/>
            <a:chExt cx="2507615" cy="1397635"/>
          </a:xfrm>
        </p:grpSpPr>
        <p:sp>
          <p:nvSpPr>
            <p:cNvPr id="24" name="object 24"/>
            <p:cNvSpPr/>
            <p:nvPr/>
          </p:nvSpPr>
          <p:spPr>
            <a:xfrm>
              <a:off x="6812959" y="2892551"/>
              <a:ext cx="2411095" cy="1008380"/>
            </a:xfrm>
            <a:custGeom>
              <a:avLst/>
              <a:gdLst/>
              <a:ahLst/>
              <a:cxnLst/>
              <a:rect l="l" t="t" r="r" b="b"/>
              <a:pathLst>
                <a:path w="2411095" h="1008379">
                  <a:moveTo>
                    <a:pt x="2410485" y="0"/>
                  </a:moveTo>
                  <a:lnTo>
                    <a:pt x="0" y="1007808"/>
                  </a:lnTo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54370" y="3860304"/>
              <a:ext cx="85090" cy="70485"/>
            </a:xfrm>
            <a:custGeom>
              <a:avLst/>
              <a:gdLst/>
              <a:ahLst/>
              <a:cxnLst/>
              <a:rect l="l" t="t" r="r" b="b"/>
              <a:pathLst>
                <a:path w="85090" h="70485">
                  <a:moveTo>
                    <a:pt x="55600" y="0"/>
                  </a:moveTo>
                  <a:lnTo>
                    <a:pt x="0" y="64541"/>
                  </a:lnTo>
                  <a:lnTo>
                    <a:pt x="85001" y="70307"/>
                  </a:lnTo>
                  <a:lnTo>
                    <a:pt x="5560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85344" y="2854451"/>
              <a:ext cx="76200" cy="7620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984236" y="3653027"/>
              <a:ext cx="584200" cy="597535"/>
            </a:xfrm>
            <a:custGeom>
              <a:avLst/>
              <a:gdLst/>
              <a:ahLst/>
              <a:cxnLst/>
              <a:rect l="l" t="t" r="r" b="b"/>
              <a:pathLst>
                <a:path w="584200" h="597535">
                  <a:moveTo>
                    <a:pt x="291846" y="0"/>
                  </a:moveTo>
                  <a:lnTo>
                    <a:pt x="244508" y="3909"/>
                  </a:lnTo>
                  <a:lnTo>
                    <a:pt x="199602" y="15227"/>
                  </a:lnTo>
                  <a:lnTo>
                    <a:pt x="157728" y="33340"/>
                  </a:lnTo>
                  <a:lnTo>
                    <a:pt x="119488" y="57631"/>
                  </a:lnTo>
                  <a:lnTo>
                    <a:pt x="85482" y="87487"/>
                  </a:lnTo>
                  <a:lnTo>
                    <a:pt x="56311" y="122291"/>
                  </a:lnTo>
                  <a:lnTo>
                    <a:pt x="32576" y="161430"/>
                  </a:lnTo>
                  <a:lnTo>
                    <a:pt x="14879" y="204289"/>
                  </a:lnTo>
                  <a:lnTo>
                    <a:pt x="3819" y="250251"/>
                  </a:lnTo>
                  <a:lnTo>
                    <a:pt x="0" y="298704"/>
                  </a:lnTo>
                  <a:lnTo>
                    <a:pt x="3819" y="347156"/>
                  </a:lnTo>
                  <a:lnTo>
                    <a:pt x="14879" y="393118"/>
                  </a:lnTo>
                  <a:lnTo>
                    <a:pt x="32576" y="435977"/>
                  </a:lnTo>
                  <a:lnTo>
                    <a:pt x="56311" y="475116"/>
                  </a:lnTo>
                  <a:lnTo>
                    <a:pt x="85482" y="509920"/>
                  </a:lnTo>
                  <a:lnTo>
                    <a:pt x="119488" y="539776"/>
                  </a:lnTo>
                  <a:lnTo>
                    <a:pt x="157728" y="564067"/>
                  </a:lnTo>
                  <a:lnTo>
                    <a:pt x="199602" y="582180"/>
                  </a:lnTo>
                  <a:lnTo>
                    <a:pt x="244508" y="593498"/>
                  </a:lnTo>
                  <a:lnTo>
                    <a:pt x="291846" y="597408"/>
                  </a:lnTo>
                  <a:lnTo>
                    <a:pt x="339186" y="593498"/>
                  </a:lnTo>
                  <a:lnTo>
                    <a:pt x="384094" y="582180"/>
                  </a:lnTo>
                  <a:lnTo>
                    <a:pt x="425968" y="564067"/>
                  </a:lnTo>
                  <a:lnTo>
                    <a:pt x="464209" y="539776"/>
                  </a:lnTo>
                  <a:lnTo>
                    <a:pt x="498214" y="509920"/>
                  </a:lnTo>
                  <a:lnTo>
                    <a:pt x="527384" y="475116"/>
                  </a:lnTo>
                  <a:lnTo>
                    <a:pt x="551117" y="435977"/>
                  </a:lnTo>
                  <a:lnTo>
                    <a:pt x="568814" y="393118"/>
                  </a:lnTo>
                  <a:lnTo>
                    <a:pt x="579872" y="347156"/>
                  </a:lnTo>
                  <a:lnTo>
                    <a:pt x="583692" y="298704"/>
                  </a:lnTo>
                  <a:lnTo>
                    <a:pt x="579872" y="250251"/>
                  </a:lnTo>
                  <a:lnTo>
                    <a:pt x="568814" y="204289"/>
                  </a:lnTo>
                  <a:lnTo>
                    <a:pt x="551117" y="161430"/>
                  </a:lnTo>
                  <a:lnTo>
                    <a:pt x="527384" y="122291"/>
                  </a:lnTo>
                  <a:lnTo>
                    <a:pt x="498214" y="87487"/>
                  </a:lnTo>
                  <a:lnTo>
                    <a:pt x="464209" y="57631"/>
                  </a:lnTo>
                  <a:lnTo>
                    <a:pt x="425968" y="33340"/>
                  </a:lnTo>
                  <a:lnTo>
                    <a:pt x="384094" y="15227"/>
                  </a:lnTo>
                  <a:lnTo>
                    <a:pt x="339186" y="3909"/>
                  </a:lnTo>
                  <a:lnTo>
                    <a:pt x="291846" y="0"/>
                  </a:lnTo>
                  <a:close/>
                </a:path>
              </a:pathLst>
            </a:custGeom>
            <a:solidFill>
              <a:srgbClr val="A9D18E">
                <a:alpha val="521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984236" y="3653027"/>
              <a:ext cx="584200" cy="597535"/>
            </a:xfrm>
            <a:custGeom>
              <a:avLst/>
              <a:gdLst/>
              <a:ahLst/>
              <a:cxnLst/>
              <a:rect l="l" t="t" r="r" b="b"/>
              <a:pathLst>
                <a:path w="584200" h="597535">
                  <a:moveTo>
                    <a:pt x="0" y="298704"/>
                  </a:moveTo>
                  <a:lnTo>
                    <a:pt x="3819" y="250251"/>
                  </a:lnTo>
                  <a:lnTo>
                    <a:pt x="14879" y="204289"/>
                  </a:lnTo>
                  <a:lnTo>
                    <a:pt x="32576" y="161430"/>
                  </a:lnTo>
                  <a:lnTo>
                    <a:pt x="56311" y="122291"/>
                  </a:lnTo>
                  <a:lnTo>
                    <a:pt x="85482" y="87487"/>
                  </a:lnTo>
                  <a:lnTo>
                    <a:pt x="119488" y="57631"/>
                  </a:lnTo>
                  <a:lnTo>
                    <a:pt x="157728" y="33340"/>
                  </a:lnTo>
                  <a:lnTo>
                    <a:pt x="199602" y="15227"/>
                  </a:lnTo>
                  <a:lnTo>
                    <a:pt x="244508" y="3909"/>
                  </a:lnTo>
                  <a:lnTo>
                    <a:pt x="291846" y="0"/>
                  </a:lnTo>
                  <a:lnTo>
                    <a:pt x="339186" y="3909"/>
                  </a:lnTo>
                  <a:lnTo>
                    <a:pt x="384094" y="15227"/>
                  </a:lnTo>
                  <a:lnTo>
                    <a:pt x="425968" y="33340"/>
                  </a:lnTo>
                  <a:lnTo>
                    <a:pt x="464209" y="57631"/>
                  </a:lnTo>
                  <a:lnTo>
                    <a:pt x="498214" y="87487"/>
                  </a:lnTo>
                  <a:lnTo>
                    <a:pt x="527384" y="122291"/>
                  </a:lnTo>
                  <a:lnTo>
                    <a:pt x="551117" y="161430"/>
                  </a:lnTo>
                  <a:lnTo>
                    <a:pt x="568814" y="204289"/>
                  </a:lnTo>
                  <a:lnTo>
                    <a:pt x="579872" y="250251"/>
                  </a:lnTo>
                  <a:lnTo>
                    <a:pt x="583692" y="298704"/>
                  </a:lnTo>
                  <a:lnTo>
                    <a:pt x="579872" y="347156"/>
                  </a:lnTo>
                  <a:lnTo>
                    <a:pt x="568814" y="393118"/>
                  </a:lnTo>
                  <a:lnTo>
                    <a:pt x="551117" y="435977"/>
                  </a:lnTo>
                  <a:lnTo>
                    <a:pt x="527384" y="475116"/>
                  </a:lnTo>
                  <a:lnTo>
                    <a:pt x="498214" y="509920"/>
                  </a:lnTo>
                  <a:lnTo>
                    <a:pt x="464209" y="539776"/>
                  </a:lnTo>
                  <a:lnTo>
                    <a:pt x="425968" y="564067"/>
                  </a:lnTo>
                  <a:lnTo>
                    <a:pt x="384094" y="582180"/>
                  </a:lnTo>
                  <a:lnTo>
                    <a:pt x="339186" y="593498"/>
                  </a:lnTo>
                  <a:lnTo>
                    <a:pt x="291846" y="597408"/>
                  </a:lnTo>
                  <a:lnTo>
                    <a:pt x="244508" y="593498"/>
                  </a:lnTo>
                  <a:lnTo>
                    <a:pt x="199602" y="582180"/>
                  </a:lnTo>
                  <a:lnTo>
                    <a:pt x="157728" y="564067"/>
                  </a:lnTo>
                  <a:lnTo>
                    <a:pt x="119488" y="539776"/>
                  </a:lnTo>
                  <a:lnTo>
                    <a:pt x="85482" y="509920"/>
                  </a:lnTo>
                  <a:lnTo>
                    <a:pt x="56311" y="475116"/>
                  </a:lnTo>
                  <a:lnTo>
                    <a:pt x="32576" y="435977"/>
                  </a:lnTo>
                  <a:lnTo>
                    <a:pt x="14879" y="393118"/>
                  </a:lnTo>
                  <a:lnTo>
                    <a:pt x="3819" y="347156"/>
                  </a:lnTo>
                  <a:lnTo>
                    <a:pt x="0" y="2987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9241538" y="3970239"/>
            <a:ext cx="1127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Adm.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Z.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Tumbaco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190942" y="4330462"/>
            <a:ext cx="16662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5420" algn="l"/>
              </a:tabLst>
            </a:pPr>
            <a:r>
              <a:rPr sz="1200" spc="-5" dirty="0">
                <a:latin typeface="Calibri"/>
                <a:cs typeface="Calibri"/>
              </a:rPr>
              <a:t>CC.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Paseo</a:t>
            </a:r>
            <a:r>
              <a:rPr sz="1200" dirty="0">
                <a:latin typeface="Calibri"/>
                <a:cs typeface="Calibri"/>
              </a:rPr>
              <a:t> San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Francisco</a:t>
            </a:r>
            <a:endParaRPr sz="12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1200" spc="-5" dirty="0">
                <a:latin typeface="Calibri"/>
                <a:cs typeface="Calibri"/>
              </a:rPr>
              <a:t>CC.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Scala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Shopping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8567932" y="4046656"/>
            <a:ext cx="633095" cy="86360"/>
            <a:chOff x="8567932" y="3902964"/>
            <a:chExt cx="633095" cy="86360"/>
          </a:xfrm>
        </p:grpSpPr>
        <p:sp>
          <p:nvSpPr>
            <p:cNvPr id="32" name="object 32"/>
            <p:cNvSpPr/>
            <p:nvPr/>
          </p:nvSpPr>
          <p:spPr>
            <a:xfrm>
              <a:off x="8631418" y="3941064"/>
              <a:ext cx="531495" cy="10160"/>
            </a:xfrm>
            <a:custGeom>
              <a:avLst/>
              <a:gdLst/>
              <a:ahLst/>
              <a:cxnLst/>
              <a:rect l="l" t="t" r="r" b="b"/>
              <a:pathLst>
                <a:path w="531495" h="10160">
                  <a:moveTo>
                    <a:pt x="530910" y="0"/>
                  </a:moveTo>
                  <a:lnTo>
                    <a:pt x="0" y="9817"/>
                  </a:lnTo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567932" y="3912553"/>
              <a:ext cx="77470" cy="76200"/>
            </a:xfrm>
            <a:custGeom>
              <a:avLst/>
              <a:gdLst/>
              <a:ahLst/>
              <a:cxnLst/>
              <a:rect l="l" t="t" r="r" b="b"/>
              <a:pathLst>
                <a:path w="77470" h="76200">
                  <a:moveTo>
                    <a:pt x="75476" y="0"/>
                  </a:moveTo>
                  <a:lnTo>
                    <a:pt x="0" y="39509"/>
                  </a:lnTo>
                  <a:lnTo>
                    <a:pt x="76885" y="76187"/>
                  </a:lnTo>
                  <a:lnTo>
                    <a:pt x="75476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24228" y="3902964"/>
              <a:ext cx="76200" cy="76200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9052018" y="5063053"/>
            <a:ext cx="1236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Adm.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Z.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Eloy</a:t>
            </a:r>
            <a:r>
              <a:rPr sz="1200" b="1" spc="-10" dirty="0">
                <a:latin typeface="Calibri"/>
                <a:cs typeface="Calibri"/>
              </a:rPr>
              <a:t> Alfaro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302412" y="5651622"/>
            <a:ext cx="1063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5420" algn="l"/>
              </a:tabLst>
            </a:pPr>
            <a:r>
              <a:rPr sz="1200" spc="-5" dirty="0">
                <a:latin typeface="Calibri"/>
                <a:cs typeface="Calibri"/>
              </a:rPr>
              <a:t>CC.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Recreo</a:t>
            </a:r>
            <a:endParaRPr sz="12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1200" spc="-5" dirty="0">
                <a:latin typeface="Calibri"/>
                <a:cs typeface="Calibri"/>
              </a:rPr>
              <a:t>CC.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Atahualpa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886455" y="1045836"/>
            <a:ext cx="6298565" cy="5439410"/>
            <a:chOff x="2886455" y="902144"/>
            <a:chExt cx="6298565" cy="5439410"/>
          </a:xfrm>
        </p:grpSpPr>
        <p:sp>
          <p:nvSpPr>
            <p:cNvPr id="38" name="object 38"/>
            <p:cNvSpPr/>
            <p:nvPr/>
          </p:nvSpPr>
          <p:spPr>
            <a:xfrm>
              <a:off x="6060155" y="5041310"/>
              <a:ext cx="3086735" cy="294005"/>
            </a:xfrm>
            <a:custGeom>
              <a:avLst/>
              <a:gdLst/>
              <a:ahLst/>
              <a:cxnLst/>
              <a:rect l="l" t="t" r="r" b="b"/>
              <a:pathLst>
                <a:path w="3086734" h="294004">
                  <a:moveTo>
                    <a:pt x="3086188" y="29377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996933" y="5004591"/>
              <a:ext cx="80010" cy="76200"/>
            </a:xfrm>
            <a:custGeom>
              <a:avLst/>
              <a:gdLst/>
              <a:ahLst/>
              <a:cxnLst/>
              <a:rect l="l" t="t" r="r" b="b"/>
              <a:pathLst>
                <a:path w="80010" h="76200">
                  <a:moveTo>
                    <a:pt x="79476" y="0"/>
                  </a:moveTo>
                  <a:lnTo>
                    <a:pt x="0" y="30708"/>
                  </a:lnTo>
                  <a:lnTo>
                    <a:pt x="72250" y="75857"/>
                  </a:lnTo>
                  <a:lnTo>
                    <a:pt x="79476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08244" y="5296987"/>
              <a:ext cx="76200" cy="7620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5065776" y="4736591"/>
              <a:ext cx="931544" cy="597535"/>
            </a:xfrm>
            <a:custGeom>
              <a:avLst/>
              <a:gdLst/>
              <a:ahLst/>
              <a:cxnLst/>
              <a:rect l="l" t="t" r="r" b="b"/>
              <a:pathLst>
                <a:path w="931545" h="597535">
                  <a:moveTo>
                    <a:pt x="465581" y="0"/>
                  </a:moveTo>
                  <a:lnTo>
                    <a:pt x="407179" y="2327"/>
                  </a:lnTo>
                  <a:lnTo>
                    <a:pt x="350942" y="9122"/>
                  </a:lnTo>
                  <a:lnTo>
                    <a:pt x="297306" y="20105"/>
                  </a:lnTo>
                  <a:lnTo>
                    <a:pt x="246708" y="34997"/>
                  </a:lnTo>
                  <a:lnTo>
                    <a:pt x="199583" y="53516"/>
                  </a:lnTo>
                  <a:lnTo>
                    <a:pt x="156369" y="75384"/>
                  </a:lnTo>
                  <a:lnTo>
                    <a:pt x="117501" y="100321"/>
                  </a:lnTo>
                  <a:lnTo>
                    <a:pt x="83415" y="128046"/>
                  </a:lnTo>
                  <a:lnTo>
                    <a:pt x="54549" y="158280"/>
                  </a:lnTo>
                  <a:lnTo>
                    <a:pt x="31338" y="190742"/>
                  </a:lnTo>
                  <a:lnTo>
                    <a:pt x="14219" y="225154"/>
                  </a:lnTo>
                  <a:lnTo>
                    <a:pt x="0" y="298704"/>
                  </a:lnTo>
                  <a:lnTo>
                    <a:pt x="3627" y="336173"/>
                  </a:lnTo>
                  <a:lnTo>
                    <a:pt x="31338" y="406665"/>
                  </a:lnTo>
                  <a:lnTo>
                    <a:pt x="54549" y="439127"/>
                  </a:lnTo>
                  <a:lnTo>
                    <a:pt x="83415" y="469361"/>
                  </a:lnTo>
                  <a:lnTo>
                    <a:pt x="117501" y="497086"/>
                  </a:lnTo>
                  <a:lnTo>
                    <a:pt x="156369" y="522023"/>
                  </a:lnTo>
                  <a:lnTo>
                    <a:pt x="199583" y="543891"/>
                  </a:lnTo>
                  <a:lnTo>
                    <a:pt x="246708" y="562410"/>
                  </a:lnTo>
                  <a:lnTo>
                    <a:pt x="297306" y="577302"/>
                  </a:lnTo>
                  <a:lnTo>
                    <a:pt x="350942" y="588285"/>
                  </a:lnTo>
                  <a:lnTo>
                    <a:pt x="407179" y="595080"/>
                  </a:lnTo>
                  <a:lnTo>
                    <a:pt x="465581" y="597408"/>
                  </a:lnTo>
                  <a:lnTo>
                    <a:pt x="523984" y="595080"/>
                  </a:lnTo>
                  <a:lnTo>
                    <a:pt x="580221" y="588285"/>
                  </a:lnTo>
                  <a:lnTo>
                    <a:pt x="633857" y="577302"/>
                  </a:lnTo>
                  <a:lnTo>
                    <a:pt x="684455" y="562410"/>
                  </a:lnTo>
                  <a:lnTo>
                    <a:pt x="731580" y="543891"/>
                  </a:lnTo>
                  <a:lnTo>
                    <a:pt x="774794" y="522023"/>
                  </a:lnTo>
                  <a:lnTo>
                    <a:pt x="813662" y="497086"/>
                  </a:lnTo>
                  <a:lnTo>
                    <a:pt x="847748" y="469361"/>
                  </a:lnTo>
                  <a:lnTo>
                    <a:pt x="876614" y="439127"/>
                  </a:lnTo>
                  <a:lnTo>
                    <a:pt x="899825" y="406665"/>
                  </a:lnTo>
                  <a:lnTo>
                    <a:pt x="916944" y="372253"/>
                  </a:lnTo>
                  <a:lnTo>
                    <a:pt x="931163" y="298704"/>
                  </a:lnTo>
                  <a:lnTo>
                    <a:pt x="927536" y="261234"/>
                  </a:lnTo>
                  <a:lnTo>
                    <a:pt x="899825" y="190742"/>
                  </a:lnTo>
                  <a:lnTo>
                    <a:pt x="876614" y="158280"/>
                  </a:lnTo>
                  <a:lnTo>
                    <a:pt x="847748" y="128046"/>
                  </a:lnTo>
                  <a:lnTo>
                    <a:pt x="813662" y="100321"/>
                  </a:lnTo>
                  <a:lnTo>
                    <a:pt x="774794" y="75384"/>
                  </a:lnTo>
                  <a:lnTo>
                    <a:pt x="731580" y="53516"/>
                  </a:lnTo>
                  <a:lnTo>
                    <a:pt x="684455" y="34997"/>
                  </a:lnTo>
                  <a:lnTo>
                    <a:pt x="633857" y="20105"/>
                  </a:lnTo>
                  <a:lnTo>
                    <a:pt x="580221" y="9122"/>
                  </a:lnTo>
                  <a:lnTo>
                    <a:pt x="523984" y="2327"/>
                  </a:lnTo>
                  <a:lnTo>
                    <a:pt x="465581" y="0"/>
                  </a:lnTo>
                  <a:close/>
                </a:path>
              </a:pathLst>
            </a:custGeom>
            <a:solidFill>
              <a:srgbClr val="FFD966">
                <a:alpha val="521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065776" y="4736591"/>
              <a:ext cx="931544" cy="597535"/>
            </a:xfrm>
            <a:custGeom>
              <a:avLst/>
              <a:gdLst/>
              <a:ahLst/>
              <a:cxnLst/>
              <a:rect l="l" t="t" r="r" b="b"/>
              <a:pathLst>
                <a:path w="931545" h="597535">
                  <a:moveTo>
                    <a:pt x="0" y="298704"/>
                  </a:moveTo>
                  <a:lnTo>
                    <a:pt x="14219" y="225154"/>
                  </a:lnTo>
                  <a:lnTo>
                    <a:pt x="31338" y="190742"/>
                  </a:lnTo>
                  <a:lnTo>
                    <a:pt x="54549" y="158280"/>
                  </a:lnTo>
                  <a:lnTo>
                    <a:pt x="83415" y="128046"/>
                  </a:lnTo>
                  <a:lnTo>
                    <a:pt x="117501" y="100321"/>
                  </a:lnTo>
                  <a:lnTo>
                    <a:pt x="156369" y="75384"/>
                  </a:lnTo>
                  <a:lnTo>
                    <a:pt x="199583" y="53516"/>
                  </a:lnTo>
                  <a:lnTo>
                    <a:pt x="246708" y="34997"/>
                  </a:lnTo>
                  <a:lnTo>
                    <a:pt x="297306" y="20105"/>
                  </a:lnTo>
                  <a:lnTo>
                    <a:pt x="350942" y="9122"/>
                  </a:lnTo>
                  <a:lnTo>
                    <a:pt x="407179" y="2327"/>
                  </a:lnTo>
                  <a:lnTo>
                    <a:pt x="465581" y="0"/>
                  </a:lnTo>
                  <a:lnTo>
                    <a:pt x="523984" y="2327"/>
                  </a:lnTo>
                  <a:lnTo>
                    <a:pt x="580221" y="9122"/>
                  </a:lnTo>
                  <a:lnTo>
                    <a:pt x="633857" y="20105"/>
                  </a:lnTo>
                  <a:lnTo>
                    <a:pt x="684455" y="34997"/>
                  </a:lnTo>
                  <a:lnTo>
                    <a:pt x="731580" y="53516"/>
                  </a:lnTo>
                  <a:lnTo>
                    <a:pt x="774794" y="75384"/>
                  </a:lnTo>
                  <a:lnTo>
                    <a:pt x="813662" y="100321"/>
                  </a:lnTo>
                  <a:lnTo>
                    <a:pt x="847748" y="128046"/>
                  </a:lnTo>
                  <a:lnTo>
                    <a:pt x="876614" y="158280"/>
                  </a:lnTo>
                  <a:lnTo>
                    <a:pt x="899825" y="190742"/>
                  </a:lnTo>
                  <a:lnTo>
                    <a:pt x="916944" y="225154"/>
                  </a:lnTo>
                  <a:lnTo>
                    <a:pt x="931163" y="298704"/>
                  </a:lnTo>
                  <a:lnTo>
                    <a:pt x="927536" y="336173"/>
                  </a:lnTo>
                  <a:lnTo>
                    <a:pt x="899825" y="406665"/>
                  </a:lnTo>
                  <a:lnTo>
                    <a:pt x="876614" y="439127"/>
                  </a:lnTo>
                  <a:lnTo>
                    <a:pt x="847748" y="469361"/>
                  </a:lnTo>
                  <a:lnTo>
                    <a:pt x="813662" y="497086"/>
                  </a:lnTo>
                  <a:lnTo>
                    <a:pt x="774794" y="522023"/>
                  </a:lnTo>
                  <a:lnTo>
                    <a:pt x="731580" y="543891"/>
                  </a:lnTo>
                  <a:lnTo>
                    <a:pt x="684455" y="562410"/>
                  </a:lnTo>
                  <a:lnTo>
                    <a:pt x="633857" y="577302"/>
                  </a:lnTo>
                  <a:lnTo>
                    <a:pt x="580221" y="588285"/>
                  </a:lnTo>
                  <a:lnTo>
                    <a:pt x="523984" y="595080"/>
                  </a:lnTo>
                  <a:lnTo>
                    <a:pt x="465581" y="597408"/>
                  </a:lnTo>
                  <a:lnTo>
                    <a:pt x="407179" y="595080"/>
                  </a:lnTo>
                  <a:lnTo>
                    <a:pt x="350942" y="588285"/>
                  </a:lnTo>
                  <a:lnTo>
                    <a:pt x="297306" y="577302"/>
                  </a:lnTo>
                  <a:lnTo>
                    <a:pt x="246708" y="562410"/>
                  </a:lnTo>
                  <a:lnTo>
                    <a:pt x="199583" y="543891"/>
                  </a:lnTo>
                  <a:lnTo>
                    <a:pt x="156369" y="522023"/>
                  </a:lnTo>
                  <a:lnTo>
                    <a:pt x="117501" y="497086"/>
                  </a:lnTo>
                  <a:lnTo>
                    <a:pt x="83415" y="469361"/>
                  </a:lnTo>
                  <a:lnTo>
                    <a:pt x="54549" y="439127"/>
                  </a:lnTo>
                  <a:lnTo>
                    <a:pt x="31338" y="406665"/>
                  </a:lnTo>
                  <a:lnTo>
                    <a:pt x="14219" y="372253"/>
                  </a:lnTo>
                  <a:lnTo>
                    <a:pt x="0" y="2987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924555" y="5326379"/>
              <a:ext cx="1625600" cy="485775"/>
            </a:xfrm>
            <a:custGeom>
              <a:avLst/>
              <a:gdLst/>
              <a:ahLst/>
              <a:cxnLst/>
              <a:rect l="l" t="t" r="r" b="b"/>
              <a:pathLst>
                <a:path w="1625600" h="485775">
                  <a:moveTo>
                    <a:pt x="0" y="0"/>
                  </a:moveTo>
                  <a:lnTo>
                    <a:pt x="1625155" y="485749"/>
                  </a:lnTo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526624" y="5771991"/>
              <a:ext cx="84455" cy="73025"/>
            </a:xfrm>
            <a:custGeom>
              <a:avLst/>
              <a:gdLst/>
              <a:ahLst/>
              <a:cxnLst/>
              <a:rect l="l" t="t" r="r" b="b"/>
              <a:pathLst>
                <a:path w="84454" h="73025">
                  <a:moveTo>
                    <a:pt x="21831" y="0"/>
                  </a:moveTo>
                  <a:lnTo>
                    <a:pt x="0" y="73012"/>
                  </a:lnTo>
                  <a:lnTo>
                    <a:pt x="83921" y="58331"/>
                  </a:lnTo>
                  <a:lnTo>
                    <a:pt x="21831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6455" y="5288279"/>
              <a:ext cx="76200" cy="7620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4474463" y="5742432"/>
              <a:ext cx="931544" cy="597535"/>
            </a:xfrm>
            <a:custGeom>
              <a:avLst/>
              <a:gdLst/>
              <a:ahLst/>
              <a:cxnLst/>
              <a:rect l="l" t="t" r="r" b="b"/>
              <a:pathLst>
                <a:path w="931545" h="597535">
                  <a:moveTo>
                    <a:pt x="465581" y="0"/>
                  </a:moveTo>
                  <a:lnTo>
                    <a:pt x="407179" y="2327"/>
                  </a:lnTo>
                  <a:lnTo>
                    <a:pt x="350942" y="9122"/>
                  </a:lnTo>
                  <a:lnTo>
                    <a:pt x="297306" y="20105"/>
                  </a:lnTo>
                  <a:lnTo>
                    <a:pt x="246708" y="34997"/>
                  </a:lnTo>
                  <a:lnTo>
                    <a:pt x="199583" y="53516"/>
                  </a:lnTo>
                  <a:lnTo>
                    <a:pt x="156369" y="75384"/>
                  </a:lnTo>
                  <a:lnTo>
                    <a:pt x="117501" y="100321"/>
                  </a:lnTo>
                  <a:lnTo>
                    <a:pt x="83415" y="128046"/>
                  </a:lnTo>
                  <a:lnTo>
                    <a:pt x="54549" y="158280"/>
                  </a:lnTo>
                  <a:lnTo>
                    <a:pt x="31338" y="190742"/>
                  </a:lnTo>
                  <a:lnTo>
                    <a:pt x="14219" y="225154"/>
                  </a:lnTo>
                  <a:lnTo>
                    <a:pt x="0" y="298703"/>
                  </a:lnTo>
                  <a:lnTo>
                    <a:pt x="3627" y="336173"/>
                  </a:lnTo>
                  <a:lnTo>
                    <a:pt x="31338" y="406665"/>
                  </a:lnTo>
                  <a:lnTo>
                    <a:pt x="54549" y="439127"/>
                  </a:lnTo>
                  <a:lnTo>
                    <a:pt x="83415" y="469361"/>
                  </a:lnTo>
                  <a:lnTo>
                    <a:pt x="117501" y="497086"/>
                  </a:lnTo>
                  <a:lnTo>
                    <a:pt x="156369" y="522023"/>
                  </a:lnTo>
                  <a:lnTo>
                    <a:pt x="199583" y="543891"/>
                  </a:lnTo>
                  <a:lnTo>
                    <a:pt x="246708" y="562410"/>
                  </a:lnTo>
                  <a:lnTo>
                    <a:pt x="297306" y="577302"/>
                  </a:lnTo>
                  <a:lnTo>
                    <a:pt x="350942" y="588285"/>
                  </a:lnTo>
                  <a:lnTo>
                    <a:pt x="407179" y="595080"/>
                  </a:lnTo>
                  <a:lnTo>
                    <a:pt x="465581" y="597407"/>
                  </a:lnTo>
                  <a:lnTo>
                    <a:pt x="523984" y="595080"/>
                  </a:lnTo>
                  <a:lnTo>
                    <a:pt x="580221" y="588285"/>
                  </a:lnTo>
                  <a:lnTo>
                    <a:pt x="633857" y="577302"/>
                  </a:lnTo>
                  <a:lnTo>
                    <a:pt x="684455" y="562410"/>
                  </a:lnTo>
                  <a:lnTo>
                    <a:pt x="731580" y="543891"/>
                  </a:lnTo>
                  <a:lnTo>
                    <a:pt x="774794" y="522023"/>
                  </a:lnTo>
                  <a:lnTo>
                    <a:pt x="813662" y="497086"/>
                  </a:lnTo>
                  <a:lnTo>
                    <a:pt x="847748" y="469361"/>
                  </a:lnTo>
                  <a:lnTo>
                    <a:pt x="876614" y="439127"/>
                  </a:lnTo>
                  <a:lnTo>
                    <a:pt x="899825" y="406665"/>
                  </a:lnTo>
                  <a:lnTo>
                    <a:pt x="916944" y="372253"/>
                  </a:lnTo>
                  <a:lnTo>
                    <a:pt x="931163" y="298703"/>
                  </a:lnTo>
                  <a:lnTo>
                    <a:pt x="927536" y="261234"/>
                  </a:lnTo>
                  <a:lnTo>
                    <a:pt x="899825" y="190742"/>
                  </a:lnTo>
                  <a:lnTo>
                    <a:pt x="876614" y="158280"/>
                  </a:lnTo>
                  <a:lnTo>
                    <a:pt x="847748" y="128046"/>
                  </a:lnTo>
                  <a:lnTo>
                    <a:pt x="813662" y="100321"/>
                  </a:lnTo>
                  <a:lnTo>
                    <a:pt x="774794" y="75384"/>
                  </a:lnTo>
                  <a:lnTo>
                    <a:pt x="731580" y="53516"/>
                  </a:lnTo>
                  <a:lnTo>
                    <a:pt x="684455" y="34997"/>
                  </a:lnTo>
                  <a:lnTo>
                    <a:pt x="633857" y="20105"/>
                  </a:lnTo>
                  <a:lnTo>
                    <a:pt x="580221" y="9122"/>
                  </a:lnTo>
                  <a:lnTo>
                    <a:pt x="523984" y="2327"/>
                  </a:lnTo>
                  <a:lnTo>
                    <a:pt x="465581" y="0"/>
                  </a:lnTo>
                  <a:close/>
                </a:path>
              </a:pathLst>
            </a:custGeom>
            <a:solidFill>
              <a:srgbClr val="FFFF00">
                <a:alpha val="521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474463" y="5742432"/>
              <a:ext cx="931544" cy="597535"/>
            </a:xfrm>
            <a:custGeom>
              <a:avLst/>
              <a:gdLst/>
              <a:ahLst/>
              <a:cxnLst/>
              <a:rect l="l" t="t" r="r" b="b"/>
              <a:pathLst>
                <a:path w="931545" h="597535">
                  <a:moveTo>
                    <a:pt x="0" y="298703"/>
                  </a:moveTo>
                  <a:lnTo>
                    <a:pt x="14219" y="225154"/>
                  </a:lnTo>
                  <a:lnTo>
                    <a:pt x="31338" y="190742"/>
                  </a:lnTo>
                  <a:lnTo>
                    <a:pt x="54549" y="158280"/>
                  </a:lnTo>
                  <a:lnTo>
                    <a:pt x="83415" y="128046"/>
                  </a:lnTo>
                  <a:lnTo>
                    <a:pt x="117501" y="100321"/>
                  </a:lnTo>
                  <a:lnTo>
                    <a:pt x="156369" y="75384"/>
                  </a:lnTo>
                  <a:lnTo>
                    <a:pt x="199583" y="53516"/>
                  </a:lnTo>
                  <a:lnTo>
                    <a:pt x="246708" y="34997"/>
                  </a:lnTo>
                  <a:lnTo>
                    <a:pt x="297306" y="20105"/>
                  </a:lnTo>
                  <a:lnTo>
                    <a:pt x="350942" y="9122"/>
                  </a:lnTo>
                  <a:lnTo>
                    <a:pt x="407179" y="2327"/>
                  </a:lnTo>
                  <a:lnTo>
                    <a:pt x="465581" y="0"/>
                  </a:lnTo>
                  <a:lnTo>
                    <a:pt x="523984" y="2327"/>
                  </a:lnTo>
                  <a:lnTo>
                    <a:pt x="580221" y="9122"/>
                  </a:lnTo>
                  <a:lnTo>
                    <a:pt x="633857" y="20105"/>
                  </a:lnTo>
                  <a:lnTo>
                    <a:pt x="684455" y="34997"/>
                  </a:lnTo>
                  <a:lnTo>
                    <a:pt x="731580" y="53516"/>
                  </a:lnTo>
                  <a:lnTo>
                    <a:pt x="774794" y="75384"/>
                  </a:lnTo>
                  <a:lnTo>
                    <a:pt x="813662" y="100321"/>
                  </a:lnTo>
                  <a:lnTo>
                    <a:pt x="847748" y="128046"/>
                  </a:lnTo>
                  <a:lnTo>
                    <a:pt x="876614" y="158280"/>
                  </a:lnTo>
                  <a:lnTo>
                    <a:pt x="899825" y="190742"/>
                  </a:lnTo>
                  <a:lnTo>
                    <a:pt x="916944" y="225154"/>
                  </a:lnTo>
                  <a:lnTo>
                    <a:pt x="931163" y="298703"/>
                  </a:lnTo>
                  <a:lnTo>
                    <a:pt x="927536" y="336173"/>
                  </a:lnTo>
                  <a:lnTo>
                    <a:pt x="899825" y="406665"/>
                  </a:lnTo>
                  <a:lnTo>
                    <a:pt x="876614" y="439127"/>
                  </a:lnTo>
                  <a:lnTo>
                    <a:pt x="847748" y="469361"/>
                  </a:lnTo>
                  <a:lnTo>
                    <a:pt x="813662" y="497086"/>
                  </a:lnTo>
                  <a:lnTo>
                    <a:pt x="774794" y="522023"/>
                  </a:lnTo>
                  <a:lnTo>
                    <a:pt x="731580" y="543891"/>
                  </a:lnTo>
                  <a:lnTo>
                    <a:pt x="684455" y="562410"/>
                  </a:lnTo>
                  <a:lnTo>
                    <a:pt x="633857" y="577302"/>
                  </a:lnTo>
                  <a:lnTo>
                    <a:pt x="580221" y="588285"/>
                  </a:lnTo>
                  <a:lnTo>
                    <a:pt x="523984" y="595080"/>
                  </a:lnTo>
                  <a:lnTo>
                    <a:pt x="465581" y="597407"/>
                  </a:lnTo>
                  <a:lnTo>
                    <a:pt x="407179" y="595080"/>
                  </a:lnTo>
                  <a:lnTo>
                    <a:pt x="350942" y="588285"/>
                  </a:lnTo>
                  <a:lnTo>
                    <a:pt x="297306" y="577302"/>
                  </a:lnTo>
                  <a:lnTo>
                    <a:pt x="246708" y="562410"/>
                  </a:lnTo>
                  <a:lnTo>
                    <a:pt x="199583" y="543891"/>
                  </a:lnTo>
                  <a:lnTo>
                    <a:pt x="156369" y="522023"/>
                  </a:lnTo>
                  <a:lnTo>
                    <a:pt x="117501" y="497086"/>
                  </a:lnTo>
                  <a:lnTo>
                    <a:pt x="83415" y="469361"/>
                  </a:lnTo>
                  <a:lnTo>
                    <a:pt x="54549" y="439127"/>
                  </a:lnTo>
                  <a:lnTo>
                    <a:pt x="31338" y="406665"/>
                  </a:lnTo>
                  <a:lnTo>
                    <a:pt x="14219" y="372253"/>
                  </a:lnTo>
                  <a:lnTo>
                    <a:pt x="0" y="2987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111239" y="903732"/>
              <a:ext cx="475615" cy="457200"/>
            </a:xfrm>
            <a:custGeom>
              <a:avLst/>
              <a:gdLst/>
              <a:ahLst/>
              <a:cxnLst/>
              <a:rect l="l" t="t" r="r" b="b"/>
              <a:pathLst>
                <a:path w="475615" h="457200">
                  <a:moveTo>
                    <a:pt x="237744" y="0"/>
                  </a:moveTo>
                  <a:lnTo>
                    <a:pt x="189829" y="4644"/>
                  </a:lnTo>
                  <a:lnTo>
                    <a:pt x="145202" y="17964"/>
                  </a:lnTo>
                  <a:lnTo>
                    <a:pt x="104817" y="39041"/>
                  </a:lnTo>
                  <a:lnTo>
                    <a:pt x="69632" y="66955"/>
                  </a:lnTo>
                  <a:lnTo>
                    <a:pt x="40602" y="100788"/>
                  </a:lnTo>
                  <a:lnTo>
                    <a:pt x="18682" y="139619"/>
                  </a:lnTo>
                  <a:lnTo>
                    <a:pt x="4829" y="182529"/>
                  </a:lnTo>
                  <a:lnTo>
                    <a:pt x="0" y="228600"/>
                  </a:lnTo>
                  <a:lnTo>
                    <a:pt x="4829" y="274670"/>
                  </a:lnTo>
                  <a:lnTo>
                    <a:pt x="18682" y="317580"/>
                  </a:lnTo>
                  <a:lnTo>
                    <a:pt x="40602" y="356411"/>
                  </a:lnTo>
                  <a:lnTo>
                    <a:pt x="69632" y="390244"/>
                  </a:lnTo>
                  <a:lnTo>
                    <a:pt x="104817" y="418158"/>
                  </a:lnTo>
                  <a:lnTo>
                    <a:pt x="145202" y="439235"/>
                  </a:lnTo>
                  <a:lnTo>
                    <a:pt x="189829" y="452555"/>
                  </a:lnTo>
                  <a:lnTo>
                    <a:pt x="237744" y="457200"/>
                  </a:lnTo>
                  <a:lnTo>
                    <a:pt x="285658" y="452555"/>
                  </a:lnTo>
                  <a:lnTo>
                    <a:pt x="330285" y="439235"/>
                  </a:lnTo>
                  <a:lnTo>
                    <a:pt x="370670" y="418158"/>
                  </a:lnTo>
                  <a:lnTo>
                    <a:pt x="405855" y="390244"/>
                  </a:lnTo>
                  <a:lnTo>
                    <a:pt x="434885" y="356411"/>
                  </a:lnTo>
                  <a:lnTo>
                    <a:pt x="456805" y="317580"/>
                  </a:lnTo>
                  <a:lnTo>
                    <a:pt x="470658" y="274670"/>
                  </a:lnTo>
                  <a:lnTo>
                    <a:pt x="475488" y="228600"/>
                  </a:lnTo>
                  <a:lnTo>
                    <a:pt x="470658" y="182529"/>
                  </a:lnTo>
                  <a:lnTo>
                    <a:pt x="456805" y="139619"/>
                  </a:lnTo>
                  <a:lnTo>
                    <a:pt x="434885" y="100788"/>
                  </a:lnTo>
                  <a:lnTo>
                    <a:pt x="405855" y="66955"/>
                  </a:lnTo>
                  <a:lnTo>
                    <a:pt x="370670" y="39041"/>
                  </a:lnTo>
                  <a:lnTo>
                    <a:pt x="330285" y="17964"/>
                  </a:lnTo>
                  <a:lnTo>
                    <a:pt x="285658" y="4644"/>
                  </a:lnTo>
                  <a:lnTo>
                    <a:pt x="237744" y="0"/>
                  </a:lnTo>
                  <a:close/>
                </a:path>
              </a:pathLst>
            </a:custGeom>
            <a:solidFill>
              <a:srgbClr val="A6A6A6">
                <a:alpha val="2784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111239" y="903732"/>
              <a:ext cx="475615" cy="457200"/>
            </a:xfrm>
            <a:custGeom>
              <a:avLst/>
              <a:gdLst/>
              <a:ahLst/>
              <a:cxnLst/>
              <a:rect l="l" t="t" r="r" b="b"/>
              <a:pathLst>
                <a:path w="475615" h="457200">
                  <a:moveTo>
                    <a:pt x="0" y="228600"/>
                  </a:moveTo>
                  <a:lnTo>
                    <a:pt x="4829" y="182529"/>
                  </a:lnTo>
                  <a:lnTo>
                    <a:pt x="18682" y="139619"/>
                  </a:lnTo>
                  <a:lnTo>
                    <a:pt x="40602" y="100788"/>
                  </a:lnTo>
                  <a:lnTo>
                    <a:pt x="69632" y="66955"/>
                  </a:lnTo>
                  <a:lnTo>
                    <a:pt x="104817" y="39041"/>
                  </a:lnTo>
                  <a:lnTo>
                    <a:pt x="145202" y="17964"/>
                  </a:lnTo>
                  <a:lnTo>
                    <a:pt x="189829" y="4644"/>
                  </a:lnTo>
                  <a:lnTo>
                    <a:pt x="237744" y="0"/>
                  </a:lnTo>
                  <a:lnTo>
                    <a:pt x="285658" y="4644"/>
                  </a:lnTo>
                  <a:lnTo>
                    <a:pt x="330285" y="17964"/>
                  </a:lnTo>
                  <a:lnTo>
                    <a:pt x="370670" y="39041"/>
                  </a:lnTo>
                  <a:lnTo>
                    <a:pt x="405855" y="66955"/>
                  </a:lnTo>
                  <a:lnTo>
                    <a:pt x="434885" y="100788"/>
                  </a:lnTo>
                  <a:lnTo>
                    <a:pt x="456805" y="139619"/>
                  </a:lnTo>
                  <a:lnTo>
                    <a:pt x="470658" y="182529"/>
                  </a:lnTo>
                  <a:lnTo>
                    <a:pt x="475488" y="228600"/>
                  </a:lnTo>
                  <a:lnTo>
                    <a:pt x="470658" y="274670"/>
                  </a:lnTo>
                  <a:lnTo>
                    <a:pt x="456805" y="317580"/>
                  </a:lnTo>
                  <a:lnTo>
                    <a:pt x="434885" y="356411"/>
                  </a:lnTo>
                  <a:lnTo>
                    <a:pt x="405855" y="390244"/>
                  </a:lnTo>
                  <a:lnTo>
                    <a:pt x="370670" y="418158"/>
                  </a:lnTo>
                  <a:lnTo>
                    <a:pt x="330285" y="439235"/>
                  </a:lnTo>
                  <a:lnTo>
                    <a:pt x="285658" y="452555"/>
                  </a:lnTo>
                  <a:lnTo>
                    <a:pt x="237744" y="457200"/>
                  </a:lnTo>
                  <a:lnTo>
                    <a:pt x="189829" y="452555"/>
                  </a:lnTo>
                  <a:lnTo>
                    <a:pt x="145202" y="439235"/>
                  </a:lnTo>
                  <a:lnTo>
                    <a:pt x="104817" y="418158"/>
                  </a:lnTo>
                  <a:lnTo>
                    <a:pt x="69632" y="390244"/>
                  </a:lnTo>
                  <a:lnTo>
                    <a:pt x="40602" y="356411"/>
                  </a:lnTo>
                  <a:lnTo>
                    <a:pt x="18682" y="317580"/>
                  </a:lnTo>
                  <a:lnTo>
                    <a:pt x="4829" y="274670"/>
                  </a:lnTo>
                  <a:lnTo>
                    <a:pt x="0" y="2286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042403" y="925068"/>
              <a:ext cx="475615" cy="457200"/>
            </a:xfrm>
            <a:custGeom>
              <a:avLst/>
              <a:gdLst/>
              <a:ahLst/>
              <a:cxnLst/>
              <a:rect l="l" t="t" r="r" b="b"/>
              <a:pathLst>
                <a:path w="475615" h="457200">
                  <a:moveTo>
                    <a:pt x="237744" y="0"/>
                  </a:moveTo>
                  <a:lnTo>
                    <a:pt x="189829" y="4644"/>
                  </a:lnTo>
                  <a:lnTo>
                    <a:pt x="145202" y="17964"/>
                  </a:lnTo>
                  <a:lnTo>
                    <a:pt x="104817" y="39041"/>
                  </a:lnTo>
                  <a:lnTo>
                    <a:pt x="69632" y="66955"/>
                  </a:lnTo>
                  <a:lnTo>
                    <a:pt x="40602" y="100788"/>
                  </a:lnTo>
                  <a:lnTo>
                    <a:pt x="18682" y="139619"/>
                  </a:lnTo>
                  <a:lnTo>
                    <a:pt x="4829" y="182529"/>
                  </a:lnTo>
                  <a:lnTo>
                    <a:pt x="0" y="228600"/>
                  </a:lnTo>
                  <a:lnTo>
                    <a:pt x="4829" y="274670"/>
                  </a:lnTo>
                  <a:lnTo>
                    <a:pt x="18682" y="317580"/>
                  </a:lnTo>
                  <a:lnTo>
                    <a:pt x="40602" y="356411"/>
                  </a:lnTo>
                  <a:lnTo>
                    <a:pt x="69632" y="390244"/>
                  </a:lnTo>
                  <a:lnTo>
                    <a:pt x="104817" y="418158"/>
                  </a:lnTo>
                  <a:lnTo>
                    <a:pt x="145202" y="439235"/>
                  </a:lnTo>
                  <a:lnTo>
                    <a:pt x="189829" y="452555"/>
                  </a:lnTo>
                  <a:lnTo>
                    <a:pt x="237744" y="457200"/>
                  </a:lnTo>
                  <a:lnTo>
                    <a:pt x="285658" y="452555"/>
                  </a:lnTo>
                  <a:lnTo>
                    <a:pt x="330285" y="439235"/>
                  </a:lnTo>
                  <a:lnTo>
                    <a:pt x="370670" y="418158"/>
                  </a:lnTo>
                  <a:lnTo>
                    <a:pt x="405855" y="390244"/>
                  </a:lnTo>
                  <a:lnTo>
                    <a:pt x="434885" y="356411"/>
                  </a:lnTo>
                  <a:lnTo>
                    <a:pt x="456805" y="317580"/>
                  </a:lnTo>
                  <a:lnTo>
                    <a:pt x="470658" y="274670"/>
                  </a:lnTo>
                  <a:lnTo>
                    <a:pt x="475488" y="228600"/>
                  </a:lnTo>
                  <a:lnTo>
                    <a:pt x="470658" y="182529"/>
                  </a:lnTo>
                  <a:lnTo>
                    <a:pt x="456805" y="139619"/>
                  </a:lnTo>
                  <a:lnTo>
                    <a:pt x="434885" y="100788"/>
                  </a:lnTo>
                  <a:lnTo>
                    <a:pt x="405855" y="66955"/>
                  </a:lnTo>
                  <a:lnTo>
                    <a:pt x="370670" y="39041"/>
                  </a:lnTo>
                  <a:lnTo>
                    <a:pt x="330285" y="17964"/>
                  </a:lnTo>
                  <a:lnTo>
                    <a:pt x="285658" y="4644"/>
                  </a:lnTo>
                  <a:lnTo>
                    <a:pt x="237744" y="0"/>
                  </a:lnTo>
                  <a:close/>
                </a:path>
              </a:pathLst>
            </a:custGeom>
            <a:solidFill>
              <a:srgbClr val="F4B083">
                <a:alpha val="2784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042403" y="925068"/>
              <a:ext cx="475615" cy="457200"/>
            </a:xfrm>
            <a:custGeom>
              <a:avLst/>
              <a:gdLst/>
              <a:ahLst/>
              <a:cxnLst/>
              <a:rect l="l" t="t" r="r" b="b"/>
              <a:pathLst>
                <a:path w="475615" h="457200">
                  <a:moveTo>
                    <a:pt x="0" y="228600"/>
                  </a:moveTo>
                  <a:lnTo>
                    <a:pt x="4829" y="182529"/>
                  </a:lnTo>
                  <a:lnTo>
                    <a:pt x="18682" y="139619"/>
                  </a:lnTo>
                  <a:lnTo>
                    <a:pt x="40602" y="100788"/>
                  </a:lnTo>
                  <a:lnTo>
                    <a:pt x="69632" y="66955"/>
                  </a:lnTo>
                  <a:lnTo>
                    <a:pt x="104817" y="39041"/>
                  </a:lnTo>
                  <a:lnTo>
                    <a:pt x="145202" y="17964"/>
                  </a:lnTo>
                  <a:lnTo>
                    <a:pt x="189829" y="4644"/>
                  </a:lnTo>
                  <a:lnTo>
                    <a:pt x="237744" y="0"/>
                  </a:lnTo>
                  <a:lnTo>
                    <a:pt x="285658" y="4644"/>
                  </a:lnTo>
                  <a:lnTo>
                    <a:pt x="330285" y="17964"/>
                  </a:lnTo>
                  <a:lnTo>
                    <a:pt x="370670" y="39041"/>
                  </a:lnTo>
                  <a:lnTo>
                    <a:pt x="405855" y="66955"/>
                  </a:lnTo>
                  <a:lnTo>
                    <a:pt x="434885" y="100788"/>
                  </a:lnTo>
                  <a:lnTo>
                    <a:pt x="456805" y="139619"/>
                  </a:lnTo>
                  <a:lnTo>
                    <a:pt x="470658" y="182529"/>
                  </a:lnTo>
                  <a:lnTo>
                    <a:pt x="475488" y="228600"/>
                  </a:lnTo>
                  <a:lnTo>
                    <a:pt x="470658" y="274670"/>
                  </a:lnTo>
                  <a:lnTo>
                    <a:pt x="456805" y="317580"/>
                  </a:lnTo>
                  <a:lnTo>
                    <a:pt x="434885" y="356411"/>
                  </a:lnTo>
                  <a:lnTo>
                    <a:pt x="405855" y="390244"/>
                  </a:lnTo>
                  <a:lnTo>
                    <a:pt x="370670" y="418158"/>
                  </a:lnTo>
                  <a:lnTo>
                    <a:pt x="330285" y="439235"/>
                  </a:lnTo>
                  <a:lnTo>
                    <a:pt x="285658" y="452555"/>
                  </a:lnTo>
                  <a:lnTo>
                    <a:pt x="237744" y="457200"/>
                  </a:lnTo>
                  <a:lnTo>
                    <a:pt x="189829" y="452555"/>
                  </a:lnTo>
                  <a:lnTo>
                    <a:pt x="145202" y="439235"/>
                  </a:lnTo>
                  <a:lnTo>
                    <a:pt x="104817" y="418158"/>
                  </a:lnTo>
                  <a:lnTo>
                    <a:pt x="69632" y="390244"/>
                  </a:lnTo>
                  <a:lnTo>
                    <a:pt x="40602" y="356411"/>
                  </a:lnTo>
                  <a:lnTo>
                    <a:pt x="18682" y="317580"/>
                  </a:lnTo>
                  <a:lnTo>
                    <a:pt x="4829" y="274670"/>
                  </a:lnTo>
                  <a:lnTo>
                    <a:pt x="0" y="2286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1464937" y="5139176"/>
            <a:ext cx="1194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Adm.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Z.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Quitumbe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538829" y="5588207"/>
            <a:ext cx="1290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5420" algn="l"/>
              </a:tabLst>
            </a:pPr>
            <a:r>
              <a:rPr sz="1200" spc="-5" dirty="0">
                <a:latin typeface="Calibri"/>
                <a:cs typeface="Calibri"/>
              </a:rPr>
              <a:t>CC.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Quicentro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Sur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223247" y="2908227"/>
            <a:ext cx="1464945" cy="277495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36830" rIns="0" bIns="0" rtlCol="0">
            <a:spAutoFit/>
          </a:bodyPr>
          <a:lstStyle/>
          <a:p>
            <a:pPr marL="292735">
              <a:lnSpc>
                <a:spcPct val="100000"/>
              </a:lnSpc>
              <a:spcBef>
                <a:spcPts val="29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EQUIPO</a:t>
            </a:r>
            <a:r>
              <a:rPr sz="1200" b="1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TRES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145523" y="5351200"/>
            <a:ext cx="1464945" cy="277495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36195" rIns="0" bIns="0" rtlCol="0">
            <a:spAutoFit/>
          </a:bodyPr>
          <a:lstStyle/>
          <a:p>
            <a:pPr marL="311150">
              <a:lnSpc>
                <a:spcPct val="100000"/>
              </a:lnSpc>
              <a:spcBef>
                <a:spcPts val="285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EQUIPO</a:t>
            </a:r>
            <a:r>
              <a:rPr sz="1200" b="1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DOS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461516" y="5342056"/>
            <a:ext cx="1463040" cy="277495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36830" rIns="0" bIns="0" rtlCol="0">
            <a:spAutoFit/>
          </a:bodyPr>
          <a:lstStyle/>
          <a:p>
            <a:pPr marL="293370">
              <a:lnSpc>
                <a:spcPct val="100000"/>
              </a:lnSpc>
              <a:spcBef>
                <a:spcPts val="29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EQUIPO</a:t>
            </a:r>
            <a:r>
              <a:rPr sz="1200" b="1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UNO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440180" y="2321487"/>
            <a:ext cx="1828800" cy="277495"/>
          </a:xfrm>
          <a:custGeom>
            <a:avLst/>
            <a:gdLst/>
            <a:ahLst/>
            <a:cxnLst/>
            <a:rect l="l" t="t" r="r" b="b"/>
            <a:pathLst>
              <a:path w="1828800" h="277494">
                <a:moveTo>
                  <a:pt x="1828799" y="0"/>
                </a:moveTo>
                <a:lnTo>
                  <a:pt x="0" y="0"/>
                </a:lnTo>
                <a:lnTo>
                  <a:pt x="0" y="277367"/>
                </a:lnTo>
                <a:lnTo>
                  <a:pt x="1828799" y="277367"/>
                </a:lnTo>
                <a:lnTo>
                  <a:pt x="1828799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1440180" y="2321487"/>
            <a:ext cx="1828800" cy="27749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368300">
              <a:lnSpc>
                <a:spcPct val="100000"/>
              </a:lnSpc>
              <a:spcBef>
                <a:spcPts val="285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EQUIPO</a:t>
            </a:r>
            <a:r>
              <a:rPr sz="1200" b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CUATRO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464980" y="2082221"/>
            <a:ext cx="1508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Adm.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Z.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Eugenio </a:t>
            </a:r>
            <a:r>
              <a:rPr sz="1200" b="1" dirty="0">
                <a:latin typeface="Calibri"/>
                <a:cs typeface="Calibri"/>
              </a:rPr>
              <a:t>Espejo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525766" y="2581561"/>
            <a:ext cx="155892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5420" algn="l"/>
              </a:tabLst>
            </a:pPr>
            <a:r>
              <a:rPr sz="1200" spc="-5" dirty="0">
                <a:latin typeface="Calibri"/>
                <a:cs typeface="Calibri"/>
              </a:rPr>
              <a:t>CC: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Bosque</a:t>
            </a:r>
            <a:endParaRPr sz="12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1200" spc="-5" dirty="0">
                <a:latin typeface="Calibri"/>
                <a:cs typeface="Calibri"/>
              </a:rPr>
              <a:t>CC.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Plaza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Américas</a:t>
            </a:r>
            <a:endParaRPr sz="1200">
              <a:latin typeface="Calibri"/>
              <a:cs typeface="Calibri"/>
            </a:endParaRPr>
          </a:p>
          <a:p>
            <a:pPr marL="184785" marR="430530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1200" spc="-5" dirty="0">
                <a:latin typeface="Calibri"/>
                <a:cs typeface="Calibri"/>
              </a:rPr>
              <a:t>CC.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Coral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10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Agosto</a:t>
            </a:r>
            <a:endParaRPr sz="12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1200" spc="-5" dirty="0">
                <a:latin typeface="Calibri"/>
                <a:cs typeface="Calibri"/>
              </a:rPr>
              <a:t>CC.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Unicornio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525766" y="3495961"/>
            <a:ext cx="79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•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710678" y="3546761"/>
            <a:ext cx="75438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" dirty="0">
                <a:latin typeface="Calibri"/>
                <a:cs typeface="Calibri"/>
              </a:rPr>
              <a:t>CC</a:t>
            </a:r>
            <a:r>
              <a:rPr sz="1200" dirty="0">
                <a:latin typeface="Calibri"/>
                <a:cs typeface="Calibri"/>
              </a:rPr>
              <a:t>. </a:t>
            </a:r>
            <a:r>
              <a:rPr sz="1200" spc="-5" dirty="0">
                <a:latin typeface="Calibri"/>
                <a:cs typeface="Calibri"/>
              </a:rPr>
              <a:t>I</a:t>
            </a:r>
            <a:r>
              <a:rPr sz="1200" spc="5" dirty="0">
                <a:latin typeface="Calibri"/>
                <a:cs typeface="Calibri"/>
              </a:rPr>
              <a:t>ñ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qu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o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3230879" y="2422071"/>
            <a:ext cx="2784475" cy="728345"/>
            <a:chOff x="3230879" y="2278379"/>
            <a:chExt cx="2784475" cy="728345"/>
          </a:xfrm>
        </p:grpSpPr>
        <p:sp>
          <p:nvSpPr>
            <p:cNvPr id="64" name="object 64"/>
            <p:cNvSpPr/>
            <p:nvPr/>
          </p:nvSpPr>
          <p:spPr>
            <a:xfrm>
              <a:off x="3268979" y="2316479"/>
              <a:ext cx="2684780" cy="656590"/>
            </a:xfrm>
            <a:custGeom>
              <a:avLst/>
              <a:gdLst/>
              <a:ahLst/>
              <a:cxnLst/>
              <a:rect l="l" t="t" r="r" b="b"/>
              <a:pathLst>
                <a:path w="2684779" h="656589">
                  <a:moveTo>
                    <a:pt x="0" y="0"/>
                  </a:moveTo>
                  <a:lnTo>
                    <a:pt x="2684538" y="656221"/>
                  </a:lnTo>
                </a:path>
              </a:pathLst>
            </a:custGeom>
            <a:ln w="12699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932131" y="2932669"/>
              <a:ext cx="83185" cy="74295"/>
            </a:xfrm>
            <a:custGeom>
              <a:avLst/>
              <a:gdLst/>
              <a:ahLst/>
              <a:cxnLst/>
              <a:rect l="l" t="t" r="r" b="b"/>
              <a:pathLst>
                <a:path w="83185" h="74294">
                  <a:moveTo>
                    <a:pt x="18097" y="0"/>
                  </a:moveTo>
                  <a:lnTo>
                    <a:pt x="0" y="74015"/>
                  </a:lnTo>
                  <a:lnTo>
                    <a:pt x="83070" y="55105"/>
                  </a:lnTo>
                  <a:lnTo>
                    <a:pt x="18097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0879" y="2278379"/>
              <a:ext cx="76200" cy="76200"/>
            </a:xfrm>
            <a:prstGeom prst="rect">
              <a:avLst/>
            </a:prstGeom>
          </p:spPr>
        </p:pic>
      </p:grpSp>
      <p:sp>
        <p:nvSpPr>
          <p:cNvPr id="67" name="object 67"/>
          <p:cNvSpPr txBox="1"/>
          <p:nvPr/>
        </p:nvSpPr>
        <p:spPr>
          <a:xfrm>
            <a:off x="1521413" y="3897258"/>
            <a:ext cx="13785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5420" algn="l"/>
              </a:tabLst>
            </a:pPr>
            <a:r>
              <a:rPr sz="1200" spc="-5" dirty="0">
                <a:latin typeface="Calibri"/>
                <a:cs typeface="Calibri"/>
              </a:rPr>
              <a:t>CC.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Coral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Shyris</a:t>
            </a:r>
            <a:endParaRPr sz="1200">
              <a:latin typeface="Calibri"/>
              <a:cs typeface="Calibri"/>
            </a:endParaRPr>
          </a:p>
          <a:p>
            <a:pPr marL="184785" marR="33083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1200" spc="-5" dirty="0">
                <a:latin typeface="Calibri"/>
                <a:cs typeface="Calibri"/>
              </a:rPr>
              <a:t>CC</a:t>
            </a:r>
            <a:r>
              <a:rPr sz="1200" dirty="0">
                <a:latin typeface="Calibri"/>
                <a:cs typeface="Calibri"/>
              </a:rPr>
              <a:t>. </a:t>
            </a:r>
            <a:r>
              <a:rPr sz="1200" spc="-5" dirty="0">
                <a:latin typeface="Calibri"/>
                <a:cs typeface="Calibri"/>
              </a:rPr>
              <a:t>Q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spc="5" dirty="0">
                <a:latin typeface="Calibri"/>
                <a:cs typeface="Calibri"/>
              </a:rPr>
              <a:t>t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o  Shopping</a:t>
            </a:r>
            <a:endParaRPr sz="12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1200" spc="-5" dirty="0">
                <a:latin typeface="Calibri"/>
                <a:cs typeface="Calibri"/>
              </a:rPr>
              <a:t>CC.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Granados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Plaza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540763" y="3616888"/>
            <a:ext cx="1676400" cy="276225"/>
          </a:xfrm>
          <a:custGeom>
            <a:avLst/>
            <a:gdLst/>
            <a:ahLst/>
            <a:cxnLst/>
            <a:rect l="l" t="t" r="r" b="b"/>
            <a:pathLst>
              <a:path w="1676400" h="276225">
                <a:moveTo>
                  <a:pt x="1676400" y="0"/>
                </a:moveTo>
                <a:lnTo>
                  <a:pt x="0" y="0"/>
                </a:lnTo>
                <a:lnTo>
                  <a:pt x="0" y="275844"/>
                </a:lnTo>
                <a:lnTo>
                  <a:pt x="1676400" y="275844"/>
                </a:lnTo>
                <a:lnTo>
                  <a:pt x="1676400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1540763" y="3616888"/>
            <a:ext cx="1676400" cy="27622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EQUIPO</a:t>
            </a:r>
            <a:r>
              <a:rPr sz="1200" b="1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CINCO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3179064" y="2853364"/>
            <a:ext cx="3971925" cy="939800"/>
            <a:chOff x="3179064" y="2709672"/>
            <a:chExt cx="3971925" cy="939800"/>
          </a:xfrm>
        </p:grpSpPr>
        <p:sp>
          <p:nvSpPr>
            <p:cNvPr id="71" name="object 71"/>
            <p:cNvSpPr/>
            <p:nvPr/>
          </p:nvSpPr>
          <p:spPr>
            <a:xfrm>
              <a:off x="6816852" y="2711196"/>
              <a:ext cx="332740" cy="551815"/>
            </a:xfrm>
            <a:custGeom>
              <a:avLst/>
              <a:gdLst/>
              <a:ahLst/>
              <a:cxnLst/>
              <a:rect l="l" t="t" r="r" b="b"/>
              <a:pathLst>
                <a:path w="332740" h="551814">
                  <a:moveTo>
                    <a:pt x="166116" y="0"/>
                  </a:moveTo>
                  <a:lnTo>
                    <a:pt x="101455" y="21676"/>
                  </a:lnTo>
                  <a:lnTo>
                    <a:pt x="48653" y="80791"/>
                  </a:lnTo>
                  <a:lnTo>
                    <a:pt x="28369" y="121614"/>
                  </a:lnTo>
                  <a:lnTo>
                    <a:pt x="13054" y="168471"/>
                  </a:lnTo>
                  <a:lnTo>
                    <a:pt x="3374" y="220250"/>
                  </a:lnTo>
                  <a:lnTo>
                    <a:pt x="0" y="275843"/>
                  </a:lnTo>
                  <a:lnTo>
                    <a:pt x="3374" y="331437"/>
                  </a:lnTo>
                  <a:lnTo>
                    <a:pt x="13054" y="383216"/>
                  </a:lnTo>
                  <a:lnTo>
                    <a:pt x="28369" y="430073"/>
                  </a:lnTo>
                  <a:lnTo>
                    <a:pt x="48653" y="470896"/>
                  </a:lnTo>
                  <a:lnTo>
                    <a:pt x="73238" y="504579"/>
                  </a:lnTo>
                  <a:lnTo>
                    <a:pt x="132637" y="546084"/>
                  </a:lnTo>
                  <a:lnTo>
                    <a:pt x="166116" y="551687"/>
                  </a:lnTo>
                  <a:lnTo>
                    <a:pt x="199594" y="546084"/>
                  </a:lnTo>
                  <a:lnTo>
                    <a:pt x="258993" y="504579"/>
                  </a:lnTo>
                  <a:lnTo>
                    <a:pt x="283578" y="470896"/>
                  </a:lnTo>
                  <a:lnTo>
                    <a:pt x="303862" y="430073"/>
                  </a:lnTo>
                  <a:lnTo>
                    <a:pt x="319177" y="383216"/>
                  </a:lnTo>
                  <a:lnTo>
                    <a:pt x="328857" y="331437"/>
                  </a:lnTo>
                  <a:lnTo>
                    <a:pt x="332232" y="275843"/>
                  </a:lnTo>
                  <a:lnTo>
                    <a:pt x="328857" y="220250"/>
                  </a:lnTo>
                  <a:lnTo>
                    <a:pt x="319177" y="168471"/>
                  </a:lnTo>
                  <a:lnTo>
                    <a:pt x="303862" y="121614"/>
                  </a:lnTo>
                  <a:lnTo>
                    <a:pt x="283578" y="80791"/>
                  </a:lnTo>
                  <a:lnTo>
                    <a:pt x="258993" y="47108"/>
                  </a:lnTo>
                  <a:lnTo>
                    <a:pt x="199594" y="5603"/>
                  </a:lnTo>
                  <a:lnTo>
                    <a:pt x="166116" y="0"/>
                  </a:lnTo>
                  <a:close/>
                </a:path>
              </a:pathLst>
            </a:custGeom>
            <a:solidFill>
              <a:srgbClr val="A9D18E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816852" y="2711196"/>
              <a:ext cx="332740" cy="551815"/>
            </a:xfrm>
            <a:custGeom>
              <a:avLst/>
              <a:gdLst/>
              <a:ahLst/>
              <a:cxnLst/>
              <a:rect l="l" t="t" r="r" b="b"/>
              <a:pathLst>
                <a:path w="332740" h="551814">
                  <a:moveTo>
                    <a:pt x="0" y="275843"/>
                  </a:moveTo>
                  <a:lnTo>
                    <a:pt x="3374" y="220250"/>
                  </a:lnTo>
                  <a:lnTo>
                    <a:pt x="13054" y="168471"/>
                  </a:lnTo>
                  <a:lnTo>
                    <a:pt x="28369" y="121614"/>
                  </a:lnTo>
                  <a:lnTo>
                    <a:pt x="48653" y="80791"/>
                  </a:lnTo>
                  <a:lnTo>
                    <a:pt x="73238" y="47108"/>
                  </a:lnTo>
                  <a:lnTo>
                    <a:pt x="132637" y="5603"/>
                  </a:lnTo>
                  <a:lnTo>
                    <a:pt x="166116" y="0"/>
                  </a:lnTo>
                  <a:lnTo>
                    <a:pt x="199594" y="5603"/>
                  </a:lnTo>
                  <a:lnTo>
                    <a:pt x="258993" y="47108"/>
                  </a:lnTo>
                  <a:lnTo>
                    <a:pt x="283578" y="80791"/>
                  </a:lnTo>
                  <a:lnTo>
                    <a:pt x="303862" y="121614"/>
                  </a:lnTo>
                  <a:lnTo>
                    <a:pt x="319177" y="168471"/>
                  </a:lnTo>
                  <a:lnTo>
                    <a:pt x="328857" y="220250"/>
                  </a:lnTo>
                  <a:lnTo>
                    <a:pt x="332232" y="275843"/>
                  </a:lnTo>
                  <a:lnTo>
                    <a:pt x="328857" y="331437"/>
                  </a:lnTo>
                  <a:lnTo>
                    <a:pt x="319177" y="383216"/>
                  </a:lnTo>
                  <a:lnTo>
                    <a:pt x="303862" y="430073"/>
                  </a:lnTo>
                  <a:lnTo>
                    <a:pt x="283578" y="470896"/>
                  </a:lnTo>
                  <a:lnTo>
                    <a:pt x="258993" y="504579"/>
                  </a:lnTo>
                  <a:lnTo>
                    <a:pt x="199594" y="546084"/>
                  </a:lnTo>
                  <a:lnTo>
                    <a:pt x="166116" y="551687"/>
                  </a:lnTo>
                  <a:lnTo>
                    <a:pt x="132637" y="546084"/>
                  </a:lnTo>
                  <a:lnTo>
                    <a:pt x="73238" y="504579"/>
                  </a:lnTo>
                  <a:lnTo>
                    <a:pt x="48653" y="470896"/>
                  </a:lnTo>
                  <a:lnTo>
                    <a:pt x="28369" y="430073"/>
                  </a:lnTo>
                  <a:lnTo>
                    <a:pt x="13054" y="383216"/>
                  </a:lnTo>
                  <a:lnTo>
                    <a:pt x="3374" y="331437"/>
                  </a:lnTo>
                  <a:lnTo>
                    <a:pt x="0" y="27584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217164" y="3268723"/>
              <a:ext cx="3703320" cy="342900"/>
            </a:xfrm>
            <a:custGeom>
              <a:avLst/>
              <a:gdLst/>
              <a:ahLst/>
              <a:cxnLst/>
              <a:rect l="l" t="t" r="r" b="b"/>
              <a:pathLst>
                <a:path w="3703320" h="342900">
                  <a:moveTo>
                    <a:pt x="0" y="342315"/>
                  </a:moveTo>
                  <a:lnTo>
                    <a:pt x="3703142" y="0"/>
                  </a:lnTo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904152" y="3231956"/>
              <a:ext cx="80010" cy="76200"/>
            </a:xfrm>
            <a:custGeom>
              <a:avLst/>
              <a:gdLst/>
              <a:ahLst/>
              <a:cxnLst/>
              <a:rect l="l" t="t" r="r" b="b"/>
              <a:pathLst>
                <a:path w="80009" h="76200">
                  <a:moveTo>
                    <a:pt x="0" y="0"/>
                  </a:moveTo>
                  <a:lnTo>
                    <a:pt x="7023" y="75882"/>
                  </a:lnTo>
                  <a:lnTo>
                    <a:pt x="79387" y="309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9064" y="3572939"/>
              <a:ext cx="76200" cy="76200"/>
            </a:xfrm>
            <a:prstGeom prst="rect">
              <a:avLst/>
            </a:prstGeom>
          </p:spPr>
        </p:pic>
      </p:grpSp>
      <p:pic>
        <p:nvPicPr>
          <p:cNvPr id="76" name="Imagen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58" y="5786363"/>
            <a:ext cx="4099142" cy="85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95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b="1" spc="-5" dirty="0">
                <a:solidFill>
                  <a:srgbClr val="312782"/>
                </a:solidFill>
                <a:latin typeface="Montserrat Black"/>
                <a:cs typeface="Montserrat Black"/>
              </a:rPr>
              <a:t>FERIADO DE NAVIDAD Y FIN DE AÑO</a:t>
            </a:r>
            <a:br>
              <a:rPr lang="es-ES" sz="3600" b="1" spc="-5" dirty="0">
                <a:solidFill>
                  <a:srgbClr val="312782"/>
                </a:solidFill>
                <a:latin typeface="Montserrat Black"/>
                <a:cs typeface="Montserrat Black"/>
              </a:rPr>
            </a:br>
            <a:r>
              <a:rPr lang="es-ES" sz="3600" b="1" dirty="0">
                <a:solidFill>
                  <a:srgbClr val="312782"/>
                </a:solidFill>
                <a:latin typeface="Montserrat Black"/>
                <a:cs typeface="Montserrat Black"/>
              </a:rPr>
              <a:t>DEL 23  DE DICIEMBRE AL 02 DE</a:t>
            </a:r>
            <a:r>
              <a:rPr lang="es-ES" sz="3600" b="1" spc="-65" dirty="0">
                <a:solidFill>
                  <a:srgbClr val="312782"/>
                </a:solidFill>
                <a:latin typeface="Montserrat Black"/>
                <a:cs typeface="Montserrat Black"/>
              </a:rPr>
              <a:t> </a:t>
            </a:r>
            <a:r>
              <a:rPr lang="es-ES" sz="3600" b="1" dirty="0">
                <a:solidFill>
                  <a:srgbClr val="312782"/>
                </a:solidFill>
                <a:latin typeface="Montserrat Black"/>
                <a:cs typeface="Montserrat Black"/>
              </a:rPr>
              <a:t>ENERO</a:t>
            </a:r>
            <a:endParaRPr lang="es-ES" sz="3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387" y="6104289"/>
            <a:ext cx="1929040" cy="562637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838200" y="3376246"/>
            <a:ext cx="3629465" cy="19272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tx1"/>
                </a:solidFill>
              </a:rPr>
              <a:t>TRIBUNA DE LOS SHYRIS</a:t>
            </a:r>
          </a:p>
          <a:p>
            <a:pPr algn="ctr"/>
            <a:endParaRPr lang="es-EC" sz="2400" b="1" dirty="0">
              <a:solidFill>
                <a:schemeClr val="tx1"/>
              </a:solidFill>
            </a:endParaRPr>
          </a:p>
          <a:p>
            <a:pPr algn="ctr"/>
            <a:r>
              <a:rPr lang="es-EC" sz="2400" b="1" dirty="0">
                <a:solidFill>
                  <a:schemeClr val="tx1"/>
                </a:solidFill>
              </a:rPr>
              <a:t>17H00 – 22H00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7724335" y="3376246"/>
            <a:ext cx="3629465" cy="19272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 </a:t>
            </a:r>
            <a:r>
              <a:rPr lang="es-EC" sz="2400" b="1" dirty="0">
                <a:solidFill>
                  <a:schemeClr val="tx1"/>
                </a:solidFill>
              </a:rPr>
              <a:t>TRIBUNA DEL SUR</a:t>
            </a:r>
          </a:p>
          <a:p>
            <a:pPr algn="ctr"/>
            <a:endParaRPr lang="es-EC" sz="2400" b="1" dirty="0">
              <a:solidFill>
                <a:schemeClr val="tx1"/>
              </a:solidFill>
            </a:endParaRPr>
          </a:p>
          <a:p>
            <a:pPr algn="ctr"/>
            <a:r>
              <a:rPr lang="es-EC" sz="2400" b="1" dirty="0">
                <a:solidFill>
                  <a:schemeClr val="tx1"/>
                </a:solidFill>
              </a:rPr>
              <a:t>17H00 – 22H00</a:t>
            </a:r>
            <a:endParaRPr lang="es-ES" sz="2400" b="1" dirty="0">
              <a:solidFill>
                <a:schemeClr val="tx1"/>
              </a:solidFill>
            </a:endParaRPr>
          </a:p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121805" y="2085023"/>
            <a:ext cx="6499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u="sng" dirty="0"/>
              <a:t>PATRULLAJE 31 DE DICIEMBRE </a:t>
            </a:r>
            <a:endParaRPr lang="es-ES" sz="2800" b="1" u="sng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1150" y="3616229"/>
            <a:ext cx="1509700" cy="15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72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100676"/>
              </p:ext>
            </p:extLst>
          </p:nvPr>
        </p:nvGraphicFramePr>
        <p:xfrm>
          <a:off x="1894268" y="2538051"/>
          <a:ext cx="2116258" cy="309272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162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79991">
                <a:tc>
                  <a:txBody>
                    <a:bodyPr/>
                    <a:lstStyle/>
                    <a:p>
                      <a:pPr marL="46990" algn="ctr">
                        <a:lnSpc>
                          <a:spcPts val="1095"/>
                        </a:lnSpc>
                      </a:pPr>
                      <a:endParaRPr lang="es-EC" sz="1100" b="1" spc="5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6990" algn="ctr">
                        <a:lnSpc>
                          <a:spcPts val="1095"/>
                        </a:lnSpc>
                      </a:pPr>
                      <a:r>
                        <a:rPr lang="es-EC" sz="1100" b="1" spc="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SECRETARIA DE SEGURIDAD </a:t>
                      </a:r>
                      <a:endParaRPr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8996">
                <a:tc>
                  <a:txBody>
                    <a:bodyPr/>
                    <a:lstStyle/>
                    <a:p>
                      <a:pPr marL="46990" algn="ctr">
                        <a:lnSpc>
                          <a:spcPts val="1095"/>
                        </a:lnSpc>
                      </a:pPr>
                      <a:endParaRPr lang="es-EC" sz="1100" b="1" spc="5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6990" algn="ctr">
                        <a:lnSpc>
                          <a:spcPts val="1095"/>
                        </a:lnSpc>
                      </a:pPr>
                      <a:endParaRPr lang="es-EC" sz="1100" b="1" spc="5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6990" algn="ctr">
                        <a:lnSpc>
                          <a:spcPts val="1095"/>
                        </a:lnSpc>
                      </a:pPr>
                      <a:r>
                        <a:rPr lang="es-EC" sz="1100" b="1" spc="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CUERPO DE AGENTES METROPOLITANO </a:t>
                      </a:r>
                      <a:endParaRPr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6661">
                <a:tc>
                  <a:txBody>
                    <a:bodyPr/>
                    <a:lstStyle/>
                    <a:p>
                      <a:pPr marL="46990" algn="ctr">
                        <a:lnSpc>
                          <a:spcPts val="1095"/>
                        </a:lnSpc>
                      </a:pPr>
                      <a:endParaRPr lang="es-EC" sz="1100" b="1" spc="5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6990" algn="ctr">
                        <a:lnSpc>
                          <a:spcPts val="1095"/>
                        </a:lnSpc>
                      </a:pPr>
                      <a:r>
                        <a:rPr lang="es-EC" sz="1100" b="1" spc="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AGENCIA</a:t>
                      </a:r>
                      <a:r>
                        <a:rPr lang="es-EC" sz="1100" b="1" spc="5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METROPOLITANA DE CONTROL</a:t>
                      </a:r>
                      <a:endParaRPr lang="es-EC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7079">
                <a:tc>
                  <a:txBody>
                    <a:bodyPr/>
                    <a:lstStyle/>
                    <a:p>
                      <a:pPr marL="47625" algn="ctr">
                        <a:lnSpc>
                          <a:spcPts val="1095"/>
                        </a:lnSpc>
                      </a:pPr>
                      <a:endParaRPr lang="es-EC" sz="1100" b="1" spc="-1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7625" algn="ctr">
                        <a:lnSpc>
                          <a:spcPts val="1095"/>
                        </a:lnSpc>
                      </a:pPr>
                      <a:endParaRPr lang="es-EC" sz="1100" b="1" spc="-1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7625" algn="ctr">
                        <a:lnSpc>
                          <a:spcPts val="1095"/>
                        </a:lnSpc>
                      </a:pPr>
                      <a:r>
                        <a:rPr lang="es-EC" sz="1100" b="1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POLICIA NACIONAL </a:t>
                      </a:r>
                      <a:endParaRPr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1894268" y="507013"/>
            <a:ext cx="82876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spc="-5" dirty="0">
                <a:solidFill>
                  <a:srgbClr val="312782"/>
                </a:solidFill>
                <a:latin typeface="Montserrat Black"/>
                <a:cs typeface="Montserrat Black"/>
              </a:rPr>
              <a:t>FERIADO DE NAVIDAD Y FIN DE AÑO</a:t>
            </a:r>
            <a:br>
              <a:rPr lang="es-ES" sz="3200" b="1" spc="-5" dirty="0">
                <a:solidFill>
                  <a:srgbClr val="312782"/>
                </a:solidFill>
                <a:latin typeface="Montserrat Black"/>
                <a:cs typeface="Montserrat Black"/>
              </a:rPr>
            </a:br>
            <a:r>
              <a:rPr lang="es-ES" sz="3200" b="1" dirty="0">
                <a:solidFill>
                  <a:srgbClr val="312782"/>
                </a:solidFill>
                <a:latin typeface="Montserrat Black"/>
                <a:cs typeface="Montserrat Black"/>
              </a:rPr>
              <a:t>DEL 23  DE DICIEMBRE AL 02 DE</a:t>
            </a:r>
            <a:r>
              <a:rPr lang="es-ES" sz="3200" b="1" spc="-65" dirty="0">
                <a:solidFill>
                  <a:srgbClr val="312782"/>
                </a:solidFill>
                <a:latin typeface="Montserrat Black"/>
                <a:cs typeface="Montserrat Black"/>
              </a:rPr>
              <a:t> </a:t>
            </a:r>
            <a:r>
              <a:rPr lang="es-ES" sz="3200" b="1" dirty="0">
                <a:solidFill>
                  <a:srgbClr val="312782"/>
                </a:solidFill>
                <a:latin typeface="Montserrat Black"/>
                <a:cs typeface="Montserrat Black"/>
              </a:rPr>
              <a:t>ENERO</a:t>
            </a:r>
            <a:endParaRPr lang="es-ES" sz="3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894268" y="1830309"/>
            <a:ext cx="468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/>
              <a:t>NUMÉRICO DE PERSONAL </a:t>
            </a:r>
            <a:endParaRPr lang="es-ES" sz="24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4765805" y="3475005"/>
            <a:ext cx="3930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1182 AGENTES </a:t>
            </a:r>
            <a:endParaRPr lang="es-ES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4765805" y="2743186"/>
            <a:ext cx="3930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20 PERSONAS </a:t>
            </a:r>
            <a:endParaRPr lang="es-ES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4765805" y="4263297"/>
            <a:ext cx="3930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 100 PERSONAS </a:t>
            </a:r>
            <a:endParaRPr lang="es-ES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4765805" y="5051589"/>
            <a:ext cx="3930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800 POLICIAS </a:t>
            </a:r>
            <a:endParaRPr lang="es-ES" b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787" y="1976509"/>
            <a:ext cx="1533354" cy="153335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019" y="4295560"/>
            <a:ext cx="2082859" cy="117160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58" y="5786363"/>
            <a:ext cx="4099142" cy="85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30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452" y="1271834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04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214" y="2181895"/>
            <a:ext cx="8551572" cy="249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76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81120" y="2295144"/>
            <a:ext cx="1108075" cy="762000"/>
            <a:chOff x="1833372" y="1289304"/>
            <a:chExt cx="1108075" cy="762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3372" y="1289304"/>
              <a:ext cx="775715" cy="761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4351" y="1338071"/>
              <a:ext cx="886967" cy="664463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336361" y="2518275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92371" y="3112007"/>
            <a:ext cx="9834880" cy="0"/>
          </a:xfrm>
          <a:custGeom>
            <a:avLst/>
            <a:gdLst/>
            <a:ahLst/>
            <a:cxnLst/>
            <a:rect l="l" t="t" r="r" b="b"/>
            <a:pathLst>
              <a:path w="9834880">
                <a:moveTo>
                  <a:pt x="0" y="0"/>
                </a:moveTo>
                <a:lnTo>
                  <a:pt x="9834740" y="0"/>
                </a:lnTo>
              </a:path>
            </a:pathLst>
          </a:custGeom>
          <a:ln w="1219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856826" y="2493787"/>
            <a:ext cx="83604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Incrementos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afluencia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personas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hacia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los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centros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comerciales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fines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laborales,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recreacionales,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comerciales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5" dirty="0">
                <a:latin typeface="Calibri"/>
                <a:cs typeface="Calibri"/>
              </a:rPr>
              <a:t>financieros.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858844" y="3372612"/>
            <a:ext cx="1108075" cy="762000"/>
            <a:chOff x="1911096" y="2366772"/>
            <a:chExt cx="1108075" cy="76200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11096" y="2366772"/>
              <a:ext cx="775715" cy="7619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32076" y="2415540"/>
              <a:ext cx="886967" cy="6644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414065" y="3595127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70096" y="4187951"/>
            <a:ext cx="9834880" cy="0"/>
          </a:xfrm>
          <a:custGeom>
            <a:avLst/>
            <a:gdLst/>
            <a:ahLst/>
            <a:cxnLst/>
            <a:rect l="l" t="t" r="r" b="b"/>
            <a:pathLst>
              <a:path w="9834880">
                <a:moveTo>
                  <a:pt x="0" y="0"/>
                </a:moveTo>
                <a:lnTo>
                  <a:pt x="9834740" y="0"/>
                </a:lnTo>
              </a:path>
            </a:pathLst>
          </a:custGeom>
          <a:ln w="1219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934530" y="3602409"/>
            <a:ext cx="7688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Incremento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incidentes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robos,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hurtos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intimidación,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mendicidad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estafas.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781120" y="4581144"/>
            <a:ext cx="1108075" cy="762000"/>
            <a:chOff x="1833372" y="3575304"/>
            <a:chExt cx="1108075" cy="762000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33372" y="3575304"/>
              <a:ext cx="775715" cy="76199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54351" y="3624071"/>
              <a:ext cx="886967" cy="664463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2336361" y="4804153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892371" y="5398007"/>
            <a:ext cx="9834880" cy="0"/>
          </a:xfrm>
          <a:custGeom>
            <a:avLst/>
            <a:gdLst/>
            <a:ahLst/>
            <a:cxnLst/>
            <a:rect l="l" t="t" r="r" b="b"/>
            <a:pathLst>
              <a:path w="9834880">
                <a:moveTo>
                  <a:pt x="0" y="0"/>
                </a:moveTo>
                <a:lnTo>
                  <a:pt x="9834740" y="0"/>
                </a:lnTo>
              </a:path>
            </a:pathLst>
          </a:custGeom>
          <a:ln w="1219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856826" y="4811434"/>
            <a:ext cx="8509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Incremento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comercio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autónomo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regularizado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alrededores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centros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comerciales.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1875" y="2189987"/>
            <a:ext cx="993162" cy="973637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8787" y="3514057"/>
            <a:ext cx="691895" cy="614745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2484" y="4466843"/>
            <a:ext cx="1264920" cy="986040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58" y="5786363"/>
            <a:ext cx="4099142" cy="859909"/>
          </a:xfrm>
          <a:prstGeom prst="rect">
            <a:avLst/>
          </a:prstGeom>
        </p:spPr>
      </p:pic>
      <p:sp>
        <p:nvSpPr>
          <p:cNvPr id="31" name="Rectángulo 30"/>
          <p:cNvSpPr/>
          <p:nvPr/>
        </p:nvSpPr>
        <p:spPr>
          <a:xfrm>
            <a:off x="2400496" y="1046610"/>
            <a:ext cx="74114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spc="-5" dirty="0" smtClean="0">
                <a:solidFill>
                  <a:srgbClr val="312782"/>
                </a:solidFill>
                <a:latin typeface="Montserrat Black"/>
              </a:rPr>
              <a:t>ALERTAS CONSIDERADAS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619882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7288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b="1" spc="-5" dirty="0">
                <a:solidFill>
                  <a:srgbClr val="312782"/>
                </a:solidFill>
                <a:latin typeface="Montserrat Black"/>
                <a:cs typeface="Montserrat Black"/>
              </a:rPr>
              <a:t>FERIADO DE NAVIDAD Y FIN DE AÑO</a:t>
            </a:r>
            <a:br>
              <a:rPr lang="es-ES" sz="3600" b="1" spc="-5" dirty="0">
                <a:solidFill>
                  <a:srgbClr val="312782"/>
                </a:solidFill>
                <a:latin typeface="Montserrat Black"/>
                <a:cs typeface="Montserrat Black"/>
              </a:rPr>
            </a:br>
            <a:r>
              <a:rPr lang="es-ES" sz="3600" b="1" dirty="0">
                <a:solidFill>
                  <a:srgbClr val="312782"/>
                </a:solidFill>
                <a:latin typeface="Montserrat Black"/>
                <a:cs typeface="Montserrat Black"/>
              </a:rPr>
              <a:t>DEL 23  DE DICIEMBRE AL 02 DE</a:t>
            </a:r>
            <a:r>
              <a:rPr lang="es-ES" sz="3600" b="1" spc="-65" dirty="0">
                <a:solidFill>
                  <a:srgbClr val="312782"/>
                </a:solidFill>
                <a:latin typeface="Montserrat Black"/>
                <a:cs typeface="Montserrat Black"/>
              </a:rPr>
              <a:t> </a:t>
            </a:r>
            <a:r>
              <a:rPr lang="es-ES" sz="3600" b="1" dirty="0">
                <a:solidFill>
                  <a:srgbClr val="312782"/>
                </a:solidFill>
                <a:latin typeface="Montserrat Black"/>
                <a:cs typeface="Montserrat Black"/>
              </a:rPr>
              <a:t>ENERO </a:t>
            </a:r>
            <a:r>
              <a:rPr lang="es-ES" b="1" dirty="0">
                <a:solidFill>
                  <a:srgbClr val="312782"/>
                </a:solidFill>
                <a:latin typeface="Montserrat Black"/>
                <a:cs typeface="Montserrat Black"/>
              </a:rPr>
              <a:t/>
            </a:r>
            <a:br>
              <a:rPr lang="es-ES" b="1" dirty="0">
                <a:solidFill>
                  <a:srgbClr val="312782"/>
                </a:solidFill>
                <a:latin typeface="Montserrat Black"/>
                <a:cs typeface="Montserrat Black"/>
              </a:rPr>
            </a:br>
            <a:r>
              <a:rPr lang="es-ES" sz="2800" dirty="0">
                <a:solidFill>
                  <a:srgbClr val="312782"/>
                </a:solidFill>
                <a:latin typeface="Montserrat Black"/>
                <a:cs typeface="Montserrat Black"/>
              </a:rPr>
              <a:t/>
            </a:r>
            <a:br>
              <a:rPr lang="es-ES" sz="2800" dirty="0">
                <a:solidFill>
                  <a:srgbClr val="312782"/>
                </a:solidFill>
                <a:latin typeface="Montserrat Black"/>
                <a:cs typeface="Montserrat Black"/>
              </a:rPr>
            </a:br>
            <a:endParaRPr lang="es-ES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665669"/>
              </p:ext>
            </p:extLst>
          </p:nvPr>
        </p:nvGraphicFramePr>
        <p:xfrm>
          <a:off x="1894268" y="2538052"/>
          <a:ext cx="1774353" cy="273127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743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8833">
                <a:tc>
                  <a:txBody>
                    <a:bodyPr/>
                    <a:lstStyle/>
                    <a:p>
                      <a:pPr marL="46990" algn="ctr">
                        <a:lnSpc>
                          <a:spcPts val="1095"/>
                        </a:lnSpc>
                      </a:pPr>
                      <a:endParaRPr lang="es-EC" sz="1100" b="1" spc="5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6990" algn="ctr">
                        <a:lnSpc>
                          <a:spcPts val="1095"/>
                        </a:lnSpc>
                      </a:pPr>
                      <a:r>
                        <a:rPr lang="es-EC" sz="1100" b="1" spc="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SECRETARIA DE SEGURIDAD </a:t>
                      </a:r>
                      <a:endParaRPr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7436">
                <a:tc>
                  <a:txBody>
                    <a:bodyPr/>
                    <a:lstStyle/>
                    <a:p>
                      <a:pPr marL="46990" algn="ctr">
                        <a:lnSpc>
                          <a:spcPts val="1095"/>
                        </a:lnSpc>
                      </a:pPr>
                      <a:endParaRPr lang="es-EC" sz="1100" b="1" spc="5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6990" algn="ctr">
                        <a:lnSpc>
                          <a:spcPts val="1095"/>
                        </a:lnSpc>
                      </a:pPr>
                      <a:endParaRPr lang="es-EC" sz="1100" b="1" spc="5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6990" algn="ctr">
                        <a:lnSpc>
                          <a:spcPts val="1095"/>
                        </a:lnSpc>
                      </a:pPr>
                      <a:r>
                        <a:rPr lang="es-EC" sz="1100" b="1" spc="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CUERPO DE AGENTES METROPOLITANO </a:t>
                      </a:r>
                      <a:endParaRPr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1217">
                <a:tc>
                  <a:txBody>
                    <a:bodyPr/>
                    <a:lstStyle/>
                    <a:p>
                      <a:pPr marL="46990" algn="ctr">
                        <a:lnSpc>
                          <a:spcPts val="1095"/>
                        </a:lnSpc>
                      </a:pPr>
                      <a:endParaRPr lang="es-EC" sz="1100" b="1" spc="5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6990" algn="ctr">
                        <a:lnSpc>
                          <a:spcPts val="1095"/>
                        </a:lnSpc>
                      </a:pPr>
                      <a:r>
                        <a:rPr lang="es-EC" sz="1100" b="1" spc="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AGENCIA</a:t>
                      </a:r>
                      <a:r>
                        <a:rPr lang="es-EC" sz="1100" b="1" spc="5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METROPOLITANA DE CONTROL</a:t>
                      </a:r>
                      <a:endParaRPr lang="es-EC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3792">
                <a:tc>
                  <a:txBody>
                    <a:bodyPr/>
                    <a:lstStyle/>
                    <a:p>
                      <a:pPr marL="47625" algn="ctr">
                        <a:lnSpc>
                          <a:spcPts val="1095"/>
                        </a:lnSpc>
                      </a:pPr>
                      <a:endParaRPr lang="es-EC" sz="1100" b="1" spc="-1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7625" algn="ctr">
                        <a:lnSpc>
                          <a:spcPts val="1095"/>
                        </a:lnSpc>
                      </a:pPr>
                      <a:endParaRPr lang="es-EC" sz="1100" b="1" spc="-1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7625" algn="ctr">
                        <a:lnSpc>
                          <a:spcPts val="1095"/>
                        </a:lnSpc>
                      </a:pPr>
                      <a:r>
                        <a:rPr lang="es-EC" sz="1100" b="1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POLICIA NACIONAL </a:t>
                      </a:r>
                      <a:endParaRPr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584672"/>
              </p:ext>
            </p:extLst>
          </p:nvPr>
        </p:nvGraphicFramePr>
        <p:xfrm>
          <a:off x="7163427" y="2497545"/>
          <a:ext cx="4190373" cy="233220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648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55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58244">
                <a:tc>
                  <a:txBody>
                    <a:bodyPr/>
                    <a:lstStyle/>
                    <a:p>
                      <a:pPr marL="46990" algn="ctr">
                        <a:lnSpc>
                          <a:spcPts val="1095"/>
                        </a:lnSpc>
                      </a:pPr>
                      <a:endParaRPr lang="es-EC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6990" algn="ctr">
                        <a:lnSpc>
                          <a:spcPts val="1095"/>
                        </a:lnSpc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CONCHA ACUSTICA </a:t>
                      </a:r>
                    </a:p>
                    <a:p>
                      <a:pPr marL="46990" algn="ctr">
                        <a:lnSpc>
                          <a:spcPts val="1095"/>
                        </a:lnSpc>
                      </a:pPr>
                      <a:endParaRPr lang="es-EC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6990" algn="ctr">
                        <a:lnSpc>
                          <a:spcPts val="1095"/>
                        </a:lnSpc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CONCIERTO DE ROCK </a:t>
                      </a:r>
                      <a:endParaRPr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ts val="1095"/>
                        </a:lnSpc>
                      </a:pPr>
                      <a:endParaRPr lang="es-ES" sz="1200" b="0" spc="5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6990" algn="ctr">
                        <a:lnSpc>
                          <a:spcPts val="1095"/>
                        </a:lnSpc>
                      </a:pPr>
                      <a:r>
                        <a:rPr lang="es-ES" sz="1200" b="0" spc="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VALLADO DESDE LAS 07H00 AM,</a:t>
                      </a:r>
                      <a:r>
                        <a:rPr lang="es-ES" sz="1200" b="0" spc="5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EVITAR REALIZAR CUALQUIER TIPO DE EVENTO</a:t>
                      </a:r>
                      <a:endParaRPr lang="es-ES" sz="1200" b="0" spc="5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73958">
                <a:tc>
                  <a:txBody>
                    <a:bodyPr/>
                    <a:lstStyle/>
                    <a:p>
                      <a:pPr marL="46990" algn="ctr">
                        <a:lnSpc>
                          <a:spcPts val="1095"/>
                        </a:lnSpc>
                      </a:pPr>
                      <a:endParaRPr lang="es-EC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6990" algn="ctr">
                        <a:lnSpc>
                          <a:spcPts val="1095"/>
                        </a:lnSpc>
                      </a:pPr>
                      <a:endParaRPr lang="es-EC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6990" algn="ctr">
                        <a:lnSpc>
                          <a:spcPts val="1095"/>
                        </a:lnSpc>
                      </a:pPr>
                      <a:endParaRPr lang="es-EC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6990" algn="ctr">
                        <a:lnSpc>
                          <a:spcPts val="1095"/>
                        </a:lnSpc>
                      </a:pPr>
                      <a:endParaRPr lang="es-EC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6990" algn="ctr">
                        <a:lnSpc>
                          <a:spcPts val="1095"/>
                        </a:lnSpc>
                      </a:pPr>
                      <a:r>
                        <a:rPr lang="es-EC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MARISCAL </a:t>
                      </a:r>
                    </a:p>
                    <a:p>
                      <a:pPr marL="46990" algn="ctr">
                        <a:lnSpc>
                          <a:spcPts val="1095"/>
                        </a:lnSpc>
                      </a:pPr>
                      <a:r>
                        <a:rPr lang="es-EC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FESTIVAL </a:t>
                      </a:r>
                      <a:r>
                        <a:rPr lang="es-EC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AÑOS VIEJOS </a:t>
                      </a:r>
                      <a:endParaRPr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ts val="1095"/>
                        </a:lnSpc>
                      </a:pPr>
                      <a:endParaRPr lang="es-EC" sz="1200" spc="5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7625" algn="ctr">
                        <a:lnSpc>
                          <a:spcPts val="1095"/>
                        </a:lnSpc>
                      </a:pPr>
                      <a:r>
                        <a:rPr lang="es-EC" sz="1200" spc="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</a:t>
                      </a:r>
                      <a:r>
                        <a:rPr lang="es-EC" sz="1200" spc="5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DESPLEGARA DESDE LAS 14H00 HASTA LAS 20H00 OPERATIVO ENTRE INSTITUCIONES MUNICIPALES Y GOBIERNO CENTRAL </a:t>
                      </a:r>
                      <a:endParaRPr lang="es-ES" sz="1200" spc="5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object 16"/>
          <p:cNvSpPr/>
          <p:nvPr/>
        </p:nvSpPr>
        <p:spPr>
          <a:xfrm>
            <a:off x="4116632" y="2529339"/>
            <a:ext cx="1189464" cy="11153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3"/>
          <p:cNvSpPr/>
          <p:nvPr/>
        </p:nvSpPr>
        <p:spPr>
          <a:xfrm>
            <a:off x="5306096" y="3903691"/>
            <a:ext cx="1636690" cy="1365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CuadroTexto 9"/>
          <p:cNvSpPr txBox="1"/>
          <p:nvPr/>
        </p:nvSpPr>
        <p:spPr>
          <a:xfrm>
            <a:off x="1772477" y="1808704"/>
            <a:ext cx="254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/>
              <a:t>INSTITUCIONES</a:t>
            </a:r>
            <a:endParaRPr lang="es-ES" sz="24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071573" y="1802225"/>
            <a:ext cx="4596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/>
              <a:t>EVENTOS CRÍTICOS ( 31 DICIEMBRE) </a:t>
            </a:r>
            <a:endParaRPr lang="es-ES" sz="2000" b="1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58" y="5786363"/>
            <a:ext cx="4099142" cy="85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37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808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3200" b="1" spc="-5" dirty="0">
                <a:solidFill>
                  <a:srgbClr val="312782"/>
                </a:solidFill>
                <a:latin typeface="Montserrat Black"/>
                <a:cs typeface="Montserrat Black"/>
              </a:rPr>
              <a:t>FERIADO DE NAVIDAD Y FIN DE AÑO</a:t>
            </a:r>
            <a:br>
              <a:rPr lang="es-ES" sz="3200" b="1" spc="-5" dirty="0">
                <a:solidFill>
                  <a:srgbClr val="312782"/>
                </a:solidFill>
                <a:latin typeface="Montserrat Black"/>
                <a:cs typeface="Montserrat Black"/>
              </a:rPr>
            </a:br>
            <a:r>
              <a:rPr lang="es-ES" sz="3200" b="1" dirty="0">
                <a:solidFill>
                  <a:srgbClr val="312782"/>
                </a:solidFill>
                <a:latin typeface="Montserrat Black"/>
                <a:cs typeface="Montserrat Black"/>
              </a:rPr>
              <a:t>DEL 23  DE DICIEMBRE AL 02 DE</a:t>
            </a:r>
            <a:r>
              <a:rPr lang="es-ES" sz="3200" b="1" spc="-65" dirty="0">
                <a:solidFill>
                  <a:srgbClr val="312782"/>
                </a:solidFill>
                <a:latin typeface="Montserrat Black"/>
                <a:cs typeface="Montserrat Black"/>
              </a:rPr>
              <a:t> </a:t>
            </a:r>
            <a:r>
              <a:rPr lang="es-ES" sz="3200" b="1" dirty="0">
                <a:solidFill>
                  <a:srgbClr val="312782"/>
                </a:solidFill>
                <a:latin typeface="Montserrat Black"/>
                <a:cs typeface="Montserrat Black"/>
              </a:rPr>
              <a:t>ENERO</a:t>
            </a:r>
            <a:endParaRPr lang="es-ES" sz="3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1379030" y="1675356"/>
            <a:ext cx="4712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u="sng" dirty="0"/>
              <a:t>INTERVENCION CENTRO HISTÓRICO</a:t>
            </a:r>
            <a:endParaRPr lang="es-ES" sz="2400" b="1" u="sng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748038"/>
              </p:ext>
            </p:extLst>
          </p:nvPr>
        </p:nvGraphicFramePr>
        <p:xfrm>
          <a:off x="1379030" y="2604736"/>
          <a:ext cx="6400404" cy="2994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2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002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9034">
                <a:tc>
                  <a:txBody>
                    <a:bodyPr/>
                    <a:lstStyle/>
                    <a:p>
                      <a:pPr algn="ctr"/>
                      <a:r>
                        <a:rPr lang="es-EC" b="1" dirty="0">
                          <a:solidFill>
                            <a:schemeClr val="tx1"/>
                          </a:solidFill>
                        </a:rPr>
                        <a:t>23</a:t>
                      </a:r>
                      <a:r>
                        <a:rPr lang="es-EC" b="1" baseline="0" dirty="0">
                          <a:solidFill>
                            <a:schemeClr val="tx1"/>
                          </a:solidFill>
                        </a:rPr>
                        <a:t> DE DICIEMBRE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>
                          <a:solidFill>
                            <a:schemeClr val="tx1"/>
                          </a:solidFill>
                        </a:rPr>
                        <a:t>09H00</a:t>
                      </a:r>
                      <a:r>
                        <a:rPr lang="es-EC" b="1" baseline="0" dirty="0">
                          <a:solidFill>
                            <a:schemeClr val="tx1"/>
                          </a:solidFill>
                        </a:rPr>
                        <a:t> – 17H00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9034">
                <a:tc>
                  <a:txBody>
                    <a:bodyPr/>
                    <a:lstStyle/>
                    <a:p>
                      <a:pPr algn="ctr"/>
                      <a:r>
                        <a:rPr lang="es-EC" b="1" dirty="0"/>
                        <a:t>24 DE DICIEMBRE</a:t>
                      </a:r>
                      <a:endParaRPr lang="es-ES" b="1" dirty="0"/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b="1" dirty="0">
                          <a:solidFill>
                            <a:schemeClr val="tx1"/>
                          </a:solidFill>
                        </a:rPr>
                        <a:t>09H00</a:t>
                      </a:r>
                      <a:r>
                        <a:rPr lang="es-EC" b="1" baseline="0" dirty="0">
                          <a:solidFill>
                            <a:schemeClr val="tx1"/>
                          </a:solidFill>
                        </a:rPr>
                        <a:t> – 17H00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9034">
                <a:tc>
                  <a:txBody>
                    <a:bodyPr/>
                    <a:lstStyle/>
                    <a:p>
                      <a:pPr algn="ctr"/>
                      <a:r>
                        <a:rPr lang="es-EC" b="1" dirty="0"/>
                        <a:t>26 DE DICIEMBRE </a:t>
                      </a:r>
                      <a:endParaRPr lang="es-ES" b="1" dirty="0"/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b="1" dirty="0">
                          <a:solidFill>
                            <a:schemeClr val="tx1"/>
                          </a:solidFill>
                        </a:rPr>
                        <a:t>09H00</a:t>
                      </a:r>
                      <a:r>
                        <a:rPr lang="es-EC" b="1" baseline="0" dirty="0">
                          <a:solidFill>
                            <a:schemeClr val="tx1"/>
                          </a:solidFill>
                        </a:rPr>
                        <a:t> – 17H00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9034">
                <a:tc>
                  <a:txBody>
                    <a:bodyPr/>
                    <a:lstStyle/>
                    <a:p>
                      <a:pPr algn="ctr"/>
                      <a:r>
                        <a:rPr lang="es-EC" b="1" dirty="0"/>
                        <a:t>30 DE DICIEMBRE</a:t>
                      </a:r>
                      <a:endParaRPr lang="es-ES" b="1" dirty="0"/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b="1" dirty="0">
                          <a:solidFill>
                            <a:schemeClr val="tx1"/>
                          </a:solidFill>
                        </a:rPr>
                        <a:t>09H00</a:t>
                      </a:r>
                      <a:r>
                        <a:rPr lang="es-EC" b="1" baseline="0" dirty="0">
                          <a:solidFill>
                            <a:schemeClr val="tx1"/>
                          </a:solidFill>
                        </a:rPr>
                        <a:t> – 17H00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9034">
                <a:tc>
                  <a:txBody>
                    <a:bodyPr/>
                    <a:lstStyle/>
                    <a:p>
                      <a:pPr algn="ctr"/>
                      <a:r>
                        <a:rPr lang="es-EC" b="1" dirty="0"/>
                        <a:t>31 DE DICIEMBRE </a:t>
                      </a:r>
                      <a:endParaRPr lang="es-ES" b="1" dirty="0"/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b="1" dirty="0">
                          <a:solidFill>
                            <a:schemeClr val="tx1"/>
                          </a:solidFill>
                        </a:rPr>
                        <a:t>09H00</a:t>
                      </a:r>
                      <a:r>
                        <a:rPr lang="es-EC" b="1" baseline="0" dirty="0">
                          <a:solidFill>
                            <a:schemeClr val="tx1"/>
                          </a:solidFill>
                        </a:rPr>
                        <a:t> – 17H00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9034">
                <a:tc>
                  <a:txBody>
                    <a:bodyPr/>
                    <a:lstStyle/>
                    <a:p>
                      <a:pPr algn="ctr"/>
                      <a:r>
                        <a:rPr lang="es-EC" b="1" dirty="0"/>
                        <a:t>02 DE ENERO </a:t>
                      </a:r>
                      <a:endParaRPr lang="es-ES" b="1" dirty="0"/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b="1" dirty="0">
                          <a:solidFill>
                            <a:schemeClr val="tx1"/>
                          </a:solidFill>
                        </a:rPr>
                        <a:t>09H00</a:t>
                      </a:r>
                      <a:r>
                        <a:rPr lang="es-EC" b="1" baseline="0" dirty="0">
                          <a:solidFill>
                            <a:schemeClr val="tx1"/>
                          </a:solidFill>
                        </a:rPr>
                        <a:t> – 17H00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387" y="1950905"/>
            <a:ext cx="1440000" cy="144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4058367"/>
            <a:ext cx="1440000" cy="144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58" y="5786363"/>
            <a:ext cx="4099142" cy="85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13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808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3200" b="1" spc="-5" dirty="0">
                <a:solidFill>
                  <a:srgbClr val="312782"/>
                </a:solidFill>
                <a:latin typeface="Montserrat Black"/>
                <a:cs typeface="Montserrat Black"/>
              </a:rPr>
              <a:t>FERIADO DE NAVIDAD Y FIN DE AÑO</a:t>
            </a:r>
            <a:br>
              <a:rPr lang="es-ES" sz="3200" b="1" spc="-5" dirty="0">
                <a:solidFill>
                  <a:srgbClr val="312782"/>
                </a:solidFill>
                <a:latin typeface="Montserrat Black"/>
                <a:cs typeface="Montserrat Black"/>
              </a:rPr>
            </a:br>
            <a:r>
              <a:rPr lang="es-ES" sz="3200" b="1" dirty="0">
                <a:solidFill>
                  <a:srgbClr val="312782"/>
                </a:solidFill>
                <a:latin typeface="Montserrat Black"/>
                <a:cs typeface="Montserrat Black"/>
              </a:rPr>
              <a:t>DEL 23  DE DICIEMBRE AL 02 DE</a:t>
            </a:r>
            <a:r>
              <a:rPr lang="es-ES" sz="3200" b="1" spc="-65" dirty="0">
                <a:solidFill>
                  <a:srgbClr val="312782"/>
                </a:solidFill>
                <a:latin typeface="Montserrat Black"/>
                <a:cs typeface="Montserrat Black"/>
              </a:rPr>
              <a:t> </a:t>
            </a:r>
            <a:r>
              <a:rPr lang="es-ES" sz="3200" b="1" dirty="0">
                <a:solidFill>
                  <a:srgbClr val="312782"/>
                </a:solidFill>
                <a:latin typeface="Montserrat Black"/>
                <a:cs typeface="Montserrat Black"/>
              </a:rPr>
              <a:t>ENERO</a:t>
            </a:r>
            <a:endParaRPr lang="es-ES" sz="3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1379030" y="1675356"/>
            <a:ext cx="4712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u="sng" dirty="0" smtClean="0"/>
              <a:t>INTERVENCIÓN </a:t>
            </a:r>
            <a:r>
              <a:rPr lang="es-EC" sz="2400" b="1" u="sng" dirty="0"/>
              <a:t>AV. SHIRIS</a:t>
            </a:r>
            <a:endParaRPr lang="es-ES" sz="2400" b="1" u="sng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785439"/>
              </p:ext>
            </p:extLst>
          </p:nvPr>
        </p:nvGraphicFramePr>
        <p:xfrm>
          <a:off x="1379030" y="2604736"/>
          <a:ext cx="6400404" cy="2994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2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002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9034">
                <a:tc>
                  <a:txBody>
                    <a:bodyPr/>
                    <a:lstStyle/>
                    <a:p>
                      <a:pPr algn="ctr"/>
                      <a:r>
                        <a:rPr lang="es-EC" b="1" dirty="0">
                          <a:solidFill>
                            <a:schemeClr val="tx1"/>
                          </a:solidFill>
                        </a:rPr>
                        <a:t>23</a:t>
                      </a:r>
                      <a:r>
                        <a:rPr lang="es-EC" b="1" baseline="0" dirty="0">
                          <a:solidFill>
                            <a:schemeClr val="tx1"/>
                          </a:solidFill>
                        </a:rPr>
                        <a:t> DE DICIEMBRE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>
                          <a:solidFill>
                            <a:schemeClr val="tx1"/>
                          </a:solidFill>
                        </a:rPr>
                        <a:t>17H00</a:t>
                      </a:r>
                      <a:r>
                        <a:rPr lang="es-EC" b="1" baseline="0" dirty="0">
                          <a:solidFill>
                            <a:schemeClr val="tx1"/>
                          </a:solidFill>
                        </a:rPr>
                        <a:t> – 21H00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9034">
                <a:tc>
                  <a:txBody>
                    <a:bodyPr/>
                    <a:lstStyle/>
                    <a:p>
                      <a:pPr algn="ctr"/>
                      <a:r>
                        <a:rPr lang="es-EC" b="1" dirty="0"/>
                        <a:t>24 DE DICIEMBRE</a:t>
                      </a:r>
                      <a:endParaRPr lang="es-ES" b="1" dirty="0"/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>
                          <a:solidFill>
                            <a:schemeClr val="tx1"/>
                          </a:solidFill>
                        </a:rPr>
                        <a:t>17H00</a:t>
                      </a:r>
                      <a:r>
                        <a:rPr lang="es-EC" b="1" baseline="0" dirty="0">
                          <a:solidFill>
                            <a:schemeClr val="tx1"/>
                          </a:solidFill>
                        </a:rPr>
                        <a:t> – 21H00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9034">
                <a:tc>
                  <a:txBody>
                    <a:bodyPr/>
                    <a:lstStyle/>
                    <a:p>
                      <a:pPr algn="ctr"/>
                      <a:r>
                        <a:rPr lang="es-EC" b="1" dirty="0"/>
                        <a:t>26 DE DICIEMBRE </a:t>
                      </a:r>
                      <a:endParaRPr lang="es-ES" b="1" dirty="0"/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>
                          <a:solidFill>
                            <a:schemeClr val="tx1"/>
                          </a:solidFill>
                        </a:rPr>
                        <a:t>17H00</a:t>
                      </a:r>
                      <a:r>
                        <a:rPr lang="es-EC" b="1" baseline="0" dirty="0">
                          <a:solidFill>
                            <a:schemeClr val="tx1"/>
                          </a:solidFill>
                        </a:rPr>
                        <a:t> – 21H00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9034">
                <a:tc>
                  <a:txBody>
                    <a:bodyPr/>
                    <a:lstStyle/>
                    <a:p>
                      <a:pPr algn="ctr"/>
                      <a:r>
                        <a:rPr lang="es-EC" b="1" dirty="0"/>
                        <a:t>30 DE DICIEMBRE</a:t>
                      </a:r>
                      <a:endParaRPr lang="es-ES" b="1" dirty="0"/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>
                          <a:solidFill>
                            <a:schemeClr val="tx1"/>
                          </a:solidFill>
                        </a:rPr>
                        <a:t>12H00</a:t>
                      </a:r>
                      <a:r>
                        <a:rPr lang="es-EC" b="1" baseline="0" dirty="0">
                          <a:solidFill>
                            <a:schemeClr val="tx1"/>
                          </a:solidFill>
                        </a:rPr>
                        <a:t> – 21H00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9034">
                <a:tc>
                  <a:txBody>
                    <a:bodyPr/>
                    <a:lstStyle/>
                    <a:p>
                      <a:pPr algn="ctr"/>
                      <a:r>
                        <a:rPr lang="es-EC" b="1" dirty="0"/>
                        <a:t>31 DE DICIEMBRE </a:t>
                      </a:r>
                      <a:endParaRPr lang="es-ES" b="1" dirty="0"/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>
                          <a:solidFill>
                            <a:schemeClr val="tx1"/>
                          </a:solidFill>
                        </a:rPr>
                        <a:t>12H00</a:t>
                      </a:r>
                      <a:r>
                        <a:rPr lang="es-EC" b="1" baseline="0" dirty="0">
                          <a:solidFill>
                            <a:schemeClr val="tx1"/>
                          </a:solidFill>
                        </a:rPr>
                        <a:t> – 21H00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9034">
                <a:tc>
                  <a:txBody>
                    <a:bodyPr/>
                    <a:lstStyle/>
                    <a:p>
                      <a:pPr algn="ctr"/>
                      <a:endParaRPr lang="es-ES" b="1" dirty="0"/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1" name="object 13"/>
          <p:cNvSpPr/>
          <p:nvPr/>
        </p:nvSpPr>
        <p:spPr>
          <a:xfrm>
            <a:off x="9270503" y="2937345"/>
            <a:ext cx="1835999" cy="1835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58" y="5786363"/>
            <a:ext cx="4099142" cy="85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30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624934" y="266383"/>
            <a:ext cx="74114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spc="-5" dirty="0">
                <a:solidFill>
                  <a:srgbClr val="312782"/>
                </a:solidFill>
                <a:latin typeface="Montserrat Black"/>
                <a:cs typeface="Montserrat Black"/>
              </a:rPr>
              <a:t>FERIADO DE NAVIDAD Y FIN DE AÑO</a:t>
            </a:r>
            <a:br>
              <a:rPr lang="es-ES" sz="2800" b="1" spc="-5" dirty="0">
                <a:solidFill>
                  <a:srgbClr val="312782"/>
                </a:solidFill>
                <a:latin typeface="Montserrat Black"/>
                <a:cs typeface="Montserrat Black"/>
              </a:rPr>
            </a:br>
            <a:r>
              <a:rPr lang="es-ES" sz="2800" b="1" dirty="0">
                <a:solidFill>
                  <a:srgbClr val="312782"/>
                </a:solidFill>
                <a:latin typeface="Montserrat Black"/>
                <a:cs typeface="Montserrat Black"/>
              </a:rPr>
              <a:t>DEL 23  DE DICIEMBRE AL 02 DE</a:t>
            </a:r>
            <a:r>
              <a:rPr lang="es-ES" sz="2800" b="1" spc="-65" dirty="0">
                <a:solidFill>
                  <a:srgbClr val="312782"/>
                </a:solidFill>
                <a:latin typeface="Montserrat Black"/>
                <a:cs typeface="Montserrat Black"/>
              </a:rPr>
              <a:t> </a:t>
            </a:r>
            <a:r>
              <a:rPr lang="es-ES" sz="2800" b="1" dirty="0">
                <a:solidFill>
                  <a:srgbClr val="312782"/>
                </a:solidFill>
                <a:latin typeface="Montserrat Black"/>
                <a:cs typeface="Montserrat Black"/>
              </a:rPr>
              <a:t>ENERO</a:t>
            </a:r>
            <a:endParaRPr lang="es-ES" sz="2800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346400"/>
              </p:ext>
            </p:extLst>
          </p:nvPr>
        </p:nvGraphicFramePr>
        <p:xfrm>
          <a:off x="950495" y="2547519"/>
          <a:ext cx="6400404" cy="1497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2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002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9034">
                <a:tc>
                  <a:txBody>
                    <a:bodyPr/>
                    <a:lstStyle/>
                    <a:p>
                      <a:pPr algn="ctr"/>
                      <a:r>
                        <a:rPr lang="es-EC" b="1" dirty="0">
                          <a:solidFill>
                            <a:schemeClr val="tx1"/>
                          </a:solidFill>
                        </a:rPr>
                        <a:t>29</a:t>
                      </a:r>
                      <a:r>
                        <a:rPr lang="es-EC" b="1" baseline="0" dirty="0">
                          <a:solidFill>
                            <a:schemeClr val="tx1"/>
                          </a:solidFill>
                        </a:rPr>
                        <a:t> DE DICIEMBRE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>
                          <a:solidFill>
                            <a:schemeClr val="tx1"/>
                          </a:solidFill>
                        </a:rPr>
                        <a:t>13H00</a:t>
                      </a:r>
                      <a:r>
                        <a:rPr lang="es-EC" b="1" baseline="0" dirty="0">
                          <a:solidFill>
                            <a:schemeClr val="tx1"/>
                          </a:solidFill>
                        </a:rPr>
                        <a:t> – 19H00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9034">
                <a:tc>
                  <a:txBody>
                    <a:bodyPr/>
                    <a:lstStyle/>
                    <a:p>
                      <a:pPr algn="ctr"/>
                      <a:r>
                        <a:rPr lang="es-EC" b="1" dirty="0"/>
                        <a:t>30 DE DICIEMBRE</a:t>
                      </a:r>
                      <a:endParaRPr lang="es-ES" b="1" dirty="0"/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>
                          <a:solidFill>
                            <a:schemeClr val="tx1"/>
                          </a:solidFill>
                        </a:rPr>
                        <a:t>13H00</a:t>
                      </a:r>
                      <a:r>
                        <a:rPr lang="es-EC" b="1" baseline="0" dirty="0">
                          <a:solidFill>
                            <a:schemeClr val="tx1"/>
                          </a:solidFill>
                        </a:rPr>
                        <a:t> – 19H00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9034">
                <a:tc>
                  <a:txBody>
                    <a:bodyPr/>
                    <a:lstStyle/>
                    <a:p>
                      <a:pPr algn="ctr"/>
                      <a:r>
                        <a:rPr lang="es-EC" b="1" dirty="0"/>
                        <a:t>31 DE DICIEMBRE </a:t>
                      </a:r>
                      <a:endParaRPr lang="es-ES" b="1" dirty="0"/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>
                          <a:solidFill>
                            <a:schemeClr val="tx1"/>
                          </a:solidFill>
                        </a:rPr>
                        <a:t>13H00</a:t>
                      </a:r>
                      <a:r>
                        <a:rPr lang="es-EC" b="1" baseline="0" dirty="0">
                          <a:solidFill>
                            <a:schemeClr val="tx1"/>
                          </a:solidFill>
                        </a:rPr>
                        <a:t> – 18H00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171074" y="1732547"/>
            <a:ext cx="556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OPERATIVOS </a:t>
            </a:r>
            <a:r>
              <a:rPr lang="es-EC" sz="2400" b="1" dirty="0"/>
              <a:t>DE PIROTÉCNIA </a:t>
            </a:r>
            <a:endParaRPr lang="es-ES" sz="2400" b="1" dirty="0"/>
          </a:p>
        </p:txBody>
      </p:sp>
      <p:sp>
        <p:nvSpPr>
          <p:cNvPr id="9" name="object 13"/>
          <p:cNvSpPr/>
          <p:nvPr/>
        </p:nvSpPr>
        <p:spPr>
          <a:xfrm>
            <a:off x="8755149" y="2547519"/>
            <a:ext cx="1816598" cy="14971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58" y="5786363"/>
            <a:ext cx="4099142" cy="85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41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624934" y="266383"/>
            <a:ext cx="74114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spc="-5" dirty="0">
                <a:solidFill>
                  <a:srgbClr val="312782"/>
                </a:solidFill>
                <a:latin typeface="Montserrat Black"/>
                <a:cs typeface="Montserrat Black"/>
              </a:rPr>
              <a:t>FERIADO DE NAVIDAD Y FIN DE AÑO</a:t>
            </a:r>
            <a:br>
              <a:rPr lang="es-ES" sz="2800" b="1" spc="-5" dirty="0">
                <a:solidFill>
                  <a:srgbClr val="312782"/>
                </a:solidFill>
                <a:latin typeface="Montserrat Black"/>
                <a:cs typeface="Montserrat Black"/>
              </a:rPr>
            </a:br>
            <a:r>
              <a:rPr lang="es-ES" sz="2800" b="1" dirty="0">
                <a:solidFill>
                  <a:srgbClr val="312782"/>
                </a:solidFill>
                <a:latin typeface="Montserrat Black"/>
                <a:cs typeface="Montserrat Black"/>
              </a:rPr>
              <a:t>DEL 23  DE DICIEMBRE AL 02 DE</a:t>
            </a:r>
            <a:r>
              <a:rPr lang="es-ES" sz="2800" b="1" spc="-65" dirty="0">
                <a:solidFill>
                  <a:srgbClr val="312782"/>
                </a:solidFill>
                <a:latin typeface="Montserrat Black"/>
                <a:cs typeface="Montserrat Black"/>
              </a:rPr>
              <a:t> </a:t>
            </a:r>
            <a:r>
              <a:rPr lang="es-ES" sz="2800" b="1" dirty="0">
                <a:solidFill>
                  <a:srgbClr val="312782"/>
                </a:solidFill>
                <a:latin typeface="Montserrat Black"/>
                <a:cs typeface="Montserrat Black"/>
              </a:rPr>
              <a:t>ENERO</a:t>
            </a:r>
            <a:endParaRPr lang="es-ES" sz="2800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43271"/>
              </p:ext>
            </p:extLst>
          </p:nvPr>
        </p:nvGraphicFramePr>
        <p:xfrm>
          <a:off x="950495" y="2547519"/>
          <a:ext cx="6400404" cy="1497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2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002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9034">
                <a:tc>
                  <a:txBody>
                    <a:bodyPr/>
                    <a:lstStyle/>
                    <a:p>
                      <a:pPr algn="ctr"/>
                      <a:r>
                        <a:rPr lang="es-EC" b="1" dirty="0">
                          <a:solidFill>
                            <a:schemeClr val="tx1"/>
                          </a:solidFill>
                        </a:rPr>
                        <a:t>29</a:t>
                      </a:r>
                      <a:r>
                        <a:rPr lang="es-EC" b="1" baseline="0" dirty="0">
                          <a:solidFill>
                            <a:schemeClr val="tx1"/>
                          </a:solidFill>
                        </a:rPr>
                        <a:t> DE DICIEMBRE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>
                          <a:solidFill>
                            <a:schemeClr val="tx1"/>
                          </a:solidFill>
                        </a:rPr>
                        <a:t>14H00</a:t>
                      </a:r>
                      <a:r>
                        <a:rPr lang="es-EC" b="1" baseline="0" dirty="0">
                          <a:solidFill>
                            <a:schemeClr val="tx1"/>
                          </a:solidFill>
                        </a:rPr>
                        <a:t> – 20H00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9034">
                <a:tc>
                  <a:txBody>
                    <a:bodyPr/>
                    <a:lstStyle/>
                    <a:p>
                      <a:pPr algn="ctr"/>
                      <a:r>
                        <a:rPr lang="es-EC" b="1" dirty="0"/>
                        <a:t>30 DE DICIEMBRE</a:t>
                      </a:r>
                      <a:endParaRPr lang="es-ES" b="1" dirty="0"/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>
                          <a:solidFill>
                            <a:schemeClr val="tx1"/>
                          </a:solidFill>
                        </a:rPr>
                        <a:t>14H00</a:t>
                      </a:r>
                      <a:r>
                        <a:rPr lang="es-EC" b="1" baseline="0" dirty="0">
                          <a:solidFill>
                            <a:schemeClr val="tx1"/>
                          </a:solidFill>
                        </a:rPr>
                        <a:t> – 20H00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9034">
                <a:tc>
                  <a:txBody>
                    <a:bodyPr/>
                    <a:lstStyle/>
                    <a:p>
                      <a:pPr algn="ctr"/>
                      <a:r>
                        <a:rPr lang="es-EC" b="1" dirty="0"/>
                        <a:t>31 DE DICIEMBRE </a:t>
                      </a:r>
                      <a:endParaRPr lang="es-ES" b="1" dirty="0"/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>
                          <a:solidFill>
                            <a:schemeClr val="tx1"/>
                          </a:solidFill>
                        </a:rPr>
                        <a:t>14H00</a:t>
                      </a:r>
                      <a:r>
                        <a:rPr lang="es-EC" b="1" baseline="0" dirty="0">
                          <a:solidFill>
                            <a:schemeClr val="tx1"/>
                          </a:solidFill>
                        </a:rPr>
                        <a:t> – 20H00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171074" y="1732547"/>
            <a:ext cx="556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/>
              <a:t>OPERATIVO CENTROS COMERCIALES </a:t>
            </a:r>
            <a:endParaRPr lang="es-ES" sz="2400" b="1" dirty="0"/>
          </a:p>
        </p:txBody>
      </p:sp>
      <p:sp>
        <p:nvSpPr>
          <p:cNvPr id="10" name="object 16"/>
          <p:cNvSpPr/>
          <p:nvPr/>
        </p:nvSpPr>
        <p:spPr>
          <a:xfrm>
            <a:off x="8691788" y="2724731"/>
            <a:ext cx="2689198" cy="239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260787"/>
              </p:ext>
            </p:extLst>
          </p:nvPr>
        </p:nvGraphicFramePr>
        <p:xfrm>
          <a:off x="950495" y="2656638"/>
          <a:ext cx="6400404" cy="2994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2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002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9034">
                <a:tc>
                  <a:txBody>
                    <a:bodyPr/>
                    <a:lstStyle/>
                    <a:p>
                      <a:pPr algn="ctr"/>
                      <a:r>
                        <a:rPr lang="es-EC" b="1" dirty="0">
                          <a:solidFill>
                            <a:schemeClr val="tx1"/>
                          </a:solidFill>
                        </a:rPr>
                        <a:t>23</a:t>
                      </a:r>
                      <a:r>
                        <a:rPr lang="es-EC" b="1" baseline="0" dirty="0">
                          <a:solidFill>
                            <a:schemeClr val="tx1"/>
                          </a:solidFill>
                        </a:rPr>
                        <a:t> DE DICIEMBRE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>
                          <a:solidFill>
                            <a:schemeClr val="tx1"/>
                          </a:solidFill>
                        </a:rPr>
                        <a:t>12H00</a:t>
                      </a:r>
                      <a:r>
                        <a:rPr lang="es-EC" b="1" baseline="0" dirty="0">
                          <a:solidFill>
                            <a:schemeClr val="tx1"/>
                          </a:solidFill>
                        </a:rPr>
                        <a:t> – 20H00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9034">
                <a:tc>
                  <a:txBody>
                    <a:bodyPr/>
                    <a:lstStyle/>
                    <a:p>
                      <a:pPr algn="ctr"/>
                      <a:r>
                        <a:rPr lang="es-EC" b="1" dirty="0"/>
                        <a:t>24 DE DICIEMBRE</a:t>
                      </a:r>
                      <a:endParaRPr lang="es-ES" b="1" dirty="0"/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>
                          <a:solidFill>
                            <a:schemeClr val="tx1"/>
                          </a:solidFill>
                        </a:rPr>
                        <a:t>12H00</a:t>
                      </a:r>
                      <a:r>
                        <a:rPr lang="es-EC" b="1" baseline="0" dirty="0">
                          <a:solidFill>
                            <a:schemeClr val="tx1"/>
                          </a:solidFill>
                        </a:rPr>
                        <a:t> – 20H00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9034">
                <a:tc>
                  <a:txBody>
                    <a:bodyPr/>
                    <a:lstStyle/>
                    <a:p>
                      <a:pPr algn="ctr"/>
                      <a:r>
                        <a:rPr lang="es-EC" b="1" dirty="0"/>
                        <a:t>26 DE DICIEMBRE </a:t>
                      </a:r>
                      <a:endParaRPr lang="es-ES" b="1" dirty="0"/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>
                          <a:solidFill>
                            <a:schemeClr val="tx1"/>
                          </a:solidFill>
                        </a:rPr>
                        <a:t>12H00</a:t>
                      </a:r>
                      <a:r>
                        <a:rPr lang="es-EC" b="1" baseline="0" dirty="0">
                          <a:solidFill>
                            <a:schemeClr val="tx1"/>
                          </a:solidFill>
                        </a:rPr>
                        <a:t> – 20H00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9034">
                <a:tc>
                  <a:txBody>
                    <a:bodyPr/>
                    <a:lstStyle/>
                    <a:p>
                      <a:pPr algn="ctr"/>
                      <a:r>
                        <a:rPr lang="es-EC" b="1" dirty="0"/>
                        <a:t>30 DE DICIEMBRE</a:t>
                      </a:r>
                      <a:endParaRPr lang="es-ES" b="1" dirty="0"/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>
                          <a:solidFill>
                            <a:schemeClr val="tx1"/>
                          </a:solidFill>
                        </a:rPr>
                        <a:t>12H00</a:t>
                      </a:r>
                      <a:r>
                        <a:rPr lang="es-EC" b="1" baseline="0" dirty="0">
                          <a:solidFill>
                            <a:schemeClr val="tx1"/>
                          </a:solidFill>
                        </a:rPr>
                        <a:t> – 20H00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9034">
                <a:tc>
                  <a:txBody>
                    <a:bodyPr/>
                    <a:lstStyle/>
                    <a:p>
                      <a:pPr algn="ctr"/>
                      <a:r>
                        <a:rPr lang="es-EC" b="1" dirty="0"/>
                        <a:t>31 DE DICIEMBRE </a:t>
                      </a:r>
                      <a:endParaRPr lang="es-ES" b="1" dirty="0"/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>
                          <a:solidFill>
                            <a:schemeClr val="tx1"/>
                          </a:solidFill>
                        </a:rPr>
                        <a:t>12H00</a:t>
                      </a:r>
                      <a:r>
                        <a:rPr lang="es-EC" b="1" baseline="0" dirty="0">
                          <a:solidFill>
                            <a:schemeClr val="tx1"/>
                          </a:solidFill>
                        </a:rPr>
                        <a:t> – 20H00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9034">
                <a:tc>
                  <a:txBody>
                    <a:bodyPr/>
                    <a:lstStyle/>
                    <a:p>
                      <a:pPr algn="ctr"/>
                      <a:endParaRPr lang="es-ES" b="1" dirty="0"/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22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30073">
                          <a:srgbClr val="E9F2F9"/>
                        </a:gs>
                        <a:gs pos="6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918" y="5960777"/>
            <a:ext cx="4099142" cy="85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94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62296" y="2074057"/>
          <a:ext cx="3622675" cy="40328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7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49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2885">
                <a:tc>
                  <a:txBody>
                    <a:bodyPr/>
                    <a:lstStyle/>
                    <a:p>
                      <a:pPr marL="33020" algn="ctr">
                        <a:lnSpc>
                          <a:spcPts val="165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EQUIPO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9280">
                        <a:lnSpc>
                          <a:spcPts val="165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LUGARES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CONTROL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UNO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4471C4"/>
                      </a:solidFill>
                      <a:prstDash val="solid"/>
                    </a:lnL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CC.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Quicentro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Sur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DOS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4471C4"/>
                      </a:solidFill>
                      <a:prstDash val="solid"/>
                    </a:lnL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41910" marR="1614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CC.</a:t>
                      </a:r>
                      <a:r>
                        <a:rPr sz="16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Atahualpa </a:t>
                      </a:r>
                      <a:r>
                        <a:rPr sz="1600" spc="-3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CC.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Recreo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TRES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4471C4"/>
                      </a:solidFill>
                      <a:prstDash val="solid"/>
                    </a:lnL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41910" marR="136271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CC.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Multicentro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CC.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Mall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Jardín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334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317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35" dirty="0">
                          <a:latin typeface="Calibri"/>
                          <a:cs typeface="Calibri"/>
                        </a:rPr>
                        <a:t>CUATRO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471C4"/>
                      </a:solidFill>
                      <a:prstDash val="solid"/>
                    </a:lnL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CC.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Bosque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CC.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Plaza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las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Américas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41910" marR="61722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CC.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Coral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Av.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Agosto </a:t>
                      </a:r>
                      <a:r>
                        <a:rPr sz="1600" spc="-3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CC.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Unicornio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CC.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Iñaquito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31115" algn="ctr">
                        <a:lnSpc>
                          <a:spcPct val="100000"/>
                        </a:lnSpc>
                      </a:pPr>
                      <a:r>
                        <a:rPr sz="1600" b="1" spc="-15" dirty="0">
                          <a:latin typeface="Calibri"/>
                          <a:cs typeface="Calibri"/>
                        </a:rPr>
                        <a:t>CINCO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4471C4"/>
                      </a:solidFill>
                      <a:prstDash val="solid"/>
                    </a:lnL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CC.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Coral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Shyris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41910" marR="81153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CC.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Quicentro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Shopping </a:t>
                      </a:r>
                      <a:r>
                        <a:rPr sz="1600" spc="-3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CC.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Granados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Plaza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R w="1270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762073" y="1011364"/>
            <a:ext cx="41821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605" marR="5080" indent="-129539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2E5496"/>
                </a:solidFill>
                <a:latin typeface="Calibri"/>
                <a:cs typeface="Calibri"/>
              </a:rPr>
              <a:t>Coordinación:</a:t>
            </a:r>
            <a:r>
              <a:rPr sz="2400" b="1" spc="-4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E5496"/>
                </a:solidFill>
                <a:latin typeface="Calibri"/>
                <a:cs typeface="Calibri"/>
              </a:rPr>
              <a:t>Secretaría</a:t>
            </a:r>
            <a:r>
              <a:rPr sz="2400" b="1" spc="-4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E5496"/>
                </a:solidFill>
                <a:latin typeface="Calibri"/>
                <a:cs typeface="Calibri"/>
              </a:rPr>
              <a:t>General </a:t>
            </a:r>
            <a:r>
              <a:rPr sz="2400" b="1" spc="-53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2E5496"/>
                </a:solidFill>
                <a:latin typeface="Calibri"/>
                <a:cs typeface="Calibri"/>
              </a:rPr>
              <a:t>de</a:t>
            </a:r>
            <a:r>
              <a:rPr sz="2400" b="1" spc="-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2E5496"/>
                </a:solidFill>
                <a:latin typeface="Calibri"/>
                <a:cs typeface="Calibri"/>
              </a:rPr>
              <a:t>Seguridad</a:t>
            </a:r>
            <a:r>
              <a:rPr sz="2400" b="1" spc="-1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E5496"/>
                </a:solidFill>
                <a:latin typeface="Calibri"/>
                <a:cs typeface="Calibri"/>
              </a:rPr>
              <a:t>y</a:t>
            </a:r>
            <a:r>
              <a:rPr sz="2400" b="1" spc="-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2E5496"/>
                </a:solidFill>
                <a:latin typeface="Calibri"/>
                <a:cs typeface="Calibri"/>
              </a:rPr>
              <a:t>Gobernabilidad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111496" y="2534391"/>
            <a:ext cx="3315335" cy="3208020"/>
            <a:chOff x="5111496" y="2534391"/>
            <a:chExt cx="3315335" cy="3208020"/>
          </a:xfrm>
        </p:grpSpPr>
        <p:sp>
          <p:nvSpPr>
            <p:cNvPr id="6" name="object 6"/>
            <p:cNvSpPr/>
            <p:nvPr/>
          </p:nvSpPr>
          <p:spPr>
            <a:xfrm>
              <a:off x="7516238" y="2548996"/>
              <a:ext cx="895985" cy="3178810"/>
            </a:xfrm>
            <a:custGeom>
              <a:avLst/>
              <a:gdLst/>
              <a:ahLst/>
              <a:cxnLst/>
              <a:rect l="l" t="t" r="r" b="b"/>
              <a:pathLst>
                <a:path w="895984" h="3178810">
                  <a:moveTo>
                    <a:pt x="0" y="0"/>
                  </a:moveTo>
                  <a:lnTo>
                    <a:pt x="41190" y="27284"/>
                  </a:lnTo>
                  <a:lnTo>
                    <a:pt x="81461" y="55362"/>
                  </a:lnTo>
                  <a:lnTo>
                    <a:pt x="120809" y="84215"/>
                  </a:lnTo>
                  <a:lnTo>
                    <a:pt x="159231" y="113826"/>
                  </a:lnTo>
                  <a:lnTo>
                    <a:pt x="196723" y="144175"/>
                  </a:lnTo>
                  <a:lnTo>
                    <a:pt x="233281" y="175244"/>
                  </a:lnTo>
                  <a:lnTo>
                    <a:pt x="268901" y="207015"/>
                  </a:lnTo>
                  <a:lnTo>
                    <a:pt x="303580" y="239469"/>
                  </a:lnTo>
                  <a:lnTo>
                    <a:pt x="337313" y="272587"/>
                  </a:lnTo>
                  <a:lnTo>
                    <a:pt x="370098" y="306352"/>
                  </a:lnTo>
                  <a:lnTo>
                    <a:pt x="401929" y="340744"/>
                  </a:lnTo>
                  <a:lnTo>
                    <a:pt x="432804" y="375746"/>
                  </a:lnTo>
                  <a:lnTo>
                    <a:pt x="462719" y="411338"/>
                  </a:lnTo>
                  <a:lnTo>
                    <a:pt x="491670" y="447503"/>
                  </a:lnTo>
                  <a:lnTo>
                    <a:pt x="519653" y="484222"/>
                  </a:lnTo>
                  <a:lnTo>
                    <a:pt x="546665" y="521476"/>
                  </a:lnTo>
                  <a:lnTo>
                    <a:pt x="572702" y="559246"/>
                  </a:lnTo>
                  <a:lnTo>
                    <a:pt x="597759" y="597515"/>
                  </a:lnTo>
                  <a:lnTo>
                    <a:pt x="621834" y="636264"/>
                  </a:lnTo>
                  <a:lnTo>
                    <a:pt x="644922" y="675475"/>
                  </a:lnTo>
                  <a:lnTo>
                    <a:pt x="667020" y="715128"/>
                  </a:lnTo>
                  <a:lnTo>
                    <a:pt x="688124" y="755206"/>
                  </a:lnTo>
                  <a:lnTo>
                    <a:pt x="708230" y="795690"/>
                  </a:lnTo>
                  <a:lnTo>
                    <a:pt x="727335" y="836562"/>
                  </a:lnTo>
                  <a:lnTo>
                    <a:pt x="745434" y="877802"/>
                  </a:lnTo>
                  <a:lnTo>
                    <a:pt x="762524" y="919394"/>
                  </a:lnTo>
                  <a:lnTo>
                    <a:pt x="778602" y="961317"/>
                  </a:lnTo>
                  <a:lnTo>
                    <a:pt x="793663" y="1003554"/>
                  </a:lnTo>
                  <a:lnTo>
                    <a:pt x="807704" y="1046086"/>
                  </a:lnTo>
                  <a:lnTo>
                    <a:pt x="820720" y="1088895"/>
                  </a:lnTo>
                  <a:lnTo>
                    <a:pt x="832709" y="1131962"/>
                  </a:lnTo>
                  <a:lnTo>
                    <a:pt x="843667" y="1175269"/>
                  </a:lnTo>
                  <a:lnTo>
                    <a:pt x="853589" y="1218797"/>
                  </a:lnTo>
                  <a:lnTo>
                    <a:pt x="862472" y="1262528"/>
                  </a:lnTo>
                  <a:lnTo>
                    <a:pt x="870312" y="1306444"/>
                  </a:lnTo>
                  <a:lnTo>
                    <a:pt x="877106" y="1350525"/>
                  </a:lnTo>
                  <a:lnTo>
                    <a:pt x="882850" y="1394754"/>
                  </a:lnTo>
                  <a:lnTo>
                    <a:pt x="887539" y="1439111"/>
                  </a:lnTo>
                  <a:lnTo>
                    <a:pt x="891171" y="1483580"/>
                  </a:lnTo>
                  <a:lnTo>
                    <a:pt x="893741" y="1528140"/>
                  </a:lnTo>
                  <a:lnTo>
                    <a:pt x="895246" y="1572773"/>
                  </a:lnTo>
                  <a:lnTo>
                    <a:pt x="895681" y="1617462"/>
                  </a:lnTo>
                  <a:lnTo>
                    <a:pt x="895044" y="1662187"/>
                  </a:lnTo>
                  <a:lnTo>
                    <a:pt x="893331" y="1706930"/>
                  </a:lnTo>
                  <a:lnTo>
                    <a:pt x="890537" y="1751673"/>
                  </a:lnTo>
                  <a:lnTo>
                    <a:pt x="886659" y="1796397"/>
                  </a:lnTo>
                  <a:lnTo>
                    <a:pt x="881693" y="1841084"/>
                  </a:lnTo>
                  <a:lnTo>
                    <a:pt x="875636" y="1885715"/>
                  </a:lnTo>
                  <a:lnTo>
                    <a:pt x="868483" y="1930272"/>
                  </a:lnTo>
                  <a:lnTo>
                    <a:pt x="860231" y="1974736"/>
                  </a:lnTo>
                  <a:lnTo>
                    <a:pt x="850877" y="2019089"/>
                  </a:lnTo>
                  <a:lnTo>
                    <a:pt x="840415" y="2063312"/>
                  </a:lnTo>
                  <a:lnTo>
                    <a:pt x="828844" y="2107387"/>
                  </a:lnTo>
                  <a:lnTo>
                    <a:pt x="816158" y="2151295"/>
                  </a:lnTo>
                  <a:lnTo>
                    <a:pt x="802355" y="2195018"/>
                  </a:lnTo>
                  <a:lnTo>
                    <a:pt x="787430" y="2238538"/>
                  </a:lnTo>
                  <a:lnTo>
                    <a:pt x="771379" y="2281835"/>
                  </a:lnTo>
                  <a:lnTo>
                    <a:pt x="754200" y="2324892"/>
                  </a:lnTo>
                  <a:lnTo>
                    <a:pt x="735888" y="2367690"/>
                  </a:lnTo>
                  <a:lnTo>
                    <a:pt x="716439" y="2410211"/>
                  </a:lnTo>
                  <a:lnTo>
                    <a:pt x="695850" y="2452435"/>
                  </a:lnTo>
                  <a:lnTo>
                    <a:pt x="674116" y="2494345"/>
                  </a:lnTo>
                  <a:lnTo>
                    <a:pt x="651235" y="2535923"/>
                  </a:lnTo>
                  <a:lnTo>
                    <a:pt x="627202" y="2577149"/>
                  </a:lnTo>
                  <a:lnTo>
                    <a:pt x="602014" y="2618005"/>
                  </a:lnTo>
                  <a:lnTo>
                    <a:pt x="575667" y="2658473"/>
                  </a:lnTo>
                  <a:lnTo>
                    <a:pt x="548157" y="2698534"/>
                  </a:lnTo>
                  <a:lnTo>
                    <a:pt x="519654" y="2737912"/>
                  </a:lnTo>
                  <a:lnTo>
                    <a:pt x="490173" y="2776572"/>
                  </a:lnTo>
                  <a:lnTo>
                    <a:pt x="459729" y="2814497"/>
                  </a:lnTo>
                  <a:lnTo>
                    <a:pt x="428339" y="2851672"/>
                  </a:lnTo>
                  <a:lnTo>
                    <a:pt x="396018" y="2888081"/>
                  </a:lnTo>
                  <a:lnTo>
                    <a:pt x="362781" y="2923709"/>
                  </a:lnTo>
                  <a:lnTo>
                    <a:pt x="328645" y="2958539"/>
                  </a:lnTo>
                  <a:lnTo>
                    <a:pt x="293625" y="2992557"/>
                  </a:lnTo>
                  <a:lnTo>
                    <a:pt x="257737" y="3025746"/>
                  </a:lnTo>
                  <a:lnTo>
                    <a:pt x="220997" y="3058092"/>
                  </a:lnTo>
                  <a:lnTo>
                    <a:pt x="183420" y="3089577"/>
                  </a:lnTo>
                  <a:lnTo>
                    <a:pt x="145021" y="3120188"/>
                  </a:lnTo>
                  <a:lnTo>
                    <a:pt x="105817" y="3149908"/>
                  </a:lnTo>
                  <a:lnTo>
                    <a:pt x="65824" y="3178721"/>
                  </a:lnTo>
                </a:path>
              </a:pathLst>
            </a:custGeom>
            <a:ln w="28955">
              <a:solidFill>
                <a:srgbClr val="41709C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1496" y="2854451"/>
              <a:ext cx="2549651" cy="255269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208669" y="2167631"/>
            <a:ext cx="2250440" cy="327654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800" b="1" spc="-5" dirty="0" smtClean="0">
                <a:latin typeface="Calibri"/>
                <a:cs typeface="Calibri"/>
              </a:rPr>
              <a:t>C.A.C.M-Q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04837" y="3534081"/>
            <a:ext cx="2409825" cy="348813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800" b="1" spc="-10" dirty="0" smtClean="0">
                <a:latin typeface="Calibri"/>
                <a:cs typeface="Calibri"/>
              </a:rPr>
              <a:t>C.B.Q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96962" y="5200521"/>
            <a:ext cx="824230" cy="327654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800" b="1" spc="-20" dirty="0" smtClean="0">
                <a:latin typeface="Calibri"/>
                <a:cs typeface="Calibri"/>
              </a:rPr>
              <a:t>A.M.C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235952" y="2075688"/>
            <a:ext cx="1623060" cy="3819525"/>
            <a:chOff x="7235952" y="2075688"/>
            <a:chExt cx="1623060" cy="381952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5952" y="2075688"/>
              <a:ext cx="882395" cy="8823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62900" y="3494532"/>
              <a:ext cx="896111" cy="89458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8143" y="5039867"/>
              <a:ext cx="848866" cy="84886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248143" y="5039867"/>
              <a:ext cx="848994" cy="848994"/>
            </a:xfrm>
            <a:custGeom>
              <a:avLst/>
              <a:gdLst/>
              <a:ahLst/>
              <a:cxnLst/>
              <a:rect l="l" t="t" r="r" b="b"/>
              <a:pathLst>
                <a:path w="848995" h="848995">
                  <a:moveTo>
                    <a:pt x="0" y="424433"/>
                  </a:moveTo>
                  <a:lnTo>
                    <a:pt x="2490" y="378188"/>
                  </a:lnTo>
                  <a:lnTo>
                    <a:pt x="9789" y="333384"/>
                  </a:lnTo>
                  <a:lnTo>
                    <a:pt x="21638" y="290281"/>
                  </a:lnTo>
                  <a:lnTo>
                    <a:pt x="37777" y="249139"/>
                  </a:lnTo>
                  <a:lnTo>
                    <a:pt x="57948" y="210216"/>
                  </a:lnTo>
                  <a:lnTo>
                    <a:pt x="81892" y="173770"/>
                  </a:lnTo>
                  <a:lnTo>
                    <a:pt x="109350" y="140062"/>
                  </a:lnTo>
                  <a:lnTo>
                    <a:pt x="140062" y="109350"/>
                  </a:lnTo>
                  <a:lnTo>
                    <a:pt x="173770" y="81892"/>
                  </a:lnTo>
                  <a:lnTo>
                    <a:pt x="210216" y="57948"/>
                  </a:lnTo>
                  <a:lnTo>
                    <a:pt x="249139" y="37777"/>
                  </a:lnTo>
                  <a:lnTo>
                    <a:pt x="290281" y="21638"/>
                  </a:lnTo>
                  <a:lnTo>
                    <a:pt x="333384" y="9789"/>
                  </a:lnTo>
                  <a:lnTo>
                    <a:pt x="378188" y="2490"/>
                  </a:lnTo>
                  <a:lnTo>
                    <a:pt x="424434" y="0"/>
                  </a:lnTo>
                  <a:lnTo>
                    <a:pt x="470679" y="2490"/>
                  </a:lnTo>
                  <a:lnTo>
                    <a:pt x="515483" y="9789"/>
                  </a:lnTo>
                  <a:lnTo>
                    <a:pt x="558586" y="21638"/>
                  </a:lnTo>
                  <a:lnTo>
                    <a:pt x="599728" y="37777"/>
                  </a:lnTo>
                  <a:lnTo>
                    <a:pt x="638651" y="57948"/>
                  </a:lnTo>
                  <a:lnTo>
                    <a:pt x="675097" y="81892"/>
                  </a:lnTo>
                  <a:lnTo>
                    <a:pt x="708805" y="109350"/>
                  </a:lnTo>
                  <a:lnTo>
                    <a:pt x="739517" y="140062"/>
                  </a:lnTo>
                  <a:lnTo>
                    <a:pt x="766975" y="173770"/>
                  </a:lnTo>
                  <a:lnTo>
                    <a:pt x="790919" y="210216"/>
                  </a:lnTo>
                  <a:lnTo>
                    <a:pt x="811090" y="249139"/>
                  </a:lnTo>
                  <a:lnTo>
                    <a:pt x="827229" y="290281"/>
                  </a:lnTo>
                  <a:lnTo>
                    <a:pt x="839078" y="333384"/>
                  </a:lnTo>
                  <a:lnTo>
                    <a:pt x="846377" y="378188"/>
                  </a:lnTo>
                  <a:lnTo>
                    <a:pt x="848868" y="424433"/>
                  </a:lnTo>
                  <a:lnTo>
                    <a:pt x="846377" y="470679"/>
                  </a:lnTo>
                  <a:lnTo>
                    <a:pt x="839078" y="515483"/>
                  </a:lnTo>
                  <a:lnTo>
                    <a:pt x="827229" y="558586"/>
                  </a:lnTo>
                  <a:lnTo>
                    <a:pt x="811090" y="599728"/>
                  </a:lnTo>
                  <a:lnTo>
                    <a:pt x="790919" y="638651"/>
                  </a:lnTo>
                  <a:lnTo>
                    <a:pt x="766975" y="675097"/>
                  </a:lnTo>
                  <a:lnTo>
                    <a:pt x="739517" y="708805"/>
                  </a:lnTo>
                  <a:lnTo>
                    <a:pt x="708805" y="739517"/>
                  </a:lnTo>
                  <a:lnTo>
                    <a:pt x="675097" y="766975"/>
                  </a:lnTo>
                  <a:lnTo>
                    <a:pt x="638651" y="790919"/>
                  </a:lnTo>
                  <a:lnTo>
                    <a:pt x="599728" y="811090"/>
                  </a:lnTo>
                  <a:lnTo>
                    <a:pt x="558586" y="827229"/>
                  </a:lnTo>
                  <a:lnTo>
                    <a:pt x="515483" y="839078"/>
                  </a:lnTo>
                  <a:lnTo>
                    <a:pt x="470679" y="846377"/>
                  </a:lnTo>
                  <a:lnTo>
                    <a:pt x="424434" y="848867"/>
                  </a:lnTo>
                  <a:lnTo>
                    <a:pt x="378188" y="846377"/>
                  </a:lnTo>
                  <a:lnTo>
                    <a:pt x="333384" y="839078"/>
                  </a:lnTo>
                  <a:lnTo>
                    <a:pt x="290281" y="827229"/>
                  </a:lnTo>
                  <a:lnTo>
                    <a:pt x="249139" y="811090"/>
                  </a:lnTo>
                  <a:lnTo>
                    <a:pt x="210216" y="790919"/>
                  </a:lnTo>
                  <a:lnTo>
                    <a:pt x="173770" y="766975"/>
                  </a:lnTo>
                  <a:lnTo>
                    <a:pt x="140062" y="739517"/>
                  </a:lnTo>
                  <a:lnTo>
                    <a:pt x="109350" y="708805"/>
                  </a:lnTo>
                  <a:lnTo>
                    <a:pt x="81892" y="675097"/>
                  </a:lnTo>
                  <a:lnTo>
                    <a:pt x="57948" y="638651"/>
                  </a:lnTo>
                  <a:lnTo>
                    <a:pt x="37777" y="599728"/>
                  </a:lnTo>
                  <a:lnTo>
                    <a:pt x="21638" y="558586"/>
                  </a:lnTo>
                  <a:lnTo>
                    <a:pt x="9789" y="515483"/>
                  </a:lnTo>
                  <a:lnTo>
                    <a:pt x="2490" y="470679"/>
                  </a:lnTo>
                  <a:lnTo>
                    <a:pt x="0" y="424433"/>
                  </a:lnTo>
                  <a:close/>
                </a:path>
              </a:pathLst>
            </a:custGeom>
            <a:ln w="12192">
              <a:solidFill>
                <a:srgbClr val="DAE2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453590" y="3396074"/>
            <a:ext cx="1853564" cy="1346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3200">
              <a:latin typeface="Calibri"/>
              <a:cs typeface="Calibri"/>
            </a:endParaRPr>
          </a:p>
          <a:p>
            <a:pPr marL="12700" marR="5080" indent="-635" algn="ctr">
              <a:lnSpc>
                <a:spcPct val="100000"/>
              </a:lnSpc>
              <a:spcBef>
                <a:spcPts val="75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Equipos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patrulla </a:t>
            </a:r>
            <a:r>
              <a:rPr sz="1800" b="1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Interinstitucionales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apoyo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519718" y="955659"/>
            <a:ext cx="1031240" cy="78930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65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400" dirty="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85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Funcion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por  equipo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809897" y="347123"/>
            <a:ext cx="10698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spc="-15" dirty="0" smtClean="0">
                <a:solidFill>
                  <a:schemeClr val="accent1">
                    <a:lumMod val="50000"/>
                  </a:schemeClr>
                </a:solidFill>
              </a:rPr>
              <a:t>ESTRATEGIA A IMPLEMENTAR EN LOS CENTROS COMERCIALES</a:t>
            </a:r>
            <a:endParaRPr lang="es-E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58" y="5786363"/>
            <a:ext cx="4099142" cy="85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028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13047</TotalTime>
  <Words>572</Words>
  <Application>Microsoft Office PowerPoint</Application>
  <PresentationFormat>Panorámica</PresentationFormat>
  <Paragraphs>170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Arial MT</vt:lpstr>
      <vt:lpstr>Calibri</vt:lpstr>
      <vt:lpstr>Calibri Light</vt:lpstr>
      <vt:lpstr>Montserrat Black</vt:lpstr>
      <vt:lpstr>Times New Roman</vt:lpstr>
      <vt:lpstr>Tema de Office</vt:lpstr>
      <vt:lpstr>Presentación de PowerPoint</vt:lpstr>
      <vt:lpstr>Presentación de PowerPoint</vt:lpstr>
      <vt:lpstr>Presentación de PowerPoint</vt:lpstr>
      <vt:lpstr>FERIADO DE NAVIDAD Y FIN DE AÑO DEL 23  DE DICIEMBRE AL 02 DE ENERO   </vt:lpstr>
      <vt:lpstr>FERIADO DE NAVIDAD Y FIN DE AÑO DEL 23  DE DICIEMBRE AL 02 DE ENERO</vt:lpstr>
      <vt:lpstr>FERIADO DE NAVIDAD Y FIN DE AÑO DEL 23  DE DICIEMBRE AL 02 DE ENERO</vt:lpstr>
      <vt:lpstr>Presentación de PowerPoint</vt:lpstr>
      <vt:lpstr>Presentación de PowerPoint</vt:lpstr>
      <vt:lpstr>Presentación de PowerPoint</vt:lpstr>
      <vt:lpstr>DISTRIBUCIÓN DE QUIPOS PARA ATENCIÓN EN EXTERIORES DE CENTROS COMECIALES</vt:lpstr>
      <vt:lpstr>FERIADO DE NAVIDAD Y FIN DE AÑO DEL 23  DE DICIEMBRE AL 02 DE ENERO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Cristian Bryan Paredes Quispe</dc:creator>
  <cp:lastModifiedBy>Irma Paulina Benavides Llerena</cp:lastModifiedBy>
  <cp:revision>24</cp:revision>
  <dcterms:created xsi:type="dcterms:W3CDTF">2021-12-21T16:23:02Z</dcterms:created>
  <dcterms:modified xsi:type="dcterms:W3CDTF">2022-11-14T21:43:28Z</dcterms:modified>
</cp:coreProperties>
</file>