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  <p:sldId id="291" r:id="rId5"/>
    <p:sldId id="298" r:id="rId6"/>
    <p:sldId id="288" r:id="rId7"/>
    <p:sldId id="297" r:id="rId8"/>
    <p:sldId id="300" r:id="rId9"/>
    <p:sldId id="286" r:id="rId10"/>
    <p:sldId id="294" r:id="rId11"/>
    <p:sldId id="295" r:id="rId12"/>
    <p:sldId id="301" r:id="rId13"/>
    <p:sldId id="304" r:id="rId14"/>
    <p:sldId id="305" r:id="rId15"/>
    <p:sldId id="271" r:id="rId16"/>
  </p:sldIdLst>
  <p:sldSz cx="12192000" cy="6858000"/>
  <p:notesSz cx="7023100" cy="93091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F711B0"/>
    <a:srgbClr val="930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349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28/06/2022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/>
          </p:cNvSpPr>
          <p:nvPr/>
        </p:nvSpPr>
        <p:spPr bwMode="auto">
          <a:xfrm>
            <a:off x="3710147" y="322198"/>
            <a:ext cx="47116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s-ES" sz="4000" b="1" spc="150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ARTES CAMPAÑA</a:t>
            </a:r>
            <a:endParaRPr lang="en-US" sz="4000" b="1" spc="150" dirty="0">
              <a:solidFill>
                <a:schemeClr val="accent2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3" name="TextBox 33"/>
          <p:cNvSpPr txBox="1"/>
          <p:nvPr/>
        </p:nvSpPr>
        <p:spPr>
          <a:xfrm>
            <a:off x="4795123" y="940399"/>
            <a:ext cx="2534027" cy="43858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25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REDES SOCIALES </a:t>
            </a:r>
            <a:endParaRPr lang="en-US" sz="225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1810807"/>
            <a:ext cx="2913321" cy="29133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48" y="1810807"/>
            <a:ext cx="2913321" cy="29133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19" y="1810806"/>
            <a:ext cx="2913321" cy="29133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70" y="1810807"/>
            <a:ext cx="2913320" cy="291332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28" y="6029007"/>
            <a:ext cx="4370172" cy="778973"/>
          </a:xfrm>
          <a:prstGeom prst="rect">
            <a:avLst/>
          </a:prstGeom>
        </p:spPr>
      </p:pic>
      <p:sp>
        <p:nvSpPr>
          <p:cNvPr id="9" name="TextBox 33"/>
          <p:cNvSpPr txBox="1"/>
          <p:nvPr/>
        </p:nvSpPr>
        <p:spPr>
          <a:xfrm>
            <a:off x="765078" y="5095381"/>
            <a:ext cx="246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Twitter: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10 de junio – 16h57</a:t>
            </a: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Facebook: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10 de junio –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16h53</a:t>
            </a:r>
            <a:endParaRPr lang="es-ES" sz="1200" b="1" dirty="0" smtClean="0">
              <a:solidFill>
                <a:schemeClr val="accent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Instagram: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10 de junio –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16h53</a:t>
            </a:r>
            <a:endParaRPr lang="en-US" sz="1200" b="1" dirty="0">
              <a:solidFill>
                <a:schemeClr val="accent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6" name="TextBox 33"/>
          <p:cNvSpPr txBox="1"/>
          <p:nvPr/>
        </p:nvSpPr>
        <p:spPr>
          <a:xfrm>
            <a:off x="3548125" y="5099778"/>
            <a:ext cx="250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Twitter: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10 de junio – 15h43</a:t>
            </a: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Facebook: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10 de junio – 14h00</a:t>
            </a:r>
            <a:endParaRPr lang="es-ES" sz="1200" b="1" dirty="0" smtClean="0">
              <a:solidFill>
                <a:schemeClr val="accent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Instagram: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10 de junio –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14h00</a:t>
            </a:r>
            <a:endParaRPr lang="en-US" sz="1200" b="1" dirty="0">
              <a:solidFill>
                <a:schemeClr val="accent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TextBox 33"/>
          <p:cNvSpPr txBox="1"/>
          <p:nvPr/>
        </p:nvSpPr>
        <p:spPr>
          <a:xfrm>
            <a:off x="6186264" y="5095380"/>
            <a:ext cx="2488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Twitter: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11 de junio – 11h47</a:t>
            </a: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Facebook: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11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de junio –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11h45</a:t>
            </a:r>
            <a:endParaRPr lang="es-ES" sz="1200" b="1" dirty="0" smtClean="0">
              <a:solidFill>
                <a:schemeClr val="accent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Instagram: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11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de junio –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11h45</a:t>
            </a:r>
            <a:endParaRPr lang="en-US" sz="1200" b="1" dirty="0">
              <a:solidFill>
                <a:schemeClr val="accent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8963932" y="5095379"/>
            <a:ext cx="236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Twitter: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11 de junio – 14h23</a:t>
            </a: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Facebook: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11 de junio – 1452</a:t>
            </a:r>
            <a:endParaRPr lang="es-ES" sz="1200" b="1" dirty="0" smtClean="0">
              <a:solidFill>
                <a:schemeClr val="accent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Instagram: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11 de junio – 14h52</a:t>
            </a:r>
            <a:endParaRPr lang="es-ES" sz="1200" b="1" dirty="0">
              <a:solidFill>
                <a:schemeClr val="tx2">
                  <a:lumMod val="7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9" name="TextBox 33"/>
          <p:cNvSpPr txBox="1"/>
          <p:nvPr/>
        </p:nvSpPr>
        <p:spPr>
          <a:xfrm>
            <a:off x="765078" y="4724128"/>
            <a:ext cx="212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  <a:latin typeface="Roboto" charset="0"/>
                <a:ea typeface="Roboto" charset="0"/>
                <a:cs typeface="Roboto" charset="0"/>
              </a:rPr>
              <a:t>HORARIO DE PUBLICACIÓN</a:t>
            </a:r>
            <a:endParaRPr lang="en-US" sz="1200" b="1" dirty="0">
              <a:solidFill>
                <a:srgbClr val="00206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TextBox 33"/>
          <p:cNvSpPr txBox="1"/>
          <p:nvPr/>
        </p:nvSpPr>
        <p:spPr>
          <a:xfrm>
            <a:off x="3458725" y="4738028"/>
            <a:ext cx="212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  <a:latin typeface="Roboto" charset="0"/>
                <a:ea typeface="Roboto" charset="0"/>
                <a:cs typeface="Roboto" charset="0"/>
              </a:rPr>
              <a:t>HORARIO DE PUBLICACIÓN</a:t>
            </a:r>
            <a:endParaRPr lang="en-US" sz="1200" b="1" dirty="0">
              <a:solidFill>
                <a:srgbClr val="00206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" name="TextBox 33"/>
          <p:cNvSpPr txBox="1"/>
          <p:nvPr/>
        </p:nvSpPr>
        <p:spPr>
          <a:xfrm>
            <a:off x="6181456" y="4744450"/>
            <a:ext cx="212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  <a:latin typeface="Roboto" charset="0"/>
                <a:ea typeface="Roboto" charset="0"/>
                <a:cs typeface="Roboto" charset="0"/>
              </a:rPr>
              <a:t>HORARIO DE PUBLICACIÓN</a:t>
            </a:r>
            <a:endParaRPr lang="en-US" sz="1200" b="1" dirty="0">
              <a:solidFill>
                <a:srgbClr val="00206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2" name="TextBox 33"/>
          <p:cNvSpPr txBox="1"/>
          <p:nvPr/>
        </p:nvSpPr>
        <p:spPr>
          <a:xfrm>
            <a:off x="8963933" y="4752961"/>
            <a:ext cx="212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  <a:latin typeface="Roboto" charset="0"/>
                <a:ea typeface="Roboto" charset="0"/>
                <a:cs typeface="Roboto" charset="0"/>
              </a:rPr>
              <a:t>HORARIO DE PUBLICACIÓN</a:t>
            </a:r>
            <a:endParaRPr lang="en-US" sz="1200" b="1" dirty="0">
              <a:solidFill>
                <a:srgbClr val="002060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31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7" y="1892595"/>
            <a:ext cx="3051545" cy="30515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80" y="1892595"/>
            <a:ext cx="3051545" cy="3051545"/>
          </a:xfrm>
          <a:prstGeom prst="rect">
            <a:avLst/>
          </a:prstGeom>
        </p:spPr>
      </p:pic>
      <p:sp>
        <p:nvSpPr>
          <p:cNvPr id="4" name="Rectangle 32"/>
          <p:cNvSpPr>
            <a:spLocks/>
          </p:cNvSpPr>
          <p:nvPr/>
        </p:nvSpPr>
        <p:spPr bwMode="auto">
          <a:xfrm>
            <a:off x="3710147" y="364082"/>
            <a:ext cx="47116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s-ES" sz="4000" b="1" spc="150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ARTES CAMPAÑA</a:t>
            </a:r>
            <a:endParaRPr lang="en-US" sz="4000" b="1" spc="150" dirty="0">
              <a:solidFill>
                <a:schemeClr val="accent2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4798938" y="976271"/>
            <a:ext cx="2534027" cy="43858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25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REDES SOCIALES </a:t>
            </a:r>
            <a:endParaRPr lang="en-US" sz="225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TextBox 112"/>
          <p:cNvSpPr txBox="1"/>
          <p:nvPr/>
        </p:nvSpPr>
        <p:spPr>
          <a:xfrm>
            <a:off x="7029221" y="1716633"/>
            <a:ext cx="418646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DESARROLLO </a:t>
            </a:r>
            <a:endParaRPr lang="en-US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029221" y="2210844"/>
            <a:ext cx="44293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Los artes fueron publicados  el 10 y 11 de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junio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de 2022, con un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promedio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de 25 Retweets,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así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como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publicaciones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compartidas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en Facebook e Instagram.</a:t>
            </a:r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28" y="6020580"/>
            <a:ext cx="4370172" cy="778973"/>
          </a:xfrm>
          <a:prstGeom prst="rect">
            <a:avLst/>
          </a:prstGeom>
        </p:spPr>
      </p:pic>
      <p:sp>
        <p:nvSpPr>
          <p:cNvPr id="10" name="TextBox 33"/>
          <p:cNvSpPr txBox="1"/>
          <p:nvPr/>
        </p:nvSpPr>
        <p:spPr>
          <a:xfrm>
            <a:off x="765078" y="5268402"/>
            <a:ext cx="239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Twitter: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10 de junio – 15h10</a:t>
            </a: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Facebook: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10 de junio –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15h53</a:t>
            </a:r>
            <a:endParaRPr lang="es-ES" sz="1200" b="1" dirty="0" smtClean="0">
              <a:solidFill>
                <a:schemeClr val="accent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Instagram: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10 de junio –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15h53</a:t>
            </a:r>
            <a:endParaRPr lang="en-US" sz="1200" b="1" dirty="0">
              <a:solidFill>
                <a:schemeClr val="accent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3944357" y="5268402"/>
            <a:ext cx="251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Twitter: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11 de junio – 10h24</a:t>
            </a: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Facebook: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11 de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junio –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10h13</a:t>
            </a:r>
            <a:endParaRPr lang="es-ES" sz="1200" b="1" dirty="0" smtClean="0">
              <a:solidFill>
                <a:schemeClr val="accent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s-ES" sz="1200" b="1" dirty="0" smtClean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rPr>
              <a:t>Instagram: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11 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de junio – </a:t>
            </a: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10h13</a:t>
            </a:r>
            <a:endParaRPr lang="es-ES" sz="1200" b="1" dirty="0">
              <a:solidFill>
                <a:schemeClr val="tx2">
                  <a:lumMod val="7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TextBox 33"/>
          <p:cNvSpPr txBox="1"/>
          <p:nvPr/>
        </p:nvSpPr>
        <p:spPr>
          <a:xfrm>
            <a:off x="765078" y="4944140"/>
            <a:ext cx="212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  <a:latin typeface="Roboto" charset="0"/>
                <a:ea typeface="Roboto" charset="0"/>
                <a:cs typeface="Roboto" charset="0"/>
              </a:rPr>
              <a:t>HORARIO DE PUBLICACIÓN</a:t>
            </a:r>
            <a:endParaRPr lang="en-US" sz="1200" b="1" dirty="0">
              <a:solidFill>
                <a:srgbClr val="00206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3944358" y="4944140"/>
            <a:ext cx="212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02060"/>
                </a:solidFill>
                <a:latin typeface="Roboto" charset="0"/>
                <a:ea typeface="Roboto" charset="0"/>
                <a:cs typeface="Roboto" charset="0"/>
              </a:rPr>
              <a:t>HORARIO DE PUBLICACIÓN</a:t>
            </a:r>
            <a:endParaRPr lang="en-US" sz="1200" b="1" dirty="0">
              <a:solidFill>
                <a:srgbClr val="002060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0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28" y="6020580"/>
            <a:ext cx="4370172" cy="778973"/>
          </a:xfrm>
          <a:prstGeom prst="rect">
            <a:avLst/>
          </a:prstGeom>
        </p:spPr>
      </p:pic>
      <p:sp>
        <p:nvSpPr>
          <p:cNvPr id="3" name="TextBox 112"/>
          <p:cNvSpPr txBox="1"/>
          <p:nvPr/>
        </p:nvSpPr>
        <p:spPr>
          <a:xfrm>
            <a:off x="6216421" y="1768481"/>
            <a:ext cx="4076801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MEDIOS DE COMUNICACIÓN </a:t>
            </a:r>
            <a:endParaRPr lang="en-US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16421" y="2262692"/>
            <a:ext cx="40768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Entre el 03 y 10 de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junio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de 2022, se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mantuvo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7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entrevistas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con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medios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como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radio,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prensa</a:t>
            </a:r>
            <a:r>
              <a:rPr lang="en-US" sz="2500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y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televisión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sobre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la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Ordenanza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2500" dirty="0" err="1" smtClean="0">
                <a:latin typeface="Lato Light" charset="0"/>
                <a:ea typeface="Lato Light" charset="0"/>
                <a:cs typeface="Lato Light" charset="0"/>
              </a:rPr>
              <a:t>Metropolitana</a:t>
            </a:r>
            <a:r>
              <a:rPr lang="en-US" sz="2500" dirty="0" smtClean="0">
                <a:latin typeface="Lato Light" charset="0"/>
                <a:ea typeface="Lato Light" charset="0"/>
                <a:cs typeface="Lato Light" charset="0"/>
              </a:rPr>
              <a:t> No.  035-2022</a:t>
            </a:r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26" y="1768481"/>
            <a:ext cx="3331437" cy="3331437"/>
          </a:xfrm>
          <a:prstGeom prst="rect">
            <a:avLst/>
          </a:prstGeom>
        </p:spPr>
      </p:pic>
      <p:sp>
        <p:nvSpPr>
          <p:cNvPr id="6" name="Rectangle 32"/>
          <p:cNvSpPr>
            <a:spLocks/>
          </p:cNvSpPr>
          <p:nvPr/>
        </p:nvSpPr>
        <p:spPr bwMode="auto">
          <a:xfrm>
            <a:off x="596671" y="488194"/>
            <a:ext cx="112395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" sz="4000" b="1" spc="150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DIFUSIÓN MEDIOS DE COMUNICACIÓN </a:t>
            </a:r>
            <a:endParaRPr lang="en-US" sz="4000" b="1" spc="150" dirty="0">
              <a:solidFill>
                <a:schemeClr val="accent2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95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/>
          </p:cNvSpPr>
          <p:nvPr/>
        </p:nvSpPr>
        <p:spPr bwMode="auto">
          <a:xfrm>
            <a:off x="-84101" y="-10998"/>
            <a:ext cx="1181413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s-ES" sz="4000" b="1" spc="150" dirty="0" smtClean="0">
                <a:solidFill>
                  <a:schemeClr val="accent1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SOCIALIZACIÓN A LOS COMITES DE SEGURIDAD</a:t>
            </a:r>
            <a:endParaRPr lang="en-US" sz="4000" b="1" spc="150" dirty="0">
              <a:solidFill>
                <a:schemeClr val="accent1">
                  <a:lumMod val="50000"/>
                </a:schemeClr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44046" y="1305030"/>
            <a:ext cx="235955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250" b="1" dirty="0" smtClean="0">
                <a:solidFill>
                  <a:srgbClr val="C00000"/>
                </a:solidFill>
                <a:latin typeface="Roboto" charset="0"/>
                <a:ea typeface="Roboto" charset="0"/>
                <a:cs typeface="Roboto" charset="0"/>
              </a:rPr>
              <a:t>METODOLOGÍA</a:t>
            </a:r>
            <a:endParaRPr lang="en-US" sz="2250" b="1" dirty="0">
              <a:solidFill>
                <a:srgbClr val="C0000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380" y="3432633"/>
            <a:ext cx="12197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2° FASE</a:t>
            </a:r>
            <a:endParaRPr lang="en-US" sz="2100" b="1" dirty="0">
              <a:solidFill>
                <a:schemeClr val="tx2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07073" y="3830295"/>
            <a:ext cx="31437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Réplicas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realizadas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 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por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el </a:t>
            </a:r>
            <a:r>
              <a:rPr lang="en-US" sz="1600" dirty="0" err="1">
                <a:latin typeface="Lato Light" charset="0"/>
                <a:ea typeface="Lato Light" charset="0"/>
                <a:cs typeface="Lato Light" charset="0"/>
              </a:rPr>
              <a:t>P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residente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del </a:t>
            </a:r>
            <a:r>
              <a:rPr lang="en-US" sz="1600" dirty="0" err="1">
                <a:latin typeface="Lato Light" charset="0"/>
                <a:ea typeface="Lato Light" charset="0"/>
                <a:cs typeface="Lato Light" charset="0"/>
              </a:rPr>
              <a:t>C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ómite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de </a:t>
            </a:r>
            <a:r>
              <a:rPr lang="en-US" sz="1600" dirty="0" err="1">
                <a:latin typeface="Lato Light" charset="0"/>
                <a:ea typeface="Lato Light" charset="0"/>
                <a:cs typeface="Lato Light" charset="0"/>
              </a:rPr>
              <a:t>S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eguridad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, a 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sus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miembros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.  </a:t>
            </a:r>
            <a:endParaRPr lang="en-US" sz="16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28638" y="2021798"/>
            <a:ext cx="12197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1° FASE</a:t>
            </a:r>
            <a:endParaRPr lang="en-US" sz="2100" b="1" dirty="0">
              <a:solidFill>
                <a:schemeClr val="tx2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09241" y="2380605"/>
            <a:ext cx="3058444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s-ES" sz="1600" dirty="0" smtClean="0">
                <a:latin typeface="Lato Light" charset="0"/>
                <a:ea typeface="Lato Light" charset="0"/>
                <a:cs typeface="Lato Light" charset="0"/>
              </a:rPr>
              <a:t>Socialización directa por parte de la Secretaría de Seguridad a los presidentes de los Comités de Seguridad.</a:t>
            </a:r>
            <a:endParaRPr lang="en-US" sz="16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10797" y="4537741"/>
            <a:ext cx="189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3° FASE</a:t>
            </a:r>
            <a:endParaRPr lang="en-US" sz="2100" b="1" dirty="0">
              <a:solidFill>
                <a:schemeClr val="tx2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>
            <a:off x="2327900" y="1747177"/>
            <a:ext cx="377175" cy="485830"/>
          </a:xfrm>
          <a:custGeom>
            <a:avLst/>
            <a:gdLst>
              <a:gd name="T0" fmla="*/ 241 w 318"/>
              <a:gd name="T1" fmla="*/ 271 h 412"/>
              <a:gd name="T2" fmla="*/ 213 w 318"/>
              <a:gd name="T3" fmla="*/ 271 h 412"/>
              <a:gd name="T4" fmla="*/ 195 w 318"/>
              <a:gd name="T5" fmla="*/ 59 h 412"/>
              <a:gd name="T6" fmla="*/ 155 w 318"/>
              <a:gd name="T7" fmla="*/ 1 h 412"/>
              <a:gd name="T8" fmla="*/ 150 w 318"/>
              <a:gd name="T9" fmla="*/ 1 h 412"/>
              <a:gd name="T10" fmla="*/ 118 w 318"/>
              <a:gd name="T11" fmla="*/ 59 h 412"/>
              <a:gd name="T12" fmla="*/ 99 w 318"/>
              <a:gd name="T13" fmla="*/ 271 h 412"/>
              <a:gd name="T14" fmla="*/ 70 w 318"/>
              <a:gd name="T15" fmla="*/ 271 h 412"/>
              <a:gd name="T16" fmla="*/ 64 w 318"/>
              <a:gd name="T17" fmla="*/ 271 h 412"/>
              <a:gd name="T18" fmla="*/ 2 w 318"/>
              <a:gd name="T19" fmla="*/ 345 h 412"/>
              <a:gd name="T20" fmla="*/ 70 w 318"/>
              <a:gd name="T21" fmla="*/ 412 h 412"/>
              <a:gd name="T22" fmla="*/ 177 w 318"/>
              <a:gd name="T23" fmla="*/ 412 h 412"/>
              <a:gd name="T24" fmla="*/ 177 w 318"/>
              <a:gd name="T25" fmla="*/ 412 h 412"/>
              <a:gd name="T26" fmla="*/ 167 w 318"/>
              <a:gd name="T27" fmla="*/ 396 h 412"/>
              <a:gd name="T28" fmla="*/ 150 w 318"/>
              <a:gd name="T29" fmla="*/ 355 h 412"/>
              <a:gd name="T30" fmla="*/ 165 w 318"/>
              <a:gd name="T31" fmla="*/ 309 h 412"/>
              <a:gd name="T32" fmla="*/ 217 w 318"/>
              <a:gd name="T33" fmla="*/ 286 h 412"/>
              <a:gd name="T34" fmla="*/ 271 w 318"/>
              <a:gd name="T35" fmla="*/ 308 h 412"/>
              <a:gd name="T36" fmla="*/ 285 w 318"/>
              <a:gd name="T37" fmla="*/ 355 h 412"/>
              <a:gd name="T38" fmla="*/ 271 w 318"/>
              <a:gd name="T39" fmla="*/ 395 h 412"/>
              <a:gd name="T40" fmla="*/ 262 w 318"/>
              <a:gd name="T41" fmla="*/ 408 h 412"/>
              <a:gd name="T42" fmla="*/ 262 w 318"/>
              <a:gd name="T43" fmla="*/ 411 h 412"/>
              <a:gd name="T44" fmla="*/ 295 w 318"/>
              <a:gd name="T45" fmla="*/ 393 h 412"/>
              <a:gd name="T46" fmla="*/ 318 w 318"/>
              <a:gd name="T47" fmla="*/ 342 h 412"/>
              <a:gd name="T48" fmla="*/ 295 w 318"/>
              <a:gd name="T49" fmla="*/ 290 h 412"/>
              <a:gd name="T50" fmla="*/ 241 w 318"/>
              <a:gd name="T51" fmla="*/ 27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8" h="412">
                <a:moveTo>
                  <a:pt x="241" y="271"/>
                </a:moveTo>
                <a:cubicBezTo>
                  <a:pt x="213" y="271"/>
                  <a:pt x="213" y="271"/>
                  <a:pt x="213" y="271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5" y="28"/>
                  <a:pt x="185" y="0"/>
                  <a:pt x="155" y="1"/>
                </a:cubicBezTo>
                <a:cubicBezTo>
                  <a:pt x="153" y="1"/>
                  <a:pt x="151" y="1"/>
                  <a:pt x="150" y="1"/>
                </a:cubicBezTo>
                <a:cubicBezTo>
                  <a:pt x="122" y="4"/>
                  <a:pt x="117" y="31"/>
                  <a:pt x="118" y="59"/>
                </a:cubicBezTo>
                <a:cubicBezTo>
                  <a:pt x="99" y="271"/>
                  <a:pt x="99" y="271"/>
                  <a:pt x="99" y="271"/>
                </a:cubicBezTo>
                <a:cubicBezTo>
                  <a:pt x="70" y="271"/>
                  <a:pt x="70" y="271"/>
                  <a:pt x="70" y="271"/>
                </a:cubicBezTo>
                <a:cubicBezTo>
                  <a:pt x="68" y="271"/>
                  <a:pt x="66" y="271"/>
                  <a:pt x="64" y="271"/>
                </a:cubicBezTo>
                <a:cubicBezTo>
                  <a:pt x="29" y="275"/>
                  <a:pt x="0" y="309"/>
                  <a:pt x="2" y="345"/>
                </a:cubicBezTo>
                <a:cubicBezTo>
                  <a:pt x="3" y="380"/>
                  <a:pt x="35" y="411"/>
                  <a:pt x="70" y="412"/>
                </a:cubicBezTo>
                <a:cubicBezTo>
                  <a:pt x="177" y="412"/>
                  <a:pt x="177" y="412"/>
                  <a:pt x="177" y="412"/>
                </a:cubicBezTo>
                <a:cubicBezTo>
                  <a:pt x="177" y="412"/>
                  <a:pt x="177" y="412"/>
                  <a:pt x="177" y="412"/>
                </a:cubicBezTo>
                <a:cubicBezTo>
                  <a:pt x="177" y="409"/>
                  <a:pt x="175" y="407"/>
                  <a:pt x="167" y="396"/>
                </a:cubicBezTo>
                <a:cubicBezTo>
                  <a:pt x="159" y="387"/>
                  <a:pt x="150" y="373"/>
                  <a:pt x="150" y="355"/>
                </a:cubicBezTo>
                <a:cubicBezTo>
                  <a:pt x="150" y="339"/>
                  <a:pt x="153" y="322"/>
                  <a:pt x="165" y="309"/>
                </a:cubicBezTo>
                <a:cubicBezTo>
                  <a:pt x="175" y="296"/>
                  <a:pt x="195" y="287"/>
                  <a:pt x="217" y="286"/>
                </a:cubicBezTo>
                <a:cubicBezTo>
                  <a:pt x="240" y="286"/>
                  <a:pt x="260" y="295"/>
                  <a:pt x="271" y="308"/>
                </a:cubicBezTo>
                <a:cubicBezTo>
                  <a:pt x="282" y="323"/>
                  <a:pt x="285" y="339"/>
                  <a:pt x="285" y="355"/>
                </a:cubicBezTo>
                <a:cubicBezTo>
                  <a:pt x="285" y="372"/>
                  <a:pt x="277" y="386"/>
                  <a:pt x="271" y="395"/>
                </a:cubicBezTo>
                <a:cubicBezTo>
                  <a:pt x="263" y="406"/>
                  <a:pt x="262" y="406"/>
                  <a:pt x="262" y="408"/>
                </a:cubicBezTo>
                <a:cubicBezTo>
                  <a:pt x="262" y="411"/>
                  <a:pt x="262" y="411"/>
                  <a:pt x="262" y="411"/>
                </a:cubicBezTo>
                <a:cubicBezTo>
                  <a:pt x="274" y="408"/>
                  <a:pt x="286" y="402"/>
                  <a:pt x="295" y="393"/>
                </a:cubicBezTo>
                <a:cubicBezTo>
                  <a:pt x="309" y="380"/>
                  <a:pt x="318" y="361"/>
                  <a:pt x="318" y="342"/>
                </a:cubicBezTo>
                <a:cubicBezTo>
                  <a:pt x="318" y="322"/>
                  <a:pt x="309" y="303"/>
                  <a:pt x="295" y="290"/>
                </a:cubicBezTo>
                <a:cubicBezTo>
                  <a:pt x="281" y="276"/>
                  <a:pt x="261" y="269"/>
                  <a:pt x="241" y="27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47" name="Freeform 6"/>
          <p:cNvSpPr>
            <a:spLocks/>
          </p:cNvSpPr>
          <p:nvPr/>
        </p:nvSpPr>
        <p:spPr bwMode="auto">
          <a:xfrm>
            <a:off x="853800" y="2229547"/>
            <a:ext cx="1460259" cy="840860"/>
          </a:xfrm>
          <a:custGeom>
            <a:avLst/>
            <a:gdLst>
              <a:gd name="T0" fmla="*/ 1196 w 1233"/>
              <a:gd name="T1" fmla="*/ 1 h 713"/>
              <a:gd name="T2" fmla="*/ 1196 w 1233"/>
              <a:gd name="T3" fmla="*/ 1 h 713"/>
              <a:gd name="T4" fmla="*/ 1195 w 1233"/>
              <a:gd name="T5" fmla="*/ 1 h 713"/>
              <a:gd name="T6" fmla="*/ 0 w 1233"/>
              <a:gd name="T7" fmla="*/ 614 h 713"/>
              <a:gd name="T8" fmla="*/ 246 w 1233"/>
              <a:gd name="T9" fmla="*/ 572 h 713"/>
              <a:gd name="T10" fmla="*/ 322 w 1233"/>
              <a:gd name="T11" fmla="*/ 571 h 713"/>
              <a:gd name="T12" fmla="*/ 340 w 1233"/>
              <a:gd name="T13" fmla="*/ 572 h 713"/>
              <a:gd name="T14" fmla="*/ 342 w 1233"/>
              <a:gd name="T15" fmla="*/ 567 h 713"/>
              <a:gd name="T16" fmla="*/ 336 w 1233"/>
              <a:gd name="T17" fmla="*/ 549 h 713"/>
              <a:gd name="T18" fmla="*/ 333 w 1233"/>
              <a:gd name="T19" fmla="*/ 504 h 713"/>
              <a:gd name="T20" fmla="*/ 361 w 1233"/>
              <a:gd name="T21" fmla="*/ 465 h 713"/>
              <a:gd name="T22" fmla="*/ 418 w 1233"/>
              <a:gd name="T23" fmla="*/ 459 h 713"/>
              <a:gd name="T24" fmla="*/ 462 w 1233"/>
              <a:gd name="T25" fmla="*/ 496 h 713"/>
              <a:gd name="T26" fmla="*/ 462 w 1233"/>
              <a:gd name="T27" fmla="*/ 545 h 713"/>
              <a:gd name="T28" fmla="*/ 436 w 1233"/>
              <a:gd name="T29" fmla="*/ 579 h 713"/>
              <a:gd name="T30" fmla="*/ 432 w 1233"/>
              <a:gd name="T31" fmla="*/ 582 h 713"/>
              <a:gd name="T32" fmla="*/ 730 w 1233"/>
              <a:gd name="T33" fmla="*/ 713 h 713"/>
              <a:gd name="T34" fmla="*/ 882 w 1233"/>
              <a:gd name="T35" fmla="*/ 436 h 713"/>
              <a:gd name="T36" fmla="*/ 881 w 1233"/>
              <a:gd name="T37" fmla="*/ 436 h 713"/>
              <a:gd name="T38" fmla="*/ 862 w 1233"/>
              <a:gd name="T39" fmla="*/ 436 h 713"/>
              <a:gd name="T40" fmla="*/ 818 w 1233"/>
              <a:gd name="T41" fmla="*/ 429 h 713"/>
              <a:gd name="T42" fmla="*/ 787 w 1233"/>
              <a:gd name="T43" fmla="*/ 392 h 713"/>
              <a:gd name="T44" fmla="*/ 796 w 1233"/>
              <a:gd name="T45" fmla="*/ 335 h 713"/>
              <a:gd name="T46" fmla="*/ 843 w 1233"/>
              <a:gd name="T47" fmla="*/ 302 h 713"/>
              <a:gd name="T48" fmla="*/ 890 w 1233"/>
              <a:gd name="T49" fmla="*/ 314 h 713"/>
              <a:gd name="T50" fmla="*/ 916 w 1233"/>
              <a:gd name="T51" fmla="*/ 347 h 713"/>
              <a:gd name="T52" fmla="*/ 923 w 1233"/>
              <a:gd name="T53" fmla="*/ 362 h 713"/>
              <a:gd name="T54" fmla="*/ 931 w 1233"/>
              <a:gd name="T55" fmla="*/ 367 h 713"/>
              <a:gd name="T56" fmla="*/ 1219 w 1233"/>
              <a:gd name="T57" fmla="*/ 58 h 713"/>
              <a:gd name="T58" fmla="*/ 1228 w 1233"/>
              <a:gd name="T59" fmla="*/ 21 h 713"/>
              <a:gd name="T60" fmla="*/ 1196 w 1233"/>
              <a:gd name="T61" fmla="*/ 1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33" h="713">
                <a:moveTo>
                  <a:pt x="1196" y="1"/>
                </a:moveTo>
                <a:cubicBezTo>
                  <a:pt x="1196" y="1"/>
                  <a:pt x="1196" y="1"/>
                  <a:pt x="1196" y="1"/>
                </a:cubicBezTo>
                <a:cubicBezTo>
                  <a:pt x="1196" y="1"/>
                  <a:pt x="1195" y="1"/>
                  <a:pt x="1195" y="1"/>
                </a:cubicBezTo>
                <a:cubicBezTo>
                  <a:pt x="692" y="55"/>
                  <a:pt x="293" y="301"/>
                  <a:pt x="0" y="614"/>
                </a:cubicBezTo>
                <a:cubicBezTo>
                  <a:pt x="80" y="591"/>
                  <a:pt x="163" y="576"/>
                  <a:pt x="246" y="572"/>
                </a:cubicBezTo>
                <a:cubicBezTo>
                  <a:pt x="271" y="570"/>
                  <a:pt x="296" y="570"/>
                  <a:pt x="322" y="571"/>
                </a:cubicBezTo>
                <a:cubicBezTo>
                  <a:pt x="328" y="571"/>
                  <a:pt x="334" y="571"/>
                  <a:pt x="340" y="572"/>
                </a:cubicBezTo>
                <a:cubicBezTo>
                  <a:pt x="342" y="567"/>
                  <a:pt x="342" y="567"/>
                  <a:pt x="342" y="567"/>
                </a:cubicBezTo>
                <a:cubicBezTo>
                  <a:pt x="342" y="564"/>
                  <a:pt x="341" y="561"/>
                  <a:pt x="336" y="549"/>
                </a:cubicBezTo>
                <a:cubicBezTo>
                  <a:pt x="332" y="538"/>
                  <a:pt x="328" y="522"/>
                  <a:pt x="333" y="504"/>
                </a:cubicBezTo>
                <a:cubicBezTo>
                  <a:pt x="338" y="489"/>
                  <a:pt x="346" y="475"/>
                  <a:pt x="361" y="465"/>
                </a:cubicBezTo>
                <a:cubicBezTo>
                  <a:pt x="375" y="456"/>
                  <a:pt x="396" y="453"/>
                  <a:pt x="418" y="459"/>
                </a:cubicBezTo>
                <a:cubicBezTo>
                  <a:pt x="439" y="466"/>
                  <a:pt x="456" y="481"/>
                  <a:pt x="462" y="496"/>
                </a:cubicBezTo>
                <a:cubicBezTo>
                  <a:pt x="469" y="513"/>
                  <a:pt x="467" y="530"/>
                  <a:pt x="462" y="545"/>
                </a:cubicBezTo>
                <a:cubicBezTo>
                  <a:pt x="457" y="561"/>
                  <a:pt x="445" y="572"/>
                  <a:pt x="436" y="579"/>
                </a:cubicBezTo>
                <a:cubicBezTo>
                  <a:pt x="434" y="580"/>
                  <a:pt x="433" y="581"/>
                  <a:pt x="432" y="582"/>
                </a:cubicBezTo>
                <a:cubicBezTo>
                  <a:pt x="541" y="600"/>
                  <a:pt x="644" y="642"/>
                  <a:pt x="730" y="713"/>
                </a:cubicBezTo>
                <a:cubicBezTo>
                  <a:pt x="775" y="613"/>
                  <a:pt x="826" y="521"/>
                  <a:pt x="882" y="436"/>
                </a:cubicBezTo>
                <a:cubicBezTo>
                  <a:pt x="881" y="436"/>
                  <a:pt x="881" y="436"/>
                  <a:pt x="881" y="436"/>
                </a:cubicBezTo>
                <a:cubicBezTo>
                  <a:pt x="879" y="434"/>
                  <a:pt x="876" y="435"/>
                  <a:pt x="862" y="436"/>
                </a:cubicBezTo>
                <a:cubicBezTo>
                  <a:pt x="851" y="438"/>
                  <a:pt x="834" y="438"/>
                  <a:pt x="818" y="429"/>
                </a:cubicBezTo>
                <a:cubicBezTo>
                  <a:pt x="805" y="420"/>
                  <a:pt x="793" y="409"/>
                  <a:pt x="787" y="392"/>
                </a:cubicBezTo>
                <a:cubicBezTo>
                  <a:pt x="781" y="376"/>
                  <a:pt x="784" y="355"/>
                  <a:pt x="796" y="335"/>
                </a:cubicBezTo>
                <a:cubicBezTo>
                  <a:pt x="807" y="316"/>
                  <a:pt x="826" y="304"/>
                  <a:pt x="843" y="302"/>
                </a:cubicBezTo>
                <a:cubicBezTo>
                  <a:pt x="861" y="299"/>
                  <a:pt x="876" y="305"/>
                  <a:pt x="890" y="314"/>
                </a:cubicBezTo>
                <a:cubicBezTo>
                  <a:pt x="904" y="323"/>
                  <a:pt x="912" y="337"/>
                  <a:pt x="916" y="347"/>
                </a:cubicBezTo>
                <a:cubicBezTo>
                  <a:pt x="921" y="360"/>
                  <a:pt x="921" y="361"/>
                  <a:pt x="923" y="362"/>
                </a:cubicBezTo>
                <a:cubicBezTo>
                  <a:pt x="931" y="367"/>
                  <a:pt x="931" y="367"/>
                  <a:pt x="931" y="367"/>
                </a:cubicBezTo>
                <a:cubicBezTo>
                  <a:pt x="1016" y="250"/>
                  <a:pt x="1112" y="147"/>
                  <a:pt x="1219" y="58"/>
                </a:cubicBezTo>
                <a:cubicBezTo>
                  <a:pt x="1229" y="49"/>
                  <a:pt x="1233" y="33"/>
                  <a:pt x="1228" y="21"/>
                </a:cubicBezTo>
                <a:cubicBezTo>
                  <a:pt x="1223" y="8"/>
                  <a:pt x="1210" y="0"/>
                  <a:pt x="1196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364510" y="2798424"/>
            <a:ext cx="1325306" cy="1004880"/>
          </a:xfrm>
          <a:custGeom>
            <a:avLst/>
            <a:gdLst>
              <a:gd name="T0" fmla="*/ 811 w 1119"/>
              <a:gd name="T1" fmla="*/ 99 h 852"/>
              <a:gd name="T2" fmla="*/ 833 w 1119"/>
              <a:gd name="T3" fmla="*/ 76 h 852"/>
              <a:gd name="T4" fmla="*/ 850 w 1119"/>
              <a:gd name="T5" fmla="*/ 55 h 852"/>
              <a:gd name="T6" fmla="*/ 850 w 1119"/>
              <a:gd name="T7" fmla="*/ 24 h 852"/>
              <a:gd name="T8" fmla="*/ 823 w 1119"/>
              <a:gd name="T9" fmla="*/ 3 h 852"/>
              <a:gd name="T10" fmla="*/ 807 w 1119"/>
              <a:gd name="T11" fmla="*/ 0 h 852"/>
              <a:gd name="T12" fmla="*/ 788 w 1119"/>
              <a:gd name="T13" fmla="*/ 5 h 852"/>
              <a:gd name="T14" fmla="*/ 771 w 1119"/>
              <a:gd name="T15" fmla="*/ 30 h 852"/>
              <a:gd name="T16" fmla="*/ 774 w 1119"/>
              <a:gd name="T17" fmla="*/ 57 h 852"/>
              <a:gd name="T18" fmla="*/ 781 w 1119"/>
              <a:gd name="T19" fmla="*/ 90 h 852"/>
              <a:gd name="T20" fmla="*/ 781 w 1119"/>
              <a:gd name="T21" fmla="*/ 92 h 852"/>
              <a:gd name="T22" fmla="*/ 764 w 1119"/>
              <a:gd name="T23" fmla="*/ 146 h 852"/>
              <a:gd name="T24" fmla="*/ 697 w 1119"/>
              <a:gd name="T25" fmla="*/ 144 h 852"/>
              <a:gd name="T26" fmla="*/ 662 w 1119"/>
              <a:gd name="T27" fmla="*/ 145 h 852"/>
              <a:gd name="T28" fmla="*/ 338 w 1119"/>
              <a:gd name="T29" fmla="*/ 217 h 852"/>
              <a:gd name="T30" fmla="*/ 22 w 1119"/>
              <a:gd name="T31" fmla="*/ 697 h 852"/>
              <a:gd name="T32" fmla="*/ 21 w 1119"/>
              <a:gd name="T33" fmla="*/ 697 h 852"/>
              <a:gd name="T34" fmla="*/ 43 w 1119"/>
              <a:gd name="T35" fmla="*/ 820 h 852"/>
              <a:gd name="T36" fmla="*/ 167 w 1119"/>
              <a:gd name="T37" fmla="*/ 814 h 852"/>
              <a:gd name="T38" fmla="*/ 167 w 1119"/>
              <a:gd name="T39" fmla="*/ 814 h 852"/>
              <a:gd name="T40" fmla="*/ 168 w 1119"/>
              <a:gd name="T41" fmla="*/ 814 h 852"/>
              <a:gd name="T42" fmla="*/ 906 w 1119"/>
              <a:gd name="T43" fmla="*/ 829 h 852"/>
              <a:gd name="T44" fmla="*/ 936 w 1119"/>
              <a:gd name="T45" fmla="*/ 832 h 852"/>
              <a:gd name="T46" fmla="*/ 955 w 1119"/>
              <a:gd name="T47" fmla="*/ 809 h 852"/>
              <a:gd name="T48" fmla="*/ 1015 w 1119"/>
              <a:gd name="T49" fmla="*/ 577 h 852"/>
              <a:gd name="T50" fmla="*/ 998 w 1119"/>
              <a:gd name="T51" fmla="*/ 583 h 852"/>
              <a:gd name="T52" fmla="*/ 953 w 1119"/>
              <a:gd name="T53" fmla="*/ 589 h 852"/>
              <a:gd name="T54" fmla="*/ 912 w 1119"/>
              <a:gd name="T55" fmla="*/ 563 h 852"/>
              <a:gd name="T56" fmla="*/ 904 w 1119"/>
              <a:gd name="T57" fmla="*/ 506 h 852"/>
              <a:gd name="T58" fmla="*/ 938 w 1119"/>
              <a:gd name="T59" fmla="*/ 460 h 852"/>
              <a:gd name="T60" fmla="*/ 987 w 1119"/>
              <a:gd name="T61" fmla="*/ 458 h 852"/>
              <a:gd name="T62" fmla="*/ 1022 w 1119"/>
              <a:gd name="T63" fmla="*/ 482 h 852"/>
              <a:gd name="T64" fmla="*/ 1033 w 1119"/>
              <a:gd name="T65" fmla="*/ 494 h 852"/>
              <a:gd name="T66" fmla="*/ 1040 w 1119"/>
              <a:gd name="T67" fmla="*/ 496 h 852"/>
              <a:gd name="T68" fmla="*/ 1119 w 1119"/>
              <a:gd name="T69" fmla="*/ 284 h 852"/>
              <a:gd name="T70" fmla="*/ 795 w 1119"/>
              <a:gd name="T71" fmla="*/ 149 h 852"/>
              <a:gd name="T72" fmla="*/ 811 w 1119"/>
              <a:gd name="T73" fmla="*/ 99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9" h="852">
                <a:moveTo>
                  <a:pt x="811" y="99"/>
                </a:moveTo>
                <a:cubicBezTo>
                  <a:pt x="815" y="86"/>
                  <a:pt x="825" y="81"/>
                  <a:pt x="833" y="76"/>
                </a:cubicBezTo>
                <a:cubicBezTo>
                  <a:pt x="840" y="70"/>
                  <a:pt x="847" y="64"/>
                  <a:pt x="850" y="55"/>
                </a:cubicBezTo>
                <a:cubicBezTo>
                  <a:pt x="853" y="44"/>
                  <a:pt x="854" y="33"/>
                  <a:pt x="850" y="24"/>
                </a:cubicBezTo>
                <a:cubicBezTo>
                  <a:pt x="847" y="15"/>
                  <a:pt x="840" y="8"/>
                  <a:pt x="823" y="3"/>
                </a:cubicBezTo>
                <a:cubicBezTo>
                  <a:pt x="817" y="1"/>
                  <a:pt x="811" y="0"/>
                  <a:pt x="807" y="0"/>
                </a:cubicBezTo>
                <a:cubicBezTo>
                  <a:pt x="799" y="0"/>
                  <a:pt x="793" y="2"/>
                  <a:pt x="788" y="5"/>
                </a:cubicBezTo>
                <a:cubicBezTo>
                  <a:pt x="780" y="10"/>
                  <a:pt x="775" y="19"/>
                  <a:pt x="771" y="30"/>
                </a:cubicBezTo>
                <a:cubicBezTo>
                  <a:pt x="769" y="40"/>
                  <a:pt x="771" y="48"/>
                  <a:pt x="774" y="57"/>
                </a:cubicBezTo>
                <a:cubicBezTo>
                  <a:pt x="778" y="67"/>
                  <a:pt x="784" y="77"/>
                  <a:pt x="781" y="90"/>
                </a:cubicBezTo>
                <a:cubicBezTo>
                  <a:pt x="781" y="91"/>
                  <a:pt x="781" y="91"/>
                  <a:pt x="781" y="92"/>
                </a:cubicBezTo>
                <a:cubicBezTo>
                  <a:pt x="764" y="146"/>
                  <a:pt x="764" y="146"/>
                  <a:pt x="764" y="146"/>
                </a:cubicBezTo>
                <a:cubicBezTo>
                  <a:pt x="742" y="144"/>
                  <a:pt x="720" y="144"/>
                  <a:pt x="697" y="144"/>
                </a:cubicBezTo>
                <a:cubicBezTo>
                  <a:pt x="686" y="144"/>
                  <a:pt x="674" y="144"/>
                  <a:pt x="662" y="145"/>
                </a:cubicBezTo>
                <a:cubicBezTo>
                  <a:pt x="552" y="150"/>
                  <a:pt x="440" y="176"/>
                  <a:pt x="338" y="217"/>
                </a:cubicBezTo>
                <a:cubicBezTo>
                  <a:pt x="209" y="369"/>
                  <a:pt x="104" y="533"/>
                  <a:pt x="22" y="697"/>
                </a:cubicBezTo>
                <a:cubicBezTo>
                  <a:pt x="22" y="697"/>
                  <a:pt x="21" y="697"/>
                  <a:pt x="21" y="697"/>
                </a:cubicBezTo>
                <a:cubicBezTo>
                  <a:pt x="0" y="739"/>
                  <a:pt x="9" y="789"/>
                  <a:pt x="43" y="820"/>
                </a:cubicBezTo>
                <a:cubicBezTo>
                  <a:pt x="77" y="852"/>
                  <a:pt x="128" y="838"/>
                  <a:pt x="167" y="814"/>
                </a:cubicBezTo>
                <a:cubicBezTo>
                  <a:pt x="167" y="814"/>
                  <a:pt x="167" y="814"/>
                  <a:pt x="167" y="814"/>
                </a:cubicBezTo>
                <a:cubicBezTo>
                  <a:pt x="167" y="814"/>
                  <a:pt x="168" y="814"/>
                  <a:pt x="168" y="814"/>
                </a:cubicBezTo>
                <a:cubicBezTo>
                  <a:pt x="439" y="651"/>
                  <a:pt x="664" y="674"/>
                  <a:pt x="906" y="829"/>
                </a:cubicBezTo>
                <a:cubicBezTo>
                  <a:pt x="915" y="835"/>
                  <a:pt x="926" y="836"/>
                  <a:pt x="936" y="832"/>
                </a:cubicBezTo>
                <a:cubicBezTo>
                  <a:pt x="945" y="828"/>
                  <a:pt x="953" y="819"/>
                  <a:pt x="955" y="809"/>
                </a:cubicBezTo>
                <a:cubicBezTo>
                  <a:pt x="973" y="728"/>
                  <a:pt x="993" y="651"/>
                  <a:pt x="1015" y="577"/>
                </a:cubicBezTo>
                <a:cubicBezTo>
                  <a:pt x="1012" y="576"/>
                  <a:pt x="1009" y="578"/>
                  <a:pt x="998" y="583"/>
                </a:cubicBezTo>
                <a:cubicBezTo>
                  <a:pt x="987" y="588"/>
                  <a:pt x="971" y="593"/>
                  <a:pt x="953" y="589"/>
                </a:cubicBezTo>
                <a:cubicBezTo>
                  <a:pt x="938" y="585"/>
                  <a:pt x="923" y="577"/>
                  <a:pt x="912" y="563"/>
                </a:cubicBezTo>
                <a:cubicBezTo>
                  <a:pt x="902" y="550"/>
                  <a:pt x="898" y="528"/>
                  <a:pt x="904" y="506"/>
                </a:cubicBezTo>
                <a:cubicBezTo>
                  <a:pt x="909" y="484"/>
                  <a:pt x="923" y="467"/>
                  <a:pt x="938" y="460"/>
                </a:cubicBezTo>
                <a:cubicBezTo>
                  <a:pt x="955" y="453"/>
                  <a:pt x="972" y="454"/>
                  <a:pt x="987" y="458"/>
                </a:cubicBezTo>
                <a:cubicBezTo>
                  <a:pt x="1004" y="462"/>
                  <a:pt x="1015" y="474"/>
                  <a:pt x="1022" y="482"/>
                </a:cubicBezTo>
                <a:cubicBezTo>
                  <a:pt x="1031" y="492"/>
                  <a:pt x="1031" y="493"/>
                  <a:pt x="1033" y="494"/>
                </a:cubicBezTo>
                <a:cubicBezTo>
                  <a:pt x="1040" y="496"/>
                  <a:pt x="1040" y="496"/>
                  <a:pt x="1040" y="496"/>
                </a:cubicBezTo>
                <a:cubicBezTo>
                  <a:pt x="1064" y="421"/>
                  <a:pt x="1091" y="351"/>
                  <a:pt x="1119" y="284"/>
                </a:cubicBezTo>
                <a:cubicBezTo>
                  <a:pt x="1030" y="204"/>
                  <a:pt x="917" y="162"/>
                  <a:pt x="795" y="149"/>
                </a:cubicBezTo>
                <a:lnTo>
                  <a:pt x="811" y="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49" name="Freeform 8"/>
          <p:cNvSpPr>
            <a:spLocks/>
          </p:cNvSpPr>
          <p:nvPr/>
        </p:nvSpPr>
        <p:spPr bwMode="auto">
          <a:xfrm>
            <a:off x="2710612" y="2230931"/>
            <a:ext cx="1458182" cy="840860"/>
          </a:xfrm>
          <a:custGeom>
            <a:avLst/>
            <a:gdLst>
              <a:gd name="T0" fmla="*/ 38 w 1231"/>
              <a:gd name="T1" fmla="*/ 0 h 713"/>
              <a:gd name="T2" fmla="*/ 32 w 1231"/>
              <a:gd name="T3" fmla="*/ 0 h 713"/>
              <a:gd name="T4" fmla="*/ 3 w 1231"/>
              <a:gd name="T5" fmla="*/ 22 h 713"/>
              <a:gd name="T6" fmla="*/ 14 w 1231"/>
              <a:gd name="T7" fmla="*/ 57 h 713"/>
              <a:gd name="T8" fmla="*/ 302 w 1231"/>
              <a:gd name="T9" fmla="*/ 367 h 713"/>
              <a:gd name="T10" fmla="*/ 311 w 1231"/>
              <a:gd name="T11" fmla="*/ 361 h 713"/>
              <a:gd name="T12" fmla="*/ 318 w 1231"/>
              <a:gd name="T13" fmla="*/ 346 h 713"/>
              <a:gd name="T14" fmla="*/ 345 w 1231"/>
              <a:gd name="T15" fmla="*/ 313 h 713"/>
              <a:gd name="T16" fmla="*/ 392 w 1231"/>
              <a:gd name="T17" fmla="*/ 301 h 713"/>
              <a:gd name="T18" fmla="*/ 439 w 1231"/>
              <a:gd name="T19" fmla="*/ 334 h 713"/>
              <a:gd name="T20" fmla="*/ 447 w 1231"/>
              <a:gd name="T21" fmla="*/ 391 h 713"/>
              <a:gd name="T22" fmla="*/ 416 w 1231"/>
              <a:gd name="T23" fmla="*/ 428 h 713"/>
              <a:gd name="T24" fmla="*/ 372 w 1231"/>
              <a:gd name="T25" fmla="*/ 435 h 713"/>
              <a:gd name="T26" fmla="*/ 353 w 1231"/>
              <a:gd name="T27" fmla="*/ 435 h 713"/>
              <a:gd name="T28" fmla="*/ 351 w 1231"/>
              <a:gd name="T29" fmla="*/ 436 h 713"/>
              <a:gd name="T30" fmla="*/ 503 w 1231"/>
              <a:gd name="T31" fmla="*/ 713 h 713"/>
              <a:gd name="T32" fmla="*/ 808 w 1231"/>
              <a:gd name="T33" fmla="*/ 580 h 713"/>
              <a:gd name="T34" fmla="*/ 806 w 1231"/>
              <a:gd name="T35" fmla="*/ 578 h 713"/>
              <a:gd name="T36" fmla="*/ 779 w 1231"/>
              <a:gd name="T37" fmla="*/ 544 h 713"/>
              <a:gd name="T38" fmla="*/ 779 w 1231"/>
              <a:gd name="T39" fmla="*/ 495 h 713"/>
              <a:gd name="T40" fmla="*/ 823 w 1231"/>
              <a:gd name="T41" fmla="*/ 458 h 713"/>
              <a:gd name="T42" fmla="*/ 880 w 1231"/>
              <a:gd name="T43" fmla="*/ 464 h 713"/>
              <a:gd name="T44" fmla="*/ 908 w 1231"/>
              <a:gd name="T45" fmla="*/ 503 h 713"/>
              <a:gd name="T46" fmla="*/ 905 w 1231"/>
              <a:gd name="T47" fmla="*/ 548 h 713"/>
              <a:gd name="T48" fmla="*/ 899 w 1231"/>
              <a:gd name="T49" fmla="*/ 566 h 713"/>
              <a:gd name="T50" fmla="*/ 900 w 1231"/>
              <a:gd name="T51" fmla="*/ 570 h 713"/>
              <a:gd name="T52" fmla="*/ 913 w 1231"/>
              <a:gd name="T53" fmla="*/ 570 h 713"/>
              <a:gd name="T54" fmla="*/ 989 w 1231"/>
              <a:gd name="T55" fmla="*/ 571 h 713"/>
              <a:gd name="T56" fmla="*/ 1231 w 1231"/>
              <a:gd name="T57" fmla="*/ 612 h 713"/>
              <a:gd name="T58" fmla="*/ 38 w 1231"/>
              <a:gd name="T59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1" h="713">
                <a:moveTo>
                  <a:pt x="38" y="0"/>
                </a:moveTo>
                <a:cubicBezTo>
                  <a:pt x="36" y="0"/>
                  <a:pt x="34" y="0"/>
                  <a:pt x="32" y="0"/>
                </a:cubicBezTo>
                <a:cubicBezTo>
                  <a:pt x="19" y="1"/>
                  <a:pt x="7" y="10"/>
                  <a:pt x="3" y="22"/>
                </a:cubicBezTo>
                <a:cubicBezTo>
                  <a:pt x="0" y="34"/>
                  <a:pt x="4" y="49"/>
                  <a:pt x="14" y="57"/>
                </a:cubicBezTo>
                <a:cubicBezTo>
                  <a:pt x="121" y="147"/>
                  <a:pt x="217" y="249"/>
                  <a:pt x="302" y="367"/>
                </a:cubicBezTo>
                <a:cubicBezTo>
                  <a:pt x="311" y="361"/>
                  <a:pt x="311" y="361"/>
                  <a:pt x="311" y="361"/>
                </a:cubicBezTo>
                <a:cubicBezTo>
                  <a:pt x="313" y="360"/>
                  <a:pt x="313" y="359"/>
                  <a:pt x="318" y="346"/>
                </a:cubicBezTo>
                <a:cubicBezTo>
                  <a:pt x="322" y="336"/>
                  <a:pt x="330" y="322"/>
                  <a:pt x="345" y="313"/>
                </a:cubicBezTo>
                <a:cubicBezTo>
                  <a:pt x="358" y="304"/>
                  <a:pt x="374" y="298"/>
                  <a:pt x="392" y="301"/>
                </a:cubicBezTo>
                <a:cubicBezTo>
                  <a:pt x="408" y="303"/>
                  <a:pt x="427" y="315"/>
                  <a:pt x="439" y="334"/>
                </a:cubicBezTo>
                <a:cubicBezTo>
                  <a:pt x="450" y="354"/>
                  <a:pt x="453" y="375"/>
                  <a:pt x="447" y="391"/>
                </a:cubicBezTo>
                <a:cubicBezTo>
                  <a:pt x="442" y="408"/>
                  <a:pt x="429" y="419"/>
                  <a:pt x="416" y="428"/>
                </a:cubicBezTo>
                <a:cubicBezTo>
                  <a:pt x="401" y="437"/>
                  <a:pt x="383" y="437"/>
                  <a:pt x="372" y="435"/>
                </a:cubicBezTo>
                <a:cubicBezTo>
                  <a:pt x="359" y="434"/>
                  <a:pt x="356" y="433"/>
                  <a:pt x="353" y="435"/>
                </a:cubicBezTo>
                <a:cubicBezTo>
                  <a:pt x="351" y="436"/>
                  <a:pt x="351" y="436"/>
                  <a:pt x="351" y="436"/>
                </a:cubicBezTo>
                <a:cubicBezTo>
                  <a:pt x="407" y="521"/>
                  <a:pt x="458" y="613"/>
                  <a:pt x="503" y="713"/>
                </a:cubicBezTo>
                <a:cubicBezTo>
                  <a:pt x="590" y="640"/>
                  <a:pt x="696" y="598"/>
                  <a:pt x="808" y="580"/>
                </a:cubicBezTo>
                <a:cubicBezTo>
                  <a:pt x="807" y="579"/>
                  <a:pt x="807" y="579"/>
                  <a:pt x="806" y="578"/>
                </a:cubicBezTo>
                <a:cubicBezTo>
                  <a:pt x="797" y="571"/>
                  <a:pt x="784" y="560"/>
                  <a:pt x="779" y="544"/>
                </a:cubicBezTo>
                <a:cubicBezTo>
                  <a:pt x="774" y="529"/>
                  <a:pt x="772" y="512"/>
                  <a:pt x="779" y="495"/>
                </a:cubicBezTo>
                <a:cubicBezTo>
                  <a:pt x="785" y="480"/>
                  <a:pt x="802" y="465"/>
                  <a:pt x="823" y="458"/>
                </a:cubicBezTo>
                <a:cubicBezTo>
                  <a:pt x="845" y="452"/>
                  <a:pt x="866" y="455"/>
                  <a:pt x="880" y="464"/>
                </a:cubicBezTo>
                <a:cubicBezTo>
                  <a:pt x="895" y="474"/>
                  <a:pt x="904" y="488"/>
                  <a:pt x="908" y="503"/>
                </a:cubicBezTo>
                <a:cubicBezTo>
                  <a:pt x="914" y="521"/>
                  <a:pt x="909" y="537"/>
                  <a:pt x="905" y="548"/>
                </a:cubicBezTo>
                <a:cubicBezTo>
                  <a:pt x="900" y="560"/>
                  <a:pt x="899" y="563"/>
                  <a:pt x="899" y="566"/>
                </a:cubicBezTo>
                <a:cubicBezTo>
                  <a:pt x="900" y="570"/>
                  <a:pt x="900" y="570"/>
                  <a:pt x="900" y="570"/>
                </a:cubicBezTo>
                <a:cubicBezTo>
                  <a:pt x="905" y="570"/>
                  <a:pt x="909" y="570"/>
                  <a:pt x="913" y="570"/>
                </a:cubicBezTo>
                <a:cubicBezTo>
                  <a:pt x="938" y="569"/>
                  <a:pt x="963" y="569"/>
                  <a:pt x="989" y="571"/>
                </a:cubicBezTo>
                <a:cubicBezTo>
                  <a:pt x="1070" y="575"/>
                  <a:pt x="1152" y="589"/>
                  <a:pt x="1231" y="612"/>
                </a:cubicBezTo>
                <a:cubicBezTo>
                  <a:pt x="938" y="299"/>
                  <a:pt x="540" y="54"/>
                  <a:pt x="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50" name="Freeform 9"/>
          <p:cNvSpPr>
            <a:spLocks/>
          </p:cNvSpPr>
          <p:nvPr/>
        </p:nvSpPr>
        <p:spPr bwMode="auto">
          <a:xfrm>
            <a:off x="3334855" y="2798424"/>
            <a:ext cx="1321846" cy="1002111"/>
          </a:xfrm>
          <a:custGeom>
            <a:avLst/>
            <a:gdLst>
              <a:gd name="T0" fmla="*/ 1096 w 1116"/>
              <a:gd name="T1" fmla="*/ 697 h 850"/>
              <a:gd name="T2" fmla="*/ 778 w 1116"/>
              <a:gd name="T3" fmla="*/ 215 h 850"/>
              <a:gd name="T4" fmla="*/ 459 w 1116"/>
              <a:gd name="T5" fmla="*/ 145 h 850"/>
              <a:gd name="T6" fmla="*/ 423 w 1116"/>
              <a:gd name="T7" fmla="*/ 144 h 850"/>
              <a:gd name="T8" fmla="*/ 363 w 1116"/>
              <a:gd name="T9" fmla="*/ 145 h 850"/>
              <a:gd name="T10" fmla="*/ 346 w 1116"/>
              <a:gd name="T11" fmla="*/ 92 h 850"/>
              <a:gd name="T12" fmla="*/ 346 w 1116"/>
              <a:gd name="T13" fmla="*/ 90 h 850"/>
              <a:gd name="T14" fmla="*/ 353 w 1116"/>
              <a:gd name="T15" fmla="*/ 57 h 850"/>
              <a:gd name="T16" fmla="*/ 356 w 1116"/>
              <a:gd name="T17" fmla="*/ 30 h 850"/>
              <a:gd name="T18" fmla="*/ 339 w 1116"/>
              <a:gd name="T19" fmla="*/ 5 h 850"/>
              <a:gd name="T20" fmla="*/ 320 w 1116"/>
              <a:gd name="T21" fmla="*/ 0 h 850"/>
              <a:gd name="T22" fmla="*/ 304 w 1116"/>
              <a:gd name="T23" fmla="*/ 3 h 850"/>
              <a:gd name="T24" fmla="*/ 277 w 1116"/>
              <a:gd name="T25" fmla="*/ 24 h 850"/>
              <a:gd name="T26" fmla="*/ 278 w 1116"/>
              <a:gd name="T27" fmla="*/ 55 h 850"/>
              <a:gd name="T28" fmla="*/ 295 w 1116"/>
              <a:gd name="T29" fmla="*/ 76 h 850"/>
              <a:gd name="T30" fmla="*/ 316 w 1116"/>
              <a:gd name="T31" fmla="*/ 99 h 850"/>
              <a:gd name="T32" fmla="*/ 332 w 1116"/>
              <a:gd name="T33" fmla="*/ 148 h 850"/>
              <a:gd name="T34" fmla="*/ 0 w 1116"/>
              <a:gd name="T35" fmla="*/ 285 h 850"/>
              <a:gd name="T36" fmla="*/ 77 w 1116"/>
              <a:gd name="T37" fmla="*/ 490 h 850"/>
              <a:gd name="T38" fmla="*/ 84 w 1116"/>
              <a:gd name="T39" fmla="*/ 482 h 850"/>
              <a:gd name="T40" fmla="*/ 119 w 1116"/>
              <a:gd name="T41" fmla="*/ 458 h 850"/>
              <a:gd name="T42" fmla="*/ 167 w 1116"/>
              <a:gd name="T43" fmla="*/ 460 h 850"/>
              <a:gd name="T44" fmla="*/ 202 w 1116"/>
              <a:gd name="T45" fmla="*/ 506 h 850"/>
              <a:gd name="T46" fmla="*/ 194 w 1116"/>
              <a:gd name="T47" fmla="*/ 563 h 850"/>
              <a:gd name="T48" fmla="*/ 153 w 1116"/>
              <a:gd name="T49" fmla="*/ 589 h 850"/>
              <a:gd name="T50" fmla="*/ 109 w 1116"/>
              <a:gd name="T51" fmla="*/ 583 h 850"/>
              <a:gd name="T52" fmla="*/ 105 w 1116"/>
              <a:gd name="T53" fmla="*/ 581 h 850"/>
              <a:gd name="T54" fmla="*/ 163 w 1116"/>
              <a:gd name="T55" fmla="*/ 809 h 850"/>
              <a:gd name="T56" fmla="*/ 209 w 1116"/>
              <a:gd name="T57" fmla="*/ 831 h 850"/>
              <a:gd name="T58" fmla="*/ 949 w 1116"/>
              <a:gd name="T59" fmla="*/ 811 h 850"/>
              <a:gd name="T60" fmla="*/ 949 w 1116"/>
              <a:gd name="T61" fmla="*/ 811 h 850"/>
              <a:gd name="T62" fmla="*/ 1072 w 1116"/>
              <a:gd name="T63" fmla="*/ 819 h 850"/>
              <a:gd name="T64" fmla="*/ 1096 w 1116"/>
              <a:gd name="T65" fmla="*/ 698 h 850"/>
              <a:gd name="T66" fmla="*/ 1096 w 1116"/>
              <a:gd name="T67" fmla="*/ 697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6" h="850">
                <a:moveTo>
                  <a:pt x="1096" y="697"/>
                </a:moveTo>
                <a:cubicBezTo>
                  <a:pt x="1014" y="533"/>
                  <a:pt x="908" y="368"/>
                  <a:pt x="778" y="215"/>
                </a:cubicBezTo>
                <a:cubicBezTo>
                  <a:pt x="678" y="176"/>
                  <a:pt x="567" y="150"/>
                  <a:pt x="459" y="145"/>
                </a:cubicBezTo>
                <a:cubicBezTo>
                  <a:pt x="447" y="144"/>
                  <a:pt x="435" y="144"/>
                  <a:pt x="423" y="144"/>
                </a:cubicBezTo>
                <a:cubicBezTo>
                  <a:pt x="403" y="144"/>
                  <a:pt x="383" y="144"/>
                  <a:pt x="363" y="145"/>
                </a:cubicBezTo>
                <a:cubicBezTo>
                  <a:pt x="346" y="92"/>
                  <a:pt x="346" y="92"/>
                  <a:pt x="346" y="92"/>
                </a:cubicBezTo>
                <a:cubicBezTo>
                  <a:pt x="346" y="91"/>
                  <a:pt x="346" y="91"/>
                  <a:pt x="346" y="90"/>
                </a:cubicBezTo>
                <a:cubicBezTo>
                  <a:pt x="343" y="77"/>
                  <a:pt x="349" y="67"/>
                  <a:pt x="353" y="57"/>
                </a:cubicBezTo>
                <a:cubicBezTo>
                  <a:pt x="356" y="48"/>
                  <a:pt x="359" y="40"/>
                  <a:pt x="356" y="30"/>
                </a:cubicBezTo>
                <a:cubicBezTo>
                  <a:pt x="352" y="19"/>
                  <a:pt x="347" y="10"/>
                  <a:pt x="339" y="5"/>
                </a:cubicBezTo>
                <a:cubicBezTo>
                  <a:pt x="334" y="2"/>
                  <a:pt x="328" y="0"/>
                  <a:pt x="320" y="0"/>
                </a:cubicBezTo>
                <a:cubicBezTo>
                  <a:pt x="316" y="0"/>
                  <a:pt x="310" y="1"/>
                  <a:pt x="304" y="3"/>
                </a:cubicBezTo>
                <a:cubicBezTo>
                  <a:pt x="288" y="8"/>
                  <a:pt x="281" y="15"/>
                  <a:pt x="277" y="24"/>
                </a:cubicBezTo>
                <a:cubicBezTo>
                  <a:pt x="274" y="33"/>
                  <a:pt x="274" y="44"/>
                  <a:pt x="278" y="55"/>
                </a:cubicBezTo>
                <a:cubicBezTo>
                  <a:pt x="281" y="64"/>
                  <a:pt x="287" y="70"/>
                  <a:pt x="295" y="76"/>
                </a:cubicBezTo>
                <a:cubicBezTo>
                  <a:pt x="302" y="81"/>
                  <a:pt x="312" y="86"/>
                  <a:pt x="316" y="99"/>
                </a:cubicBezTo>
                <a:cubicBezTo>
                  <a:pt x="332" y="148"/>
                  <a:pt x="332" y="148"/>
                  <a:pt x="332" y="148"/>
                </a:cubicBezTo>
                <a:cubicBezTo>
                  <a:pt x="207" y="161"/>
                  <a:pt x="91" y="204"/>
                  <a:pt x="0" y="285"/>
                </a:cubicBezTo>
                <a:cubicBezTo>
                  <a:pt x="28" y="350"/>
                  <a:pt x="53" y="419"/>
                  <a:pt x="77" y="490"/>
                </a:cubicBezTo>
                <a:cubicBezTo>
                  <a:pt x="78" y="489"/>
                  <a:pt x="80" y="487"/>
                  <a:pt x="84" y="482"/>
                </a:cubicBezTo>
                <a:cubicBezTo>
                  <a:pt x="91" y="474"/>
                  <a:pt x="102" y="462"/>
                  <a:pt x="119" y="458"/>
                </a:cubicBezTo>
                <a:cubicBezTo>
                  <a:pt x="134" y="454"/>
                  <a:pt x="151" y="453"/>
                  <a:pt x="167" y="460"/>
                </a:cubicBezTo>
                <a:cubicBezTo>
                  <a:pt x="183" y="467"/>
                  <a:pt x="197" y="484"/>
                  <a:pt x="202" y="506"/>
                </a:cubicBezTo>
                <a:cubicBezTo>
                  <a:pt x="208" y="528"/>
                  <a:pt x="204" y="550"/>
                  <a:pt x="194" y="563"/>
                </a:cubicBezTo>
                <a:cubicBezTo>
                  <a:pt x="183" y="577"/>
                  <a:pt x="168" y="585"/>
                  <a:pt x="153" y="589"/>
                </a:cubicBezTo>
                <a:cubicBezTo>
                  <a:pt x="135" y="593"/>
                  <a:pt x="119" y="588"/>
                  <a:pt x="109" y="583"/>
                </a:cubicBezTo>
                <a:cubicBezTo>
                  <a:pt x="107" y="582"/>
                  <a:pt x="106" y="582"/>
                  <a:pt x="105" y="581"/>
                </a:cubicBezTo>
                <a:cubicBezTo>
                  <a:pt x="126" y="654"/>
                  <a:pt x="146" y="730"/>
                  <a:pt x="163" y="809"/>
                </a:cubicBezTo>
                <a:cubicBezTo>
                  <a:pt x="168" y="828"/>
                  <a:pt x="192" y="840"/>
                  <a:pt x="209" y="831"/>
                </a:cubicBezTo>
                <a:cubicBezTo>
                  <a:pt x="482" y="693"/>
                  <a:pt x="713" y="660"/>
                  <a:pt x="949" y="811"/>
                </a:cubicBezTo>
                <a:cubicBezTo>
                  <a:pt x="949" y="811"/>
                  <a:pt x="949" y="811"/>
                  <a:pt x="949" y="811"/>
                </a:cubicBezTo>
                <a:cubicBezTo>
                  <a:pt x="988" y="835"/>
                  <a:pt x="1038" y="850"/>
                  <a:pt x="1072" y="819"/>
                </a:cubicBezTo>
                <a:cubicBezTo>
                  <a:pt x="1106" y="789"/>
                  <a:pt x="1116" y="739"/>
                  <a:pt x="1096" y="698"/>
                </a:cubicBezTo>
                <a:cubicBezTo>
                  <a:pt x="1096" y="698"/>
                  <a:pt x="1096" y="698"/>
                  <a:pt x="1096" y="69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51" name="Freeform 10"/>
          <p:cNvSpPr>
            <a:spLocks/>
          </p:cNvSpPr>
          <p:nvPr/>
        </p:nvSpPr>
        <p:spPr bwMode="auto">
          <a:xfrm>
            <a:off x="2373576" y="2116740"/>
            <a:ext cx="867850" cy="975121"/>
          </a:xfrm>
          <a:custGeom>
            <a:avLst/>
            <a:gdLst>
              <a:gd name="T0" fmla="*/ 625 w 733"/>
              <a:gd name="T1" fmla="*/ 508 h 827"/>
              <a:gd name="T2" fmla="*/ 626 w 733"/>
              <a:gd name="T3" fmla="*/ 507 h 827"/>
              <a:gd name="T4" fmla="*/ 660 w 733"/>
              <a:gd name="T5" fmla="*/ 506 h 827"/>
              <a:gd name="T6" fmla="*/ 687 w 733"/>
              <a:gd name="T7" fmla="*/ 502 h 827"/>
              <a:gd name="T8" fmla="*/ 707 w 733"/>
              <a:gd name="T9" fmla="*/ 480 h 827"/>
              <a:gd name="T10" fmla="*/ 701 w 733"/>
              <a:gd name="T11" fmla="*/ 445 h 827"/>
              <a:gd name="T12" fmla="*/ 674 w 733"/>
              <a:gd name="T13" fmla="*/ 424 h 827"/>
              <a:gd name="T14" fmla="*/ 644 w 733"/>
              <a:gd name="T15" fmla="*/ 433 h 827"/>
              <a:gd name="T16" fmla="*/ 628 w 733"/>
              <a:gd name="T17" fmla="*/ 454 h 827"/>
              <a:gd name="T18" fmla="*/ 610 w 733"/>
              <a:gd name="T19" fmla="*/ 481 h 827"/>
              <a:gd name="T20" fmla="*/ 562 w 733"/>
              <a:gd name="T21" fmla="*/ 511 h 827"/>
              <a:gd name="T22" fmla="*/ 197 w 733"/>
              <a:gd name="T23" fmla="*/ 135 h 827"/>
              <a:gd name="T24" fmla="*/ 197 w 733"/>
              <a:gd name="T25" fmla="*/ 95 h 827"/>
              <a:gd name="T26" fmla="*/ 211 w 733"/>
              <a:gd name="T27" fmla="*/ 66 h 827"/>
              <a:gd name="T28" fmla="*/ 220 w 733"/>
              <a:gd name="T29" fmla="*/ 42 h 827"/>
              <a:gd name="T30" fmla="*/ 212 w 733"/>
              <a:gd name="T31" fmla="*/ 12 h 827"/>
              <a:gd name="T32" fmla="*/ 180 w 733"/>
              <a:gd name="T33" fmla="*/ 0 h 827"/>
              <a:gd name="T34" fmla="*/ 147 w 733"/>
              <a:gd name="T35" fmla="*/ 12 h 827"/>
              <a:gd name="T36" fmla="*/ 139 w 733"/>
              <a:gd name="T37" fmla="*/ 42 h 827"/>
              <a:gd name="T38" fmla="*/ 150 w 733"/>
              <a:gd name="T39" fmla="*/ 66 h 827"/>
              <a:gd name="T40" fmla="*/ 166 w 733"/>
              <a:gd name="T41" fmla="*/ 96 h 827"/>
              <a:gd name="T42" fmla="*/ 166 w 733"/>
              <a:gd name="T43" fmla="*/ 97 h 827"/>
              <a:gd name="T44" fmla="*/ 166 w 733"/>
              <a:gd name="T45" fmla="*/ 126 h 827"/>
              <a:gd name="T46" fmla="*/ 142 w 733"/>
              <a:gd name="T47" fmla="*/ 158 h 827"/>
              <a:gd name="T48" fmla="*/ 142 w 733"/>
              <a:gd name="T49" fmla="*/ 504 h 827"/>
              <a:gd name="T50" fmla="*/ 96 w 733"/>
              <a:gd name="T51" fmla="*/ 504 h 827"/>
              <a:gd name="T52" fmla="*/ 67 w 733"/>
              <a:gd name="T53" fmla="*/ 491 h 827"/>
              <a:gd name="T54" fmla="*/ 42 w 733"/>
              <a:gd name="T55" fmla="*/ 481 h 827"/>
              <a:gd name="T56" fmla="*/ 12 w 733"/>
              <a:gd name="T57" fmla="*/ 489 h 827"/>
              <a:gd name="T58" fmla="*/ 0 w 733"/>
              <a:gd name="T59" fmla="*/ 522 h 827"/>
              <a:gd name="T60" fmla="*/ 13 w 733"/>
              <a:gd name="T61" fmla="*/ 554 h 827"/>
              <a:gd name="T62" fmla="*/ 42 w 733"/>
              <a:gd name="T63" fmla="*/ 562 h 827"/>
              <a:gd name="T64" fmla="*/ 67 w 733"/>
              <a:gd name="T65" fmla="*/ 552 h 827"/>
              <a:gd name="T66" fmla="*/ 96 w 733"/>
              <a:gd name="T67" fmla="*/ 535 h 827"/>
              <a:gd name="T68" fmla="*/ 98 w 733"/>
              <a:gd name="T69" fmla="*/ 535 h 827"/>
              <a:gd name="T70" fmla="*/ 142 w 733"/>
              <a:gd name="T71" fmla="*/ 535 h 827"/>
              <a:gd name="T72" fmla="*/ 142 w 733"/>
              <a:gd name="T73" fmla="*/ 827 h 827"/>
              <a:gd name="T74" fmla="*/ 402 w 733"/>
              <a:gd name="T75" fmla="*/ 745 h 827"/>
              <a:gd name="T76" fmla="*/ 406 w 733"/>
              <a:gd name="T77" fmla="*/ 745 h 827"/>
              <a:gd name="T78" fmla="*/ 390 w 733"/>
              <a:gd name="T79" fmla="*/ 711 h 827"/>
              <a:gd name="T80" fmla="*/ 399 w 733"/>
              <a:gd name="T81" fmla="*/ 663 h 827"/>
              <a:gd name="T82" fmla="*/ 450 w 733"/>
              <a:gd name="T83" fmla="*/ 635 h 827"/>
              <a:gd name="T84" fmla="*/ 505 w 733"/>
              <a:gd name="T85" fmla="*/ 651 h 827"/>
              <a:gd name="T86" fmla="*/ 524 w 733"/>
              <a:gd name="T87" fmla="*/ 696 h 827"/>
              <a:gd name="T88" fmla="*/ 512 w 733"/>
              <a:gd name="T89" fmla="*/ 738 h 827"/>
              <a:gd name="T90" fmla="*/ 506 w 733"/>
              <a:gd name="T91" fmla="*/ 748 h 827"/>
              <a:gd name="T92" fmla="*/ 733 w 733"/>
              <a:gd name="T93" fmla="*/ 806 h 827"/>
              <a:gd name="T94" fmla="*/ 579 w 733"/>
              <a:gd name="T95" fmla="*/ 536 h 827"/>
              <a:gd name="T96" fmla="*/ 625 w 733"/>
              <a:gd name="T97" fmla="*/ 508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3" h="827">
                <a:moveTo>
                  <a:pt x="625" y="508"/>
                </a:moveTo>
                <a:cubicBezTo>
                  <a:pt x="626" y="508"/>
                  <a:pt x="626" y="508"/>
                  <a:pt x="626" y="507"/>
                </a:cubicBezTo>
                <a:cubicBezTo>
                  <a:pt x="638" y="502"/>
                  <a:pt x="650" y="505"/>
                  <a:pt x="660" y="506"/>
                </a:cubicBezTo>
                <a:cubicBezTo>
                  <a:pt x="670" y="507"/>
                  <a:pt x="678" y="507"/>
                  <a:pt x="687" y="502"/>
                </a:cubicBezTo>
                <a:cubicBezTo>
                  <a:pt x="697" y="496"/>
                  <a:pt x="704" y="488"/>
                  <a:pt x="707" y="480"/>
                </a:cubicBezTo>
                <a:cubicBezTo>
                  <a:pt x="710" y="471"/>
                  <a:pt x="710" y="460"/>
                  <a:pt x="701" y="445"/>
                </a:cubicBezTo>
                <a:cubicBezTo>
                  <a:pt x="692" y="430"/>
                  <a:pt x="683" y="425"/>
                  <a:pt x="674" y="424"/>
                </a:cubicBezTo>
                <a:cubicBezTo>
                  <a:pt x="664" y="423"/>
                  <a:pt x="654" y="427"/>
                  <a:pt x="644" y="433"/>
                </a:cubicBezTo>
                <a:cubicBezTo>
                  <a:pt x="636" y="438"/>
                  <a:pt x="632" y="445"/>
                  <a:pt x="628" y="454"/>
                </a:cubicBezTo>
                <a:cubicBezTo>
                  <a:pt x="625" y="463"/>
                  <a:pt x="622" y="474"/>
                  <a:pt x="610" y="481"/>
                </a:cubicBezTo>
                <a:cubicBezTo>
                  <a:pt x="562" y="511"/>
                  <a:pt x="562" y="511"/>
                  <a:pt x="562" y="511"/>
                </a:cubicBezTo>
                <a:cubicBezTo>
                  <a:pt x="457" y="363"/>
                  <a:pt x="336" y="240"/>
                  <a:pt x="197" y="135"/>
                </a:cubicBezTo>
                <a:cubicBezTo>
                  <a:pt x="197" y="95"/>
                  <a:pt x="197" y="95"/>
                  <a:pt x="197" y="95"/>
                </a:cubicBezTo>
                <a:cubicBezTo>
                  <a:pt x="197" y="82"/>
                  <a:pt x="205" y="74"/>
                  <a:pt x="211" y="66"/>
                </a:cubicBezTo>
                <a:cubicBezTo>
                  <a:pt x="216" y="58"/>
                  <a:pt x="220" y="51"/>
                  <a:pt x="220" y="42"/>
                </a:cubicBezTo>
                <a:cubicBezTo>
                  <a:pt x="220" y="30"/>
                  <a:pt x="218" y="20"/>
                  <a:pt x="212" y="12"/>
                </a:cubicBezTo>
                <a:cubicBezTo>
                  <a:pt x="206" y="5"/>
                  <a:pt x="197" y="0"/>
                  <a:pt x="180" y="0"/>
                </a:cubicBezTo>
                <a:cubicBezTo>
                  <a:pt x="162" y="0"/>
                  <a:pt x="153" y="5"/>
                  <a:pt x="147" y="12"/>
                </a:cubicBezTo>
                <a:cubicBezTo>
                  <a:pt x="141" y="20"/>
                  <a:pt x="139" y="30"/>
                  <a:pt x="139" y="42"/>
                </a:cubicBezTo>
                <a:cubicBezTo>
                  <a:pt x="139" y="52"/>
                  <a:pt x="143" y="58"/>
                  <a:pt x="150" y="66"/>
                </a:cubicBezTo>
                <a:cubicBezTo>
                  <a:pt x="156" y="74"/>
                  <a:pt x="165" y="82"/>
                  <a:pt x="166" y="96"/>
                </a:cubicBezTo>
                <a:cubicBezTo>
                  <a:pt x="166" y="96"/>
                  <a:pt x="166" y="97"/>
                  <a:pt x="166" y="97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52" y="130"/>
                  <a:pt x="142" y="143"/>
                  <a:pt x="142" y="158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96" y="504"/>
                  <a:pt x="96" y="504"/>
                  <a:pt x="96" y="504"/>
                </a:cubicBezTo>
                <a:cubicBezTo>
                  <a:pt x="83" y="504"/>
                  <a:pt x="74" y="496"/>
                  <a:pt x="67" y="491"/>
                </a:cubicBezTo>
                <a:cubicBezTo>
                  <a:pt x="59" y="485"/>
                  <a:pt x="52" y="481"/>
                  <a:pt x="42" y="481"/>
                </a:cubicBezTo>
                <a:cubicBezTo>
                  <a:pt x="31" y="481"/>
                  <a:pt x="20" y="483"/>
                  <a:pt x="12" y="489"/>
                </a:cubicBezTo>
                <a:cubicBezTo>
                  <a:pt x="5" y="495"/>
                  <a:pt x="0" y="504"/>
                  <a:pt x="0" y="522"/>
                </a:cubicBezTo>
                <a:cubicBezTo>
                  <a:pt x="1" y="539"/>
                  <a:pt x="6" y="548"/>
                  <a:pt x="13" y="554"/>
                </a:cubicBezTo>
                <a:cubicBezTo>
                  <a:pt x="20" y="560"/>
                  <a:pt x="30" y="562"/>
                  <a:pt x="42" y="562"/>
                </a:cubicBezTo>
                <a:cubicBezTo>
                  <a:pt x="52" y="562"/>
                  <a:pt x="59" y="558"/>
                  <a:pt x="67" y="552"/>
                </a:cubicBezTo>
                <a:cubicBezTo>
                  <a:pt x="75" y="545"/>
                  <a:pt x="83" y="536"/>
                  <a:pt x="96" y="535"/>
                </a:cubicBezTo>
                <a:cubicBezTo>
                  <a:pt x="97" y="535"/>
                  <a:pt x="97" y="535"/>
                  <a:pt x="98" y="535"/>
                </a:cubicBezTo>
                <a:cubicBezTo>
                  <a:pt x="142" y="535"/>
                  <a:pt x="142" y="535"/>
                  <a:pt x="142" y="535"/>
                </a:cubicBezTo>
                <a:cubicBezTo>
                  <a:pt x="142" y="827"/>
                  <a:pt x="142" y="827"/>
                  <a:pt x="142" y="827"/>
                </a:cubicBezTo>
                <a:cubicBezTo>
                  <a:pt x="215" y="775"/>
                  <a:pt x="306" y="749"/>
                  <a:pt x="402" y="745"/>
                </a:cubicBezTo>
                <a:cubicBezTo>
                  <a:pt x="403" y="745"/>
                  <a:pt x="404" y="745"/>
                  <a:pt x="406" y="745"/>
                </a:cubicBezTo>
                <a:cubicBezTo>
                  <a:pt x="399" y="737"/>
                  <a:pt x="391" y="725"/>
                  <a:pt x="390" y="711"/>
                </a:cubicBezTo>
                <a:cubicBezTo>
                  <a:pt x="388" y="695"/>
                  <a:pt x="389" y="678"/>
                  <a:pt x="399" y="663"/>
                </a:cubicBezTo>
                <a:cubicBezTo>
                  <a:pt x="408" y="649"/>
                  <a:pt x="427" y="637"/>
                  <a:pt x="450" y="635"/>
                </a:cubicBezTo>
                <a:cubicBezTo>
                  <a:pt x="472" y="633"/>
                  <a:pt x="493" y="640"/>
                  <a:pt x="505" y="651"/>
                </a:cubicBezTo>
                <a:cubicBezTo>
                  <a:pt x="517" y="664"/>
                  <a:pt x="523" y="680"/>
                  <a:pt x="524" y="696"/>
                </a:cubicBezTo>
                <a:cubicBezTo>
                  <a:pt x="526" y="714"/>
                  <a:pt x="518" y="729"/>
                  <a:pt x="512" y="738"/>
                </a:cubicBezTo>
                <a:cubicBezTo>
                  <a:pt x="509" y="743"/>
                  <a:pt x="508" y="746"/>
                  <a:pt x="506" y="748"/>
                </a:cubicBezTo>
                <a:cubicBezTo>
                  <a:pt x="584" y="756"/>
                  <a:pt x="661" y="777"/>
                  <a:pt x="733" y="806"/>
                </a:cubicBezTo>
                <a:cubicBezTo>
                  <a:pt x="687" y="708"/>
                  <a:pt x="636" y="619"/>
                  <a:pt x="579" y="536"/>
                </a:cubicBezTo>
                <a:lnTo>
                  <a:pt x="625" y="50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52" name="Freeform 11"/>
          <p:cNvSpPr>
            <a:spLocks/>
          </p:cNvSpPr>
          <p:nvPr/>
        </p:nvSpPr>
        <p:spPr bwMode="auto">
          <a:xfrm>
            <a:off x="2541748" y="2896005"/>
            <a:ext cx="1006263" cy="877539"/>
          </a:xfrm>
          <a:custGeom>
            <a:avLst/>
            <a:gdLst>
              <a:gd name="T0" fmla="*/ 827 w 850"/>
              <a:gd name="T1" fmla="*/ 402 h 744"/>
              <a:gd name="T2" fmla="*/ 796 w 850"/>
              <a:gd name="T3" fmla="*/ 401 h 744"/>
              <a:gd name="T4" fmla="*/ 774 w 850"/>
              <a:gd name="T5" fmla="*/ 416 h 744"/>
              <a:gd name="T6" fmla="*/ 750 w 850"/>
              <a:gd name="T7" fmla="*/ 437 h 744"/>
              <a:gd name="T8" fmla="*/ 708 w 850"/>
              <a:gd name="T9" fmla="*/ 448 h 744"/>
              <a:gd name="T10" fmla="*/ 625 w 850"/>
              <a:gd name="T11" fmla="*/ 222 h 744"/>
              <a:gd name="T12" fmla="*/ 340 w 850"/>
              <a:gd name="T13" fmla="*/ 140 h 744"/>
              <a:gd name="T14" fmla="*/ 335 w 850"/>
              <a:gd name="T15" fmla="*/ 96 h 744"/>
              <a:gd name="T16" fmla="*/ 335 w 850"/>
              <a:gd name="T17" fmla="*/ 95 h 744"/>
              <a:gd name="T18" fmla="*/ 348 w 850"/>
              <a:gd name="T19" fmla="*/ 63 h 744"/>
              <a:gd name="T20" fmla="*/ 356 w 850"/>
              <a:gd name="T21" fmla="*/ 38 h 744"/>
              <a:gd name="T22" fmla="*/ 344 w 850"/>
              <a:gd name="T23" fmla="*/ 10 h 744"/>
              <a:gd name="T24" fmla="*/ 316 w 850"/>
              <a:gd name="T25" fmla="*/ 0 h 744"/>
              <a:gd name="T26" fmla="*/ 310 w 850"/>
              <a:gd name="T27" fmla="*/ 1 h 744"/>
              <a:gd name="T28" fmla="*/ 280 w 850"/>
              <a:gd name="T29" fmla="*/ 16 h 744"/>
              <a:gd name="T30" fmla="*/ 274 w 850"/>
              <a:gd name="T31" fmla="*/ 47 h 744"/>
              <a:gd name="T32" fmla="*/ 287 w 850"/>
              <a:gd name="T33" fmla="*/ 70 h 744"/>
              <a:gd name="T34" fmla="*/ 304 w 850"/>
              <a:gd name="T35" fmla="*/ 98 h 744"/>
              <a:gd name="T36" fmla="*/ 309 w 850"/>
              <a:gd name="T37" fmla="*/ 139 h 744"/>
              <a:gd name="T38" fmla="*/ 291 w 850"/>
              <a:gd name="T39" fmla="*/ 138 h 744"/>
              <a:gd name="T40" fmla="*/ 0 w 850"/>
              <a:gd name="T41" fmla="*/ 238 h 744"/>
              <a:gd name="T42" fmla="*/ 0 w 850"/>
              <a:gd name="T43" fmla="*/ 402 h 744"/>
              <a:gd name="T44" fmla="*/ 9 w 850"/>
              <a:gd name="T45" fmla="*/ 395 h 744"/>
              <a:gd name="T46" fmla="*/ 49 w 850"/>
              <a:gd name="T47" fmla="*/ 381 h 744"/>
              <a:gd name="T48" fmla="*/ 95 w 850"/>
              <a:gd name="T49" fmla="*/ 395 h 744"/>
              <a:gd name="T50" fmla="*/ 118 w 850"/>
              <a:gd name="T51" fmla="*/ 449 h 744"/>
              <a:gd name="T52" fmla="*/ 95 w 850"/>
              <a:gd name="T53" fmla="*/ 501 h 744"/>
              <a:gd name="T54" fmla="*/ 49 w 850"/>
              <a:gd name="T55" fmla="*/ 516 h 744"/>
              <a:gd name="T56" fmla="*/ 8 w 850"/>
              <a:gd name="T57" fmla="*/ 499 h 744"/>
              <a:gd name="T58" fmla="*/ 0 w 850"/>
              <a:gd name="T59" fmla="*/ 493 h 744"/>
              <a:gd name="T60" fmla="*/ 0 w 850"/>
              <a:gd name="T61" fmla="*/ 710 h 744"/>
              <a:gd name="T62" fmla="*/ 16 w 850"/>
              <a:gd name="T63" fmla="*/ 738 h 744"/>
              <a:gd name="T64" fmla="*/ 48 w 850"/>
              <a:gd name="T65" fmla="*/ 738 h 744"/>
              <a:gd name="T66" fmla="*/ 728 w 850"/>
              <a:gd name="T67" fmla="*/ 725 h 744"/>
              <a:gd name="T68" fmla="*/ 762 w 850"/>
              <a:gd name="T69" fmla="*/ 722 h 744"/>
              <a:gd name="T70" fmla="*/ 774 w 850"/>
              <a:gd name="T71" fmla="*/ 690 h 744"/>
              <a:gd name="T72" fmla="*/ 717 w 850"/>
              <a:gd name="T73" fmla="*/ 477 h 744"/>
              <a:gd name="T74" fmla="*/ 756 w 850"/>
              <a:gd name="T75" fmla="*/ 467 h 744"/>
              <a:gd name="T76" fmla="*/ 757 w 850"/>
              <a:gd name="T77" fmla="*/ 467 h 744"/>
              <a:gd name="T78" fmla="*/ 790 w 850"/>
              <a:gd name="T79" fmla="*/ 475 h 744"/>
              <a:gd name="T80" fmla="*/ 816 w 850"/>
              <a:gd name="T81" fmla="*/ 480 h 744"/>
              <a:gd name="T82" fmla="*/ 842 w 850"/>
              <a:gd name="T83" fmla="*/ 464 h 744"/>
              <a:gd name="T84" fmla="*/ 846 w 850"/>
              <a:gd name="T85" fmla="*/ 430 h 744"/>
              <a:gd name="T86" fmla="*/ 827 w 850"/>
              <a:gd name="T87" fmla="*/ 402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0" h="744">
                <a:moveTo>
                  <a:pt x="827" y="402"/>
                </a:moveTo>
                <a:cubicBezTo>
                  <a:pt x="818" y="398"/>
                  <a:pt x="807" y="398"/>
                  <a:pt x="796" y="401"/>
                </a:cubicBezTo>
                <a:cubicBezTo>
                  <a:pt x="786" y="403"/>
                  <a:pt x="781" y="409"/>
                  <a:pt x="774" y="416"/>
                </a:cubicBezTo>
                <a:cubicBezTo>
                  <a:pt x="768" y="424"/>
                  <a:pt x="762" y="434"/>
                  <a:pt x="750" y="437"/>
                </a:cubicBezTo>
                <a:cubicBezTo>
                  <a:pt x="708" y="448"/>
                  <a:pt x="708" y="448"/>
                  <a:pt x="708" y="448"/>
                </a:cubicBezTo>
                <a:cubicBezTo>
                  <a:pt x="683" y="368"/>
                  <a:pt x="655" y="293"/>
                  <a:pt x="625" y="222"/>
                </a:cubicBezTo>
                <a:cubicBezTo>
                  <a:pt x="538" y="178"/>
                  <a:pt x="438" y="148"/>
                  <a:pt x="340" y="140"/>
                </a:cubicBezTo>
                <a:cubicBezTo>
                  <a:pt x="335" y="96"/>
                  <a:pt x="335" y="96"/>
                  <a:pt x="335" y="96"/>
                </a:cubicBezTo>
                <a:cubicBezTo>
                  <a:pt x="335" y="95"/>
                  <a:pt x="335" y="95"/>
                  <a:pt x="335" y="95"/>
                </a:cubicBezTo>
                <a:cubicBezTo>
                  <a:pt x="335" y="81"/>
                  <a:pt x="343" y="72"/>
                  <a:pt x="348" y="63"/>
                </a:cubicBezTo>
                <a:cubicBezTo>
                  <a:pt x="353" y="55"/>
                  <a:pt x="357" y="47"/>
                  <a:pt x="356" y="38"/>
                </a:cubicBezTo>
                <a:cubicBezTo>
                  <a:pt x="354" y="26"/>
                  <a:pt x="351" y="16"/>
                  <a:pt x="344" y="10"/>
                </a:cubicBezTo>
                <a:cubicBezTo>
                  <a:pt x="338" y="4"/>
                  <a:pt x="330" y="0"/>
                  <a:pt x="316" y="0"/>
                </a:cubicBezTo>
                <a:cubicBezTo>
                  <a:pt x="314" y="0"/>
                  <a:pt x="312" y="0"/>
                  <a:pt x="310" y="1"/>
                </a:cubicBezTo>
                <a:cubicBezTo>
                  <a:pt x="293" y="2"/>
                  <a:pt x="285" y="8"/>
                  <a:pt x="280" y="16"/>
                </a:cubicBezTo>
                <a:cubicBezTo>
                  <a:pt x="275" y="24"/>
                  <a:pt x="273" y="36"/>
                  <a:pt x="274" y="47"/>
                </a:cubicBezTo>
                <a:cubicBezTo>
                  <a:pt x="276" y="56"/>
                  <a:pt x="281" y="63"/>
                  <a:pt x="287" y="70"/>
                </a:cubicBezTo>
                <a:cubicBezTo>
                  <a:pt x="294" y="77"/>
                  <a:pt x="303" y="84"/>
                  <a:pt x="304" y="98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3" y="138"/>
                  <a:pt x="297" y="138"/>
                  <a:pt x="291" y="138"/>
                </a:cubicBezTo>
                <a:cubicBezTo>
                  <a:pt x="177" y="138"/>
                  <a:pt x="72" y="169"/>
                  <a:pt x="0" y="238"/>
                </a:cubicBezTo>
                <a:cubicBezTo>
                  <a:pt x="0" y="402"/>
                  <a:pt x="0" y="402"/>
                  <a:pt x="0" y="402"/>
                </a:cubicBezTo>
                <a:cubicBezTo>
                  <a:pt x="1" y="401"/>
                  <a:pt x="4" y="399"/>
                  <a:pt x="9" y="395"/>
                </a:cubicBezTo>
                <a:cubicBezTo>
                  <a:pt x="18" y="389"/>
                  <a:pt x="32" y="381"/>
                  <a:pt x="49" y="381"/>
                </a:cubicBezTo>
                <a:cubicBezTo>
                  <a:pt x="65" y="381"/>
                  <a:pt x="81" y="383"/>
                  <a:pt x="95" y="395"/>
                </a:cubicBezTo>
                <a:cubicBezTo>
                  <a:pt x="108" y="405"/>
                  <a:pt x="118" y="426"/>
                  <a:pt x="118" y="449"/>
                </a:cubicBezTo>
                <a:cubicBezTo>
                  <a:pt x="117" y="471"/>
                  <a:pt x="108" y="491"/>
                  <a:pt x="95" y="501"/>
                </a:cubicBezTo>
                <a:cubicBezTo>
                  <a:pt x="82" y="513"/>
                  <a:pt x="65" y="516"/>
                  <a:pt x="49" y="516"/>
                </a:cubicBezTo>
                <a:cubicBezTo>
                  <a:pt x="31" y="516"/>
                  <a:pt x="17" y="506"/>
                  <a:pt x="8" y="499"/>
                </a:cubicBezTo>
                <a:cubicBezTo>
                  <a:pt x="4" y="496"/>
                  <a:pt x="2" y="494"/>
                  <a:pt x="0" y="493"/>
                </a:cubicBezTo>
                <a:cubicBezTo>
                  <a:pt x="0" y="710"/>
                  <a:pt x="0" y="710"/>
                  <a:pt x="0" y="710"/>
                </a:cubicBezTo>
                <a:cubicBezTo>
                  <a:pt x="0" y="722"/>
                  <a:pt x="6" y="733"/>
                  <a:pt x="16" y="738"/>
                </a:cubicBezTo>
                <a:cubicBezTo>
                  <a:pt x="26" y="744"/>
                  <a:pt x="39" y="744"/>
                  <a:pt x="48" y="738"/>
                </a:cubicBezTo>
                <a:cubicBezTo>
                  <a:pt x="308" y="582"/>
                  <a:pt x="509" y="607"/>
                  <a:pt x="728" y="725"/>
                </a:cubicBezTo>
                <a:cubicBezTo>
                  <a:pt x="738" y="731"/>
                  <a:pt x="753" y="730"/>
                  <a:pt x="762" y="722"/>
                </a:cubicBezTo>
                <a:cubicBezTo>
                  <a:pt x="772" y="715"/>
                  <a:pt x="777" y="702"/>
                  <a:pt x="774" y="690"/>
                </a:cubicBezTo>
                <a:cubicBezTo>
                  <a:pt x="757" y="615"/>
                  <a:pt x="738" y="545"/>
                  <a:pt x="717" y="477"/>
                </a:cubicBezTo>
                <a:cubicBezTo>
                  <a:pt x="756" y="467"/>
                  <a:pt x="756" y="467"/>
                  <a:pt x="756" y="467"/>
                </a:cubicBezTo>
                <a:cubicBezTo>
                  <a:pt x="756" y="467"/>
                  <a:pt x="756" y="467"/>
                  <a:pt x="757" y="467"/>
                </a:cubicBezTo>
                <a:cubicBezTo>
                  <a:pt x="770" y="465"/>
                  <a:pt x="780" y="471"/>
                  <a:pt x="790" y="475"/>
                </a:cubicBezTo>
                <a:cubicBezTo>
                  <a:pt x="799" y="480"/>
                  <a:pt x="807" y="482"/>
                  <a:pt x="816" y="480"/>
                </a:cubicBezTo>
                <a:cubicBezTo>
                  <a:pt x="827" y="477"/>
                  <a:pt x="837" y="472"/>
                  <a:pt x="842" y="464"/>
                </a:cubicBezTo>
                <a:cubicBezTo>
                  <a:pt x="848" y="457"/>
                  <a:pt x="850" y="446"/>
                  <a:pt x="846" y="430"/>
                </a:cubicBezTo>
                <a:cubicBezTo>
                  <a:pt x="842" y="413"/>
                  <a:pt x="835" y="406"/>
                  <a:pt x="827" y="40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53" name="Freeform 12"/>
          <p:cNvSpPr>
            <a:spLocks/>
          </p:cNvSpPr>
          <p:nvPr/>
        </p:nvSpPr>
        <p:spPr bwMode="auto">
          <a:xfrm>
            <a:off x="1786705" y="2266225"/>
            <a:ext cx="696910" cy="840168"/>
          </a:xfrm>
          <a:custGeom>
            <a:avLst/>
            <a:gdLst>
              <a:gd name="T0" fmla="*/ 555 w 588"/>
              <a:gd name="T1" fmla="*/ 1 h 712"/>
              <a:gd name="T2" fmla="*/ 537 w 588"/>
              <a:gd name="T3" fmla="*/ 7 h 712"/>
              <a:gd name="T4" fmla="*/ 169 w 588"/>
              <a:gd name="T5" fmla="*/ 384 h 712"/>
              <a:gd name="T6" fmla="*/ 121 w 588"/>
              <a:gd name="T7" fmla="*/ 354 h 712"/>
              <a:gd name="T8" fmla="*/ 103 w 588"/>
              <a:gd name="T9" fmla="*/ 327 h 712"/>
              <a:gd name="T10" fmla="*/ 87 w 588"/>
              <a:gd name="T11" fmla="*/ 306 h 712"/>
              <a:gd name="T12" fmla="*/ 58 w 588"/>
              <a:gd name="T13" fmla="*/ 297 h 712"/>
              <a:gd name="T14" fmla="*/ 30 w 588"/>
              <a:gd name="T15" fmla="*/ 318 h 712"/>
              <a:gd name="T16" fmla="*/ 24 w 588"/>
              <a:gd name="T17" fmla="*/ 353 h 712"/>
              <a:gd name="T18" fmla="*/ 45 w 588"/>
              <a:gd name="T19" fmla="*/ 375 h 712"/>
              <a:gd name="T20" fmla="*/ 71 w 588"/>
              <a:gd name="T21" fmla="*/ 379 h 712"/>
              <a:gd name="T22" fmla="*/ 105 w 588"/>
              <a:gd name="T23" fmla="*/ 380 h 712"/>
              <a:gd name="T24" fmla="*/ 106 w 588"/>
              <a:gd name="T25" fmla="*/ 381 h 712"/>
              <a:gd name="T26" fmla="*/ 152 w 588"/>
              <a:gd name="T27" fmla="*/ 409 h 712"/>
              <a:gd name="T28" fmla="*/ 0 w 588"/>
              <a:gd name="T29" fmla="*/ 672 h 712"/>
              <a:gd name="T30" fmla="*/ 231 w 588"/>
              <a:gd name="T31" fmla="*/ 620 h 712"/>
              <a:gd name="T32" fmla="*/ 226 w 588"/>
              <a:gd name="T33" fmla="*/ 611 h 712"/>
              <a:gd name="T34" fmla="*/ 214 w 588"/>
              <a:gd name="T35" fmla="*/ 569 h 712"/>
              <a:gd name="T36" fmla="*/ 234 w 588"/>
              <a:gd name="T37" fmla="*/ 524 h 712"/>
              <a:gd name="T38" fmla="*/ 288 w 588"/>
              <a:gd name="T39" fmla="*/ 508 h 712"/>
              <a:gd name="T40" fmla="*/ 339 w 588"/>
              <a:gd name="T41" fmla="*/ 536 h 712"/>
              <a:gd name="T42" fmla="*/ 348 w 588"/>
              <a:gd name="T43" fmla="*/ 584 h 712"/>
              <a:gd name="T44" fmla="*/ 332 w 588"/>
              <a:gd name="T45" fmla="*/ 619 h 712"/>
              <a:gd name="T46" fmla="*/ 588 w 588"/>
              <a:gd name="T47" fmla="*/ 712 h 712"/>
              <a:gd name="T48" fmla="*/ 588 w 588"/>
              <a:gd name="T49" fmla="*/ 438 h 712"/>
              <a:gd name="T50" fmla="*/ 579 w 588"/>
              <a:gd name="T51" fmla="*/ 446 h 712"/>
              <a:gd name="T52" fmla="*/ 537 w 588"/>
              <a:gd name="T53" fmla="*/ 462 h 712"/>
              <a:gd name="T54" fmla="*/ 491 w 588"/>
              <a:gd name="T55" fmla="*/ 448 h 712"/>
              <a:gd name="T56" fmla="*/ 469 w 588"/>
              <a:gd name="T57" fmla="*/ 395 h 712"/>
              <a:gd name="T58" fmla="*/ 491 w 588"/>
              <a:gd name="T59" fmla="*/ 341 h 712"/>
              <a:gd name="T60" fmla="*/ 537 w 588"/>
              <a:gd name="T61" fmla="*/ 327 h 712"/>
              <a:gd name="T62" fmla="*/ 577 w 588"/>
              <a:gd name="T63" fmla="*/ 342 h 712"/>
              <a:gd name="T64" fmla="*/ 588 w 588"/>
              <a:gd name="T65" fmla="*/ 349 h 712"/>
              <a:gd name="T66" fmla="*/ 588 w 588"/>
              <a:gd name="T67" fmla="*/ 33 h 712"/>
              <a:gd name="T68" fmla="*/ 555 w 588"/>
              <a:gd name="T69" fmla="*/ 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88" h="712">
                <a:moveTo>
                  <a:pt x="555" y="1"/>
                </a:moveTo>
                <a:cubicBezTo>
                  <a:pt x="549" y="1"/>
                  <a:pt x="542" y="3"/>
                  <a:pt x="537" y="7"/>
                </a:cubicBezTo>
                <a:cubicBezTo>
                  <a:pt x="397" y="113"/>
                  <a:pt x="275" y="236"/>
                  <a:pt x="169" y="384"/>
                </a:cubicBezTo>
                <a:cubicBezTo>
                  <a:pt x="121" y="354"/>
                  <a:pt x="121" y="354"/>
                  <a:pt x="121" y="354"/>
                </a:cubicBezTo>
                <a:cubicBezTo>
                  <a:pt x="109" y="347"/>
                  <a:pt x="107" y="336"/>
                  <a:pt x="103" y="327"/>
                </a:cubicBezTo>
                <a:cubicBezTo>
                  <a:pt x="99" y="318"/>
                  <a:pt x="96" y="311"/>
                  <a:pt x="87" y="306"/>
                </a:cubicBezTo>
                <a:cubicBezTo>
                  <a:pt x="78" y="300"/>
                  <a:pt x="67" y="296"/>
                  <a:pt x="58" y="297"/>
                </a:cubicBezTo>
                <a:cubicBezTo>
                  <a:pt x="48" y="298"/>
                  <a:pt x="39" y="303"/>
                  <a:pt x="30" y="318"/>
                </a:cubicBezTo>
                <a:cubicBezTo>
                  <a:pt x="22" y="333"/>
                  <a:pt x="21" y="344"/>
                  <a:pt x="24" y="353"/>
                </a:cubicBezTo>
                <a:cubicBezTo>
                  <a:pt x="27" y="361"/>
                  <a:pt x="35" y="369"/>
                  <a:pt x="45" y="375"/>
                </a:cubicBezTo>
                <a:cubicBezTo>
                  <a:pt x="53" y="380"/>
                  <a:pt x="61" y="380"/>
                  <a:pt x="71" y="379"/>
                </a:cubicBezTo>
                <a:cubicBezTo>
                  <a:pt x="81" y="378"/>
                  <a:pt x="93" y="375"/>
                  <a:pt x="105" y="380"/>
                </a:cubicBezTo>
                <a:cubicBezTo>
                  <a:pt x="105" y="381"/>
                  <a:pt x="106" y="381"/>
                  <a:pt x="106" y="381"/>
                </a:cubicBezTo>
                <a:cubicBezTo>
                  <a:pt x="152" y="409"/>
                  <a:pt x="152" y="409"/>
                  <a:pt x="152" y="409"/>
                </a:cubicBezTo>
                <a:cubicBezTo>
                  <a:pt x="96" y="490"/>
                  <a:pt x="46" y="577"/>
                  <a:pt x="0" y="672"/>
                </a:cubicBezTo>
                <a:cubicBezTo>
                  <a:pt x="74" y="644"/>
                  <a:pt x="153" y="625"/>
                  <a:pt x="231" y="620"/>
                </a:cubicBezTo>
                <a:cubicBezTo>
                  <a:pt x="229" y="617"/>
                  <a:pt x="228" y="615"/>
                  <a:pt x="226" y="611"/>
                </a:cubicBezTo>
                <a:cubicBezTo>
                  <a:pt x="220" y="602"/>
                  <a:pt x="212" y="587"/>
                  <a:pt x="214" y="569"/>
                </a:cubicBezTo>
                <a:cubicBezTo>
                  <a:pt x="216" y="553"/>
                  <a:pt x="221" y="537"/>
                  <a:pt x="234" y="524"/>
                </a:cubicBezTo>
                <a:cubicBezTo>
                  <a:pt x="246" y="513"/>
                  <a:pt x="266" y="506"/>
                  <a:pt x="288" y="508"/>
                </a:cubicBezTo>
                <a:cubicBezTo>
                  <a:pt x="311" y="510"/>
                  <a:pt x="330" y="522"/>
                  <a:pt x="339" y="536"/>
                </a:cubicBezTo>
                <a:cubicBezTo>
                  <a:pt x="349" y="551"/>
                  <a:pt x="350" y="568"/>
                  <a:pt x="348" y="584"/>
                </a:cubicBezTo>
                <a:cubicBezTo>
                  <a:pt x="346" y="599"/>
                  <a:pt x="339" y="611"/>
                  <a:pt x="332" y="619"/>
                </a:cubicBezTo>
                <a:cubicBezTo>
                  <a:pt x="427" y="626"/>
                  <a:pt x="518" y="655"/>
                  <a:pt x="588" y="712"/>
                </a:cubicBezTo>
                <a:cubicBezTo>
                  <a:pt x="588" y="438"/>
                  <a:pt x="588" y="438"/>
                  <a:pt x="588" y="438"/>
                </a:cubicBezTo>
                <a:cubicBezTo>
                  <a:pt x="586" y="439"/>
                  <a:pt x="583" y="442"/>
                  <a:pt x="579" y="446"/>
                </a:cubicBezTo>
                <a:cubicBezTo>
                  <a:pt x="570" y="453"/>
                  <a:pt x="555" y="462"/>
                  <a:pt x="537" y="462"/>
                </a:cubicBezTo>
                <a:cubicBezTo>
                  <a:pt x="522" y="462"/>
                  <a:pt x="505" y="459"/>
                  <a:pt x="491" y="448"/>
                </a:cubicBezTo>
                <a:cubicBezTo>
                  <a:pt x="478" y="437"/>
                  <a:pt x="469" y="417"/>
                  <a:pt x="469" y="395"/>
                </a:cubicBezTo>
                <a:cubicBezTo>
                  <a:pt x="468" y="372"/>
                  <a:pt x="478" y="352"/>
                  <a:pt x="491" y="341"/>
                </a:cubicBezTo>
                <a:cubicBezTo>
                  <a:pt x="505" y="330"/>
                  <a:pt x="522" y="327"/>
                  <a:pt x="537" y="327"/>
                </a:cubicBezTo>
                <a:cubicBezTo>
                  <a:pt x="555" y="327"/>
                  <a:pt x="568" y="335"/>
                  <a:pt x="577" y="342"/>
                </a:cubicBezTo>
                <a:cubicBezTo>
                  <a:pt x="584" y="346"/>
                  <a:pt x="587" y="348"/>
                  <a:pt x="588" y="349"/>
                </a:cubicBezTo>
                <a:cubicBezTo>
                  <a:pt x="588" y="33"/>
                  <a:pt x="588" y="33"/>
                  <a:pt x="588" y="33"/>
                </a:cubicBezTo>
                <a:cubicBezTo>
                  <a:pt x="588" y="16"/>
                  <a:pt x="572" y="0"/>
                  <a:pt x="555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54" name="Freeform 13"/>
          <p:cNvSpPr>
            <a:spLocks/>
          </p:cNvSpPr>
          <p:nvPr/>
        </p:nvSpPr>
        <p:spPr bwMode="auto">
          <a:xfrm>
            <a:off x="1461434" y="2896005"/>
            <a:ext cx="1187585" cy="877539"/>
          </a:xfrm>
          <a:custGeom>
            <a:avLst/>
            <a:gdLst>
              <a:gd name="T0" fmla="*/ 991 w 1003"/>
              <a:gd name="T1" fmla="*/ 416 h 744"/>
              <a:gd name="T2" fmla="*/ 961 w 1003"/>
              <a:gd name="T3" fmla="*/ 407 h 744"/>
              <a:gd name="T4" fmla="*/ 936 w 1003"/>
              <a:gd name="T5" fmla="*/ 417 h 744"/>
              <a:gd name="T6" fmla="*/ 908 w 1003"/>
              <a:gd name="T7" fmla="*/ 431 h 744"/>
              <a:gd name="T8" fmla="*/ 863 w 1003"/>
              <a:gd name="T9" fmla="*/ 431 h 744"/>
              <a:gd name="T10" fmla="*/ 863 w 1003"/>
              <a:gd name="T11" fmla="*/ 253 h 744"/>
              <a:gd name="T12" fmla="*/ 562 w 1003"/>
              <a:gd name="T13" fmla="*/ 138 h 744"/>
              <a:gd name="T14" fmla="*/ 567 w 1003"/>
              <a:gd name="T15" fmla="*/ 98 h 744"/>
              <a:gd name="T16" fmla="*/ 584 w 1003"/>
              <a:gd name="T17" fmla="*/ 70 h 744"/>
              <a:gd name="T18" fmla="*/ 597 w 1003"/>
              <a:gd name="T19" fmla="*/ 47 h 744"/>
              <a:gd name="T20" fmla="*/ 591 w 1003"/>
              <a:gd name="T21" fmla="*/ 16 h 744"/>
              <a:gd name="T22" fmla="*/ 561 w 1003"/>
              <a:gd name="T23" fmla="*/ 1 h 744"/>
              <a:gd name="T24" fmla="*/ 555 w 1003"/>
              <a:gd name="T25" fmla="*/ 0 h 744"/>
              <a:gd name="T26" fmla="*/ 527 w 1003"/>
              <a:gd name="T27" fmla="*/ 10 h 744"/>
              <a:gd name="T28" fmla="*/ 516 w 1003"/>
              <a:gd name="T29" fmla="*/ 38 h 744"/>
              <a:gd name="T30" fmla="*/ 523 w 1003"/>
              <a:gd name="T31" fmla="*/ 63 h 744"/>
              <a:gd name="T32" fmla="*/ 536 w 1003"/>
              <a:gd name="T33" fmla="*/ 95 h 744"/>
              <a:gd name="T34" fmla="*/ 536 w 1003"/>
              <a:gd name="T35" fmla="*/ 96 h 744"/>
              <a:gd name="T36" fmla="*/ 531 w 1003"/>
              <a:gd name="T37" fmla="*/ 139 h 744"/>
              <a:gd name="T38" fmla="*/ 529 w 1003"/>
              <a:gd name="T39" fmla="*/ 139 h 744"/>
              <a:gd name="T40" fmla="*/ 241 w 1003"/>
              <a:gd name="T41" fmla="*/ 213 h 744"/>
              <a:gd name="T42" fmla="*/ 153 w 1003"/>
              <a:gd name="T43" fmla="*/ 451 h 744"/>
              <a:gd name="T44" fmla="*/ 101 w 1003"/>
              <a:gd name="T45" fmla="*/ 437 h 744"/>
              <a:gd name="T46" fmla="*/ 76 w 1003"/>
              <a:gd name="T47" fmla="*/ 416 h 744"/>
              <a:gd name="T48" fmla="*/ 54 w 1003"/>
              <a:gd name="T49" fmla="*/ 401 h 744"/>
              <a:gd name="T50" fmla="*/ 24 w 1003"/>
              <a:gd name="T51" fmla="*/ 402 h 744"/>
              <a:gd name="T52" fmla="*/ 4 w 1003"/>
              <a:gd name="T53" fmla="*/ 430 h 744"/>
              <a:gd name="T54" fmla="*/ 8 w 1003"/>
              <a:gd name="T55" fmla="*/ 464 h 744"/>
              <a:gd name="T56" fmla="*/ 34 w 1003"/>
              <a:gd name="T57" fmla="*/ 480 h 744"/>
              <a:gd name="T58" fmla="*/ 60 w 1003"/>
              <a:gd name="T59" fmla="*/ 475 h 744"/>
              <a:gd name="T60" fmla="*/ 93 w 1003"/>
              <a:gd name="T61" fmla="*/ 467 h 744"/>
              <a:gd name="T62" fmla="*/ 94 w 1003"/>
              <a:gd name="T63" fmla="*/ 467 h 744"/>
              <a:gd name="T64" fmla="*/ 144 w 1003"/>
              <a:gd name="T65" fmla="*/ 480 h 744"/>
              <a:gd name="T66" fmla="*/ 87 w 1003"/>
              <a:gd name="T67" fmla="*/ 689 h 744"/>
              <a:gd name="T68" fmla="*/ 99 w 1003"/>
              <a:gd name="T69" fmla="*/ 721 h 744"/>
              <a:gd name="T70" fmla="*/ 134 w 1003"/>
              <a:gd name="T71" fmla="*/ 724 h 744"/>
              <a:gd name="T72" fmla="*/ 815 w 1003"/>
              <a:gd name="T73" fmla="*/ 738 h 744"/>
              <a:gd name="T74" fmla="*/ 847 w 1003"/>
              <a:gd name="T75" fmla="*/ 738 h 744"/>
              <a:gd name="T76" fmla="*/ 863 w 1003"/>
              <a:gd name="T77" fmla="*/ 710 h 744"/>
              <a:gd name="T78" fmla="*/ 863 w 1003"/>
              <a:gd name="T79" fmla="*/ 462 h 744"/>
              <a:gd name="T80" fmla="*/ 906 w 1003"/>
              <a:gd name="T81" fmla="*/ 462 h 744"/>
              <a:gd name="T82" fmla="*/ 907 w 1003"/>
              <a:gd name="T83" fmla="*/ 462 h 744"/>
              <a:gd name="T84" fmla="*/ 936 w 1003"/>
              <a:gd name="T85" fmla="*/ 478 h 744"/>
              <a:gd name="T86" fmla="*/ 961 w 1003"/>
              <a:gd name="T87" fmla="*/ 489 h 744"/>
              <a:gd name="T88" fmla="*/ 990 w 1003"/>
              <a:gd name="T89" fmla="*/ 481 h 744"/>
              <a:gd name="T90" fmla="*/ 1003 w 1003"/>
              <a:gd name="T91" fmla="*/ 448 h 744"/>
              <a:gd name="T92" fmla="*/ 991 w 1003"/>
              <a:gd name="T93" fmla="*/ 416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03" h="744">
                <a:moveTo>
                  <a:pt x="991" y="416"/>
                </a:moveTo>
                <a:cubicBezTo>
                  <a:pt x="983" y="410"/>
                  <a:pt x="972" y="407"/>
                  <a:pt x="961" y="407"/>
                </a:cubicBezTo>
                <a:cubicBezTo>
                  <a:pt x="952" y="407"/>
                  <a:pt x="944" y="412"/>
                  <a:pt x="936" y="417"/>
                </a:cubicBezTo>
                <a:cubicBezTo>
                  <a:pt x="929" y="423"/>
                  <a:pt x="921" y="431"/>
                  <a:pt x="908" y="431"/>
                </a:cubicBezTo>
                <a:cubicBezTo>
                  <a:pt x="863" y="431"/>
                  <a:pt x="863" y="431"/>
                  <a:pt x="863" y="431"/>
                </a:cubicBezTo>
                <a:cubicBezTo>
                  <a:pt x="863" y="253"/>
                  <a:pt x="863" y="253"/>
                  <a:pt x="863" y="253"/>
                </a:cubicBezTo>
                <a:cubicBezTo>
                  <a:pt x="791" y="174"/>
                  <a:pt x="682" y="139"/>
                  <a:pt x="562" y="138"/>
                </a:cubicBezTo>
                <a:cubicBezTo>
                  <a:pt x="567" y="98"/>
                  <a:pt x="567" y="98"/>
                  <a:pt x="567" y="98"/>
                </a:cubicBezTo>
                <a:cubicBezTo>
                  <a:pt x="568" y="84"/>
                  <a:pt x="578" y="77"/>
                  <a:pt x="584" y="70"/>
                </a:cubicBezTo>
                <a:cubicBezTo>
                  <a:pt x="591" y="63"/>
                  <a:pt x="596" y="56"/>
                  <a:pt x="597" y="47"/>
                </a:cubicBezTo>
                <a:cubicBezTo>
                  <a:pt x="598" y="36"/>
                  <a:pt x="596" y="24"/>
                  <a:pt x="591" y="16"/>
                </a:cubicBezTo>
                <a:cubicBezTo>
                  <a:pt x="586" y="8"/>
                  <a:pt x="578" y="2"/>
                  <a:pt x="561" y="1"/>
                </a:cubicBezTo>
                <a:cubicBezTo>
                  <a:pt x="559" y="0"/>
                  <a:pt x="557" y="0"/>
                  <a:pt x="555" y="0"/>
                </a:cubicBezTo>
                <a:cubicBezTo>
                  <a:pt x="541" y="0"/>
                  <a:pt x="533" y="4"/>
                  <a:pt x="527" y="10"/>
                </a:cubicBezTo>
                <a:cubicBezTo>
                  <a:pt x="520" y="16"/>
                  <a:pt x="517" y="26"/>
                  <a:pt x="516" y="38"/>
                </a:cubicBezTo>
                <a:cubicBezTo>
                  <a:pt x="514" y="47"/>
                  <a:pt x="518" y="55"/>
                  <a:pt x="523" y="63"/>
                </a:cubicBezTo>
                <a:cubicBezTo>
                  <a:pt x="529" y="72"/>
                  <a:pt x="537" y="81"/>
                  <a:pt x="536" y="95"/>
                </a:cubicBezTo>
                <a:cubicBezTo>
                  <a:pt x="536" y="95"/>
                  <a:pt x="536" y="95"/>
                  <a:pt x="536" y="96"/>
                </a:cubicBezTo>
                <a:cubicBezTo>
                  <a:pt x="531" y="139"/>
                  <a:pt x="531" y="139"/>
                  <a:pt x="531" y="139"/>
                </a:cubicBezTo>
                <a:cubicBezTo>
                  <a:pt x="530" y="139"/>
                  <a:pt x="530" y="139"/>
                  <a:pt x="529" y="139"/>
                </a:cubicBezTo>
                <a:cubicBezTo>
                  <a:pt x="431" y="143"/>
                  <a:pt x="330" y="171"/>
                  <a:pt x="241" y="213"/>
                </a:cubicBezTo>
                <a:cubicBezTo>
                  <a:pt x="209" y="288"/>
                  <a:pt x="180" y="367"/>
                  <a:pt x="153" y="451"/>
                </a:cubicBezTo>
                <a:cubicBezTo>
                  <a:pt x="101" y="437"/>
                  <a:pt x="101" y="437"/>
                  <a:pt x="101" y="437"/>
                </a:cubicBezTo>
                <a:cubicBezTo>
                  <a:pt x="88" y="434"/>
                  <a:pt x="82" y="424"/>
                  <a:pt x="76" y="416"/>
                </a:cubicBezTo>
                <a:cubicBezTo>
                  <a:pt x="69" y="409"/>
                  <a:pt x="64" y="403"/>
                  <a:pt x="54" y="401"/>
                </a:cubicBezTo>
                <a:cubicBezTo>
                  <a:pt x="44" y="398"/>
                  <a:pt x="32" y="398"/>
                  <a:pt x="24" y="402"/>
                </a:cubicBezTo>
                <a:cubicBezTo>
                  <a:pt x="15" y="406"/>
                  <a:pt x="8" y="413"/>
                  <a:pt x="4" y="430"/>
                </a:cubicBezTo>
                <a:cubicBezTo>
                  <a:pt x="0" y="446"/>
                  <a:pt x="2" y="457"/>
                  <a:pt x="8" y="464"/>
                </a:cubicBezTo>
                <a:cubicBezTo>
                  <a:pt x="13" y="472"/>
                  <a:pt x="23" y="477"/>
                  <a:pt x="34" y="480"/>
                </a:cubicBezTo>
                <a:cubicBezTo>
                  <a:pt x="44" y="482"/>
                  <a:pt x="51" y="480"/>
                  <a:pt x="60" y="475"/>
                </a:cubicBezTo>
                <a:cubicBezTo>
                  <a:pt x="70" y="471"/>
                  <a:pt x="80" y="465"/>
                  <a:pt x="93" y="467"/>
                </a:cubicBezTo>
                <a:cubicBezTo>
                  <a:pt x="94" y="467"/>
                  <a:pt x="94" y="467"/>
                  <a:pt x="94" y="467"/>
                </a:cubicBezTo>
                <a:cubicBezTo>
                  <a:pt x="144" y="480"/>
                  <a:pt x="144" y="480"/>
                  <a:pt x="144" y="480"/>
                </a:cubicBezTo>
                <a:cubicBezTo>
                  <a:pt x="123" y="547"/>
                  <a:pt x="104" y="616"/>
                  <a:pt x="87" y="689"/>
                </a:cubicBezTo>
                <a:cubicBezTo>
                  <a:pt x="85" y="701"/>
                  <a:pt x="90" y="714"/>
                  <a:pt x="99" y="721"/>
                </a:cubicBezTo>
                <a:cubicBezTo>
                  <a:pt x="109" y="729"/>
                  <a:pt x="123" y="730"/>
                  <a:pt x="134" y="724"/>
                </a:cubicBezTo>
                <a:cubicBezTo>
                  <a:pt x="369" y="595"/>
                  <a:pt x="579" y="596"/>
                  <a:pt x="815" y="738"/>
                </a:cubicBezTo>
                <a:cubicBezTo>
                  <a:pt x="824" y="744"/>
                  <a:pt x="837" y="744"/>
                  <a:pt x="847" y="738"/>
                </a:cubicBezTo>
                <a:cubicBezTo>
                  <a:pt x="857" y="733"/>
                  <a:pt x="863" y="722"/>
                  <a:pt x="863" y="710"/>
                </a:cubicBezTo>
                <a:cubicBezTo>
                  <a:pt x="863" y="462"/>
                  <a:pt x="863" y="462"/>
                  <a:pt x="863" y="462"/>
                </a:cubicBezTo>
                <a:cubicBezTo>
                  <a:pt x="906" y="462"/>
                  <a:pt x="906" y="462"/>
                  <a:pt x="906" y="462"/>
                </a:cubicBezTo>
                <a:cubicBezTo>
                  <a:pt x="906" y="462"/>
                  <a:pt x="906" y="462"/>
                  <a:pt x="907" y="462"/>
                </a:cubicBezTo>
                <a:cubicBezTo>
                  <a:pt x="920" y="463"/>
                  <a:pt x="929" y="472"/>
                  <a:pt x="936" y="478"/>
                </a:cubicBezTo>
                <a:cubicBezTo>
                  <a:pt x="944" y="485"/>
                  <a:pt x="951" y="489"/>
                  <a:pt x="961" y="489"/>
                </a:cubicBezTo>
                <a:cubicBezTo>
                  <a:pt x="973" y="489"/>
                  <a:pt x="983" y="487"/>
                  <a:pt x="990" y="481"/>
                </a:cubicBezTo>
                <a:cubicBezTo>
                  <a:pt x="997" y="475"/>
                  <a:pt x="1003" y="466"/>
                  <a:pt x="1003" y="448"/>
                </a:cubicBezTo>
                <a:cubicBezTo>
                  <a:pt x="1003" y="431"/>
                  <a:pt x="998" y="422"/>
                  <a:pt x="991" y="41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55" name="Freeform 14"/>
          <p:cNvSpPr>
            <a:spLocks/>
          </p:cNvSpPr>
          <p:nvPr/>
        </p:nvSpPr>
        <p:spPr bwMode="auto">
          <a:xfrm>
            <a:off x="2415792" y="3830295"/>
            <a:ext cx="193087" cy="644314"/>
          </a:xfrm>
          <a:custGeom>
            <a:avLst/>
            <a:gdLst>
              <a:gd name="T0" fmla="*/ 0 w 163"/>
              <a:gd name="T1" fmla="*/ 546 h 546"/>
              <a:gd name="T2" fmla="*/ 41 w 163"/>
              <a:gd name="T3" fmla="*/ 546 h 546"/>
              <a:gd name="T4" fmla="*/ 41 w 163"/>
              <a:gd name="T5" fmla="*/ 535 h 546"/>
              <a:gd name="T6" fmla="*/ 30 w 163"/>
              <a:gd name="T7" fmla="*/ 519 h 546"/>
              <a:gd name="T8" fmla="*/ 14 w 163"/>
              <a:gd name="T9" fmla="*/ 478 h 546"/>
              <a:gd name="T10" fmla="*/ 28 w 163"/>
              <a:gd name="T11" fmla="*/ 432 h 546"/>
              <a:gd name="T12" fmla="*/ 81 w 163"/>
              <a:gd name="T13" fmla="*/ 409 h 546"/>
              <a:gd name="T14" fmla="*/ 135 w 163"/>
              <a:gd name="T15" fmla="*/ 432 h 546"/>
              <a:gd name="T16" fmla="*/ 149 w 163"/>
              <a:gd name="T17" fmla="*/ 478 h 546"/>
              <a:gd name="T18" fmla="*/ 134 w 163"/>
              <a:gd name="T19" fmla="*/ 518 h 546"/>
              <a:gd name="T20" fmla="*/ 125 w 163"/>
              <a:gd name="T21" fmla="*/ 532 h 546"/>
              <a:gd name="T22" fmla="*/ 125 w 163"/>
              <a:gd name="T23" fmla="*/ 546 h 546"/>
              <a:gd name="T24" fmla="*/ 163 w 163"/>
              <a:gd name="T25" fmla="*/ 546 h 546"/>
              <a:gd name="T26" fmla="*/ 163 w 163"/>
              <a:gd name="T27" fmla="*/ 0 h 546"/>
              <a:gd name="T28" fmla="*/ 0 w 163"/>
              <a:gd name="T29" fmla="*/ 0 h 546"/>
              <a:gd name="T30" fmla="*/ 0 w 163"/>
              <a:gd name="T31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" h="546">
                <a:moveTo>
                  <a:pt x="0" y="546"/>
                </a:moveTo>
                <a:cubicBezTo>
                  <a:pt x="41" y="546"/>
                  <a:pt x="41" y="546"/>
                  <a:pt x="41" y="546"/>
                </a:cubicBezTo>
                <a:cubicBezTo>
                  <a:pt x="41" y="535"/>
                  <a:pt x="41" y="535"/>
                  <a:pt x="41" y="535"/>
                </a:cubicBezTo>
                <a:cubicBezTo>
                  <a:pt x="41" y="532"/>
                  <a:pt x="39" y="530"/>
                  <a:pt x="30" y="519"/>
                </a:cubicBezTo>
                <a:cubicBezTo>
                  <a:pt x="23" y="510"/>
                  <a:pt x="14" y="496"/>
                  <a:pt x="14" y="478"/>
                </a:cubicBezTo>
                <a:cubicBezTo>
                  <a:pt x="14" y="462"/>
                  <a:pt x="17" y="446"/>
                  <a:pt x="28" y="432"/>
                </a:cubicBezTo>
                <a:cubicBezTo>
                  <a:pt x="39" y="419"/>
                  <a:pt x="59" y="410"/>
                  <a:pt x="81" y="409"/>
                </a:cubicBezTo>
                <a:cubicBezTo>
                  <a:pt x="104" y="409"/>
                  <a:pt x="124" y="419"/>
                  <a:pt x="135" y="432"/>
                </a:cubicBezTo>
                <a:cubicBezTo>
                  <a:pt x="146" y="446"/>
                  <a:pt x="149" y="463"/>
                  <a:pt x="149" y="478"/>
                </a:cubicBezTo>
                <a:cubicBezTo>
                  <a:pt x="149" y="495"/>
                  <a:pt x="141" y="509"/>
                  <a:pt x="134" y="518"/>
                </a:cubicBezTo>
                <a:cubicBezTo>
                  <a:pt x="127" y="529"/>
                  <a:pt x="125" y="530"/>
                  <a:pt x="125" y="532"/>
                </a:cubicBezTo>
                <a:cubicBezTo>
                  <a:pt x="125" y="546"/>
                  <a:pt x="125" y="546"/>
                  <a:pt x="125" y="546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lnTo>
                  <a:pt x="0" y="54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56" name="Freeform 15"/>
          <p:cNvSpPr>
            <a:spLocks/>
          </p:cNvSpPr>
          <p:nvPr/>
        </p:nvSpPr>
        <p:spPr bwMode="auto">
          <a:xfrm>
            <a:off x="2415792" y="4344499"/>
            <a:ext cx="193087" cy="734974"/>
          </a:xfrm>
          <a:custGeom>
            <a:avLst/>
            <a:gdLst>
              <a:gd name="T0" fmla="*/ 163 w 163"/>
              <a:gd name="T1" fmla="*/ 165 h 623"/>
              <a:gd name="T2" fmla="*/ 99 w 163"/>
              <a:gd name="T3" fmla="*/ 165 h 623"/>
              <a:gd name="T4" fmla="*/ 99 w 163"/>
              <a:gd name="T5" fmla="*/ 96 h 623"/>
              <a:gd name="T6" fmla="*/ 112 w 163"/>
              <a:gd name="T7" fmla="*/ 67 h 623"/>
              <a:gd name="T8" fmla="*/ 122 w 163"/>
              <a:gd name="T9" fmla="*/ 42 h 623"/>
              <a:gd name="T10" fmla="*/ 114 w 163"/>
              <a:gd name="T11" fmla="*/ 13 h 623"/>
              <a:gd name="T12" fmla="*/ 82 w 163"/>
              <a:gd name="T13" fmla="*/ 0 h 623"/>
              <a:gd name="T14" fmla="*/ 49 w 163"/>
              <a:gd name="T15" fmla="*/ 13 h 623"/>
              <a:gd name="T16" fmla="*/ 41 w 163"/>
              <a:gd name="T17" fmla="*/ 42 h 623"/>
              <a:gd name="T18" fmla="*/ 51 w 163"/>
              <a:gd name="T19" fmla="*/ 67 h 623"/>
              <a:gd name="T20" fmla="*/ 68 w 163"/>
              <a:gd name="T21" fmla="*/ 97 h 623"/>
              <a:gd name="T22" fmla="*/ 68 w 163"/>
              <a:gd name="T23" fmla="*/ 97 h 623"/>
              <a:gd name="T24" fmla="*/ 68 w 163"/>
              <a:gd name="T25" fmla="*/ 165 h 623"/>
              <a:gd name="T26" fmla="*/ 0 w 163"/>
              <a:gd name="T27" fmla="*/ 165 h 623"/>
              <a:gd name="T28" fmla="*/ 0 w 163"/>
              <a:gd name="T29" fmla="*/ 623 h 623"/>
              <a:gd name="T30" fmla="*/ 163 w 163"/>
              <a:gd name="T31" fmla="*/ 591 h 623"/>
              <a:gd name="T32" fmla="*/ 163 w 163"/>
              <a:gd name="T33" fmla="*/ 165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3" h="623">
                <a:moveTo>
                  <a:pt x="163" y="165"/>
                </a:moveTo>
                <a:cubicBezTo>
                  <a:pt x="99" y="165"/>
                  <a:pt x="99" y="165"/>
                  <a:pt x="99" y="165"/>
                </a:cubicBezTo>
                <a:cubicBezTo>
                  <a:pt x="99" y="96"/>
                  <a:pt x="99" y="96"/>
                  <a:pt x="99" y="96"/>
                </a:cubicBezTo>
                <a:cubicBezTo>
                  <a:pt x="99" y="83"/>
                  <a:pt x="107" y="75"/>
                  <a:pt x="112" y="67"/>
                </a:cubicBezTo>
                <a:cubicBezTo>
                  <a:pt x="118" y="59"/>
                  <a:pt x="122" y="52"/>
                  <a:pt x="122" y="42"/>
                </a:cubicBezTo>
                <a:cubicBezTo>
                  <a:pt x="122" y="31"/>
                  <a:pt x="120" y="20"/>
                  <a:pt x="114" y="13"/>
                </a:cubicBezTo>
                <a:cubicBezTo>
                  <a:pt x="108" y="5"/>
                  <a:pt x="99" y="0"/>
                  <a:pt x="82" y="0"/>
                </a:cubicBezTo>
                <a:cubicBezTo>
                  <a:pt x="64" y="0"/>
                  <a:pt x="55" y="6"/>
                  <a:pt x="49" y="13"/>
                </a:cubicBezTo>
                <a:cubicBezTo>
                  <a:pt x="43" y="20"/>
                  <a:pt x="41" y="30"/>
                  <a:pt x="41" y="42"/>
                </a:cubicBezTo>
                <a:cubicBezTo>
                  <a:pt x="41" y="52"/>
                  <a:pt x="45" y="59"/>
                  <a:pt x="51" y="67"/>
                </a:cubicBezTo>
                <a:cubicBezTo>
                  <a:pt x="58" y="75"/>
                  <a:pt x="67" y="83"/>
                  <a:pt x="68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623"/>
                  <a:pt x="0" y="623"/>
                  <a:pt x="0" y="623"/>
                </a:cubicBezTo>
                <a:cubicBezTo>
                  <a:pt x="163" y="591"/>
                  <a:pt x="163" y="591"/>
                  <a:pt x="163" y="591"/>
                </a:cubicBezTo>
                <a:lnTo>
                  <a:pt x="163" y="16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57" name="Freeform 16"/>
          <p:cNvSpPr>
            <a:spLocks/>
          </p:cNvSpPr>
          <p:nvPr/>
        </p:nvSpPr>
        <p:spPr bwMode="auto">
          <a:xfrm>
            <a:off x="2514065" y="5634509"/>
            <a:ext cx="126648" cy="186858"/>
          </a:xfrm>
          <a:custGeom>
            <a:avLst/>
            <a:gdLst>
              <a:gd name="T0" fmla="*/ 81 w 107"/>
              <a:gd name="T1" fmla="*/ 78 h 158"/>
              <a:gd name="T2" fmla="*/ 54 w 107"/>
              <a:gd name="T3" fmla="*/ 57 h 158"/>
              <a:gd name="T4" fmla="*/ 53 w 107"/>
              <a:gd name="T5" fmla="*/ 56 h 158"/>
              <a:gd name="T6" fmla="*/ 28 w 107"/>
              <a:gd name="T7" fmla="*/ 0 h 158"/>
              <a:gd name="T8" fmla="*/ 0 w 107"/>
              <a:gd name="T9" fmla="*/ 12 h 158"/>
              <a:gd name="T10" fmla="*/ 26 w 107"/>
              <a:gd name="T11" fmla="*/ 70 h 158"/>
              <a:gd name="T12" fmla="*/ 25 w 107"/>
              <a:gd name="T13" fmla="*/ 102 h 158"/>
              <a:gd name="T14" fmla="*/ 25 w 107"/>
              <a:gd name="T15" fmla="*/ 129 h 158"/>
              <a:gd name="T16" fmla="*/ 45 w 107"/>
              <a:gd name="T17" fmla="*/ 152 h 158"/>
              <a:gd name="T18" fmla="*/ 80 w 107"/>
              <a:gd name="T19" fmla="*/ 151 h 158"/>
              <a:gd name="T20" fmla="*/ 104 w 107"/>
              <a:gd name="T21" fmla="*/ 126 h 158"/>
              <a:gd name="T22" fmla="*/ 100 w 107"/>
              <a:gd name="T23" fmla="*/ 96 h 158"/>
              <a:gd name="T24" fmla="*/ 81 w 107"/>
              <a:gd name="T25" fmla="*/ 7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58">
                <a:moveTo>
                  <a:pt x="81" y="78"/>
                </a:moveTo>
                <a:cubicBezTo>
                  <a:pt x="72" y="73"/>
                  <a:pt x="60" y="69"/>
                  <a:pt x="54" y="57"/>
                </a:cubicBezTo>
                <a:cubicBezTo>
                  <a:pt x="53" y="57"/>
                  <a:pt x="53" y="56"/>
                  <a:pt x="53" y="56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26" y="70"/>
                  <a:pt x="26" y="70"/>
                  <a:pt x="26" y="70"/>
                </a:cubicBezTo>
                <a:cubicBezTo>
                  <a:pt x="31" y="82"/>
                  <a:pt x="27" y="93"/>
                  <a:pt x="25" y="102"/>
                </a:cubicBezTo>
                <a:cubicBezTo>
                  <a:pt x="23" y="112"/>
                  <a:pt x="22" y="120"/>
                  <a:pt x="25" y="129"/>
                </a:cubicBezTo>
                <a:cubicBezTo>
                  <a:pt x="30" y="139"/>
                  <a:pt x="37" y="148"/>
                  <a:pt x="45" y="152"/>
                </a:cubicBezTo>
                <a:cubicBezTo>
                  <a:pt x="54" y="157"/>
                  <a:pt x="64" y="158"/>
                  <a:pt x="80" y="151"/>
                </a:cubicBezTo>
                <a:cubicBezTo>
                  <a:pt x="95" y="143"/>
                  <a:pt x="102" y="135"/>
                  <a:pt x="104" y="126"/>
                </a:cubicBezTo>
                <a:cubicBezTo>
                  <a:pt x="107" y="117"/>
                  <a:pt x="105" y="107"/>
                  <a:pt x="100" y="96"/>
                </a:cubicBezTo>
                <a:cubicBezTo>
                  <a:pt x="96" y="87"/>
                  <a:pt x="90" y="82"/>
                  <a:pt x="81" y="7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58" name="Freeform 17"/>
          <p:cNvSpPr>
            <a:spLocks/>
          </p:cNvSpPr>
          <p:nvPr/>
        </p:nvSpPr>
        <p:spPr bwMode="auto">
          <a:xfrm>
            <a:off x="2453856" y="5409588"/>
            <a:ext cx="913527" cy="649850"/>
          </a:xfrm>
          <a:custGeom>
            <a:avLst/>
            <a:gdLst>
              <a:gd name="T0" fmla="*/ 688 w 771"/>
              <a:gd name="T1" fmla="*/ 0 h 551"/>
              <a:gd name="T2" fmla="*/ 629 w 771"/>
              <a:gd name="T3" fmla="*/ 26 h 551"/>
              <a:gd name="T4" fmla="*/ 607 w 771"/>
              <a:gd name="T5" fmla="*/ 87 h 551"/>
              <a:gd name="T6" fmla="*/ 531 w 771"/>
              <a:gd name="T7" fmla="*/ 328 h 551"/>
              <a:gd name="T8" fmla="*/ 377 w 771"/>
              <a:gd name="T9" fmla="*/ 378 h 551"/>
              <a:gd name="T10" fmla="*/ 160 w 771"/>
              <a:gd name="T11" fmla="*/ 219 h 551"/>
              <a:gd name="T12" fmla="*/ 125 w 771"/>
              <a:gd name="T13" fmla="*/ 228 h 551"/>
              <a:gd name="T14" fmla="*/ 128 w 771"/>
              <a:gd name="T15" fmla="*/ 235 h 551"/>
              <a:gd name="T16" fmla="*/ 144 w 771"/>
              <a:gd name="T17" fmla="*/ 245 h 551"/>
              <a:gd name="T18" fmla="*/ 176 w 771"/>
              <a:gd name="T19" fmla="*/ 276 h 551"/>
              <a:gd name="T20" fmla="*/ 181 w 771"/>
              <a:gd name="T21" fmla="*/ 325 h 551"/>
              <a:gd name="T22" fmla="*/ 142 w 771"/>
              <a:gd name="T23" fmla="*/ 366 h 551"/>
              <a:gd name="T24" fmla="*/ 84 w 771"/>
              <a:gd name="T25" fmla="*/ 367 h 551"/>
              <a:gd name="T26" fmla="*/ 52 w 771"/>
              <a:gd name="T27" fmla="*/ 331 h 551"/>
              <a:gd name="T28" fmla="*/ 49 w 771"/>
              <a:gd name="T29" fmla="*/ 288 h 551"/>
              <a:gd name="T30" fmla="*/ 52 w 771"/>
              <a:gd name="T31" fmla="*/ 272 h 551"/>
              <a:gd name="T32" fmla="*/ 41 w 771"/>
              <a:gd name="T33" fmla="*/ 248 h 551"/>
              <a:gd name="T34" fmla="*/ 0 w 771"/>
              <a:gd name="T35" fmla="*/ 258 h 551"/>
              <a:gd name="T36" fmla="*/ 359 w 771"/>
              <a:gd name="T37" fmla="*/ 540 h 551"/>
              <a:gd name="T38" fmla="*/ 645 w 771"/>
              <a:gd name="T39" fmla="*/ 443 h 551"/>
              <a:gd name="T40" fmla="*/ 769 w 771"/>
              <a:gd name="T41" fmla="*/ 87 h 551"/>
              <a:gd name="T42" fmla="*/ 748 w 771"/>
              <a:gd name="T43" fmla="*/ 26 h 551"/>
              <a:gd name="T44" fmla="*/ 688 w 771"/>
              <a:gd name="T45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71" h="551">
                <a:moveTo>
                  <a:pt x="688" y="0"/>
                </a:moveTo>
                <a:cubicBezTo>
                  <a:pt x="666" y="0"/>
                  <a:pt x="644" y="10"/>
                  <a:pt x="629" y="26"/>
                </a:cubicBezTo>
                <a:cubicBezTo>
                  <a:pt x="613" y="42"/>
                  <a:pt x="605" y="65"/>
                  <a:pt x="607" y="87"/>
                </a:cubicBezTo>
                <a:cubicBezTo>
                  <a:pt x="607" y="213"/>
                  <a:pt x="573" y="287"/>
                  <a:pt x="531" y="328"/>
                </a:cubicBezTo>
                <a:cubicBezTo>
                  <a:pt x="490" y="369"/>
                  <a:pt x="436" y="384"/>
                  <a:pt x="377" y="378"/>
                </a:cubicBezTo>
                <a:cubicBezTo>
                  <a:pt x="293" y="369"/>
                  <a:pt x="204" y="312"/>
                  <a:pt x="160" y="219"/>
                </a:cubicBezTo>
                <a:cubicBezTo>
                  <a:pt x="125" y="228"/>
                  <a:pt x="125" y="228"/>
                  <a:pt x="125" y="228"/>
                </a:cubicBezTo>
                <a:cubicBezTo>
                  <a:pt x="128" y="235"/>
                  <a:pt x="128" y="235"/>
                  <a:pt x="128" y="235"/>
                </a:cubicBezTo>
                <a:cubicBezTo>
                  <a:pt x="130" y="238"/>
                  <a:pt x="132" y="239"/>
                  <a:pt x="144" y="245"/>
                </a:cubicBezTo>
                <a:cubicBezTo>
                  <a:pt x="154" y="250"/>
                  <a:pt x="169" y="260"/>
                  <a:pt x="176" y="276"/>
                </a:cubicBezTo>
                <a:cubicBezTo>
                  <a:pt x="182" y="291"/>
                  <a:pt x="186" y="307"/>
                  <a:pt x="181" y="325"/>
                </a:cubicBezTo>
                <a:cubicBezTo>
                  <a:pt x="177" y="341"/>
                  <a:pt x="162" y="357"/>
                  <a:pt x="142" y="366"/>
                </a:cubicBezTo>
                <a:cubicBezTo>
                  <a:pt x="121" y="376"/>
                  <a:pt x="99" y="375"/>
                  <a:pt x="84" y="367"/>
                </a:cubicBezTo>
                <a:cubicBezTo>
                  <a:pt x="68" y="359"/>
                  <a:pt x="58" y="345"/>
                  <a:pt x="52" y="331"/>
                </a:cubicBezTo>
                <a:cubicBezTo>
                  <a:pt x="45" y="315"/>
                  <a:pt x="47" y="299"/>
                  <a:pt x="49" y="288"/>
                </a:cubicBezTo>
                <a:cubicBezTo>
                  <a:pt x="52" y="275"/>
                  <a:pt x="53" y="274"/>
                  <a:pt x="52" y="272"/>
                </a:cubicBezTo>
                <a:cubicBezTo>
                  <a:pt x="41" y="248"/>
                  <a:pt x="41" y="248"/>
                  <a:pt x="41" y="248"/>
                </a:cubicBezTo>
                <a:cubicBezTo>
                  <a:pt x="0" y="258"/>
                  <a:pt x="0" y="258"/>
                  <a:pt x="0" y="258"/>
                </a:cubicBezTo>
                <a:cubicBezTo>
                  <a:pt x="62" y="417"/>
                  <a:pt x="207" y="523"/>
                  <a:pt x="359" y="540"/>
                </a:cubicBezTo>
                <a:cubicBezTo>
                  <a:pt x="459" y="551"/>
                  <a:pt x="567" y="521"/>
                  <a:pt x="645" y="443"/>
                </a:cubicBezTo>
                <a:cubicBezTo>
                  <a:pt x="724" y="365"/>
                  <a:pt x="769" y="244"/>
                  <a:pt x="769" y="87"/>
                </a:cubicBezTo>
                <a:cubicBezTo>
                  <a:pt x="771" y="65"/>
                  <a:pt x="763" y="42"/>
                  <a:pt x="748" y="26"/>
                </a:cubicBezTo>
                <a:cubicBezTo>
                  <a:pt x="732" y="10"/>
                  <a:pt x="710" y="0"/>
                  <a:pt x="68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59" name="Freeform 18"/>
          <p:cNvSpPr>
            <a:spLocks/>
          </p:cNvSpPr>
          <p:nvPr/>
        </p:nvSpPr>
        <p:spPr bwMode="auto">
          <a:xfrm>
            <a:off x="1823383" y="4891923"/>
            <a:ext cx="991730" cy="812485"/>
          </a:xfrm>
          <a:custGeom>
            <a:avLst/>
            <a:gdLst>
              <a:gd name="T0" fmla="*/ 688 w 837"/>
              <a:gd name="T1" fmla="*/ 363 h 689"/>
              <a:gd name="T2" fmla="*/ 791 w 837"/>
              <a:gd name="T3" fmla="*/ 339 h 689"/>
              <a:gd name="T4" fmla="*/ 829 w 837"/>
              <a:gd name="T5" fmla="*/ 254 h 689"/>
              <a:gd name="T6" fmla="*/ 788 w 837"/>
              <a:gd name="T7" fmla="*/ 204 h 689"/>
              <a:gd name="T8" fmla="*/ 672 w 837"/>
              <a:gd name="T9" fmla="*/ 231 h 689"/>
              <a:gd name="T10" fmla="*/ 655 w 837"/>
              <a:gd name="T11" fmla="*/ 221 h 689"/>
              <a:gd name="T12" fmla="*/ 666 w 837"/>
              <a:gd name="T13" fmla="*/ 204 h 689"/>
              <a:gd name="T14" fmla="*/ 728 w 837"/>
              <a:gd name="T15" fmla="*/ 184 h 689"/>
              <a:gd name="T16" fmla="*/ 766 w 837"/>
              <a:gd name="T17" fmla="*/ 173 h 689"/>
              <a:gd name="T18" fmla="*/ 811 w 837"/>
              <a:gd name="T19" fmla="*/ 90 h 689"/>
              <a:gd name="T20" fmla="*/ 724 w 837"/>
              <a:gd name="T21" fmla="*/ 43 h 689"/>
              <a:gd name="T22" fmla="*/ 478 w 837"/>
              <a:gd name="T23" fmla="*/ 104 h 689"/>
              <a:gd name="T24" fmla="*/ 462 w 837"/>
              <a:gd name="T25" fmla="*/ 95 h 689"/>
              <a:gd name="T26" fmla="*/ 471 w 837"/>
              <a:gd name="T27" fmla="*/ 78 h 689"/>
              <a:gd name="T28" fmla="*/ 500 w 837"/>
              <a:gd name="T29" fmla="*/ 70 h 689"/>
              <a:gd name="T30" fmla="*/ 500 w 837"/>
              <a:gd name="T31" fmla="*/ 1 h 689"/>
              <a:gd name="T32" fmla="*/ 457 w 837"/>
              <a:gd name="T33" fmla="*/ 0 h 689"/>
              <a:gd name="T34" fmla="*/ 327 w 837"/>
              <a:gd name="T35" fmla="*/ 11 h 689"/>
              <a:gd name="T36" fmla="*/ 155 w 837"/>
              <a:gd name="T37" fmla="*/ 229 h 689"/>
              <a:gd name="T38" fmla="*/ 109 w 837"/>
              <a:gd name="T39" fmla="*/ 263 h 689"/>
              <a:gd name="T40" fmla="*/ 0 w 837"/>
              <a:gd name="T41" fmla="*/ 306 h 689"/>
              <a:gd name="T42" fmla="*/ 94 w 837"/>
              <a:gd name="T43" fmla="*/ 682 h 689"/>
              <a:gd name="T44" fmla="*/ 259 w 837"/>
              <a:gd name="T45" fmla="*/ 649 h 689"/>
              <a:gd name="T46" fmla="*/ 613 w 837"/>
              <a:gd name="T47" fmla="*/ 650 h 689"/>
              <a:gd name="T48" fmla="*/ 613 w 837"/>
              <a:gd name="T49" fmla="*/ 649 h 689"/>
              <a:gd name="T50" fmla="*/ 742 w 837"/>
              <a:gd name="T51" fmla="*/ 615 h 689"/>
              <a:gd name="T52" fmla="*/ 777 w 837"/>
              <a:gd name="T53" fmla="*/ 588 h 689"/>
              <a:gd name="T54" fmla="*/ 782 w 837"/>
              <a:gd name="T55" fmla="*/ 544 h 689"/>
              <a:gd name="T56" fmla="*/ 768 w 837"/>
              <a:gd name="T57" fmla="*/ 520 h 689"/>
              <a:gd name="T58" fmla="*/ 672 w 837"/>
              <a:gd name="T59" fmla="*/ 540 h 689"/>
              <a:gd name="T60" fmla="*/ 656 w 837"/>
              <a:gd name="T61" fmla="*/ 530 h 689"/>
              <a:gd name="T62" fmla="*/ 666 w 837"/>
              <a:gd name="T63" fmla="*/ 514 h 689"/>
              <a:gd name="T64" fmla="*/ 777 w 837"/>
              <a:gd name="T65" fmla="*/ 487 h 689"/>
              <a:gd name="T66" fmla="*/ 819 w 837"/>
              <a:gd name="T67" fmla="*/ 458 h 689"/>
              <a:gd name="T68" fmla="*/ 828 w 837"/>
              <a:gd name="T69" fmla="*/ 407 h 689"/>
              <a:gd name="T70" fmla="*/ 796 w 837"/>
              <a:gd name="T71" fmla="*/ 365 h 689"/>
              <a:gd name="T72" fmla="*/ 790 w 837"/>
              <a:gd name="T73" fmla="*/ 367 h 689"/>
              <a:gd name="T74" fmla="*/ 694 w 837"/>
              <a:gd name="T75" fmla="*/ 389 h 689"/>
              <a:gd name="T76" fmla="*/ 678 w 837"/>
              <a:gd name="T77" fmla="*/ 379 h 689"/>
              <a:gd name="T78" fmla="*/ 688 w 837"/>
              <a:gd name="T79" fmla="*/ 363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7" h="689">
                <a:moveTo>
                  <a:pt x="688" y="363"/>
                </a:moveTo>
                <a:cubicBezTo>
                  <a:pt x="791" y="339"/>
                  <a:pt x="791" y="339"/>
                  <a:pt x="791" y="339"/>
                </a:cubicBezTo>
                <a:cubicBezTo>
                  <a:pt x="823" y="331"/>
                  <a:pt x="837" y="286"/>
                  <a:pt x="829" y="254"/>
                </a:cubicBezTo>
                <a:cubicBezTo>
                  <a:pt x="823" y="232"/>
                  <a:pt x="808" y="213"/>
                  <a:pt x="788" y="204"/>
                </a:cubicBezTo>
                <a:cubicBezTo>
                  <a:pt x="672" y="231"/>
                  <a:pt x="672" y="231"/>
                  <a:pt x="672" y="231"/>
                </a:cubicBezTo>
                <a:cubicBezTo>
                  <a:pt x="665" y="233"/>
                  <a:pt x="657" y="228"/>
                  <a:pt x="655" y="221"/>
                </a:cubicBezTo>
                <a:cubicBezTo>
                  <a:pt x="654" y="214"/>
                  <a:pt x="659" y="206"/>
                  <a:pt x="666" y="204"/>
                </a:cubicBezTo>
                <a:cubicBezTo>
                  <a:pt x="728" y="184"/>
                  <a:pt x="728" y="184"/>
                  <a:pt x="728" y="184"/>
                </a:cubicBezTo>
                <a:cubicBezTo>
                  <a:pt x="766" y="173"/>
                  <a:pt x="766" y="173"/>
                  <a:pt x="766" y="173"/>
                </a:cubicBezTo>
                <a:cubicBezTo>
                  <a:pt x="811" y="158"/>
                  <a:pt x="817" y="118"/>
                  <a:pt x="811" y="90"/>
                </a:cubicBezTo>
                <a:cubicBezTo>
                  <a:pt x="804" y="58"/>
                  <a:pt x="774" y="30"/>
                  <a:pt x="724" y="43"/>
                </a:cubicBezTo>
                <a:cubicBezTo>
                  <a:pt x="542" y="90"/>
                  <a:pt x="660" y="54"/>
                  <a:pt x="478" y="104"/>
                </a:cubicBezTo>
                <a:cubicBezTo>
                  <a:pt x="472" y="106"/>
                  <a:pt x="464" y="101"/>
                  <a:pt x="462" y="95"/>
                </a:cubicBezTo>
                <a:cubicBezTo>
                  <a:pt x="460" y="88"/>
                  <a:pt x="464" y="80"/>
                  <a:pt x="471" y="78"/>
                </a:cubicBezTo>
                <a:cubicBezTo>
                  <a:pt x="500" y="70"/>
                  <a:pt x="500" y="70"/>
                  <a:pt x="500" y="70"/>
                </a:cubicBezTo>
                <a:cubicBezTo>
                  <a:pt x="500" y="1"/>
                  <a:pt x="500" y="1"/>
                  <a:pt x="500" y="1"/>
                </a:cubicBezTo>
                <a:cubicBezTo>
                  <a:pt x="486" y="0"/>
                  <a:pt x="471" y="0"/>
                  <a:pt x="457" y="0"/>
                </a:cubicBezTo>
                <a:cubicBezTo>
                  <a:pt x="396" y="0"/>
                  <a:pt x="339" y="5"/>
                  <a:pt x="327" y="11"/>
                </a:cubicBezTo>
                <a:cubicBezTo>
                  <a:pt x="262" y="41"/>
                  <a:pt x="272" y="75"/>
                  <a:pt x="155" y="229"/>
                </a:cubicBezTo>
                <a:cubicBezTo>
                  <a:pt x="109" y="263"/>
                  <a:pt x="109" y="263"/>
                  <a:pt x="109" y="263"/>
                </a:cubicBezTo>
                <a:cubicBezTo>
                  <a:pt x="0" y="306"/>
                  <a:pt x="0" y="306"/>
                  <a:pt x="0" y="306"/>
                </a:cubicBezTo>
                <a:cubicBezTo>
                  <a:pt x="94" y="682"/>
                  <a:pt x="94" y="682"/>
                  <a:pt x="94" y="682"/>
                </a:cubicBezTo>
                <a:cubicBezTo>
                  <a:pt x="259" y="649"/>
                  <a:pt x="259" y="649"/>
                  <a:pt x="259" y="649"/>
                </a:cubicBezTo>
                <a:cubicBezTo>
                  <a:pt x="402" y="679"/>
                  <a:pt x="465" y="689"/>
                  <a:pt x="613" y="650"/>
                </a:cubicBezTo>
                <a:cubicBezTo>
                  <a:pt x="613" y="649"/>
                  <a:pt x="613" y="649"/>
                  <a:pt x="613" y="649"/>
                </a:cubicBezTo>
                <a:cubicBezTo>
                  <a:pt x="742" y="615"/>
                  <a:pt x="742" y="615"/>
                  <a:pt x="742" y="615"/>
                </a:cubicBezTo>
                <a:cubicBezTo>
                  <a:pt x="756" y="611"/>
                  <a:pt x="769" y="601"/>
                  <a:pt x="777" y="588"/>
                </a:cubicBezTo>
                <a:cubicBezTo>
                  <a:pt x="784" y="575"/>
                  <a:pt x="786" y="559"/>
                  <a:pt x="782" y="544"/>
                </a:cubicBezTo>
                <a:cubicBezTo>
                  <a:pt x="780" y="535"/>
                  <a:pt x="774" y="526"/>
                  <a:pt x="768" y="520"/>
                </a:cubicBezTo>
                <a:cubicBezTo>
                  <a:pt x="672" y="540"/>
                  <a:pt x="672" y="540"/>
                  <a:pt x="672" y="540"/>
                </a:cubicBezTo>
                <a:cubicBezTo>
                  <a:pt x="665" y="542"/>
                  <a:pt x="658" y="537"/>
                  <a:pt x="656" y="530"/>
                </a:cubicBezTo>
                <a:cubicBezTo>
                  <a:pt x="655" y="523"/>
                  <a:pt x="659" y="515"/>
                  <a:pt x="666" y="514"/>
                </a:cubicBezTo>
                <a:cubicBezTo>
                  <a:pt x="703" y="505"/>
                  <a:pt x="738" y="496"/>
                  <a:pt x="777" y="487"/>
                </a:cubicBezTo>
                <a:cubicBezTo>
                  <a:pt x="794" y="483"/>
                  <a:pt x="810" y="473"/>
                  <a:pt x="819" y="458"/>
                </a:cubicBezTo>
                <a:cubicBezTo>
                  <a:pt x="828" y="443"/>
                  <a:pt x="832" y="424"/>
                  <a:pt x="828" y="407"/>
                </a:cubicBezTo>
                <a:cubicBezTo>
                  <a:pt x="823" y="389"/>
                  <a:pt x="811" y="374"/>
                  <a:pt x="796" y="365"/>
                </a:cubicBezTo>
                <a:cubicBezTo>
                  <a:pt x="794" y="366"/>
                  <a:pt x="792" y="367"/>
                  <a:pt x="790" y="367"/>
                </a:cubicBezTo>
                <a:cubicBezTo>
                  <a:pt x="694" y="389"/>
                  <a:pt x="694" y="389"/>
                  <a:pt x="694" y="389"/>
                </a:cubicBezTo>
                <a:cubicBezTo>
                  <a:pt x="687" y="391"/>
                  <a:pt x="679" y="386"/>
                  <a:pt x="678" y="379"/>
                </a:cubicBezTo>
                <a:cubicBezTo>
                  <a:pt x="676" y="372"/>
                  <a:pt x="681" y="364"/>
                  <a:pt x="688" y="3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60" name="Freeform 19"/>
          <p:cNvSpPr>
            <a:spLocks noEditPoints="1"/>
          </p:cNvSpPr>
          <p:nvPr/>
        </p:nvSpPr>
        <p:spPr bwMode="auto">
          <a:xfrm>
            <a:off x="1428906" y="5185358"/>
            <a:ext cx="509360" cy="820098"/>
          </a:xfrm>
          <a:custGeom>
            <a:avLst/>
            <a:gdLst>
              <a:gd name="T0" fmla="*/ 287 w 430"/>
              <a:gd name="T1" fmla="*/ 33 h 695"/>
              <a:gd name="T2" fmla="*/ 254 w 430"/>
              <a:gd name="T3" fmla="*/ 2 h 695"/>
              <a:gd name="T4" fmla="*/ 231 w 430"/>
              <a:gd name="T5" fmla="*/ 2 h 695"/>
              <a:gd name="T6" fmla="*/ 39 w 430"/>
              <a:gd name="T7" fmla="*/ 55 h 695"/>
              <a:gd name="T8" fmla="*/ 7 w 430"/>
              <a:gd name="T9" fmla="*/ 113 h 695"/>
              <a:gd name="T10" fmla="*/ 145 w 430"/>
              <a:gd name="T11" fmla="*/ 658 h 695"/>
              <a:gd name="T12" fmla="*/ 204 w 430"/>
              <a:gd name="T13" fmla="*/ 688 h 695"/>
              <a:gd name="T14" fmla="*/ 393 w 430"/>
              <a:gd name="T15" fmla="*/ 625 h 695"/>
              <a:gd name="T16" fmla="*/ 423 w 430"/>
              <a:gd name="T17" fmla="*/ 568 h 695"/>
              <a:gd name="T18" fmla="*/ 287 w 430"/>
              <a:gd name="T19" fmla="*/ 33 h 695"/>
              <a:gd name="T20" fmla="*/ 362 w 430"/>
              <a:gd name="T21" fmla="*/ 551 h 695"/>
              <a:gd name="T22" fmla="*/ 274 w 430"/>
              <a:gd name="T23" fmla="*/ 609 h 695"/>
              <a:gd name="T24" fmla="*/ 216 w 430"/>
              <a:gd name="T25" fmla="*/ 521 h 695"/>
              <a:gd name="T26" fmla="*/ 304 w 430"/>
              <a:gd name="T27" fmla="*/ 463 h 695"/>
              <a:gd name="T28" fmla="*/ 362 w 430"/>
              <a:gd name="T29" fmla="*/ 551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0" h="695">
                <a:moveTo>
                  <a:pt x="287" y="33"/>
                </a:moveTo>
                <a:cubicBezTo>
                  <a:pt x="282" y="18"/>
                  <a:pt x="270" y="6"/>
                  <a:pt x="254" y="2"/>
                </a:cubicBezTo>
                <a:cubicBezTo>
                  <a:pt x="247" y="0"/>
                  <a:pt x="238" y="0"/>
                  <a:pt x="231" y="2"/>
                </a:cubicBezTo>
                <a:cubicBezTo>
                  <a:pt x="39" y="55"/>
                  <a:pt x="39" y="55"/>
                  <a:pt x="39" y="55"/>
                </a:cubicBezTo>
                <a:cubicBezTo>
                  <a:pt x="15" y="61"/>
                  <a:pt x="0" y="89"/>
                  <a:pt x="7" y="113"/>
                </a:cubicBezTo>
                <a:cubicBezTo>
                  <a:pt x="145" y="658"/>
                  <a:pt x="145" y="658"/>
                  <a:pt x="145" y="658"/>
                </a:cubicBezTo>
                <a:cubicBezTo>
                  <a:pt x="152" y="681"/>
                  <a:pt x="180" y="695"/>
                  <a:pt x="204" y="688"/>
                </a:cubicBezTo>
                <a:cubicBezTo>
                  <a:pt x="393" y="625"/>
                  <a:pt x="393" y="625"/>
                  <a:pt x="393" y="625"/>
                </a:cubicBezTo>
                <a:cubicBezTo>
                  <a:pt x="416" y="618"/>
                  <a:pt x="430" y="590"/>
                  <a:pt x="423" y="568"/>
                </a:cubicBezTo>
                <a:lnTo>
                  <a:pt x="287" y="33"/>
                </a:lnTo>
                <a:close/>
                <a:moveTo>
                  <a:pt x="362" y="551"/>
                </a:moveTo>
                <a:cubicBezTo>
                  <a:pt x="354" y="591"/>
                  <a:pt x="315" y="617"/>
                  <a:pt x="274" y="609"/>
                </a:cubicBezTo>
                <a:cubicBezTo>
                  <a:pt x="234" y="601"/>
                  <a:pt x="208" y="562"/>
                  <a:pt x="216" y="521"/>
                </a:cubicBezTo>
                <a:cubicBezTo>
                  <a:pt x="224" y="481"/>
                  <a:pt x="263" y="455"/>
                  <a:pt x="304" y="463"/>
                </a:cubicBezTo>
                <a:cubicBezTo>
                  <a:pt x="344" y="471"/>
                  <a:pt x="370" y="510"/>
                  <a:pt x="362" y="5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rgbClr val="FF0000"/>
              </a:solidFill>
              <a:latin typeface="Roboto Bold" charset="0"/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8242099" y="4984983"/>
            <a:ext cx="30255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750" dirty="0" err="1" smtClean="0">
                <a:latin typeface="Lato Light" charset="0"/>
                <a:ea typeface="Lato Light" charset="0"/>
                <a:cs typeface="Lato Light" charset="0"/>
              </a:rPr>
              <a:t>So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cialización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que 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realizarán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los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600" dirty="0" err="1">
                <a:latin typeface="Lato Light" charset="0"/>
                <a:ea typeface="Lato Light" charset="0"/>
                <a:cs typeface="Lato Light" charset="0"/>
              </a:rPr>
              <a:t>C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omités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de </a:t>
            </a:r>
            <a:r>
              <a:rPr lang="en-US" sz="1600" dirty="0" err="1">
                <a:latin typeface="Lato Light" charset="0"/>
                <a:ea typeface="Lato Light" charset="0"/>
                <a:cs typeface="Lato Light" charset="0"/>
              </a:rPr>
              <a:t>S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eguridad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, a la 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población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de </a:t>
            </a:r>
            <a:r>
              <a:rPr lang="en-US" sz="1600" dirty="0" err="1" smtClean="0">
                <a:latin typeface="Lato Light" charset="0"/>
                <a:ea typeface="Lato Light" charset="0"/>
                <a:cs typeface="Lato Light" charset="0"/>
              </a:rPr>
              <a:t>su</a:t>
            </a:r>
            <a:r>
              <a:rPr lang="en-US" sz="1600" dirty="0" smtClean="0">
                <a:latin typeface="Lato Light" charset="0"/>
                <a:ea typeface="Lato Light" charset="0"/>
                <a:cs typeface="Lato Light" charset="0"/>
              </a:rPr>
              <a:t> sector.  </a:t>
            </a:r>
            <a:endParaRPr lang="en-US" sz="1600" dirty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83" y="3698330"/>
            <a:ext cx="860161" cy="8601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40" y="2615911"/>
            <a:ext cx="812578" cy="8125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74" y="1335236"/>
            <a:ext cx="632942" cy="63294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8" y="6020580"/>
            <a:ext cx="4370172" cy="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/>
          </p:cNvSpPr>
          <p:nvPr/>
        </p:nvSpPr>
        <p:spPr bwMode="auto">
          <a:xfrm>
            <a:off x="2595280" y="642151"/>
            <a:ext cx="72880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s-ES" sz="4000" b="1" spc="150" dirty="0" smtClean="0">
                <a:solidFill>
                  <a:schemeClr val="accent1">
                    <a:lumMod val="50000"/>
                  </a:schemeClr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CRONOGRAMA POR FASES</a:t>
            </a:r>
            <a:endParaRPr lang="en-US" sz="4000" b="1" spc="150" dirty="0">
              <a:solidFill>
                <a:schemeClr val="accent1">
                  <a:lumMod val="50000"/>
                </a:schemeClr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>
            <a:off x="3177772" y="2169744"/>
            <a:ext cx="1851409" cy="185319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  <a:effectLst/>
          <a:extLst/>
        </p:spPr>
        <p:txBody>
          <a:bodyPr lIns="22860" tIns="22860" rIns="22860" bIns="22860" anchor="ctr"/>
          <a:lstStyle/>
          <a:p>
            <a:pPr defTabSz="457200">
              <a:defRPr/>
            </a:pPr>
            <a:endParaRPr lang="es-ES" sz="900">
              <a:latin typeface="Roboto" charset="0"/>
              <a:ea typeface="Roboto" charset="0"/>
              <a:cs typeface="Roboto" charset="0"/>
              <a:sym typeface="Calibri" charset="0"/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5286684" y="2163875"/>
            <a:ext cx="1851409" cy="185319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C00000">
              <a:alpha val="90000"/>
            </a:srgbClr>
          </a:solidFill>
          <a:ln>
            <a:noFill/>
          </a:ln>
          <a:effectLst/>
          <a:extLst/>
        </p:spPr>
        <p:txBody>
          <a:bodyPr lIns="22860" tIns="22860" rIns="22860" bIns="22860" anchor="ctr"/>
          <a:lstStyle/>
          <a:p>
            <a:pPr defTabSz="457200">
              <a:defRPr/>
            </a:pPr>
            <a:endParaRPr lang="es-ES" sz="900">
              <a:latin typeface="Roboto" charset="0"/>
              <a:ea typeface="Roboto" charset="0"/>
              <a:cs typeface="Roboto" charset="0"/>
              <a:sym typeface="Calibri" charset="0"/>
            </a:endParaRP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7378645" y="2158006"/>
            <a:ext cx="1851409" cy="185384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  <a:effectLst/>
          <a:extLst/>
        </p:spPr>
        <p:txBody>
          <a:bodyPr lIns="22860" tIns="22860" rIns="22860" bIns="22860" anchor="ctr"/>
          <a:lstStyle/>
          <a:p>
            <a:pPr defTabSz="457200">
              <a:defRPr/>
            </a:pPr>
            <a:endParaRPr lang="es-ES" sz="900">
              <a:latin typeface="Roboto" charset="0"/>
              <a:ea typeface="Roboto" charset="0"/>
              <a:cs typeface="Roboto" charset="0"/>
              <a:sym typeface="Calibri" charset="0"/>
            </a:endParaRPr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>
            <a:off x="6890196" y="2695967"/>
            <a:ext cx="735349" cy="73358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  <a:alpha val="90000"/>
            </a:schemeClr>
          </a:solidFill>
          <a:ln>
            <a:noFill/>
          </a:ln>
          <a:effectLst/>
          <a:extLst/>
        </p:spPr>
        <p:txBody>
          <a:bodyPr lIns="22860" tIns="22860" rIns="22860" bIns="22860" anchor="ctr"/>
          <a:lstStyle/>
          <a:p>
            <a:pPr defTabSz="457200">
              <a:defRPr/>
            </a:pPr>
            <a:endParaRPr lang="es-ES" sz="900">
              <a:solidFill>
                <a:srgbClr val="2BB1E8"/>
              </a:solidFill>
              <a:latin typeface="Roboto" charset="0"/>
              <a:ea typeface="Roboto" charset="0"/>
              <a:cs typeface="Roboto" charset="0"/>
              <a:sym typeface="Calibri" charset="0"/>
            </a:endParaRPr>
          </a:p>
        </p:txBody>
      </p:sp>
      <p:sp>
        <p:nvSpPr>
          <p:cNvPr id="8" name="AutoShape 17"/>
          <p:cNvSpPr>
            <a:spLocks/>
          </p:cNvSpPr>
          <p:nvPr/>
        </p:nvSpPr>
        <p:spPr bwMode="auto">
          <a:xfrm>
            <a:off x="4806997" y="2701184"/>
            <a:ext cx="735349" cy="73423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  <a:alpha val="90000"/>
            </a:schemeClr>
          </a:solidFill>
          <a:ln>
            <a:noFill/>
          </a:ln>
          <a:effectLst/>
          <a:extLst/>
        </p:spPr>
        <p:txBody>
          <a:bodyPr lIns="22860" tIns="22860" rIns="22860" bIns="22860" anchor="ctr"/>
          <a:lstStyle/>
          <a:p>
            <a:pPr defTabSz="457200">
              <a:defRPr/>
            </a:pPr>
            <a:endParaRPr lang="es-ES" sz="900">
              <a:solidFill>
                <a:srgbClr val="2BB1E8"/>
              </a:solidFill>
              <a:latin typeface="Roboto" charset="0"/>
              <a:ea typeface="Roboto" charset="0"/>
              <a:cs typeface="Roboto" charset="0"/>
              <a:sym typeface="Calibri" charset="0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9003883" y="2690099"/>
            <a:ext cx="735349" cy="73423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  <a:alpha val="90000"/>
            </a:schemeClr>
          </a:solidFill>
          <a:ln>
            <a:noFill/>
          </a:ln>
          <a:effectLst/>
          <a:extLst/>
        </p:spPr>
        <p:txBody>
          <a:bodyPr lIns="22860" tIns="22860" rIns="22860" bIns="22860" anchor="ctr"/>
          <a:lstStyle/>
          <a:p>
            <a:pPr defTabSz="457200">
              <a:defRPr/>
            </a:pPr>
            <a:endParaRPr lang="es-ES" sz="900">
              <a:solidFill>
                <a:srgbClr val="2BB1E8"/>
              </a:solidFill>
              <a:latin typeface="Roboto" charset="0"/>
              <a:ea typeface="Roboto" charset="0"/>
              <a:cs typeface="Roboto" charset="0"/>
              <a:sym typeface="Calibri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0666" y="285785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2</a:t>
            </a:r>
            <a:endParaRPr lang="id-ID" sz="22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10763" y="285785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3</a:t>
            </a:r>
            <a:endParaRPr lang="id-ID" sz="22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0327" y="285785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1</a:t>
            </a:r>
            <a:endParaRPr lang="id-ID" sz="22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20250" y="4674522"/>
            <a:ext cx="19950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s-ES" sz="1500" dirty="0" smtClean="0">
                <a:latin typeface="Lato Light" charset="0"/>
                <a:ea typeface="Lato Light" charset="0"/>
                <a:cs typeface="Lato Light" charset="0"/>
              </a:rPr>
              <a:t>Del 20 al 26 de julio del 2022.</a:t>
            </a:r>
            <a:endParaRPr lang="en-US" sz="15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49951" y="4229456"/>
            <a:ext cx="11123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FASE 2</a:t>
            </a:r>
            <a:endParaRPr lang="en-US" sz="2100" b="1" dirty="0">
              <a:solidFill>
                <a:schemeClr val="tx2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26386" y="4674522"/>
            <a:ext cx="1995064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500" dirty="0" smtClean="0">
                <a:latin typeface="Lato Light" charset="0"/>
                <a:ea typeface="Lato Light" charset="0"/>
                <a:cs typeface="Lato Light" charset="0"/>
              </a:rPr>
              <a:t>Del 27 de </a:t>
            </a:r>
            <a:r>
              <a:rPr lang="en-US" sz="1500" dirty="0" err="1" smtClean="0">
                <a:latin typeface="Lato Light" charset="0"/>
                <a:ea typeface="Lato Light" charset="0"/>
                <a:cs typeface="Lato Light" charset="0"/>
              </a:rPr>
              <a:t>julio</a:t>
            </a:r>
            <a:r>
              <a:rPr lang="en-US" sz="1500" dirty="0" smtClean="0">
                <a:latin typeface="Lato Light" charset="0"/>
                <a:ea typeface="Lato Light" charset="0"/>
                <a:cs typeface="Lato Light" charset="0"/>
              </a:rPr>
              <a:t> al 3 de </a:t>
            </a:r>
            <a:r>
              <a:rPr lang="en-US" sz="1500" dirty="0" err="1" smtClean="0">
                <a:latin typeface="Lato Light" charset="0"/>
                <a:ea typeface="Lato Light" charset="0"/>
                <a:cs typeface="Lato Light" charset="0"/>
              </a:rPr>
              <a:t>agosto</a:t>
            </a:r>
            <a:r>
              <a:rPr lang="en-US" sz="1500" dirty="0" smtClean="0">
                <a:latin typeface="Lato Light" charset="0"/>
                <a:ea typeface="Lato Light" charset="0"/>
                <a:cs typeface="Lato Light" charset="0"/>
              </a:rPr>
              <a:t> del 2022. </a:t>
            </a:r>
            <a:endParaRPr lang="en-US" sz="15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93759" y="4229456"/>
            <a:ext cx="103701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FASE3</a:t>
            </a:r>
            <a:endParaRPr lang="en-US" sz="2100" b="1" dirty="0">
              <a:solidFill>
                <a:schemeClr val="tx2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12525" y="4674522"/>
            <a:ext cx="1995064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500" dirty="0" smtClean="0">
                <a:latin typeface="Lato Light" charset="0"/>
                <a:ea typeface="Lato Light" charset="0"/>
                <a:cs typeface="Lato Light" charset="0"/>
              </a:rPr>
              <a:t>Del 7 al 19 de </a:t>
            </a:r>
            <a:r>
              <a:rPr lang="en-US" sz="1500" dirty="0" err="1" smtClean="0">
                <a:latin typeface="Lato Light" charset="0"/>
                <a:ea typeface="Lato Light" charset="0"/>
                <a:cs typeface="Lato Light" charset="0"/>
              </a:rPr>
              <a:t>julio</a:t>
            </a:r>
            <a:r>
              <a:rPr lang="en-US" sz="1500" dirty="0" smtClean="0">
                <a:latin typeface="Lato Light" charset="0"/>
                <a:ea typeface="Lato Light" charset="0"/>
                <a:cs typeface="Lato Light" charset="0"/>
              </a:rPr>
              <a:t> del 2022.</a:t>
            </a:r>
            <a:endParaRPr lang="en-US" sz="15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42227" y="4229456"/>
            <a:ext cx="11123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</a:rPr>
              <a:t>FASE 1	</a:t>
            </a:r>
            <a:endParaRPr lang="en-US" sz="2100" b="1" dirty="0">
              <a:solidFill>
                <a:schemeClr val="tx2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64" y="2751831"/>
            <a:ext cx="632942" cy="63294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28" y="2587781"/>
            <a:ext cx="812578" cy="812578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62" y="2569390"/>
            <a:ext cx="860161" cy="86016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46" y="6020580"/>
            <a:ext cx="4370172" cy="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79" y="653879"/>
            <a:ext cx="5550243" cy="55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48" y="1282358"/>
            <a:ext cx="7632505" cy="42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798"/>
            <a:ext cx="12192000" cy="371474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15365" y="2116746"/>
            <a:ext cx="101612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INFORME 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DE AVANCE EN LA EJECUCIÓN DE LAS DISPOSICIONES TRANSITORIAS PRIMERA Y SEGUNDA DE LA ORDENANZA METROPOLITANA N° 035-2022, DE 03 DE JUNIO DEL 2022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a typeface="Roboto Bk" pitchFamily="2" charset="0"/>
                <a:cs typeface="Helvetica" panose="020B0604020202020204" pitchFamily="34" charset="0"/>
              </a:rPr>
              <a:t>.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ea typeface="Roboto Bk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3"/>
          <p:cNvSpPr>
            <a:spLocks/>
          </p:cNvSpPr>
          <p:nvPr/>
        </p:nvSpPr>
        <p:spPr bwMode="auto">
          <a:xfrm>
            <a:off x="4173672" y="2542154"/>
            <a:ext cx="4682945" cy="1171733"/>
          </a:xfrm>
          <a:custGeom>
            <a:avLst/>
            <a:gdLst>
              <a:gd name="T0" fmla="*/ 0 w 1735"/>
              <a:gd name="T1" fmla="*/ 0 h 488"/>
              <a:gd name="T2" fmla="*/ 186 w 1735"/>
              <a:gd name="T3" fmla="*/ 244 h 488"/>
              <a:gd name="T4" fmla="*/ 0 w 1735"/>
              <a:gd name="T5" fmla="*/ 488 h 488"/>
              <a:gd name="T6" fmla="*/ 1735 w 1735"/>
              <a:gd name="T7" fmla="*/ 488 h 488"/>
              <a:gd name="T8" fmla="*/ 1735 w 1735"/>
              <a:gd name="T9" fmla="*/ 0 h 488"/>
              <a:gd name="T10" fmla="*/ 0 w 1735"/>
              <a:gd name="T11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35" h="488">
                <a:moveTo>
                  <a:pt x="0" y="0"/>
                </a:moveTo>
                <a:lnTo>
                  <a:pt x="186" y="244"/>
                </a:lnTo>
                <a:lnTo>
                  <a:pt x="0" y="488"/>
                </a:lnTo>
                <a:lnTo>
                  <a:pt x="1735" y="488"/>
                </a:lnTo>
                <a:lnTo>
                  <a:pt x="1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sz="4800" b="1" dirty="0">
              <a:latin typeface="Roboto Bold" charset="0"/>
            </a:endParaRPr>
          </a:p>
        </p:txBody>
      </p:sp>
      <p:sp>
        <p:nvSpPr>
          <p:cNvPr id="44" name="Freeform 36"/>
          <p:cNvSpPr>
            <a:spLocks/>
          </p:cNvSpPr>
          <p:nvPr/>
        </p:nvSpPr>
        <p:spPr bwMode="auto">
          <a:xfrm>
            <a:off x="3192735" y="2542154"/>
            <a:ext cx="1567267" cy="1171733"/>
          </a:xfrm>
          <a:custGeom>
            <a:avLst/>
            <a:gdLst>
              <a:gd name="T0" fmla="*/ 444 w 630"/>
              <a:gd name="T1" fmla="*/ 488 h 488"/>
              <a:gd name="T2" fmla="*/ 0 w 630"/>
              <a:gd name="T3" fmla="*/ 488 h 488"/>
              <a:gd name="T4" fmla="*/ 0 w 630"/>
              <a:gd name="T5" fmla="*/ 0 h 488"/>
              <a:gd name="T6" fmla="*/ 444 w 630"/>
              <a:gd name="T7" fmla="*/ 0 h 488"/>
              <a:gd name="T8" fmla="*/ 630 w 630"/>
              <a:gd name="T9" fmla="*/ 244 h 488"/>
              <a:gd name="T10" fmla="*/ 444 w 630"/>
              <a:gd name="T1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488">
                <a:moveTo>
                  <a:pt x="444" y="488"/>
                </a:moveTo>
                <a:lnTo>
                  <a:pt x="0" y="488"/>
                </a:lnTo>
                <a:lnTo>
                  <a:pt x="0" y="0"/>
                </a:lnTo>
                <a:lnTo>
                  <a:pt x="444" y="0"/>
                </a:lnTo>
                <a:lnTo>
                  <a:pt x="630" y="244"/>
                </a:lnTo>
                <a:lnTo>
                  <a:pt x="444" y="488"/>
                </a:lnTo>
                <a:close/>
              </a:path>
            </a:pathLst>
          </a:custGeom>
          <a:solidFill>
            <a:srgbClr val="860000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sz="4800" b="1" dirty="0">
              <a:latin typeface="Roboto Bold" charset="0"/>
            </a:endParaRPr>
          </a:p>
        </p:txBody>
      </p:sp>
      <p:sp>
        <p:nvSpPr>
          <p:cNvPr id="30" name="Freeform 37"/>
          <p:cNvSpPr>
            <a:spLocks/>
          </p:cNvSpPr>
          <p:nvPr/>
        </p:nvSpPr>
        <p:spPr bwMode="auto">
          <a:xfrm>
            <a:off x="2812254" y="2771847"/>
            <a:ext cx="1931744" cy="1496333"/>
          </a:xfrm>
          <a:custGeom>
            <a:avLst/>
            <a:gdLst>
              <a:gd name="T0" fmla="*/ 444 w 630"/>
              <a:gd name="T1" fmla="*/ 488 h 488"/>
              <a:gd name="T2" fmla="*/ 0 w 630"/>
              <a:gd name="T3" fmla="*/ 488 h 488"/>
              <a:gd name="T4" fmla="*/ 0 w 630"/>
              <a:gd name="T5" fmla="*/ 0 h 488"/>
              <a:gd name="T6" fmla="*/ 444 w 630"/>
              <a:gd name="T7" fmla="*/ 0 h 488"/>
              <a:gd name="T8" fmla="*/ 630 w 630"/>
              <a:gd name="T9" fmla="*/ 244 h 488"/>
              <a:gd name="T10" fmla="*/ 444 w 630"/>
              <a:gd name="T1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488">
                <a:moveTo>
                  <a:pt x="444" y="488"/>
                </a:moveTo>
                <a:lnTo>
                  <a:pt x="0" y="488"/>
                </a:lnTo>
                <a:lnTo>
                  <a:pt x="0" y="0"/>
                </a:lnTo>
                <a:lnTo>
                  <a:pt x="444" y="0"/>
                </a:lnTo>
                <a:lnTo>
                  <a:pt x="630" y="244"/>
                </a:lnTo>
                <a:lnTo>
                  <a:pt x="444" y="4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sz="4800" b="1" dirty="0">
              <a:latin typeface="Roboto Bold" charset="0"/>
            </a:endParaRP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3199287" y="3013046"/>
            <a:ext cx="7245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800" b="1" spc="15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02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93136" y="2651419"/>
            <a:ext cx="41206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En el </a:t>
            </a:r>
            <a:r>
              <a:rPr lang="es-EC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mismo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documento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, se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expidió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la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transitoria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primera</a:t>
            </a:r>
            <a:r>
              <a:rPr lang="en-US" sz="175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y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tercera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, se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detallan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a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continuación</a:t>
            </a:r>
            <a:endParaRPr lang="en-US" sz="1750" dirty="0" smtClean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4" name="Freeform 43"/>
          <p:cNvSpPr>
            <a:spLocks/>
          </p:cNvSpPr>
          <p:nvPr/>
        </p:nvSpPr>
        <p:spPr bwMode="auto">
          <a:xfrm>
            <a:off x="823669" y="4509379"/>
            <a:ext cx="4555319" cy="1201419"/>
          </a:xfrm>
          <a:custGeom>
            <a:avLst/>
            <a:gdLst>
              <a:gd name="T0" fmla="*/ 0 w 1735"/>
              <a:gd name="T1" fmla="*/ 0 h 488"/>
              <a:gd name="T2" fmla="*/ 186 w 1735"/>
              <a:gd name="T3" fmla="*/ 244 h 488"/>
              <a:gd name="T4" fmla="*/ 0 w 1735"/>
              <a:gd name="T5" fmla="*/ 488 h 488"/>
              <a:gd name="T6" fmla="*/ 1735 w 1735"/>
              <a:gd name="T7" fmla="*/ 488 h 488"/>
              <a:gd name="T8" fmla="*/ 1735 w 1735"/>
              <a:gd name="T9" fmla="*/ 0 h 488"/>
              <a:gd name="T10" fmla="*/ 0 w 1735"/>
              <a:gd name="T11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35" h="488">
                <a:moveTo>
                  <a:pt x="0" y="0"/>
                </a:moveTo>
                <a:lnTo>
                  <a:pt x="186" y="244"/>
                </a:lnTo>
                <a:lnTo>
                  <a:pt x="0" y="488"/>
                </a:lnTo>
                <a:lnTo>
                  <a:pt x="1735" y="488"/>
                </a:lnTo>
                <a:lnTo>
                  <a:pt x="1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sz="4800" b="1" dirty="0">
              <a:latin typeface="Roboto Bold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26601" y="4509379"/>
            <a:ext cx="4052387" cy="1201419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a</a:t>
            </a:r>
            <a:r>
              <a:rPr lang="en-US" sz="175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) </a:t>
            </a:r>
            <a:r>
              <a:rPr lang="en-US" sz="1750" dirty="0" err="1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Campaña</a:t>
            </a:r>
            <a:r>
              <a:rPr lang="en-US" sz="175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comunicacional</a:t>
            </a:r>
            <a:r>
              <a:rPr lang="en-US" sz="175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para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informar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a la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ciudadanía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sobre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el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alcance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,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contenido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y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aplicación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de la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ordenanza</a:t>
            </a:r>
            <a:r>
              <a:rPr lang="en-US" sz="175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(…).</a:t>
            </a:r>
            <a:endParaRPr lang="en-US" sz="175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82" name="Freeform 43"/>
          <p:cNvSpPr>
            <a:spLocks/>
          </p:cNvSpPr>
          <p:nvPr/>
        </p:nvSpPr>
        <p:spPr bwMode="auto">
          <a:xfrm>
            <a:off x="4173672" y="994536"/>
            <a:ext cx="4682946" cy="1107641"/>
          </a:xfrm>
          <a:custGeom>
            <a:avLst/>
            <a:gdLst>
              <a:gd name="T0" fmla="*/ 0 w 1735"/>
              <a:gd name="T1" fmla="*/ 0 h 488"/>
              <a:gd name="T2" fmla="*/ 186 w 1735"/>
              <a:gd name="T3" fmla="*/ 244 h 488"/>
              <a:gd name="T4" fmla="*/ 0 w 1735"/>
              <a:gd name="T5" fmla="*/ 488 h 488"/>
              <a:gd name="T6" fmla="*/ 1735 w 1735"/>
              <a:gd name="T7" fmla="*/ 488 h 488"/>
              <a:gd name="T8" fmla="*/ 1735 w 1735"/>
              <a:gd name="T9" fmla="*/ 0 h 488"/>
              <a:gd name="T10" fmla="*/ 0 w 1735"/>
              <a:gd name="T11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35" h="488">
                <a:moveTo>
                  <a:pt x="0" y="0"/>
                </a:moveTo>
                <a:lnTo>
                  <a:pt x="186" y="244"/>
                </a:lnTo>
                <a:lnTo>
                  <a:pt x="0" y="488"/>
                </a:lnTo>
                <a:lnTo>
                  <a:pt x="1735" y="488"/>
                </a:lnTo>
                <a:lnTo>
                  <a:pt x="1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sz="4800" b="1" dirty="0">
              <a:latin typeface="Roboto Bold" charset="0"/>
            </a:endParaRPr>
          </a:p>
        </p:txBody>
      </p:sp>
      <p:sp>
        <p:nvSpPr>
          <p:cNvPr id="83" name="Freeform 36"/>
          <p:cNvSpPr>
            <a:spLocks/>
          </p:cNvSpPr>
          <p:nvPr/>
        </p:nvSpPr>
        <p:spPr bwMode="auto">
          <a:xfrm>
            <a:off x="3148425" y="994536"/>
            <a:ext cx="1544711" cy="1107641"/>
          </a:xfrm>
          <a:custGeom>
            <a:avLst/>
            <a:gdLst>
              <a:gd name="T0" fmla="*/ 444 w 630"/>
              <a:gd name="T1" fmla="*/ 488 h 488"/>
              <a:gd name="T2" fmla="*/ 0 w 630"/>
              <a:gd name="T3" fmla="*/ 488 h 488"/>
              <a:gd name="T4" fmla="*/ 0 w 630"/>
              <a:gd name="T5" fmla="*/ 0 h 488"/>
              <a:gd name="T6" fmla="*/ 444 w 630"/>
              <a:gd name="T7" fmla="*/ 0 h 488"/>
              <a:gd name="T8" fmla="*/ 630 w 630"/>
              <a:gd name="T9" fmla="*/ 244 h 488"/>
              <a:gd name="T10" fmla="*/ 444 w 630"/>
              <a:gd name="T1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488">
                <a:moveTo>
                  <a:pt x="444" y="488"/>
                </a:moveTo>
                <a:lnTo>
                  <a:pt x="0" y="488"/>
                </a:lnTo>
                <a:lnTo>
                  <a:pt x="0" y="0"/>
                </a:lnTo>
                <a:lnTo>
                  <a:pt x="444" y="0"/>
                </a:lnTo>
                <a:lnTo>
                  <a:pt x="630" y="244"/>
                </a:lnTo>
                <a:lnTo>
                  <a:pt x="444" y="48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sz="4800" b="1" dirty="0">
              <a:latin typeface="Roboto Bold" charset="0"/>
            </a:endParaRPr>
          </a:p>
        </p:txBody>
      </p:sp>
      <p:sp>
        <p:nvSpPr>
          <p:cNvPr id="84" name="Freeform 37"/>
          <p:cNvSpPr>
            <a:spLocks/>
          </p:cNvSpPr>
          <p:nvPr/>
        </p:nvSpPr>
        <p:spPr bwMode="auto">
          <a:xfrm>
            <a:off x="2812254" y="994536"/>
            <a:ext cx="1931744" cy="1496333"/>
          </a:xfrm>
          <a:custGeom>
            <a:avLst/>
            <a:gdLst>
              <a:gd name="T0" fmla="*/ 444 w 630"/>
              <a:gd name="T1" fmla="*/ 488 h 488"/>
              <a:gd name="T2" fmla="*/ 0 w 630"/>
              <a:gd name="T3" fmla="*/ 488 h 488"/>
              <a:gd name="T4" fmla="*/ 0 w 630"/>
              <a:gd name="T5" fmla="*/ 0 h 488"/>
              <a:gd name="T6" fmla="*/ 444 w 630"/>
              <a:gd name="T7" fmla="*/ 0 h 488"/>
              <a:gd name="T8" fmla="*/ 630 w 630"/>
              <a:gd name="T9" fmla="*/ 244 h 488"/>
              <a:gd name="T10" fmla="*/ 444 w 630"/>
              <a:gd name="T1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0" h="488">
                <a:moveTo>
                  <a:pt x="444" y="488"/>
                </a:moveTo>
                <a:lnTo>
                  <a:pt x="0" y="488"/>
                </a:lnTo>
                <a:lnTo>
                  <a:pt x="0" y="0"/>
                </a:lnTo>
                <a:lnTo>
                  <a:pt x="444" y="0"/>
                </a:lnTo>
                <a:lnTo>
                  <a:pt x="630" y="244"/>
                </a:lnTo>
                <a:lnTo>
                  <a:pt x="444" y="4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sz="4800" b="1" dirty="0">
              <a:latin typeface="Roboto Bold" charset="0"/>
            </a:endParaRPr>
          </a:p>
        </p:txBody>
      </p:sp>
      <p:sp>
        <p:nvSpPr>
          <p:cNvPr id="86" name="Rectangle 85"/>
          <p:cNvSpPr>
            <a:spLocks/>
          </p:cNvSpPr>
          <p:nvPr/>
        </p:nvSpPr>
        <p:spPr bwMode="auto">
          <a:xfrm>
            <a:off x="3352795" y="1193503"/>
            <a:ext cx="7245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800" b="1" spc="15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01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735975" y="1118460"/>
            <a:ext cx="41206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Con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fecha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03 de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junio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de 2022, se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sancionó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la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Ordenanza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1750" dirty="0" err="1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Metropolitana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 No. 035-2022.</a:t>
            </a:r>
            <a:endParaRPr lang="en-US" sz="175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08" y="6116802"/>
            <a:ext cx="4370172" cy="778973"/>
          </a:xfrm>
          <a:prstGeom prst="rect">
            <a:avLst/>
          </a:prstGeom>
        </p:spPr>
      </p:pic>
      <p:sp>
        <p:nvSpPr>
          <p:cNvPr id="23" name="Rectangle 32"/>
          <p:cNvSpPr>
            <a:spLocks/>
          </p:cNvSpPr>
          <p:nvPr/>
        </p:nvSpPr>
        <p:spPr bwMode="auto">
          <a:xfrm>
            <a:off x="4524871" y="316875"/>
            <a:ext cx="33185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n-US" sz="4000" b="1" spc="150" dirty="0">
              <a:solidFill>
                <a:schemeClr val="accent2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17" name="Freeform 43"/>
          <p:cNvSpPr>
            <a:spLocks/>
          </p:cNvSpPr>
          <p:nvPr/>
        </p:nvSpPr>
        <p:spPr bwMode="auto">
          <a:xfrm>
            <a:off x="6814143" y="4517916"/>
            <a:ext cx="4555319" cy="1201419"/>
          </a:xfrm>
          <a:custGeom>
            <a:avLst/>
            <a:gdLst>
              <a:gd name="T0" fmla="*/ 0 w 1735"/>
              <a:gd name="T1" fmla="*/ 0 h 488"/>
              <a:gd name="T2" fmla="*/ 186 w 1735"/>
              <a:gd name="T3" fmla="*/ 244 h 488"/>
              <a:gd name="T4" fmla="*/ 0 w 1735"/>
              <a:gd name="T5" fmla="*/ 488 h 488"/>
              <a:gd name="T6" fmla="*/ 1735 w 1735"/>
              <a:gd name="T7" fmla="*/ 488 h 488"/>
              <a:gd name="T8" fmla="*/ 1735 w 1735"/>
              <a:gd name="T9" fmla="*/ 0 h 488"/>
              <a:gd name="T10" fmla="*/ 0 w 1735"/>
              <a:gd name="T11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35" h="488">
                <a:moveTo>
                  <a:pt x="0" y="0"/>
                </a:moveTo>
                <a:lnTo>
                  <a:pt x="186" y="244"/>
                </a:lnTo>
                <a:lnTo>
                  <a:pt x="0" y="488"/>
                </a:lnTo>
                <a:lnTo>
                  <a:pt x="1735" y="488"/>
                </a:lnTo>
                <a:lnTo>
                  <a:pt x="1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sz="4800" b="1" dirty="0">
              <a:latin typeface="Roboto Bold" charset="0"/>
            </a:endParaRPr>
          </a:p>
        </p:txBody>
      </p:sp>
      <p:sp>
        <p:nvSpPr>
          <p:cNvPr id="18" name="TextBox 80"/>
          <p:cNvSpPr txBox="1"/>
          <p:nvPr/>
        </p:nvSpPr>
        <p:spPr>
          <a:xfrm>
            <a:off x="7317075" y="4513908"/>
            <a:ext cx="4052387" cy="1209434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75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b</a:t>
            </a:r>
            <a:r>
              <a:rPr lang="en-U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)</a:t>
            </a:r>
            <a:r>
              <a:rPr lang="es-ES" sz="1600" dirty="0" smtClean="0"/>
              <a:t> </a:t>
            </a:r>
            <a:r>
              <a:rPr lang="es-ES" sz="175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Socialización de la ordenanza en los Comités de Seguridad y dependencias metropolitanas responsables de la ejecución de la </a:t>
            </a:r>
            <a:r>
              <a:rPr lang="es-ES" sz="175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ordenanza.</a:t>
            </a:r>
            <a:endParaRPr lang="en-US" sz="175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5" name="Flecha abajo 24"/>
          <p:cNvSpPr/>
          <p:nvPr/>
        </p:nvSpPr>
        <p:spPr>
          <a:xfrm rot="1478732">
            <a:off x="3840330" y="3795592"/>
            <a:ext cx="392276" cy="74867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 abajo 25"/>
          <p:cNvSpPr/>
          <p:nvPr/>
        </p:nvSpPr>
        <p:spPr>
          <a:xfrm rot="20122436">
            <a:off x="7788715" y="3785284"/>
            <a:ext cx="392276" cy="74867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020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0"/>
          <p:cNvSpPr>
            <a:spLocks/>
          </p:cNvSpPr>
          <p:nvPr/>
        </p:nvSpPr>
        <p:spPr bwMode="auto">
          <a:xfrm>
            <a:off x="1406932" y="3090991"/>
            <a:ext cx="9832568" cy="1774927"/>
          </a:xfrm>
          <a:custGeom>
            <a:avLst/>
            <a:gdLst>
              <a:gd name="T0" fmla="*/ 2650 w 2650"/>
              <a:gd name="T1" fmla="*/ 219 h 438"/>
              <a:gd name="T2" fmla="*/ 2432 w 2650"/>
              <a:gd name="T3" fmla="*/ 438 h 438"/>
              <a:gd name="T4" fmla="*/ 219 w 2650"/>
              <a:gd name="T5" fmla="*/ 438 h 438"/>
              <a:gd name="T6" fmla="*/ 0 w 2650"/>
              <a:gd name="T7" fmla="*/ 219 h 438"/>
              <a:gd name="T8" fmla="*/ 219 w 2650"/>
              <a:gd name="T9" fmla="*/ 0 h 438"/>
              <a:gd name="T10" fmla="*/ 2432 w 2650"/>
              <a:gd name="T11" fmla="*/ 0 h 438"/>
              <a:gd name="T12" fmla="*/ 2650 w 2650"/>
              <a:gd name="T13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50" h="438">
                <a:moveTo>
                  <a:pt x="2650" y="219"/>
                </a:moveTo>
                <a:cubicBezTo>
                  <a:pt x="2650" y="340"/>
                  <a:pt x="2552" y="438"/>
                  <a:pt x="2432" y="43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98" y="438"/>
                  <a:pt x="0" y="340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552" y="0"/>
                  <a:pt x="2650" y="98"/>
                  <a:pt x="2650" y="2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solidFill>
                <a:schemeClr val="accent1"/>
              </a:solidFill>
              <a:latin typeface="Roboto Bold" charset="0"/>
            </a:endParaRPr>
          </a:p>
        </p:txBody>
      </p:sp>
      <p:sp>
        <p:nvSpPr>
          <p:cNvPr id="3" name="Oval 131"/>
          <p:cNvSpPr>
            <a:spLocks noChangeArrowheads="1"/>
          </p:cNvSpPr>
          <p:nvPr/>
        </p:nvSpPr>
        <p:spPr bwMode="auto">
          <a:xfrm>
            <a:off x="1570225" y="3274518"/>
            <a:ext cx="1453152" cy="1407872"/>
          </a:xfrm>
          <a:prstGeom prst="ellipse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b="1" dirty="0">
              <a:latin typeface="Roboto Bold" charset="0"/>
            </a:endParaRPr>
          </a:p>
        </p:txBody>
      </p:sp>
      <p:sp>
        <p:nvSpPr>
          <p:cNvPr id="4" name="TextBox 85"/>
          <p:cNvSpPr txBox="1"/>
          <p:nvPr/>
        </p:nvSpPr>
        <p:spPr>
          <a:xfrm>
            <a:off x="3023377" y="3287158"/>
            <a:ext cx="7875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Establecer los principios, objetivos y procedimientos para mejorar y fortalecer la seguridad integral y convivencia ciudadana en el Distrito Metropolitano de Quito, constituyendo para el efecto las instancias, mecanismos institucionales y participativos que constituyen el Sistema de Seguridad Integral y Convivencia </a:t>
            </a:r>
            <a:r>
              <a:rPr lang="es-EC" dirty="0" smtClean="0">
                <a:solidFill>
                  <a:schemeClr val="bg1"/>
                </a:solidFill>
              </a:rPr>
              <a:t>Ciudadana.</a:t>
            </a:r>
            <a:endParaRPr lang="en-US" sz="35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0" name="Rectangle 32"/>
          <p:cNvSpPr>
            <a:spLocks/>
          </p:cNvSpPr>
          <p:nvPr/>
        </p:nvSpPr>
        <p:spPr bwMode="auto">
          <a:xfrm>
            <a:off x="3023377" y="1357274"/>
            <a:ext cx="58352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sym typeface="Bebas Neue" charset="0"/>
              </a:rPr>
              <a:t>OBJETO DE LA ORDENANZA</a:t>
            </a:r>
            <a:endParaRPr lang="en-US" sz="4000" b="1" spc="150" dirty="0">
              <a:solidFill>
                <a:schemeClr val="accent2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8" y="6020580"/>
            <a:ext cx="4370172" cy="778973"/>
          </a:xfrm>
          <a:prstGeom prst="rect">
            <a:avLst/>
          </a:prstGeom>
        </p:spPr>
      </p:pic>
      <p:sp>
        <p:nvSpPr>
          <p:cNvPr id="7" name="Rectangle 32"/>
          <p:cNvSpPr>
            <a:spLocks/>
          </p:cNvSpPr>
          <p:nvPr/>
        </p:nvSpPr>
        <p:spPr bwMode="auto">
          <a:xfrm>
            <a:off x="2382534" y="431984"/>
            <a:ext cx="80759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000" b="1" spc="150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CAMPAÑA COMUNICACIONAL </a:t>
            </a:r>
            <a:endParaRPr lang="en-US" sz="4000" b="1" spc="150" dirty="0">
              <a:solidFill>
                <a:schemeClr val="accent2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17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48"/>
          <p:cNvSpPr>
            <a:spLocks noChangeArrowheads="1"/>
          </p:cNvSpPr>
          <p:nvPr/>
        </p:nvSpPr>
        <p:spPr bwMode="auto">
          <a:xfrm>
            <a:off x="4043547" y="3174586"/>
            <a:ext cx="2585940" cy="2336836"/>
          </a:xfrm>
          <a:custGeom>
            <a:avLst/>
            <a:gdLst>
              <a:gd name="T0" fmla="*/ 2831 w 2884"/>
              <a:gd name="T1" fmla="*/ 2604 h 2605"/>
              <a:gd name="T2" fmla="*/ 2831 w 2884"/>
              <a:gd name="T3" fmla="*/ 2604 h 2605"/>
              <a:gd name="T4" fmla="*/ 52 w 2884"/>
              <a:gd name="T5" fmla="*/ 2604 h 2605"/>
              <a:gd name="T6" fmla="*/ 0 w 2884"/>
              <a:gd name="T7" fmla="*/ 2552 h 2605"/>
              <a:gd name="T8" fmla="*/ 0 w 2884"/>
              <a:gd name="T9" fmla="*/ 48 h 2605"/>
              <a:gd name="T10" fmla="*/ 52 w 2884"/>
              <a:gd name="T11" fmla="*/ 0 h 2605"/>
              <a:gd name="T12" fmla="*/ 2831 w 2884"/>
              <a:gd name="T13" fmla="*/ 0 h 2605"/>
              <a:gd name="T14" fmla="*/ 2883 w 2884"/>
              <a:gd name="T15" fmla="*/ 48 h 2605"/>
              <a:gd name="T16" fmla="*/ 2883 w 2884"/>
              <a:gd name="T17" fmla="*/ 2552 h 2605"/>
              <a:gd name="T18" fmla="*/ 2831 w 2884"/>
              <a:gd name="T19" fmla="*/ 260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4" h="2605">
                <a:moveTo>
                  <a:pt x="2831" y="2604"/>
                </a:moveTo>
                <a:lnTo>
                  <a:pt x="2831" y="2604"/>
                </a:lnTo>
                <a:cubicBezTo>
                  <a:pt x="52" y="2604"/>
                  <a:pt x="52" y="2604"/>
                  <a:pt x="52" y="2604"/>
                </a:cubicBezTo>
                <a:cubicBezTo>
                  <a:pt x="21" y="2604"/>
                  <a:pt x="0" y="2579"/>
                  <a:pt x="0" y="255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52" y="0"/>
                </a:cubicBezTo>
                <a:cubicBezTo>
                  <a:pt x="2831" y="0"/>
                  <a:pt x="2831" y="0"/>
                  <a:pt x="2831" y="0"/>
                </a:cubicBezTo>
                <a:cubicBezTo>
                  <a:pt x="2859" y="0"/>
                  <a:pt x="2883" y="21"/>
                  <a:pt x="2883" y="48"/>
                </a:cubicBezTo>
                <a:cubicBezTo>
                  <a:pt x="2883" y="2552"/>
                  <a:pt x="2883" y="2552"/>
                  <a:pt x="2883" y="2552"/>
                </a:cubicBezTo>
                <a:cubicBezTo>
                  <a:pt x="2883" y="2579"/>
                  <a:pt x="2859" y="2604"/>
                  <a:pt x="2831" y="2604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0" name="Freeform 148"/>
          <p:cNvSpPr>
            <a:spLocks noChangeArrowheads="1"/>
          </p:cNvSpPr>
          <p:nvPr/>
        </p:nvSpPr>
        <p:spPr bwMode="auto">
          <a:xfrm>
            <a:off x="7452137" y="1840694"/>
            <a:ext cx="3034522" cy="2436741"/>
          </a:xfrm>
          <a:custGeom>
            <a:avLst/>
            <a:gdLst>
              <a:gd name="T0" fmla="*/ 2831 w 2884"/>
              <a:gd name="T1" fmla="*/ 2604 h 2605"/>
              <a:gd name="T2" fmla="*/ 2831 w 2884"/>
              <a:gd name="T3" fmla="*/ 2604 h 2605"/>
              <a:gd name="T4" fmla="*/ 52 w 2884"/>
              <a:gd name="T5" fmla="*/ 2604 h 2605"/>
              <a:gd name="T6" fmla="*/ 0 w 2884"/>
              <a:gd name="T7" fmla="*/ 2552 h 2605"/>
              <a:gd name="T8" fmla="*/ 0 w 2884"/>
              <a:gd name="T9" fmla="*/ 48 h 2605"/>
              <a:gd name="T10" fmla="*/ 52 w 2884"/>
              <a:gd name="T11" fmla="*/ 0 h 2605"/>
              <a:gd name="T12" fmla="*/ 2831 w 2884"/>
              <a:gd name="T13" fmla="*/ 0 h 2605"/>
              <a:gd name="T14" fmla="*/ 2883 w 2884"/>
              <a:gd name="T15" fmla="*/ 48 h 2605"/>
              <a:gd name="T16" fmla="*/ 2883 w 2884"/>
              <a:gd name="T17" fmla="*/ 2552 h 2605"/>
              <a:gd name="T18" fmla="*/ 2831 w 2884"/>
              <a:gd name="T19" fmla="*/ 260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4" h="2605">
                <a:moveTo>
                  <a:pt x="2831" y="2604"/>
                </a:moveTo>
                <a:lnTo>
                  <a:pt x="2831" y="2604"/>
                </a:lnTo>
                <a:cubicBezTo>
                  <a:pt x="52" y="2604"/>
                  <a:pt x="52" y="2604"/>
                  <a:pt x="52" y="2604"/>
                </a:cubicBezTo>
                <a:cubicBezTo>
                  <a:pt x="21" y="2604"/>
                  <a:pt x="0" y="2579"/>
                  <a:pt x="0" y="255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52" y="0"/>
                </a:cubicBezTo>
                <a:cubicBezTo>
                  <a:pt x="2831" y="0"/>
                  <a:pt x="2831" y="0"/>
                  <a:pt x="2831" y="0"/>
                </a:cubicBezTo>
                <a:cubicBezTo>
                  <a:pt x="2859" y="0"/>
                  <a:pt x="2883" y="21"/>
                  <a:pt x="2883" y="48"/>
                </a:cubicBezTo>
                <a:cubicBezTo>
                  <a:pt x="2883" y="2552"/>
                  <a:pt x="2883" y="2552"/>
                  <a:pt x="2883" y="2552"/>
                </a:cubicBezTo>
                <a:cubicBezTo>
                  <a:pt x="2883" y="2579"/>
                  <a:pt x="2859" y="2604"/>
                  <a:pt x="2831" y="2604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>
              <a:solidFill>
                <a:schemeClr val="tx2">
                  <a:lumMod val="7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6" name="Freeform 148"/>
          <p:cNvSpPr>
            <a:spLocks noChangeArrowheads="1"/>
          </p:cNvSpPr>
          <p:nvPr/>
        </p:nvSpPr>
        <p:spPr bwMode="auto">
          <a:xfrm>
            <a:off x="727516" y="1744543"/>
            <a:ext cx="2596734" cy="2280285"/>
          </a:xfrm>
          <a:custGeom>
            <a:avLst/>
            <a:gdLst>
              <a:gd name="T0" fmla="*/ 2831 w 2884"/>
              <a:gd name="T1" fmla="*/ 2604 h 2605"/>
              <a:gd name="T2" fmla="*/ 2831 w 2884"/>
              <a:gd name="T3" fmla="*/ 2604 h 2605"/>
              <a:gd name="T4" fmla="*/ 52 w 2884"/>
              <a:gd name="T5" fmla="*/ 2604 h 2605"/>
              <a:gd name="T6" fmla="*/ 0 w 2884"/>
              <a:gd name="T7" fmla="*/ 2552 h 2605"/>
              <a:gd name="T8" fmla="*/ 0 w 2884"/>
              <a:gd name="T9" fmla="*/ 48 h 2605"/>
              <a:gd name="T10" fmla="*/ 52 w 2884"/>
              <a:gd name="T11" fmla="*/ 0 h 2605"/>
              <a:gd name="T12" fmla="*/ 2831 w 2884"/>
              <a:gd name="T13" fmla="*/ 0 h 2605"/>
              <a:gd name="T14" fmla="*/ 2883 w 2884"/>
              <a:gd name="T15" fmla="*/ 48 h 2605"/>
              <a:gd name="T16" fmla="*/ 2883 w 2884"/>
              <a:gd name="T17" fmla="*/ 2552 h 2605"/>
              <a:gd name="T18" fmla="*/ 2831 w 2884"/>
              <a:gd name="T19" fmla="*/ 260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4" h="2605">
                <a:moveTo>
                  <a:pt x="2831" y="2604"/>
                </a:moveTo>
                <a:lnTo>
                  <a:pt x="2831" y="2604"/>
                </a:lnTo>
                <a:cubicBezTo>
                  <a:pt x="52" y="2604"/>
                  <a:pt x="52" y="2604"/>
                  <a:pt x="52" y="2604"/>
                </a:cubicBezTo>
                <a:cubicBezTo>
                  <a:pt x="21" y="2604"/>
                  <a:pt x="0" y="2579"/>
                  <a:pt x="0" y="255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52" y="0"/>
                </a:cubicBezTo>
                <a:cubicBezTo>
                  <a:pt x="2831" y="0"/>
                  <a:pt x="2831" y="0"/>
                  <a:pt x="2831" y="0"/>
                </a:cubicBezTo>
                <a:cubicBezTo>
                  <a:pt x="2859" y="0"/>
                  <a:pt x="2883" y="21"/>
                  <a:pt x="2883" y="48"/>
                </a:cubicBezTo>
                <a:cubicBezTo>
                  <a:pt x="2883" y="2552"/>
                  <a:pt x="2883" y="2552"/>
                  <a:pt x="2883" y="2552"/>
                </a:cubicBezTo>
                <a:cubicBezTo>
                  <a:pt x="2883" y="2579"/>
                  <a:pt x="2859" y="2604"/>
                  <a:pt x="2831" y="2604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7" name="Freeform 149"/>
          <p:cNvSpPr>
            <a:spLocks noChangeArrowheads="1"/>
          </p:cNvSpPr>
          <p:nvPr/>
        </p:nvSpPr>
        <p:spPr bwMode="auto">
          <a:xfrm>
            <a:off x="705176" y="1749362"/>
            <a:ext cx="984172" cy="986546"/>
          </a:xfrm>
          <a:custGeom>
            <a:avLst/>
            <a:gdLst>
              <a:gd name="T0" fmla="*/ 162 w 1595"/>
              <a:gd name="T1" fmla="*/ 0 h 1596"/>
              <a:gd name="T2" fmla="*/ 162 w 1595"/>
              <a:gd name="T3" fmla="*/ 0 h 1596"/>
              <a:gd name="T4" fmla="*/ 0 w 1595"/>
              <a:gd name="T5" fmla="*/ 163 h 1596"/>
              <a:gd name="T6" fmla="*/ 0 w 1595"/>
              <a:gd name="T7" fmla="*/ 1595 h 1596"/>
              <a:gd name="T8" fmla="*/ 1594 w 1595"/>
              <a:gd name="T9" fmla="*/ 0 h 1596"/>
              <a:gd name="T10" fmla="*/ 162 w 1595"/>
              <a:gd name="T11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5" h="1596">
                <a:moveTo>
                  <a:pt x="162" y="0"/>
                </a:moveTo>
                <a:lnTo>
                  <a:pt x="162" y="0"/>
                </a:lnTo>
                <a:cubicBezTo>
                  <a:pt x="72" y="0"/>
                  <a:pt x="0" y="73"/>
                  <a:pt x="0" y="163"/>
                </a:cubicBezTo>
                <a:cubicBezTo>
                  <a:pt x="0" y="1595"/>
                  <a:pt x="0" y="1595"/>
                  <a:pt x="0" y="1595"/>
                </a:cubicBezTo>
                <a:cubicBezTo>
                  <a:pt x="881" y="1595"/>
                  <a:pt x="1594" y="882"/>
                  <a:pt x="1594" y="0"/>
                </a:cubicBezTo>
                <a:lnTo>
                  <a:pt x="162" y="0"/>
                </a:ln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010" y="1848808"/>
            <a:ext cx="1293615" cy="50782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01</a:t>
            </a:r>
            <a:endParaRPr lang="id-ID" sz="30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Shape 2547"/>
          <p:cNvSpPr/>
          <p:nvPr/>
        </p:nvSpPr>
        <p:spPr>
          <a:xfrm>
            <a:off x="2242211" y="2032352"/>
            <a:ext cx="535834" cy="520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660744" y="2817215"/>
            <a:ext cx="2560153" cy="130705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20"/>
              </a:lnSpc>
            </a:pPr>
            <a:r>
              <a:rPr lang="es-ES" sz="1400" dirty="0">
                <a:latin typeface="Lato Light" charset="0"/>
                <a:ea typeface="Lato Light" charset="0"/>
                <a:cs typeface="Lato Light" charset="0"/>
              </a:rPr>
              <a:t>Informar a la ciudadanía sobre los contenidos y alcance de la Ordenanza Metropolitana No. 035-2022. </a:t>
            </a:r>
            <a:endParaRPr lang="en-US" sz="1400" dirty="0">
              <a:latin typeface="Lato Light" charset="0"/>
              <a:ea typeface="Lato Light" charset="0"/>
              <a:cs typeface="Lato Light" charset="0"/>
            </a:endParaRPr>
          </a:p>
          <a:p>
            <a:pPr algn="l">
              <a:lnSpc>
                <a:spcPts val="1820"/>
              </a:lnSpc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4" name="Freeform 149"/>
          <p:cNvSpPr>
            <a:spLocks noChangeArrowheads="1"/>
          </p:cNvSpPr>
          <p:nvPr/>
        </p:nvSpPr>
        <p:spPr bwMode="auto">
          <a:xfrm>
            <a:off x="4040326" y="3171165"/>
            <a:ext cx="953286" cy="952509"/>
          </a:xfrm>
          <a:custGeom>
            <a:avLst/>
            <a:gdLst>
              <a:gd name="T0" fmla="*/ 162 w 1595"/>
              <a:gd name="T1" fmla="*/ 0 h 1596"/>
              <a:gd name="T2" fmla="*/ 162 w 1595"/>
              <a:gd name="T3" fmla="*/ 0 h 1596"/>
              <a:gd name="T4" fmla="*/ 0 w 1595"/>
              <a:gd name="T5" fmla="*/ 163 h 1596"/>
              <a:gd name="T6" fmla="*/ 0 w 1595"/>
              <a:gd name="T7" fmla="*/ 1595 h 1596"/>
              <a:gd name="T8" fmla="*/ 1594 w 1595"/>
              <a:gd name="T9" fmla="*/ 0 h 1596"/>
              <a:gd name="T10" fmla="*/ 162 w 1595"/>
              <a:gd name="T11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5" h="1596">
                <a:moveTo>
                  <a:pt x="162" y="0"/>
                </a:moveTo>
                <a:lnTo>
                  <a:pt x="162" y="0"/>
                </a:lnTo>
                <a:cubicBezTo>
                  <a:pt x="72" y="0"/>
                  <a:pt x="0" y="73"/>
                  <a:pt x="0" y="163"/>
                </a:cubicBezTo>
                <a:cubicBezTo>
                  <a:pt x="0" y="1595"/>
                  <a:pt x="0" y="1595"/>
                  <a:pt x="0" y="1595"/>
                </a:cubicBezTo>
                <a:cubicBezTo>
                  <a:pt x="881" y="1595"/>
                  <a:pt x="1594" y="882"/>
                  <a:pt x="1594" y="0"/>
                </a:cubicBezTo>
                <a:lnTo>
                  <a:pt x="162" y="0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7316" y="3244233"/>
            <a:ext cx="638955" cy="50782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02</a:t>
            </a:r>
            <a:endParaRPr lang="id-ID" sz="30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4043547" y="4024828"/>
            <a:ext cx="2642816" cy="140247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400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Concientizar </a:t>
            </a:r>
            <a:r>
              <a:rPr lang="es-ES" sz="14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a la ciudadanía sobre los alcances del uso, comercialización y porte de armas blancas en el DMQ. </a:t>
            </a:r>
            <a:endParaRPr lang="en-US" sz="14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9" name="Shape 2618"/>
          <p:cNvSpPr/>
          <p:nvPr/>
        </p:nvSpPr>
        <p:spPr>
          <a:xfrm>
            <a:off x="5418287" y="3229397"/>
            <a:ext cx="533555" cy="53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0" name="Freeform 149"/>
          <p:cNvSpPr>
            <a:spLocks noChangeArrowheads="1"/>
          </p:cNvSpPr>
          <p:nvPr/>
        </p:nvSpPr>
        <p:spPr bwMode="auto">
          <a:xfrm>
            <a:off x="7452137" y="1837942"/>
            <a:ext cx="1123575" cy="1098725"/>
          </a:xfrm>
          <a:custGeom>
            <a:avLst/>
            <a:gdLst>
              <a:gd name="T0" fmla="*/ 162 w 1595"/>
              <a:gd name="T1" fmla="*/ 0 h 1596"/>
              <a:gd name="T2" fmla="*/ 162 w 1595"/>
              <a:gd name="T3" fmla="*/ 0 h 1596"/>
              <a:gd name="T4" fmla="*/ 0 w 1595"/>
              <a:gd name="T5" fmla="*/ 163 h 1596"/>
              <a:gd name="T6" fmla="*/ 0 w 1595"/>
              <a:gd name="T7" fmla="*/ 1595 h 1596"/>
              <a:gd name="T8" fmla="*/ 1594 w 1595"/>
              <a:gd name="T9" fmla="*/ 0 h 1596"/>
              <a:gd name="T10" fmla="*/ 162 w 1595"/>
              <a:gd name="T11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5" h="1596">
                <a:moveTo>
                  <a:pt x="162" y="0"/>
                </a:moveTo>
                <a:lnTo>
                  <a:pt x="162" y="0"/>
                </a:lnTo>
                <a:cubicBezTo>
                  <a:pt x="72" y="0"/>
                  <a:pt x="0" y="73"/>
                  <a:pt x="0" y="163"/>
                </a:cubicBezTo>
                <a:cubicBezTo>
                  <a:pt x="0" y="1595"/>
                  <a:pt x="0" y="1595"/>
                  <a:pt x="0" y="1595"/>
                </a:cubicBezTo>
                <a:cubicBezTo>
                  <a:pt x="881" y="1595"/>
                  <a:pt x="1594" y="882"/>
                  <a:pt x="1594" y="0"/>
                </a:cubicBezTo>
                <a:lnTo>
                  <a:pt x="162" y="0"/>
                </a:ln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2" name="TextBox 12"/>
          <p:cNvSpPr txBox="1"/>
          <p:nvPr/>
        </p:nvSpPr>
        <p:spPr>
          <a:xfrm>
            <a:off x="7531622" y="1932026"/>
            <a:ext cx="655479" cy="50782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03</a:t>
            </a:r>
            <a:endParaRPr lang="id-ID" sz="30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7722080" y="2893761"/>
            <a:ext cx="2701799" cy="124710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20"/>
              </a:lnSpc>
            </a:pPr>
            <a:r>
              <a:rPr lang="es-ES" sz="1400" dirty="0">
                <a:latin typeface="Lato Light" charset="0"/>
                <a:ea typeface="Lato Light" charset="0"/>
                <a:cs typeface="Lato Light" charset="0"/>
              </a:rPr>
              <a:t>Dar a conocer sobre las sanciones administrativas </a:t>
            </a:r>
            <a:r>
              <a:rPr lang="es-ES" sz="1400" dirty="0" smtClean="0">
                <a:latin typeface="Lato Light" charset="0"/>
                <a:ea typeface="Lato Light" charset="0"/>
                <a:cs typeface="Lato Light" charset="0"/>
              </a:rPr>
              <a:t>por </a:t>
            </a:r>
            <a:r>
              <a:rPr lang="es-ES" sz="1400" dirty="0">
                <a:latin typeface="Lato Light" charset="0"/>
                <a:ea typeface="Lato Light" charset="0"/>
                <a:cs typeface="Lato Light" charset="0"/>
              </a:rPr>
              <a:t>incumplimiento de la Ordenanza Metropolitana No. </a:t>
            </a:r>
            <a:r>
              <a:rPr lang="es-ES" sz="1400" dirty="0" smtClean="0">
                <a:latin typeface="Lato Light" charset="0"/>
                <a:ea typeface="Lato Light" charset="0"/>
                <a:cs typeface="Lato Light" charset="0"/>
              </a:rPr>
              <a:t>035-2022.</a:t>
            </a:r>
            <a:endParaRPr lang="en-US" sz="14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5" name="Shape 2912"/>
          <p:cNvSpPr/>
          <p:nvPr/>
        </p:nvSpPr>
        <p:spPr>
          <a:xfrm>
            <a:off x="9729051" y="1973741"/>
            <a:ext cx="561522" cy="561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453"/>
                </a:moveTo>
                <a:lnTo>
                  <a:pt x="18511" y="7507"/>
                </a:lnTo>
                <a:cubicBezTo>
                  <a:pt x="18422" y="7419"/>
                  <a:pt x="18299" y="7364"/>
                  <a:pt x="18164" y="7364"/>
                </a:cubicBezTo>
                <a:cubicBezTo>
                  <a:pt x="17892" y="7364"/>
                  <a:pt x="17673" y="7584"/>
                  <a:pt x="17673" y="7855"/>
                </a:cubicBezTo>
                <a:cubicBezTo>
                  <a:pt x="17673" y="7990"/>
                  <a:pt x="17728" y="8113"/>
                  <a:pt x="17817" y="8202"/>
                </a:cubicBezTo>
                <a:lnTo>
                  <a:pt x="19924" y="10309"/>
                </a:lnTo>
                <a:lnTo>
                  <a:pt x="11291" y="10309"/>
                </a:lnTo>
                <a:lnTo>
                  <a:pt x="11291" y="1676"/>
                </a:lnTo>
                <a:lnTo>
                  <a:pt x="13398" y="3783"/>
                </a:lnTo>
                <a:cubicBezTo>
                  <a:pt x="13487" y="3873"/>
                  <a:pt x="13610" y="3927"/>
                  <a:pt x="13745" y="3927"/>
                </a:cubicBezTo>
                <a:cubicBezTo>
                  <a:pt x="14017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6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8" y="3178"/>
                  <a:pt x="7364" y="3301"/>
                  <a:pt x="7364" y="3436"/>
                </a:cubicBezTo>
                <a:cubicBezTo>
                  <a:pt x="7364" y="3708"/>
                  <a:pt x="7583" y="3927"/>
                  <a:pt x="7855" y="3927"/>
                </a:cubicBezTo>
                <a:cubicBezTo>
                  <a:pt x="7990" y="3927"/>
                  <a:pt x="8113" y="3873"/>
                  <a:pt x="8202" y="3783"/>
                </a:cubicBezTo>
                <a:lnTo>
                  <a:pt x="10309" y="1676"/>
                </a:lnTo>
                <a:lnTo>
                  <a:pt x="10309" y="10309"/>
                </a:lnTo>
                <a:lnTo>
                  <a:pt x="1676" y="10309"/>
                </a:lnTo>
                <a:lnTo>
                  <a:pt x="3783" y="8202"/>
                </a:lnTo>
                <a:cubicBezTo>
                  <a:pt x="3873" y="8113"/>
                  <a:pt x="3927" y="7990"/>
                  <a:pt x="3927" y="7855"/>
                </a:cubicBezTo>
                <a:cubicBezTo>
                  <a:pt x="3927" y="7584"/>
                  <a:pt x="3708" y="7364"/>
                  <a:pt x="3436" y="7364"/>
                </a:cubicBezTo>
                <a:cubicBezTo>
                  <a:pt x="3301" y="7364"/>
                  <a:pt x="3178" y="7419"/>
                  <a:pt x="3089" y="7507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0936"/>
                  <a:pt x="55" y="11058"/>
                  <a:pt x="144" y="11148"/>
                </a:cubicBezTo>
                <a:lnTo>
                  <a:pt x="3089" y="14093"/>
                </a:lnTo>
                <a:cubicBezTo>
                  <a:pt x="3178" y="14182"/>
                  <a:pt x="3301" y="14236"/>
                  <a:pt x="3436" y="14236"/>
                </a:cubicBezTo>
                <a:cubicBezTo>
                  <a:pt x="3708" y="14236"/>
                  <a:pt x="3927" y="14017"/>
                  <a:pt x="3927" y="13745"/>
                </a:cubicBezTo>
                <a:cubicBezTo>
                  <a:pt x="3927" y="13610"/>
                  <a:pt x="3873" y="13488"/>
                  <a:pt x="3783" y="13398"/>
                </a:cubicBezTo>
                <a:lnTo>
                  <a:pt x="1676" y="11291"/>
                </a:lnTo>
                <a:lnTo>
                  <a:pt x="10309" y="11291"/>
                </a:ln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8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  <a:cubicBezTo>
                  <a:pt x="13610" y="17673"/>
                  <a:pt x="13487" y="17728"/>
                  <a:pt x="13398" y="17817"/>
                </a:cubicBezTo>
                <a:lnTo>
                  <a:pt x="11291" y="19924"/>
                </a:lnTo>
                <a:lnTo>
                  <a:pt x="11291" y="11291"/>
                </a:lnTo>
                <a:lnTo>
                  <a:pt x="19924" y="11291"/>
                </a:lnTo>
                <a:lnTo>
                  <a:pt x="17817" y="13398"/>
                </a:lnTo>
                <a:cubicBezTo>
                  <a:pt x="17728" y="13488"/>
                  <a:pt x="17673" y="13610"/>
                  <a:pt x="17673" y="13745"/>
                </a:cubicBezTo>
                <a:cubicBezTo>
                  <a:pt x="17673" y="14017"/>
                  <a:pt x="17892" y="14236"/>
                  <a:pt x="18164" y="14236"/>
                </a:cubicBezTo>
                <a:cubicBezTo>
                  <a:pt x="18299" y="14236"/>
                  <a:pt x="18422" y="14182"/>
                  <a:pt x="18511" y="14093"/>
                </a:cubicBezTo>
                <a:lnTo>
                  <a:pt x="21456" y="11148"/>
                </a:lnTo>
                <a:cubicBezTo>
                  <a:pt x="21545" y="11058"/>
                  <a:pt x="21600" y="10936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6" name="Rectangle 32"/>
          <p:cNvSpPr>
            <a:spLocks/>
          </p:cNvSpPr>
          <p:nvPr/>
        </p:nvSpPr>
        <p:spPr bwMode="auto">
          <a:xfrm>
            <a:off x="3110641" y="753682"/>
            <a:ext cx="60001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OBJETIVOS DE LA CAMPAÑA</a:t>
            </a:r>
            <a:endParaRPr lang="en-US" sz="4000" b="1" spc="150" dirty="0">
              <a:solidFill>
                <a:schemeClr val="accent2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80" y="6079027"/>
            <a:ext cx="4370172" cy="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/>
          </p:cNvSpPr>
          <p:nvPr/>
        </p:nvSpPr>
        <p:spPr bwMode="auto">
          <a:xfrm>
            <a:off x="3739766" y="243887"/>
            <a:ext cx="47418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spc="150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EJES DE ACCIÓN </a:t>
            </a:r>
            <a:endParaRPr lang="en-US" sz="4000" b="1" spc="150" dirty="0">
              <a:solidFill>
                <a:schemeClr val="accent2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40197" y="806786"/>
            <a:ext cx="3941015" cy="43858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5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ORDENANZA No. 035-2022 </a:t>
            </a:r>
            <a:endParaRPr lang="en-US" sz="225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8" name="Freeform 754"/>
          <p:cNvSpPr>
            <a:spLocks/>
          </p:cNvSpPr>
          <p:nvPr/>
        </p:nvSpPr>
        <p:spPr bwMode="auto">
          <a:xfrm>
            <a:off x="450533" y="4070630"/>
            <a:ext cx="6278027" cy="1081600"/>
          </a:xfrm>
          <a:custGeom>
            <a:avLst/>
            <a:gdLst>
              <a:gd name="T0" fmla="*/ 3975 w 4569"/>
              <a:gd name="T1" fmla="*/ 1363 h 1363"/>
              <a:gd name="T2" fmla="*/ 0 w 4569"/>
              <a:gd name="T3" fmla="*/ 1363 h 1363"/>
              <a:gd name="T4" fmla="*/ 0 w 4569"/>
              <a:gd name="T5" fmla="*/ 0 h 1363"/>
              <a:gd name="T6" fmla="*/ 4569 w 4569"/>
              <a:gd name="T7" fmla="*/ 0 h 1363"/>
              <a:gd name="T8" fmla="*/ 3975 w 4569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9" h="1363">
                <a:moveTo>
                  <a:pt x="3975" y="1363"/>
                </a:moveTo>
                <a:lnTo>
                  <a:pt x="0" y="1363"/>
                </a:lnTo>
                <a:lnTo>
                  <a:pt x="0" y="0"/>
                </a:lnTo>
                <a:lnTo>
                  <a:pt x="4569" y="0"/>
                </a:lnTo>
                <a:lnTo>
                  <a:pt x="3975" y="136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637326" y="4300519"/>
            <a:ext cx="36476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PREVENCIÓN SITUACIONAL 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2" name="Freeform 754"/>
          <p:cNvSpPr>
            <a:spLocks/>
          </p:cNvSpPr>
          <p:nvPr/>
        </p:nvSpPr>
        <p:spPr bwMode="auto">
          <a:xfrm>
            <a:off x="450533" y="2919686"/>
            <a:ext cx="6278027" cy="1081600"/>
          </a:xfrm>
          <a:custGeom>
            <a:avLst/>
            <a:gdLst>
              <a:gd name="T0" fmla="*/ 3975 w 4569"/>
              <a:gd name="T1" fmla="*/ 1363 h 1363"/>
              <a:gd name="T2" fmla="*/ 0 w 4569"/>
              <a:gd name="T3" fmla="*/ 1363 h 1363"/>
              <a:gd name="T4" fmla="*/ 0 w 4569"/>
              <a:gd name="T5" fmla="*/ 0 h 1363"/>
              <a:gd name="T6" fmla="*/ 4569 w 4569"/>
              <a:gd name="T7" fmla="*/ 0 h 1363"/>
              <a:gd name="T8" fmla="*/ 3975 w 4569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9" h="1363">
                <a:moveTo>
                  <a:pt x="3975" y="1363"/>
                </a:moveTo>
                <a:lnTo>
                  <a:pt x="0" y="1363"/>
                </a:lnTo>
                <a:lnTo>
                  <a:pt x="0" y="0"/>
                </a:lnTo>
                <a:lnTo>
                  <a:pt x="4569" y="0"/>
                </a:lnTo>
                <a:lnTo>
                  <a:pt x="3975" y="136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461830" y="3086323"/>
            <a:ext cx="39986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PREVENCIÓN COMUNITARIA </a:t>
            </a:r>
            <a:endParaRPr lang="en-US" sz="21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16" name="Freeform 754"/>
          <p:cNvSpPr>
            <a:spLocks/>
          </p:cNvSpPr>
          <p:nvPr/>
        </p:nvSpPr>
        <p:spPr bwMode="auto">
          <a:xfrm>
            <a:off x="450533" y="1768741"/>
            <a:ext cx="6278027" cy="1081600"/>
          </a:xfrm>
          <a:custGeom>
            <a:avLst/>
            <a:gdLst>
              <a:gd name="T0" fmla="*/ 3975 w 4569"/>
              <a:gd name="T1" fmla="*/ 1363 h 1363"/>
              <a:gd name="T2" fmla="*/ 0 w 4569"/>
              <a:gd name="T3" fmla="*/ 1363 h 1363"/>
              <a:gd name="T4" fmla="*/ 0 w 4569"/>
              <a:gd name="T5" fmla="*/ 0 h 1363"/>
              <a:gd name="T6" fmla="*/ 4569 w 4569"/>
              <a:gd name="T7" fmla="*/ 0 h 1363"/>
              <a:gd name="T8" fmla="*/ 3975 w 4569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9" h="1363">
                <a:moveTo>
                  <a:pt x="3975" y="1363"/>
                </a:moveTo>
                <a:lnTo>
                  <a:pt x="0" y="1363"/>
                </a:lnTo>
                <a:lnTo>
                  <a:pt x="0" y="0"/>
                </a:lnTo>
                <a:lnTo>
                  <a:pt x="4569" y="0"/>
                </a:lnTo>
                <a:lnTo>
                  <a:pt x="3975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461830" y="1936715"/>
            <a:ext cx="31277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PREVENCIÓN SOCIAL </a:t>
            </a:r>
            <a:endParaRPr lang="en-US" sz="21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0" name="Freeform 754"/>
          <p:cNvSpPr>
            <a:spLocks/>
          </p:cNvSpPr>
          <p:nvPr/>
        </p:nvSpPr>
        <p:spPr bwMode="auto">
          <a:xfrm>
            <a:off x="7296656" y="2309541"/>
            <a:ext cx="4213257" cy="845859"/>
          </a:xfrm>
          <a:custGeom>
            <a:avLst/>
            <a:gdLst>
              <a:gd name="T0" fmla="*/ 3975 w 4569"/>
              <a:gd name="T1" fmla="*/ 1363 h 1363"/>
              <a:gd name="T2" fmla="*/ 0 w 4569"/>
              <a:gd name="T3" fmla="*/ 1363 h 1363"/>
              <a:gd name="T4" fmla="*/ 0 w 4569"/>
              <a:gd name="T5" fmla="*/ 0 h 1363"/>
              <a:gd name="T6" fmla="*/ 4569 w 4569"/>
              <a:gd name="T7" fmla="*/ 0 h 1363"/>
              <a:gd name="T8" fmla="*/ 3975 w 4569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9" h="1363">
                <a:moveTo>
                  <a:pt x="3975" y="1363"/>
                </a:moveTo>
                <a:lnTo>
                  <a:pt x="0" y="1363"/>
                </a:lnTo>
                <a:lnTo>
                  <a:pt x="0" y="0"/>
                </a:lnTo>
                <a:lnTo>
                  <a:pt x="4569" y="0"/>
                </a:lnTo>
                <a:lnTo>
                  <a:pt x="3975" y="136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21" name="TextBox 216"/>
          <p:cNvSpPr txBox="1"/>
          <p:nvPr/>
        </p:nvSpPr>
        <p:spPr>
          <a:xfrm>
            <a:off x="7600053" y="2554521"/>
            <a:ext cx="2099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ATENCIÓN </a:t>
            </a:r>
            <a:endParaRPr lang="en-US" sz="21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4" name="Freeform 754"/>
          <p:cNvSpPr>
            <a:spLocks/>
          </p:cNvSpPr>
          <p:nvPr/>
        </p:nvSpPr>
        <p:spPr bwMode="auto">
          <a:xfrm>
            <a:off x="7296657" y="3230710"/>
            <a:ext cx="4213257" cy="845859"/>
          </a:xfrm>
          <a:custGeom>
            <a:avLst/>
            <a:gdLst>
              <a:gd name="T0" fmla="*/ 3975 w 4569"/>
              <a:gd name="T1" fmla="*/ 1363 h 1363"/>
              <a:gd name="T2" fmla="*/ 0 w 4569"/>
              <a:gd name="T3" fmla="*/ 1363 h 1363"/>
              <a:gd name="T4" fmla="*/ 0 w 4569"/>
              <a:gd name="T5" fmla="*/ 0 h 1363"/>
              <a:gd name="T6" fmla="*/ 4569 w 4569"/>
              <a:gd name="T7" fmla="*/ 0 h 1363"/>
              <a:gd name="T8" fmla="*/ 3975 w 4569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9" h="1363">
                <a:moveTo>
                  <a:pt x="3975" y="1363"/>
                </a:moveTo>
                <a:lnTo>
                  <a:pt x="0" y="1363"/>
                </a:lnTo>
                <a:lnTo>
                  <a:pt x="0" y="0"/>
                </a:lnTo>
                <a:lnTo>
                  <a:pt x="4569" y="0"/>
                </a:lnTo>
                <a:lnTo>
                  <a:pt x="3975" y="136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25" name="TextBox 216"/>
          <p:cNvSpPr txBox="1"/>
          <p:nvPr/>
        </p:nvSpPr>
        <p:spPr>
          <a:xfrm>
            <a:off x="7485755" y="3363745"/>
            <a:ext cx="2099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PROTECCIÓN </a:t>
            </a:r>
            <a:endParaRPr lang="en-US" sz="21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6" name="Freeform 754"/>
          <p:cNvSpPr>
            <a:spLocks/>
          </p:cNvSpPr>
          <p:nvPr/>
        </p:nvSpPr>
        <p:spPr bwMode="auto">
          <a:xfrm>
            <a:off x="7264130" y="4151879"/>
            <a:ext cx="4245783" cy="856418"/>
          </a:xfrm>
          <a:custGeom>
            <a:avLst/>
            <a:gdLst>
              <a:gd name="T0" fmla="*/ 3975 w 4569"/>
              <a:gd name="T1" fmla="*/ 1363 h 1363"/>
              <a:gd name="T2" fmla="*/ 0 w 4569"/>
              <a:gd name="T3" fmla="*/ 1363 h 1363"/>
              <a:gd name="T4" fmla="*/ 0 w 4569"/>
              <a:gd name="T5" fmla="*/ 0 h 1363"/>
              <a:gd name="T6" fmla="*/ 4569 w 4569"/>
              <a:gd name="T7" fmla="*/ 0 h 1363"/>
              <a:gd name="T8" fmla="*/ 3975 w 4569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9" h="1363">
                <a:moveTo>
                  <a:pt x="3975" y="1363"/>
                </a:moveTo>
                <a:lnTo>
                  <a:pt x="0" y="1363"/>
                </a:lnTo>
                <a:lnTo>
                  <a:pt x="0" y="0"/>
                </a:lnTo>
                <a:lnTo>
                  <a:pt x="4569" y="0"/>
                </a:lnTo>
                <a:lnTo>
                  <a:pt x="3975" y="136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Roboto Bold" charset="0"/>
            </a:endParaRPr>
          </a:p>
        </p:txBody>
      </p:sp>
      <p:sp>
        <p:nvSpPr>
          <p:cNvPr id="27" name="TextBox 216"/>
          <p:cNvSpPr txBox="1"/>
          <p:nvPr/>
        </p:nvSpPr>
        <p:spPr>
          <a:xfrm>
            <a:off x="7168062" y="4259307"/>
            <a:ext cx="2776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</a:rPr>
              <a:t>CONVIVENCIA CIUDADANA</a:t>
            </a:r>
            <a:endParaRPr lang="en-US" sz="2100" b="1" dirty="0">
              <a:solidFill>
                <a:schemeClr val="accent2">
                  <a:lumMod val="7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8" name="Rectangle 70"/>
          <p:cNvSpPr>
            <a:spLocks/>
          </p:cNvSpPr>
          <p:nvPr/>
        </p:nvSpPr>
        <p:spPr bwMode="auto">
          <a:xfrm>
            <a:off x="5212673" y="1906264"/>
            <a:ext cx="6476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spc="3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01</a:t>
            </a:r>
            <a:endParaRPr lang="en-US" sz="4000" b="1" spc="3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29" name="Rectangle 70"/>
          <p:cNvSpPr>
            <a:spLocks/>
          </p:cNvSpPr>
          <p:nvPr/>
        </p:nvSpPr>
        <p:spPr bwMode="auto">
          <a:xfrm>
            <a:off x="5212672" y="3060102"/>
            <a:ext cx="6476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spc="3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02</a:t>
            </a:r>
            <a:endParaRPr lang="en-US" sz="4000" b="1" spc="3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30" name="Rectangle 70"/>
          <p:cNvSpPr>
            <a:spLocks/>
          </p:cNvSpPr>
          <p:nvPr/>
        </p:nvSpPr>
        <p:spPr bwMode="auto">
          <a:xfrm>
            <a:off x="5203053" y="4263573"/>
            <a:ext cx="6668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spc="300" dirty="0" smtClean="0">
                <a:solidFill>
                  <a:schemeClr val="accent1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03</a:t>
            </a:r>
            <a:endParaRPr lang="en-US" sz="4000" b="1" spc="300" dirty="0">
              <a:solidFill>
                <a:schemeClr val="accent1">
                  <a:lumMod val="75000"/>
                </a:schemeClr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32" name="Rectangle 70"/>
          <p:cNvSpPr>
            <a:spLocks/>
          </p:cNvSpPr>
          <p:nvPr/>
        </p:nvSpPr>
        <p:spPr bwMode="auto">
          <a:xfrm>
            <a:off x="10168083" y="4271035"/>
            <a:ext cx="6668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spc="300" smtClean="0">
                <a:solidFill>
                  <a:schemeClr val="accent2">
                    <a:lumMod val="75000"/>
                  </a:schemeClr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06</a:t>
            </a:r>
            <a:endParaRPr lang="en-US" sz="4000" b="1" spc="300" dirty="0">
              <a:solidFill>
                <a:schemeClr val="accent2">
                  <a:lumMod val="75000"/>
                </a:schemeClr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35" name="Rectangle 70"/>
          <p:cNvSpPr>
            <a:spLocks/>
          </p:cNvSpPr>
          <p:nvPr/>
        </p:nvSpPr>
        <p:spPr bwMode="auto">
          <a:xfrm>
            <a:off x="10168084" y="3332268"/>
            <a:ext cx="6668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spc="3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05</a:t>
            </a:r>
            <a:endParaRPr lang="en-US" sz="4000" b="1" spc="3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36" name="Rectangle 70"/>
          <p:cNvSpPr>
            <a:spLocks/>
          </p:cNvSpPr>
          <p:nvPr/>
        </p:nvSpPr>
        <p:spPr bwMode="auto">
          <a:xfrm>
            <a:off x="10168085" y="2412157"/>
            <a:ext cx="6668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spc="30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04</a:t>
            </a:r>
            <a:endParaRPr lang="en-US" sz="4000" b="1" spc="3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8" y="6020580"/>
            <a:ext cx="4370172" cy="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593"/>
          <p:cNvSpPr>
            <a:spLocks/>
          </p:cNvSpPr>
          <p:nvPr/>
        </p:nvSpPr>
        <p:spPr bwMode="auto">
          <a:xfrm>
            <a:off x="4695276" y="4673819"/>
            <a:ext cx="1507318" cy="457922"/>
          </a:xfrm>
          <a:custGeom>
            <a:avLst/>
            <a:gdLst>
              <a:gd name="T0" fmla="*/ 1035 w 1183"/>
              <a:gd name="T1" fmla="*/ 0 h 317"/>
              <a:gd name="T2" fmla="*/ 1183 w 1183"/>
              <a:gd name="T3" fmla="*/ 317 h 317"/>
              <a:gd name="T4" fmla="*/ 0 w 1183"/>
              <a:gd name="T5" fmla="*/ 89 h 317"/>
              <a:gd name="T6" fmla="*/ 1035 w 1183"/>
              <a:gd name="T7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3" h="317">
                <a:moveTo>
                  <a:pt x="1035" y="0"/>
                </a:moveTo>
                <a:lnTo>
                  <a:pt x="1183" y="317"/>
                </a:lnTo>
                <a:lnTo>
                  <a:pt x="0" y="89"/>
                </a:lnTo>
                <a:lnTo>
                  <a:pt x="10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latin typeface="Roboto Bold" charset="0"/>
            </a:endParaRPr>
          </a:p>
        </p:txBody>
      </p:sp>
      <p:sp>
        <p:nvSpPr>
          <p:cNvPr id="67" name="Freeform 594"/>
          <p:cNvSpPr>
            <a:spLocks/>
          </p:cNvSpPr>
          <p:nvPr/>
        </p:nvSpPr>
        <p:spPr bwMode="auto">
          <a:xfrm>
            <a:off x="4695275" y="4621519"/>
            <a:ext cx="2911428" cy="286021"/>
          </a:xfrm>
          <a:custGeom>
            <a:avLst/>
            <a:gdLst>
              <a:gd name="T0" fmla="*/ 2285 w 2285"/>
              <a:gd name="T1" fmla="*/ 0 h 198"/>
              <a:gd name="T2" fmla="*/ 109 w 2285"/>
              <a:gd name="T3" fmla="*/ 0 h 198"/>
              <a:gd name="T4" fmla="*/ 0 w 2285"/>
              <a:gd name="T5" fmla="*/ 198 h 198"/>
              <a:gd name="T6" fmla="*/ 2285 w 2285"/>
              <a:gd name="T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5" h="198">
                <a:moveTo>
                  <a:pt x="2285" y="0"/>
                </a:moveTo>
                <a:lnTo>
                  <a:pt x="109" y="0"/>
                </a:lnTo>
                <a:lnTo>
                  <a:pt x="0" y="198"/>
                </a:lnTo>
                <a:lnTo>
                  <a:pt x="22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latin typeface="Roboto Bold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350075" y="2664654"/>
            <a:ext cx="5396016" cy="2057038"/>
            <a:chOff x="2197917" y="3875089"/>
            <a:chExt cx="8328834" cy="2800533"/>
          </a:xfrm>
          <a:solidFill>
            <a:srgbClr val="002060"/>
          </a:solidFill>
        </p:grpSpPr>
        <p:sp>
          <p:nvSpPr>
            <p:cNvPr id="69" name="Freeform 595"/>
            <p:cNvSpPr>
              <a:spLocks/>
            </p:cNvSpPr>
            <p:nvPr/>
          </p:nvSpPr>
          <p:spPr bwMode="auto">
            <a:xfrm>
              <a:off x="2593217" y="3899716"/>
              <a:ext cx="7384835" cy="2751367"/>
            </a:xfrm>
            <a:custGeom>
              <a:avLst/>
              <a:gdLst>
                <a:gd name="T0" fmla="*/ 310 w 3755"/>
                <a:gd name="T1" fmla="*/ 1399 h 1399"/>
                <a:gd name="T2" fmla="*/ 0 w 3755"/>
                <a:gd name="T3" fmla="*/ 699 h 1399"/>
                <a:gd name="T4" fmla="*/ 310 w 3755"/>
                <a:gd name="T5" fmla="*/ 0 h 1399"/>
                <a:gd name="T6" fmla="*/ 3444 w 3755"/>
                <a:gd name="T7" fmla="*/ 0 h 1399"/>
                <a:gd name="T8" fmla="*/ 3755 w 3755"/>
                <a:gd name="T9" fmla="*/ 699 h 1399"/>
                <a:gd name="T10" fmla="*/ 3444 w 3755"/>
                <a:gd name="T11" fmla="*/ 1399 h 1399"/>
                <a:gd name="T12" fmla="*/ 310 w 3755"/>
                <a:gd name="T13" fmla="*/ 1399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5" h="1399">
                  <a:moveTo>
                    <a:pt x="310" y="1399"/>
                  </a:moveTo>
                  <a:lnTo>
                    <a:pt x="0" y="699"/>
                  </a:lnTo>
                  <a:lnTo>
                    <a:pt x="310" y="0"/>
                  </a:lnTo>
                  <a:lnTo>
                    <a:pt x="3444" y="0"/>
                  </a:lnTo>
                  <a:lnTo>
                    <a:pt x="3755" y="699"/>
                  </a:lnTo>
                  <a:lnTo>
                    <a:pt x="3444" y="1399"/>
                  </a:lnTo>
                  <a:lnTo>
                    <a:pt x="310" y="13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latin typeface="Roboto Bold" charset="0"/>
              </a:endParaRPr>
            </a:p>
          </p:txBody>
        </p:sp>
        <p:sp>
          <p:nvSpPr>
            <p:cNvPr id="70" name="Freeform 596"/>
            <p:cNvSpPr>
              <a:spLocks/>
            </p:cNvSpPr>
            <p:nvPr/>
          </p:nvSpPr>
          <p:spPr bwMode="auto">
            <a:xfrm>
              <a:off x="9366418" y="3875090"/>
              <a:ext cx="611633" cy="1374700"/>
            </a:xfrm>
            <a:custGeom>
              <a:avLst/>
              <a:gdLst>
                <a:gd name="T0" fmla="*/ 311 w 311"/>
                <a:gd name="T1" fmla="*/ 699 h 699"/>
                <a:gd name="T2" fmla="*/ 0 w 311"/>
                <a:gd name="T3" fmla="*/ 0 h 699"/>
                <a:gd name="T4" fmla="*/ 188 w 311"/>
                <a:gd name="T5" fmla="*/ 0 h 699"/>
                <a:gd name="T6" fmla="*/ 311 w 311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1" h="699">
                  <a:moveTo>
                    <a:pt x="311" y="699"/>
                  </a:moveTo>
                  <a:lnTo>
                    <a:pt x="0" y="0"/>
                  </a:lnTo>
                  <a:lnTo>
                    <a:pt x="188" y="0"/>
                  </a:lnTo>
                  <a:lnTo>
                    <a:pt x="311" y="6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latin typeface="Roboto Bold" charset="0"/>
              </a:endParaRPr>
            </a:p>
          </p:txBody>
        </p:sp>
        <p:sp>
          <p:nvSpPr>
            <p:cNvPr id="71" name="Freeform 597"/>
            <p:cNvSpPr>
              <a:spLocks/>
            </p:cNvSpPr>
            <p:nvPr/>
          </p:nvSpPr>
          <p:spPr bwMode="auto">
            <a:xfrm>
              <a:off x="9736149" y="3875089"/>
              <a:ext cx="479867" cy="1158368"/>
            </a:xfrm>
            <a:custGeom>
              <a:avLst/>
              <a:gdLst>
                <a:gd name="T0" fmla="*/ 103 w 244"/>
                <a:gd name="T1" fmla="*/ 589 h 589"/>
                <a:gd name="T2" fmla="*/ 244 w 244"/>
                <a:gd name="T3" fmla="*/ 394 h 589"/>
                <a:gd name="T4" fmla="*/ 0 w 244"/>
                <a:gd name="T5" fmla="*/ 0 h 589"/>
                <a:gd name="T6" fmla="*/ 103 w 244"/>
                <a:gd name="T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589">
                  <a:moveTo>
                    <a:pt x="103" y="589"/>
                  </a:moveTo>
                  <a:lnTo>
                    <a:pt x="244" y="394"/>
                  </a:lnTo>
                  <a:lnTo>
                    <a:pt x="0" y="0"/>
                  </a:lnTo>
                  <a:lnTo>
                    <a:pt x="103" y="58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latin typeface="Roboto Bold" charset="0"/>
              </a:endParaRPr>
            </a:p>
          </p:txBody>
        </p:sp>
        <p:sp>
          <p:nvSpPr>
            <p:cNvPr id="72" name="Freeform 598"/>
            <p:cNvSpPr>
              <a:spLocks/>
            </p:cNvSpPr>
            <p:nvPr/>
          </p:nvSpPr>
          <p:spPr bwMode="auto">
            <a:xfrm>
              <a:off x="10015417" y="4046189"/>
              <a:ext cx="489701" cy="603767"/>
            </a:xfrm>
            <a:custGeom>
              <a:avLst/>
              <a:gdLst>
                <a:gd name="T0" fmla="*/ 102 w 249"/>
                <a:gd name="T1" fmla="*/ 307 h 307"/>
                <a:gd name="T2" fmla="*/ 249 w 249"/>
                <a:gd name="T3" fmla="*/ 0 h 307"/>
                <a:gd name="T4" fmla="*/ 0 w 249"/>
                <a:gd name="T5" fmla="*/ 143 h 307"/>
                <a:gd name="T6" fmla="*/ 102 w 249"/>
                <a:gd name="T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307">
                  <a:moveTo>
                    <a:pt x="102" y="307"/>
                  </a:moveTo>
                  <a:lnTo>
                    <a:pt x="249" y="0"/>
                  </a:lnTo>
                  <a:lnTo>
                    <a:pt x="0" y="143"/>
                  </a:lnTo>
                  <a:lnTo>
                    <a:pt x="102" y="3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latin typeface="Roboto Bold" charset="0"/>
              </a:endParaRPr>
            </a:p>
          </p:txBody>
        </p:sp>
        <p:sp>
          <p:nvSpPr>
            <p:cNvPr id="73" name="Freeform 599"/>
            <p:cNvSpPr>
              <a:spLocks/>
            </p:cNvSpPr>
            <p:nvPr/>
          </p:nvSpPr>
          <p:spPr bwMode="auto">
            <a:xfrm>
              <a:off x="10430383" y="4046189"/>
              <a:ext cx="96368" cy="259599"/>
            </a:xfrm>
            <a:custGeom>
              <a:avLst/>
              <a:gdLst>
                <a:gd name="T0" fmla="*/ 38 w 49"/>
                <a:gd name="T1" fmla="*/ 0 h 132"/>
                <a:gd name="T2" fmla="*/ 49 w 49"/>
                <a:gd name="T3" fmla="*/ 132 h 132"/>
                <a:gd name="T4" fmla="*/ 0 w 49"/>
                <a:gd name="T5" fmla="*/ 79 h 132"/>
                <a:gd name="T6" fmla="*/ 38 w 49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32">
                  <a:moveTo>
                    <a:pt x="38" y="0"/>
                  </a:moveTo>
                  <a:lnTo>
                    <a:pt x="49" y="132"/>
                  </a:lnTo>
                  <a:lnTo>
                    <a:pt x="0" y="79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latin typeface="Roboto Bold" charset="0"/>
              </a:endParaRPr>
            </a:p>
          </p:txBody>
        </p:sp>
        <p:sp>
          <p:nvSpPr>
            <p:cNvPr id="74" name="Freeform 600"/>
            <p:cNvSpPr>
              <a:spLocks/>
            </p:cNvSpPr>
            <p:nvPr/>
          </p:nvSpPr>
          <p:spPr bwMode="auto">
            <a:xfrm>
              <a:off x="2197917" y="5249788"/>
              <a:ext cx="1004968" cy="1376667"/>
            </a:xfrm>
            <a:custGeom>
              <a:avLst/>
              <a:gdLst>
                <a:gd name="T0" fmla="*/ 201 w 511"/>
                <a:gd name="T1" fmla="*/ 0 h 700"/>
                <a:gd name="T2" fmla="*/ 511 w 511"/>
                <a:gd name="T3" fmla="*/ 700 h 700"/>
                <a:gd name="T4" fmla="*/ 0 w 511"/>
                <a:gd name="T5" fmla="*/ 207 h 700"/>
                <a:gd name="T6" fmla="*/ 201 w 511"/>
                <a:gd name="T7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1" h="700">
                  <a:moveTo>
                    <a:pt x="201" y="0"/>
                  </a:moveTo>
                  <a:lnTo>
                    <a:pt x="511" y="700"/>
                  </a:lnTo>
                  <a:lnTo>
                    <a:pt x="0" y="207"/>
                  </a:lnTo>
                  <a:lnTo>
                    <a:pt x="20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latin typeface="Roboto Bold" charset="0"/>
              </a:endParaRPr>
            </a:p>
          </p:txBody>
        </p:sp>
        <p:sp>
          <p:nvSpPr>
            <p:cNvPr id="75" name="Freeform 601"/>
            <p:cNvSpPr>
              <a:spLocks/>
            </p:cNvSpPr>
            <p:nvPr/>
          </p:nvSpPr>
          <p:spPr bwMode="auto">
            <a:xfrm>
              <a:off x="2197917" y="5656889"/>
              <a:ext cx="304834" cy="1018733"/>
            </a:xfrm>
            <a:custGeom>
              <a:avLst/>
              <a:gdLst>
                <a:gd name="T0" fmla="*/ 0 w 155"/>
                <a:gd name="T1" fmla="*/ 0 h 518"/>
                <a:gd name="T2" fmla="*/ 86 w 155"/>
                <a:gd name="T3" fmla="*/ 518 h 518"/>
                <a:gd name="T4" fmla="*/ 155 w 155"/>
                <a:gd name="T5" fmla="*/ 149 h 518"/>
                <a:gd name="T6" fmla="*/ 0 w 155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518">
                  <a:moveTo>
                    <a:pt x="0" y="0"/>
                  </a:moveTo>
                  <a:lnTo>
                    <a:pt x="86" y="518"/>
                  </a:lnTo>
                  <a:lnTo>
                    <a:pt x="155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latin typeface="Roboto Bold" charset="0"/>
              </a:endParaRPr>
            </a:p>
          </p:txBody>
        </p:sp>
      </p:grpSp>
      <p:sp>
        <p:nvSpPr>
          <p:cNvPr id="77" name="Freeform 603"/>
          <p:cNvSpPr>
            <a:spLocks/>
          </p:cNvSpPr>
          <p:nvPr/>
        </p:nvSpPr>
        <p:spPr bwMode="auto">
          <a:xfrm>
            <a:off x="3371735" y="3675709"/>
            <a:ext cx="234444" cy="169014"/>
          </a:xfrm>
          <a:custGeom>
            <a:avLst/>
            <a:gdLst>
              <a:gd name="T0" fmla="*/ 0 w 184"/>
              <a:gd name="T1" fmla="*/ 0 h 117"/>
              <a:gd name="T2" fmla="*/ 131 w 184"/>
              <a:gd name="T3" fmla="*/ 117 h 117"/>
              <a:gd name="T4" fmla="*/ 184 w 184"/>
              <a:gd name="T5" fmla="*/ 0 h 117"/>
              <a:gd name="T6" fmla="*/ 0 w 184"/>
              <a:gd name="T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" h="117">
                <a:moveTo>
                  <a:pt x="0" y="0"/>
                </a:moveTo>
                <a:lnTo>
                  <a:pt x="131" y="117"/>
                </a:lnTo>
                <a:lnTo>
                  <a:pt x="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latin typeface="Roboto Bold" charset="0"/>
            </a:endParaRPr>
          </a:p>
        </p:txBody>
      </p:sp>
      <p:sp>
        <p:nvSpPr>
          <p:cNvPr id="78" name="Freeform 604"/>
          <p:cNvSpPr>
            <a:spLocks/>
          </p:cNvSpPr>
          <p:nvPr/>
        </p:nvSpPr>
        <p:spPr bwMode="auto">
          <a:xfrm>
            <a:off x="3834273" y="2425356"/>
            <a:ext cx="797617" cy="275909"/>
          </a:xfrm>
          <a:custGeom>
            <a:avLst/>
            <a:gdLst>
              <a:gd name="T0" fmla="*/ 626 w 626"/>
              <a:gd name="T1" fmla="*/ 191 h 191"/>
              <a:gd name="T2" fmla="*/ 626 w 626"/>
              <a:gd name="T3" fmla="*/ 0 h 191"/>
              <a:gd name="T4" fmla="*/ 0 w 626"/>
              <a:gd name="T5" fmla="*/ 191 h 191"/>
              <a:gd name="T6" fmla="*/ 626 w 626"/>
              <a:gd name="T7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6" h="191">
                <a:moveTo>
                  <a:pt x="626" y="191"/>
                </a:moveTo>
                <a:lnTo>
                  <a:pt x="626" y="0"/>
                </a:lnTo>
                <a:lnTo>
                  <a:pt x="0" y="191"/>
                </a:lnTo>
                <a:lnTo>
                  <a:pt x="626" y="19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latin typeface="Roboto Bold" charset="0"/>
            </a:endParaRPr>
          </a:p>
        </p:txBody>
      </p:sp>
      <p:sp>
        <p:nvSpPr>
          <p:cNvPr id="79" name="Freeform 605"/>
          <p:cNvSpPr>
            <a:spLocks/>
          </p:cNvSpPr>
          <p:nvPr/>
        </p:nvSpPr>
        <p:spPr bwMode="auto">
          <a:xfrm>
            <a:off x="3553961" y="2406164"/>
            <a:ext cx="1077929" cy="132930"/>
          </a:xfrm>
          <a:custGeom>
            <a:avLst/>
            <a:gdLst>
              <a:gd name="T0" fmla="*/ 846 w 846"/>
              <a:gd name="T1" fmla="*/ 0 h 99"/>
              <a:gd name="T2" fmla="*/ 0 w 846"/>
              <a:gd name="T3" fmla="*/ 59 h 99"/>
              <a:gd name="T4" fmla="*/ 519 w 846"/>
              <a:gd name="T5" fmla="*/ 99 h 99"/>
              <a:gd name="T6" fmla="*/ 846 w 846"/>
              <a:gd name="T7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6" h="99">
                <a:moveTo>
                  <a:pt x="846" y="0"/>
                </a:moveTo>
                <a:lnTo>
                  <a:pt x="0" y="59"/>
                </a:lnTo>
                <a:lnTo>
                  <a:pt x="519" y="99"/>
                </a:lnTo>
                <a:lnTo>
                  <a:pt x="84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latin typeface="Roboto Bold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257269" y="2885670"/>
            <a:ext cx="34146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Ciudadanía en general que habita el Distrito Metropolitano de Quito. </a:t>
            </a:r>
          </a:p>
        </p:txBody>
      </p:sp>
      <p:sp>
        <p:nvSpPr>
          <p:cNvPr id="93" name="Rectangle 32"/>
          <p:cNvSpPr>
            <a:spLocks/>
          </p:cNvSpPr>
          <p:nvPr/>
        </p:nvSpPr>
        <p:spPr bwMode="auto">
          <a:xfrm>
            <a:off x="3503804" y="1125409"/>
            <a:ext cx="5184393" cy="61555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000" b="1" spc="150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Grupo Objetivo</a:t>
            </a:r>
            <a:endParaRPr lang="en-US" sz="4000" b="1" spc="15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94" name="Rectangle 32"/>
          <p:cNvSpPr>
            <a:spLocks/>
          </p:cNvSpPr>
          <p:nvPr/>
        </p:nvSpPr>
        <p:spPr bwMode="auto">
          <a:xfrm>
            <a:off x="2382534" y="431984"/>
            <a:ext cx="80759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000" b="1" spc="150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CAMPAÑA COMUNICACIONAL </a:t>
            </a:r>
            <a:endParaRPr lang="en-US" sz="4000" b="1" spc="150" dirty="0">
              <a:solidFill>
                <a:schemeClr val="accent2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8" y="5975100"/>
            <a:ext cx="4370172" cy="7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216"/>
          <p:cNvSpPr/>
          <p:nvPr/>
        </p:nvSpPr>
        <p:spPr>
          <a:xfrm rot="4800">
            <a:off x="4514686" y="3618100"/>
            <a:ext cx="26369" cy="12883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34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" y="0"/>
                  <a:pt x="8" y="2"/>
                  <a:pt x="8" y="4"/>
                </a:cubicBezTo>
                <a:cubicBezTo>
                  <a:pt x="8" y="6"/>
                  <a:pt x="7" y="8"/>
                  <a:pt x="4" y="8"/>
                </a:cubicBezTo>
                <a:close/>
                <a:moveTo>
                  <a:pt x="4" y="28"/>
                </a:moveTo>
                <a:cubicBezTo>
                  <a:pt x="2" y="28"/>
                  <a:pt x="0" y="26"/>
                  <a:pt x="0" y="24"/>
                </a:cubicBezTo>
                <a:cubicBezTo>
                  <a:pt x="0" y="21"/>
                  <a:pt x="2" y="19"/>
                  <a:pt x="4" y="19"/>
                </a:cubicBezTo>
                <a:cubicBezTo>
                  <a:pt x="7" y="19"/>
                  <a:pt x="8" y="21"/>
                  <a:pt x="8" y="24"/>
                </a:cubicBezTo>
                <a:cubicBezTo>
                  <a:pt x="8" y="26"/>
                  <a:pt x="7" y="28"/>
                  <a:pt x="4" y="28"/>
                </a:cubicBezTo>
                <a:close/>
                <a:moveTo>
                  <a:pt x="4" y="48"/>
                </a:moveTo>
                <a:cubicBezTo>
                  <a:pt x="2" y="48"/>
                  <a:pt x="0" y="46"/>
                  <a:pt x="0" y="43"/>
                </a:cubicBezTo>
                <a:cubicBezTo>
                  <a:pt x="0" y="41"/>
                  <a:pt x="2" y="39"/>
                  <a:pt x="4" y="39"/>
                </a:cubicBezTo>
                <a:cubicBezTo>
                  <a:pt x="7" y="39"/>
                  <a:pt x="8" y="41"/>
                  <a:pt x="8" y="43"/>
                </a:cubicBezTo>
                <a:cubicBezTo>
                  <a:pt x="8" y="46"/>
                  <a:pt x="7" y="48"/>
                  <a:pt x="4" y="48"/>
                </a:cubicBezTo>
                <a:close/>
                <a:moveTo>
                  <a:pt x="4" y="67"/>
                </a:moveTo>
                <a:cubicBezTo>
                  <a:pt x="2" y="67"/>
                  <a:pt x="0" y="65"/>
                  <a:pt x="0" y="63"/>
                </a:cubicBezTo>
                <a:cubicBezTo>
                  <a:pt x="0" y="61"/>
                  <a:pt x="2" y="59"/>
                  <a:pt x="4" y="59"/>
                </a:cubicBezTo>
                <a:cubicBezTo>
                  <a:pt x="7" y="59"/>
                  <a:pt x="8" y="61"/>
                  <a:pt x="8" y="63"/>
                </a:cubicBezTo>
                <a:cubicBezTo>
                  <a:pt x="8" y="65"/>
                  <a:pt x="7" y="67"/>
                  <a:pt x="4" y="67"/>
                </a:cubicBezTo>
                <a:close/>
                <a:moveTo>
                  <a:pt x="4" y="87"/>
                </a:moveTo>
                <a:cubicBezTo>
                  <a:pt x="2" y="87"/>
                  <a:pt x="0" y="85"/>
                  <a:pt x="0" y="83"/>
                </a:cubicBezTo>
                <a:cubicBezTo>
                  <a:pt x="0" y="81"/>
                  <a:pt x="2" y="79"/>
                  <a:pt x="4" y="79"/>
                </a:cubicBezTo>
                <a:cubicBezTo>
                  <a:pt x="7" y="79"/>
                  <a:pt x="8" y="80"/>
                  <a:pt x="8" y="83"/>
                </a:cubicBezTo>
                <a:cubicBezTo>
                  <a:pt x="8" y="85"/>
                  <a:pt x="7" y="87"/>
                  <a:pt x="4" y="87"/>
                </a:cubicBezTo>
                <a:close/>
                <a:moveTo>
                  <a:pt x="4" y="107"/>
                </a:moveTo>
                <a:cubicBezTo>
                  <a:pt x="2" y="107"/>
                  <a:pt x="0" y="105"/>
                  <a:pt x="0" y="103"/>
                </a:cubicBezTo>
                <a:cubicBezTo>
                  <a:pt x="0" y="100"/>
                  <a:pt x="2" y="98"/>
                  <a:pt x="4" y="98"/>
                </a:cubicBezTo>
                <a:cubicBezTo>
                  <a:pt x="7" y="98"/>
                  <a:pt x="8" y="100"/>
                  <a:pt x="8" y="102"/>
                </a:cubicBezTo>
                <a:lnTo>
                  <a:pt x="8" y="103"/>
                </a:lnTo>
                <a:cubicBezTo>
                  <a:pt x="8" y="105"/>
                  <a:pt x="7" y="107"/>
                  <a:pt x="4" y="107"/>
                </a:cubicBezTo>
                <a:close/>
                <a:moveTo>
                  <a:pt x="4" y="126"/>
                </a:moveTo>
                <a:cubicBezTo>
                  <a:pt x="2" y="126"/>
                  <a:pt x="0" y="125"/>
                  <a:pt x="0" y="122"/>
                </a:cubicBezTo>
                <a:cubicBezTo>
                  <a:pt x="0" y="120"/>
                  <a:pt x="2" y="118"/>
                  <a:pt x="4" y="118"/>
                </a:cubicBezTo>
                <a:cubicBezTo>
                  <a:pt x="7" y="118"/>
                  <a:pt x="8" y="120"/>
                  <a:pt x="8" y="122"/>
                </a:cubicBezTo>
                <a:cubicBezTo>
                  <a:pt x="8" y="125"/>
                  <a:pt x="7" y="126"/>
                  <a:pt x="4" y="126"/>
                </a:cubicBezTo>
                <a:close/>
                <a:moveTo>
                  <a:pt x="4" y="146"/>
                </a:moveTo>
                <a:cubicBezTo>
                  <a:pt x="2" y="146"/>
                  <a:pt x="0" y="144"/>
                  <a:pt x="0" y="142"/>
                </a:cubicBezTo>
                <a:cubicBezTo>
                  <a:pt x="0" y="140"/>
                  <a:pt x="2" y="138"/>
                  <a:pt x="4" y="138"/>
                </a:cubicBezTo>
                <a:cubicBezTo>
                  <a:pt x="7" y="138"/>
                  <a:pt x="8" y="139"/>
                  <a:pt x="8" y="142"/>
                </a:cubicBezTo>
                <a:cubicBezTo>
                  <a:pt x="8" y="144"/>
                  <a:pt x="7" y="146"/>
                  <a:pt x="4" y="146"/>
                </a:cubicBezTo>
                <a:close/>
                <a:moveTo>
                  <a:pt x="4" y="166"/>
                </a:moveTo>
                <a:cubicBezTo>
                  <a:pt x="2" y="166"/>
                  <a:pt x="0" y="164"/>
                  <a:pt x="0" y="162"/>
                </a:cubicBezTo>
                <a:lnTo>
                  <a:pt x="0" y="161"/>
                </a:lnTo>
                <a:cubicBezTo>
                  <a:pt x="0" y="159"/>
                  <a:pt x="2" y="157"/>
                  <a:pt x="4" y="157"/>
                </a:cubicBezTo>
                <a:cubicBezTo>
                  <a:pt x="7" y="157"/>
                  <a:pt x="8" y="159"/>
                  <a:pt x="8" y="161"/>
                </a:cubicBezTo>
                <a:lnTo>
                  <a:pt x="8" y="162"/>
                </a:lnTo>
                <a:cubicBezTo>
                  <a:pt x="8" y="164"/>
                  <a:pt x="7" y="166"/>
                  <a:pt x="4" y="166"/>
                </a:cubicBezTo>
                <a:close/>
                <a:moveTo>
                  <a:pt x="4" y="185"/>
                </a:moveTo>
                <a:cubicBezTo>
                  <a:pt x="2" y="185"/>
                  <a:pt x="0" y="184"/>
                  <a:pt x="0" y="181"/>
                </a:cubicBezTo>
                <a:cubicBezTo>
                  <a:pt x="0" y="179"/>
                  <a:pt x="2" y="177"/>
                  <a:pt x="4" y="177"/>
                </a:cubicBezTo>
                <a:cubicBezTo>
                  <a:pt x="7" y="177"/>
                  <a:pt x="8" y="179"/>
                  <a:pt x="8" y="181"/>
                </a:cubicBezTo>
                <a:cubicBezTo>
                  <a:pt x="8" y="184"/>
                  <a:pt x="7" y="185"/>
                  <a:pt x="4" y="185"/>
                </a:cubicBezTo>
                <a:close/>
                <a:moveTo>
                  <a:pt x="4" y="205"/>
                </a:moveTo>
                <a:cubicBezTo>
                  <a:pt x="2" y="205"/>
                  <a:pt x="0" y="203"/>
                  <a:pt x="0" y="201"/>
                </a:cubicBezTo>
                <a:cubicBezTo>
                  <a:pt x="0" y="199"/>
                  <a:pt x="2" y="197"/>
                  <a:pt x="4" y="197"/>
                </a:cubicBezTo>
                <a:cubicBezTo>
                  <a:pt x="7" y="197"/>
                  <a:pt x="8" y="198"/>
                  <a:pt x="8" y="201"/>
                </a:cubicBezTo>
                <a:cubicBezTo>
                  <a:pt x="8" y="203"/>
                  <a:pt x="7" y="205"/>
                  <a:pt x="4" y="205"/>
                </a:cubicBezTo>
                <a:close/>
                <a:moveTo>
                  <a:pt x="4" y="225"/>
                </a:moveTo>
                <a:cubicBezTo>
                  <a:pt x="2" y="225"/>
                  <a:pt x="0" y="223"/>
                  <a:pt x="0" y="221"/>
                </a:cubicBezTo>
                <a:lnTo>
                  <a:pt x="0" y="220"/>
                </a:lnTo>
                <a:cubicBezTo>
                  <a:pt x="0" y="218"/>
                  <a:pt x="2" y="217"/>
                  <a:pt x="4" y="217"/>
                </a:cubicBezTo>
                <a:cubicBezTo>
                  <a:pt x="7" y="217"/>
                  <a:pt x="8" y="218"/>
                  <a:pt x="8" y="220"/>
                </a:cubicBezTo>
                <a:lnTo>
                  <a:pt x="8" y="221"/>
                </a:lnTo>
                <a:cubicBezTo>
                  <a:pt x="8" y="223"/>
                  <a:pt x="7" y="225"/>
                  <a:pt x="4" y="225"/>
                </a:cubicBezTo>
                <a:close/>
                <a:moveTo>
                  <a:pt x="4" y="244"/>
                </a:moveTo>
                <a:cubicBezTo>
                  <a:pt x="2" y="244"/>
                  <a:pt x="0" y="243"/>
                  <a:pt x="0" y="241"/>
                </a:cubicBezTo>
                <a:cubicBezTo>
                  <a:pt x="0" y="238"/>
                  <a:pt x="2" y="236"/>
                  <a:pt x="4" y="236"/>
                </a:cubicBezTo>
                <a:cubicBezTo>
                  <a:pt x="7" y="236"/>
                  <a:pt x="8" y="238"/>
                  <a:pt x="8" y="240"/>
                </a:cubicBezTo>
                <a:lnTo>
                  <a:pt x="8" y="241"/>
                </a:lnTo>
                <a:cubicBezTo>
                  <a:pt x="8" y="243"/>
                  <a:pt x="7" y="244"/>
                  <a:pt x="4" y="244"/>
                </a:cubicBezTo>
                <a:close/>
                <a:moveTo>
                  <a:pt x="4" y="264"/>
                </a:moveTo>
                <a:cubicBezTo>
                  <a:pt x="2" y="264"/>
                  <a:pt x="0" y="263"/>
                  <a:pt x="0" y="260"/>
                </a:cubicBezTo>
                <a:cubicBezTo>
                  <a:pt x="0" y="258"/>
                  <a:pt x="2" y="256"/>
                  <a:pt x="4" y="256"/>
                </a:cubicBezTo>
                <a:cubicBezTo>
                  <a:pt x="7" y="256"/>
                  <a:pt x="8" y="258"/>
                  <a:pt x="8" y="260"/>
                </a:cubicBezTo>
                <a:cubicBezTo>
                  <a:pt x="8" y="263"/>
                  <a:pt x="7" y="264"/>
                  <a:pt x="4" y="264"/>
                </a:cubicBezTo>
                <a:close/>
                <a:moveTo>
                  <a:pt x="4" y="284"/>
                </a:moveTo>
                <a:cubicBezTo>
                  <a:pt x="2" y="284"/>
                  <a:pt x="0" y="282"/>
                  <a:pt x="0" y="280"/>
                </a:cubicBezTo>
                <a:cubicBezTo>
                  <a:pt x="0" y="278"/>
                  <a:pt x="2" y="276"/>
                  <a:pt x="4" y="276"/>
                </a:cubicBezTo>
                <a:cubicBezTo>
                  <a:pt x="7" y="276"/>
                  <a:pt x="8" y="277"/>
                  <a:pt x="8" y="280"/>
                </a:cubicBezTo>
                <a:cubicBezTo>
                  <a:pt x="8" y="282"/>
                  <a:pt x="7" y="284"/>
                  <a:pt x="4" y="284"/>
                </a:cubicBezTo>
                <a:close/>
                <a:moveTo>
                  <a:pt x="4" y="304"/>
                </a:moveTo>
                <a:cubicBezTo>
                  <a:pt x="2" y="304"/>
                  <a:pt x="0" y="302"/>
                  <a:pt x="0" y="300"/>
                </a:cubicBezTo>
                <a:cubicBezTo>
                  <a:pt x="0" y="297"/>
                  <a:pt x="2" y="295"/>
                  <a:pt x="4" y="295"/>
                </a:cubicBezTo>
                <a:cubicBezTo>
                  <a:pt x="7" y="295"/>
                  <a:pt x="8" y="297"/>
                  <a:pt x="8" y="299"/>
                </a:cubicBezTo>
                <a:lnTo>
                  <a:pt x="8" y="300"/>
                </a:lnTo>
                <a:cubicBezTo>
                  <a:pt x="8" y="302"/>
                  <a:pt x="7" y="304"/>
                  <a:pt x="4" y="304"/>
                </a:cubicBezTo>
                <a:close/>
                <a:moveTo>
                  <a:pt x="4" y="324"/>
                </a:moveTo>
                <a:cubicBezTo>
                  <a:pt x="2" y="324"/>
                  <a:pt x="0" y="322"/>
                  <a:pt x="0" y="319"/>
                </a:cubicBezTo>
                <a:cubicBezTo>
                  <a:pt x="0" y="317"/>
                  <a:pt x="2" y="315"/>
                  <a:pt x="4" y="315"/>
                </a:cubicBezTo>
                <a:cubicBezTo>
                  <a:pt x="7" y="315"/>
                  <a:pt x="8" y="317"/>
                  <a:pt x="8" y="319"/>
                </a:cubicBezTo>
                <a:cubicBezTo>
                  <a:pt x="8" y="322"/>
                  <a:pt x="7" y="324"/>
                  <a:pt x="4" y="324"/>
                </a:cubicBezTo>
                <a:close/>
                <a:moveTo>
                  <a:pt x="4" y="343"/>
                </a:moveTo>
                <a:cubicBezTo>
                  <a:pt x="2" y="343"/>
                  <a:pt x="0" y="341"/>
                  <a:pt x="0" y="339"/>
                </a:cubicBezTo>
                <a:cubicBezTo>
                  <a:pt x="0" y="337"/>
                  <a:pt x="2" y="335"/>
                  <a:pt x="4" y="335"/>
                </a:cubicBezTo>
                <a:cubicBezTo>
                  <a:pt x="7" y="335"/>
                  <a:pt x="8" y="337"/>
                  <a:pt x="8" y="339"/>
                </a:cubicBezTo>
                <a:cubicBezTo>
                  <a:pt x="8" y="341"/>
                  <a:pt x="7" y="343"/>
                  <a:pt x="4" y="343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217"/>
          <p:cNvSpPr/>
          <p:nvPr/>
        </p:nvSpPr>
        <p:spPr>
          <a:xfrm rot="4800">
            <a:off x="6221210" y="3618102"/>
            <a:ext cx="30136" cy="12883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" h="34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" y="0"/>
                  <a:pt x="9" y="2"/>
                  <a:pt x="9" y="4"/>
                </a:cubicBezTo>
                <a:cubicBezTo>
                  <a:pt x="9" y="6"/>
                  <a:pt x="7" y="8"/>
                  <a:pt x="4" y="8"/>
                </a:cubicBezTo>
                <a:close/>
                <a:moveTo>
                  <a:pt x="4" y="28"/>
                </a:moveTo>
                <a:cubicBezTo>
                  <a:pt x="2" y="28"/>
                  <a:pt x="0" y="26"/>
                  <a:pt x="0" y="24"/>
                </a:cubicBezTo>
                <a:cubicBezTo>
                  <a:pt x="0" y="21"/>
                  <a:pt x="2" y="19"/>
                  <a:pt x="4" y="19"/>
                </a:cubicBezTo>
                <a:cubicBezTo>
                  <a:pt x="7" y="19"/>
                  <a:pt x="9" y="21"/>
                  <a:pt x="9" y="24"/>
                </a:cubicBezTo>
                <a:cubicBezTo>
                  <a:pt x="9" y="26"/>
                  <a:pt x="7" y="28"/>
                  <a:pt x="4" y="28"/>
                </a:cubicBezTo>
                <a:close/>
                <a:moveTo>
                  <a:pt x="4" y="48"/>
                </a:moveTo>
                <a:cubicBezTo>
                  <a:pt x="2" y="48"/>
                  <a:pt x="0" y="46"/>
                  <a:pt x="0" y="43"/>
                </a:cubicBezTo>
                <a:cubicBezTo>
                  <a:pt x="0" y="41"/>
                  <a:pt x="2" y="39"/>
                  <a:pt x="4" y="39"/>
                </a:cubicBezTo>
                <a:cubicBezTo>
                  <a:pt x="7" y="39"/>
                  <a:pt x="9" y="41"/>
                  <a:pt x="9" y="43"/>
                </a:cubicBezTo>
                <a:cubicBezTo>
                  <a:pt x="9" y="46"/>
                  <a:pt x="7" y="48"/>
                  <a:pt x="4" y="48"/>
                </a:cubicBezTo>
                <a:close/>
                <a:moveTo>
                  <a:pt x="4" y="67"/>
                </a:moveTo>
                <a:cubicBezTo>
                  <a:pt x="2" y="67"/>
                  <a:pt x="0" y="65"/>
                  <a:pt x="0" y="63"/>
                </a:cubicBezTo>
                <a:cubicBezTo>
                  <a:pt x="0" y="61"/>
                  <a:pt x="2" y="59"/>
                  <a:pt x="4" y="59"/>
                </a:cubicBezTo>
                <a:cubicBezTo>
                  <a:pt x="7" y="59"/>
                  <a:pt x="9" y="61"/>
                  <a:pt x="9" y="63"/>
                </a:cubicBezTo>
                <a:cubicBezTo>
                  <a:pt x="9" y="65"/>
                  <a:pt x="7" y="67"/>
                  <a:pt x="4" y="67"/>
                </a:cubicBezTo>
                <a:close/>
                <a:moveTo>
                  <a:pt x="4" y="87"/>
                </a:moveTo>
                <a:cubicBezTo>
                  <a:pt x="2" y="87"/>
                  <a:pt x="0" y="85"/>
                  <a:pt x="0" y="83"/>
                </a:cubicBezTo>
                <a:cubicBezTo>
                  <a:pt x="0" y="81"/>
                  <a:pt x="2" y="79"/>
                  <a:pt x="4" y="79"/>
                </a:cubicBezTo>
                <a:cubicBezTo>
                  <a:pt x="7" y="79"/>
                  <a:pt x="9" y="80"/>
                  <a:pt x="9" y="83"/>
                </a:cubicBezTo>
                <a:cubicBezTo>
                  <a:pt x="9" y="85"/>
                  <a:pt x="7" y="87"/>
                  <a:pt x="4" y="87"/>
                </a:cubicBezTo>
                <a:close/>
                <a:moveTo>
                  <a:pt x="4" y="107"/>
                </a:moveTo>
                <a:cubicBezTo>
                  <a:pt x="2" y="107"/>
                  <a:pt x="0" y="105"/>
                  <a:pt x="0" y="103"/>
                </a:cubicBezTo>
                <a:cubicBezTo>
                  <a:pt x="0" y="100"/>
                  <a:pt x="2" y="98"/>
                  <a:pt x="4" y="98"/>
                </a:cubicBezTo>
                <a:cubicBezTo>
                  <a:pt x="7" y="98"/>
                  <a:pt x="9" y="100"/>
                  <a:pt x="9" y="102"/>
                </a:cubicBezTo>
                <a:lnTo>
                  <a:pt x="9" y="103"/>
                </a:lnTo>
                <a:cubicBezTo>
                  <a:pt x="9" y="105"/>
                  <a:pt x="7" y="107"/>
                  <a:pt x="4" y="107"/>
                </a:cubicBezTo>
                <a:close/>
                <a:moveTo>
                  <a:pt x="4" y="126"/>
                </a:moveTo>
                <a:cubicBezTo>
                  <a:pt x="2" y="126"/>
                  <a:pt x="0" y="125"/>
                  <a:pt x="0" y="122"/>
                </a:cubicBezTo>
                <a:cubicBezTo>
                  <a:pt x="0" y="120"/>
                  <a:pt x="2" y="118"/>
                  <a:pt x="4" y="118"/>
                </a:cubicBezTo>
                <a:cubicBezTo>
                  <a:pt x="7" y="118"/>
                  <a:pt x="9" y="120"/>
                  <a:pt x="9" y="122"/>
                </a:cubicBezTo>
                <a:cubicBezTo>
                  <a:pt x="9" y="125"/>
                  <a:pt x="7" y="126"/>
                  <a:pt x="4" y="126"/>
                </a:cubicBezTo>
                <a:close/>
                <a:moveTo>
                  <a:pt x="4" y="146"/>
                </a:moveTo>
                <a:cubicBezTo>
                  <a:pt x="2" y="146"/>
                  <a:pt x="0" y="144"/>
                  <a:pt x="0" y="142"/>
                </a:cubicBezTo>
                <a:cubicBezTo>
                  <a:pt x="0" y="140"/>
                  <a:pt x="2" y="138"/>
                  <a:pt x="4" y="138"/>
                </a:cubicBezTo>
                <a:cubicBezTo>
                  <a:pt x="7" y="138"/>
                  <a:pt x="9" y="139"/>
                  <a:pt x="9" y="142"/>
                </a:cubicBezTo>
                <a:cubicBezTo>
                  <a:pt x="9" y="144"/>
                  <a:pt x="7" y="146"/>
                  <a:pt x="4" y="146"/>
                </a:cubicBezTo>
                <a:close/>
                <a:moveTo>
                  <a:pt x="4" y="166"/>
                </a:moveTo>
                <a:cubicBezTo>
                  <a:pt x="2" y="166"/>
                  <a:pt x="0" y="164"/>
                  <a:pt x="0" y="162"/>
                </a:cubicBezTo>
                <a:lnTo>
                  <a:pt x="0" y="161"/>
                </a:lnTo>
                <a:cubicBezTo>
                  <a:pt x="0" y="159"/>
                  <a:pt x="2" y="157"/>
                  <a:pt x="4" y="157"/>
                </a:cubicBezTo>
                <a:cubicBezTo>
                  <a:pt x="7" y="157"/>
                  <a:pt x="9" y="159"/>
                  <a:pt x="9" y="161"/>
                </a:cubicBezTo>
                <a:lnTo>
                  <a:pt x="9" y="162"/>
                </a:lnTo>
                <a:cubicBezTo>
                  <a:pt x="9" y="164"/>
                  <a:pt x="7" y="166"/>
                  <a:pt x="4" y="166"/>
                </a:cubicBezTo>
                <a:close/>
                <a:moveTo>
                  <a:pt x="4" y="185"/>
                </a:moveTo>
                <a:cubicBezTo>
                  <a:pt x="2" y="185"/>
                  <a:pt x="0" y="184"/>
                  <a:pt x="0" y="181"/>
                </a:cubicBezTo>
                <a:cubicBezTo>
                  <a:pt x="0" y="179"/>
                  <a:pt x="2" y="177"/>
                  <a:pt x="4" y="177"/>
                </a:cubicBezTo>
                <a:cubicBezTo>
                  <a:pt x="7" y="177"/>
                  <a:pt x="9" y="179"/>
                  <a:pt x="9" y="181"/>
                </a:cubicBezTo>
                <a:cubicBezTo>
                  <a:pt x="9" y="184"/>
                  <a:pt x="7" y="185"/>
                  <a:pt x="4" y="185"/>
                </a:cubicBezTo>
                <a:close/>
                <a:moveTo>
                  <a:pt x="4" y="205"/>
                </a:moveTo>
                <a:cubicBezTo>
                  <a:pt x="2" y="205"/>
                  <a:pt x="0" y="203"/>
                  <a:pt x="0" y="201"/>
                </a:cubicBezTo>
                <a:cubicBezTo>
                  <a:pt x="0" y="199"/>
                  <a:pt x="2" y="197"/>
                  <a:pt x="4" y="197"/>
                </a:cubicBezTo>
                <a:cubicBezTo>
                  <a:pt x="7" y="197"/>
                  <a:pt x="9" y="198"/>
                  <a:pt x="9" y="201"/>
                </a:cubicBezTo>
                <a:cubicBezTo>
                  <a:pt x="9" y="203"/>
                  <a:pt x="7" y="205"/>
                  <a:pt x="4" y="205"/>
                </a:cubicBezTo>
                <a:close/>
                <a:moveTo>
                  <a:pt x="4" y="225"/>
                </a:moveTo>
                <a:cubicBezTo>
                  <a:pt x="2" y="225"/>
                  <a:pt x="0" y="223"/>
                  <a:pt x="0" y="221"/>
                </a:cubicBezTo>
                <a:lnTo>
                  <a:pt x="0" y="220"/>
                </a:lnTo>
                <a:cubicBezTo>
                  <a:pt x="0" y="218"/>
                  <a:pt x="2" y="217"/>
                  <a:pt x="4" y="217"/>
                </a:cubicBezTo>
                <a:cubicBezTo>
                  <a:pt x="7" y="217"/>
                  <a:pt x="9" y="218"/>
                  <a:pt x="9" y="220"/>
                </a:cubicBezTo>
                <a:lnTo>
                  <a:pt x="9" y="221"/>
                </a:lnTo>
                <a:cubicBezTo>
                  <a:pt x="9" y="223"/>
                  <a:pt x="7" y="225"/>
                  <a:pt x="4" y="225"/>
                </a:cubicBezTo>
                <a:close/>
                <a:moveTo>
                  <a:pt x="4" y="244"/>
                </a:moveTo>
                <a:cubicBezTo>
                  <a:pt x="2" y="244"/>
                  <a:pt x="0" y="243"/>
                  <a:pt x="0" y="241"/>
                </a:cubicBezTo>
                <a:cubicBezTo>
                  <a:pt x="0" y="238"/>
                  <a:pt x="2" y="236"/>
                  <a:pt x="4" y="236"/>
                </a:cubicBezTo>
                <a:cubicBezTo>
                  <a:pt x="7" y="236"/>
                  <a:pt x="9" y="238"/>
                  <a:pt x="9" y="240"/>
                </a:cubicBezTo>
                <a:lnTo>
                  <a:pt x="9" y="241"/>
                </a:lnTo>
                <a:cubicBezTo>
                  <a:pt x="9" y="243"/>
                  <a:pt x="7" y="244"/>
                  <a:pt x="4" y="244"/>
                </a:cubicBezTo>
                <a:close/>
                <a:moveTo>
                  <a:pt x="4" y="264"/>
                </a:moveTo>
                <a:cubicBezTo>
                  <a:pt x="2" y="264"/>
                  <a:pt x="0" y="263"/>
                  <a:pt x="0" y="260"/>
                </a:cubicBezTo>
                <a:cubicBezTo>
                  <a:pt x="0" y="258"/>
                  <a:pt x="2" y="256"/>
                  <a:pt x="4" y="256"/>
                </a:cubicBezTo>
                <a:cubicBezTo>
                  <a:pt x="7" y="256"/>
                  <a:pt x="9" y="258"/>
                  <a:pt x="9" y="260"/>
                </a:cubicBezTo>
                <a:cubicBezTo>
                  <a:pt x="9" y="263"/>
                  <a:pt x="7" y="264"/>
                  <a:pt x="4" y="264"/>
                </a:cubicBezTo>
                <a:close/>
                <a:moveTo>
                  <a:pt x="4" y="284"/>
                </a:moveTo>
                <a:cubicBezTo>
                  <a:pt x="2" y="284"/>
                  <a:pt x="0" y="282"/>
                  <a:pt x="0" y="280"/>
                </a:cubicBezTo>
                <a:cubicBezTo>
                  <a:pt x="0" y="278"/>
                  <a:pt x="2" y="276"/>
                  <a:pt x="4" y="276"/>
                </a:cubicBezTo>
                <a:cubicBezTo>
                  <a:pt x="7" y="276"/>
                  <a:pt x="9" y="277"/>
                  <a:pt x="9" y="280"/>
                </a:cubicBezTo>
                <a:cubicBezTo>
                  <a:pt x="9" y="282"/>
                  <a:pt x="7" y="284"/>
                  <a:pt x="4" y="284"/>
                </a:cubicBezTo>
                <a:close/>
                <a:moveTo>
                  <a:pt x="4" y="304"/>
                </a:moveTo>
                <a:cubicBezTo>
                  <a:pt x="2" y="304"/>
                  <a:pt x="0" y="302"/>
                  <a:pt x="0" y="300"/>
                </a:cubicBezTo>
                <a:cubicBezTo>
                  <a:pt x="0" y="297"/>
                  <a:pt x="2" y="295"/>
                  <a:pt x="4" y="295"/>
                </a:cubicBezTo>
                <a:cubicBezTo>
                  <a:pt x="7" y="295"/>
                  <a:pt x="9" y="297"/>
                  <a:pt x="9" y="299"/>
                </a:cubicBezTo>
                <a:lnTo>
                  <a:pt x="9" y="300"/>
                </a:lnTo>
                <a:cubicBezTo>
                  <a:pt x="9" y="302"/>
                  <a:pt x="7" y="304"/>
                  <a:pt x="4" y="304"/>
                </a:cubicBezTo>
                <a:close/>
                <a:moveTo>
                  <a:pt x="4" y="324"/>
                </a:moveTo>
                <a:cubicBezTo>
                  <a:pt x="2" y="324"/>
                  <a:pt x="0" y="322"/>
                  <a:pt x="0" y="319"/>
                </a:cubicBezTo>
                <a:cubicBezTo>
                  <a:pt x="0" y="317"/>
                  <a:pt x="2" y="315"/>
                  <a:pt x="4" y="315"/>
                </a:cubicBezTo>
                <a:cubicBezTo>
                  <a:pt x="7" y="315"/>
                  <a:pt x="9" y="317"/>
                  <a:pt x="9" y="319"/>
                </a:cubicBezTo>
                <a:cubicBezTo>
                  <a:pt x="9" y="322"/>
                  <a:pt x="7" y="324"/>
                  <a:pt x="4" y="324"/>
                </a:cubicBezTo>
                <a:close/>
                <a:moveTo>
                  <a:pt x="4" y="343"/>
                </a:moveTo>
                <a:cubicBezTo>
                  <a:pt x="2" y="343"/>
                  <a:pt x="0" y="341"/>
                  <a:pt x="0" y="339"/>
                </a:cubicBezTo>
                <a:cubicBezTo>
                  <a:pt x="0" y="337"/>
                  <a:pt x="2" y="335"/>
                  <a:pt x="4" y="335"/>
                </a:cubicBezTo>
                <a:cubicBezTo>
                  <a:pt x="7" y="335"/>
                  <a:pt x="9" y="337"/>
                  <a:pt x="9" y="339"/>
                </a:cubicBezTo>
                <a:cubicBezTo>
                  <a:pt x="9" y="341"/>
                  <a:pt x="7" y="343"/>
                  <a:pt x="4" y="343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7218"/>
          <p:cNvSpPr/>
          <p:nvPr/>
        </p:nvSpPr>
        <p:spPr>
          <a:xfrm rot="4800">
            <a:off x="7906694" y="3618098"/>
            <a:ext cx="30136" cy="128830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" h="34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" y="0"/>
                  <a:pt x="9" y="2"/>
                  <a:pt x="9" y="4"/>
                </a:cubicBezTo>
                <a:cubicBezTo>
                  <a:pt x="9" y="6"/>
                  <a:pt x="7" y="8"/>
                  <a:pt x="4" y="8"/>
                </a:cubicBezTo>
                <a:close/>
                <a:moveTo>
                  <a:pt x="4" y="28"/>
                </a:moveTo>
                <a:cubicBezTo>
                  <a:pt x="2" y="28"/>
                  <a:pt x="0" y="26"/>
                  <a:pt x="0" y="24"/>
                </a:cubicBezTo>
                <a:cubicBezTo>
                  <a:pt x="0" y="21"/>
                  <a:pt x="2" y="19"/>
                  <a:pt x="4" y="19"/>
                </a:cubicBezTo>
                <a:cubicBezTo>
                  <a:pt x="7" y="19"/>
                  <a:pt x="9" y="21"/>
                  <a:pt x="9" y="24"/>
                </a:cubicBezTo>
                <a:cubicBezTo>
                  <a:pt x="9" y="26"/>
                  <a:pt x="7" y="28"/>
                  <a:pt x="4" y="28"/>
                </a:cubicBezTo>
                <a:close/>
                <a:moveTo>
                  <a:pt x="4" y="48"/>
                </a:moveTo>
                <a:cubicBezTo>
                  <a:pt x="2" y="48"/>
                  <a:pt x="0" y="46"/>
                  <a:pt x="0" y="43"/>
                </a:cubicBezTo>
                <a:cubicBezTo>
                  <a:pt x="0" y="41"/>
                  <a:pt x="2" y="39"/>
                  <a:pt x="4" y="39"/>
                </a:cubicBezTo>
                <a:cubicBezTo>
                  <a:pt x="7" y="39"/>
                  <a:pt x="9" y="41"/>
                  <a:pt x="9" y="43"/>
                </a:cubicBezTo>
                <a:cubicBezTo>
                  <a:pt x="9" y="46"/>
                  <a:pt x="7" y="48"/>
                  <a:pt x="4" y="48"/>
                </a:cubicBezTo>
                <a:close/>
                <a:moveTo>
                  <a:pt x="4" y="67"/>
                </a:moveTo>
                <a:cubicBezTo>
                  <a:pt x="2" y="67"/>
                  <a:pt x="0" y="65"/>
                  <a:pt x="0" y="63"/>
                </a:cubicBezTo>
                <a:cubicBezTo>
                  <a:pt x="0" y="61"/>
                  <a:pt x="2" y="59"/>
                  <a:pt x="4" y="59"/>
                </a:cubicBezTo>
                <a:cubicBezTo>
                  <a:pt x="7" y="59"/>
                  <a:pt x="9" y="61"/>
                  <a:pt x="9" y="63"/>
                </a:cubicBezTo>
                <a:cubicBezTo>
                  <a:pt x="9" y="65"/>
                  <a:pt x="7" y="67"/>
                  <a:pt x="4" y="67"/>
                </a:cubicBezTo>
                <a:close/>
                <a:moveTo>
                  <a:pt x="4" y="87"/>
                </a:moveTo>
                <a:cubicBezTo>
                  <a:pt x="2" y="87"/>
                  <a:pt x="0" y="85"/>
                  <a:pt x="0" y="83"/>
                </a:cubicBezTo>
                <a:cubicBezTo>
                  <a:pt x="0" y="81"/>
                  <a:pt x="2" y="79"/>
                  <a:pt x="4" y="79"/>
                </a:cubicBezTo>
                <a:cubicBezTo>
                  <a:pt x="7" y="79"/>
                  <a:pt x="9" y="80"/>
                  <a:pt x="9" y="83"/>
                </a:cubicBezTo>
                <a:cubicBezTo>
                  <a:pt x="9" y="85"/>
                  <a:pt x="7" y="87"/>
                  <a:pt x="4" y="87"/>
                </a:cubicBezTo>
                <a:close/>
                <a:moveTo>
                  <a:pt x="4" y="107"/>
                </a:moveTo>
                <a:cubicBezTo>
                  <a:pt x="2" y="107"/>
                  <a:pt x="0" y="105"/>
                  <a:pt x="0" y="103"/>
                </a:cubicBezTo>
                <a:cubicBezTo>
                  <a:pt x="0" y="100"/>
                  <a:pt x="2" y="98"/>
                  <a:pt x="4" y="98"/>
                </a:cubicBezTo>
                <a:cubicBezTo>
                  <a:pt x="7" y="98"/>
                  <a:pt x="9" y="100"/>
                  <a:pt x="9" y="102"/>
                </a:cubicBezTo>
                <a:lnTo>
                  <a:pt x="9" y="103"/>
                </a:lnTo>
                <a:cubicBezTo>
                  <a:pt x="9" y="105"/>
                  <a:pt x="7" y="107"/>
                  <a:pt x="4" y="107"/>
                </a:cubicBezTo>
                <a:close/>
                <a:moveTo>
                  <a:pt x="4" y="126"/>
                </a:moveTo>
                <a:cubicBezTo>
                  <a:pt x="2" y="126"/>
                  <a:pt x="0" y="125"/>
                  <a:pt x="0" y="122"/>
                </a:cubicBezTo>
                <a:cubicBezTo>
                  <a:pt x="0" y="120"/>
                  <a:pt x="2" y="118"/>
                  <a:pt x="4" y="118"/>
                </a:cubicBezTo>
                <a:cubicBezTo>
                  <a:pt x="7" y="118"/>
                  <a:pt x="9" y="120"/>
                  <a:pt x="9" y="122"/>
                </a:cubicBezTo>
                <a:cubicBezTo>
                  <a:pt x="9" y="125"/>
                  <a:pt x="7" y="126"/>
                  <a:pt x="4" y="126"/>
                </a:cubicBezTo>
                <a:close/>
                <a:moveTo>
                  <a:pt x="4" y="146"/>
                </a:moveTo>
                <a:cubicBezTo>
                  <a:pt x="2" y="146"/>
                  <a:pt x="0" y="144"/>
                  <a:pt x="0" y="142"/>
                </a:cubicBezTo>
                <a:cubicBezTo>
                  <a:pt x="0" y="140"/>
                  <a:pt x="2" y="138"/>
                  <a:pt x="4" y="138"/>
                </a:cubicBezTo>
                <a:cubicBezTo>
                  <a:pt x="7" y="138"/>
                  <a:pt x="9" y="139"/>
                  <a:pt x="9" y="142"/>
                </a:cubicBezTo>
                <a:cubicBezTo>
                  <a:pt x="9" y="144"/>
                  <a:pt x="7" y="146"/>
                  <a:pt x="4" y="146"/>
                </a:cubicBezTo>
                <a:close/>
                <a:moveTo>
                  <a:pt x="4" y="166"/>
                </a:moveTo>
                <a:cubicBezTo>
                  <a:pt x="2" y="166"/>
                  <a:pt x="0" y="164"/>
                  <a:pt x="0" y="162"/>
                </a:cubicBezTo>
                <a:lnTo>
                  <a:pt x="0" y="161"/>
                </a:lnTo>
                <a:cubicBezTo>
                  <a:pt x="0" y="159"/>
                  <a:pt x="2" y="157"/>
                  <a:pt x="4" y="157"/>
                </a:cubicBezTo>
                <a:cubicBezTo>
                  <a:pt x="7" y="157"/>
                  <a:pt x="9" y="159"/>
                  <a:pt x="9" y="161"/>
                </a:cubicBezTo>
                <a:lnTo>
                  <a:pt x="9" y="162"/>
                </a:lnTo>
                <a:cubicBezTo>
                  <a:pt x="9" y="164"/>
                  <a:pt x="7" y="166"/>
                  <a:pt x="4" y="166"/>
                </a:cubicBezTo>
                <a:close/>
                <a:moveTo>
                  <a:pt x="4" y="185"/>
                </a:moveTo>
                <a:cubicBezTo>
                  <a:pt x="2" y="185"/>
                  <a:pt x="0" y="184"/>
                  <a:pt x="0" y="181"/>
                </a:cubicBezTo>
                <a:cubicBezTo>
                  <a:pt x="0" y="179"/>
                  <a:pt x="2" y="177"/>
                  <a:pt x="4" y="177"/>
                </a:cubicBezTo>
                <a:cubicBezTo>
                  <a:pt x="7" y="177"/>
                  <a:pt x="9" y="179"/>
                  <a:pt x="9" y="181"/>
                </a:cubicBezTo>
                <a:cubicBezTo>
                  <a:pt x="9" y="184"/>
                  <a:pt x="7" y="185"/>
                  <a:pt x="4" y="185"/>
                </a:cubicBezTo>
                <a:close/>
                <a:moveTo>
                  <a:pt x="4" y="205"/>
                </a:moveTo>
                <a:cubicBezTo>
                  <a:pt x="2" y="205"/>
                  <a:pt x="0" y="203"/>
                  <a:pt x="0" y="201"/>
                </a:cubicBezTo>
                <a:cubicBezTo>
                  <a:pt x="0" y="199"/>
                  <a:pt x="2" y="197"/>
                  <a:pt x="4" y="197"/>
                </a:cubicBezTo>
                <a:cubicBezTo>
                  <a:pt x="7" y="197"/>
                  <a:pt x="9" y="198"/>
                  <a:pt x="9" y="201"/>
                </a:cubicBezTo>
                <a:cubicBezTo>
                  <a:pt x="9" y="203"/>
                  <a:pt x="7" y="205"/>
                  <a:pt x="4" y="205"/>
                </a:cubicBezTo>
                <a:close/>
                <a:moveTo>
                  <a:pt x="4" y="225"/>
                </a:moveTo>
                <a:cubicBezTo>
                  <a:pt x="2" y="225"/>
                  <a:pt x="0" y="223"/>
                  <a:pt x="0" y="221"/>
                </a:cubicBezTo>
                <a:lnTo>
                  <a:pt x="0" y="220"/>
                </a:lnTo>
                <a:cubicBezTo>
                  <a:pt x="0" y="218"/>
                  <a:pt x="2" y="217"/>
                  <a:pt x="4" y="217"/>
                </a:cubicBezTo>
                <a:cubicBezTo>
                  <a:pt x="7" y="217"/>
                  <a:pt x="9" y="218"/>
                  <a:pt x="9" y="220"/>
                </a:cubicBezTo>
                <a:lnTo>
                  <a:pt x="9" y="221"/>
                </a:lnTo>
                <a:cubicBezTo>
                  <a:pt x="9" y="223"/>
                  <a:pt x="7" y="225"/>
                  <a:pt x="4" y="225"/>
                </a:cubicBezTo>
                <a:close/>
                <a:moveTo>
                  <a:pt x="4" y="244"/>
                </a:moveTo>
                <a:cubicBezTo>
                  <a:pt x="2" y="244"/>
                  <a:pt x="0" y="243"/>
                  <a:pt x="0" y="241"/>
                </a:cubicBezTo>
                <a:cubicBezTo>
                  <a:pt x="0" y="238"/>
                  <a:pt x="2" y="236"/>
                  <a:pt x="4" y="236"/>
                </a:cubicBezTo>
                <a:cubicBezTo>
                  <a:pt x="7" y="236"/>
                  <a:pt x="9" y="238"/>
                  <a:pt x="9" y="240"/>
                </a:cubicBezTo>
                <a:lnTo>
                  <a:pt x="9" y="241"/>
                </a:lnTo>
                <a:cubicBezTo>
                  <a:pt x="9" y="243"/>
                  <a:pt x="7" y="244"/>
                  <a:pt x="4" y="244"/>
                </a:cubicBezTo>
                <a:close/>
                <a:moveTo>
                  <a:pt x="4" y="264"/>
                </a:moveTo>
                <a:cubicBezTo>
                  <a:pt x="2" y="264"/>
                  <a:pt x="0" y="263"/>
                  <a:pt x="0" y="260"/>
                </a:cubicBezTo>
                <a:cubicBezTo>
                  <a:pt x="0" y="258"/>
                  <a:pt x="2" y="256"/>
                  <a:pt x="4" y="256"/>
                </a:cubicBezTo>
                <a:cubicBezTo>
                  <a:pt x="7" y="256"/>
                  <a:pt x="9" y="258"/>
                  <a:pt x="9" y="260"/>
                </a:cubicBezTo>
                <a:cubicBezTo>
                  <a:pt x="9" y="263"/>
                  <a:pt x="7" y="264"/>
                  <a:pt x="4" y="264"/>
                </a:cubicBezTo>
                <a:close/>
                <a:moveTo>
                  <a:pt x="4" y="284"/>
                </a:moveTo>
                <a:cubicBezTo>
                  <a:pt x="2" y="284"/>
                  <a:pt x="0" y="282"/>
                  <a:pt x="0" y="280"/>
                </a:cubicBezTo>
                <a:cubicBezTo>
                  <a:pt x="0" y="278"/>
                  <a:pt x="2" y="276"/>
                  <a:pt x="4" y="276"/>
                </a:cubicBezTo>
                <a:cubicBezTo>
                  <a:pt x="7" y="276"/>
                  <a:pt x="9" y="277"/>
                  <a:pt x="9" y="280"/>
                </a:cubicBezTo>
                <a:cubicBezTo>
                  <a:pt x="9" y="282"/>
                  <a:pt x="7" y="284"/>
                  <a:pt x="4" y="284"/>
                </a:cubicBezTo>
                <a:close/>
                <a:moveTo>
                  <a:pt x="4" y="304"/>
                </a:moveTo>
                <a:cubicBezTo>
                  <a:pt x="2" y="304"/>
                  <a:pt x="0" y="302"/>
                  <a:pt x="0" y="300"/>
                </a:cubicBezTo>
                <a:cubicBezTo>
                  <a:pt x="0" y="297"/>
                  <a:pt x="2" y="295"/>
                  <a:pt x="4" y="295"/>
                </a:cubicBezTo>
                <a:cubicBezTo>
                  <a:pt x="7" y="295"/>
                  <a:pt x="9" y="297"/>
                  <a:pt x="9" y="299"/>
                </a:cubicBezTo>
                <a:lnTo>
                  <a:pt x="9" y="300"/>
                </a:lnTo>
                <a:cubicBezTo>
                  <a:pt x="9" y="302"/>
                  <a:pt x="7" y="304"/>
                  <a:pt x="4" y="304"/>
                </a:cubicBezTo>
                <a:close/>
                <a:moveTo>
                  <a:pt x="4" y="324"/>
                </a:moveTo>
                <a:cubicBezTo>
                  <a:pt x="2" y="324"/>
                  <a:pt x="0" y="322"/>
                  <a:pt x="0" y="319"/>
                </a:cubicBezTo>
                <a:cubicBezTo>
                  <a:pt x="0" y="317"/>
                  <a:pt x="2" y="315"/>
                  <a:pt x="4" y="315"/>
                </a:cubicBezTo>
                <a:cubicBezTo>
                  <a:pt x="7" y="315"/>
                  <a:pt x="9" y="317"/>
                  <a:pt x="9" y="319"/>
                </a:cubicBezTo>
                <a:cubicBezTo>
                  <a:pt x="9" y="322"/>
                  <a:pt x="7" y="324"/>
                  <a:pt x="4" y="324"/>
                </a:cubicBezTo>
                <a:close/>
                <a:moveTo>
                  <a:pt x="4" y="343"/>
                </a:moveTo>
                <a:cubicBezTo>
                  <a:pt x="2" y="343"/>
                  <a:pt x="0" y="341"/>
                  <a:pt x="0" y="339"/>
                </a:cubicBezTo>
                <a:cubicBezTo>
                  <a:pt x="0" y="337"/>
                  <a:pt x="2" y="335"/>
                  <a:pt x="4" y="335"/>
                </a:cubicBezTo>
                <a:cubicBezTo>
                  <a:pt x="7" y="335"/>
                  <a:pt x="9" y="337"/>
                  <a:pt x="9" y="339"/>
                </a:cubicBezTo>
                <a:cubicBezTo>
                  <a:pt x="9" y="341"/>
                  <a:pt x="7" y="343"/>
                  <a:pt x="4" y="343"/>
                </a:cubicBezTo>
                <a:close/>
              </a:path>
            </a:pathLst>
          </a:custGeom>
          <a:solidFill>
            <a:srgbClr val="F711B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7221"/>
          <p:cNvSpPr/>
          <p:nvPr/>
        </p:nvSpPr>
        <p:spPr>
          <a:xfrm rot="4800">
            <a:off x="3007525" y="5029797"/>
            <a:ext cx="2253852" cy="52741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6" h="104">
                <a:moveTo>
                  <a:pt x="0" y="104"/>
                </a:moveTo>
                <a:lnTo>
                  <a:pt x="406" y="104"/>
                </a:lnTo>
                <a:lnTo>
                  <a:pt x="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80" name="Freeform: Shape 7689"/>
          <p:cNvSpPr/>
          <p:nvPr/>
        </p:nvSpPr>
        <p:spPr>
          <a:xfrm rot="4800">
            <a:off x="6619370" y="2157755"/>
            <a:ext cx="2618054" cy="164240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437">
                <a:moveTo>
                  <a:pt x="414" y="0"/>
                </a:moveTo>
                <a:lnTo>
                  <a:pt x="23" y="0"/>
                </a:lnTo>
                <a:cubicBezTo>
                  <a:pt x="11" y="0"/>
                  <a:pt x="1" y="10"/>
                  <a:pt x="0" y="22"/>
                </a:cubicBezTo>
                <a:cubicBezTo>
                  <a:pt x="0" y="22"/>
                  <a:pt x="1" y="22"/>
                  <a:pt x="1" y="23"/>
                </a:cubicBezTo>
                <a:lnTo>
                  <a:pt x="1" y="79"/>
                </a:lnTo>
                <a:cubicBezTo>
                  <a:pt x="1" y="100"/>
                  <a:pt x="18" y="117"/>
                  <a:pt x="39" y="117"/>
                </a:cubicBezTo>
                <a:cubicBezTo>
                  <a:pt x="46" y="117"/>
                  <a:pt x="53" y="115"/>
                  <a:pt x="59" y="111"/>
                </a:cubicBezTo>
                <a:lnTo>
                  <a:pt x="65" y="108"/>
                </a:lnTo>
                <a:cubicBezTo>
                  <a:pt x="85" y="96"/>
                  <a:pt x="108" y="90"/>
                  <a:pt x="131" y="90"/>
                </a:cubicBezTo>
                <a:cubicBezTo>
                  <a:pt x="202" y="90"/>
                  <a:pt x="260" y="147"/>
                  <a:pt x="260" y="219"/>
                </a:cubicBezTo>
                <a:cubicBezTo>
                  <a:pt x="260" y="289"/>
                  <a:pt x="202" y="347"/>
                  <a:pt x="131" y="347"/>
                </a:cubicBezTo>
                <a:cubicBezTo>
                  <a:pt x="108" y="347"/>
                  <a:pt x="85" y="341"/>
                  <a:pt x="66" y="330"/>
                </a:cubicBezTo>
                <a:lnTo>
                  <a:pt x="59" y="326"/>
                </a:lnTo>
                <a:cubicBezTo>
                  <a:pt x="53" y="322"/>
                  <a:pt x="46" y="320"/>
                  <a:pt x="39" y="320"/>
                </a:cubicBezTo>
                <a:cubicBezTo>
                  <a:pt x="18" y="320"/>
                  <a:pt x="1" y="337"/>
                  <a:pt x="1" y="358"/>
                </a:cubicBezTo>
                <a:lnTo>
                  <a:pt x="1" y="414"/>
                </a:lnTo>
                <a:lnTo>
                  <a:pt x="0" y="415"/>
                </a:lnTo>
                <a:cubicBezTo>
                  <a:pt x="1" y="427"/>
                  <a:pt x="11" y="437"/>
                  <a:pt x="23" y="437"/>
                </a:cubicBezTo>
                <a:lnTo>
                  <a:pt x="414" y="437"/>
                </a:lnTo>
                <a:cubicBezTo>
                  <a:pt x="427" y="437"/>
                  <a:pt x="437" y="427"/>
                  <a:pt x="437" y="414"/>
                </a:cubicBezTo>
                <a:lnTo>
                  <a:pt x="437" y="358"/>
                </a:lnTo>
                <a:cubicBezTo>
                  <a:pt x="437" y="328"/>
                  <a:pt x="461" y="304"/>
                  <a:pt x="491" y="304"/>
                </a:cubicBezTo>
                <a:cubicBezTo>
                  <a:pt x="499" y="304"/>
                  <a:pt x="506" y="306"/>
                  <a:pt x="513" y="309"/>
                </a:cubicBezTo>
                <a:lnTo>
                  <a:pt x="520" y="313"/>
                </a:lnTo>
                <a:cubicBezTo>
                  <a:pt x="539" y="325"/>
                  <a:pt x="560" y="332"/>
                  <a:pt x="583" y="332"/>
                </a:cubicBezTo>
                <a:cubicBezTo>
                  <a:pt x="645" y="332"/>
                  <a:pt x="696" y="281"/>
                  <a:pt x="696" y="219"/>
                </a:cubicBezTo>
                <a:cubicBezTo>
                  <a:pt x="696" y="156"/>
                  <a:pt x="645" y="105"/>
                  <a:pt x="583" y="105"/>
                </a:cubicBezTo>
                <a:cubicBezTo>
                  <a:pt x="560" y="105"/>
                  <a:pt x="539" y="112"/>
                  <a:pt x="520" y="124"/>
                </a:cubicBezTo>
                <a:lnTo>
                  <a:pt x="511" y="129"/>
                </a:lnTo>
                <a:cubicBezTo>
                  <a:pt x="505" y="131"/>
                  <a:pt x="498" y="133"/>
                  <a:pt x="491" y="133"/>
                </a:cubicBezTo>
                <a:cubicBezTo>
                  <a:pt x="461" y="133"/>
                  <a:pt x="437" y="109"/>
                  <a:pt x="437" y="79"/>
                </a:cubicBezTo>
                <a:lnTo>
                  <a:pt x="437" y="23"/>
                </a:lnTo>
                <a:cubicBezTo>
                  <a:pt x="437" y="10"/>
                  <a:pt x="427" y="0"/>
                  <a:pt x="414" y="0"/>
                </a:cubicBezTo>
                <a:close/>
                <a:moveTo>
                  <a:pt x="414" y="8"/>
                </a:moveTo>
                <a:cubicBezTo>
                  <a:pt x="423" y="8"/>
                  <a:pt x="430" y="14"/>
                  <a:pt x="430" y="23"/>
                </a:cubicBezTo>
                <a:lnTo>
                  <a:pt x="430" y="79"/>
                </a:lnTo>
                <a:cubicBezTo>
                  <a:pt x="430" y="113"/>
                  <a:pt x="457" y="140"/>
                  <a:pt x="491" y="140"/>
                </a:cubicBezTo>
                <a:cubicBezTo>
                  <a:pt x="499" y="140"/>
                  <a:pt x="507" y="139"/>
                  <a:pt x="514" y="135"/>
                </a:cubicBezTo>
                <a:lnTo>
                  <a:pt x="515" y="135"/>
                </a:lnTo>
                <a:lnTo>
                  <a:pt x="524" y="131"/>
                </a:lnTo>
                <a:cubicBezTo>
                  <a:pt x="524" y="130"/>
                  <a:pt x="524" y="130"/>
                  <a:pt x="524" y="130"/>
                </a:cubicBezTo>
                <a:cubicBezTo>
                  <a:pt x="542" y="119"/>
                  <a:pt x="562" y="113"/>
                  <a:pt x="583" y="113"/>
                </a:cubicBezTo>
                <a:cubicBezTo>
                  <a:pt x="641" y="113"/>
                  <a:pt x="689" y="160"/>
                  <a:pt x="689" y="219"/>
                </a:cubicBezTo>
                <a:cubicBezTo>
                  <a:pt x="689" y="277"/>
                  <a:pt x="641" y="325"/>
                  <a:pt x="583" y="325"/>
                </a:cubicBezTo>
                <a:cubicBezTo>
                  <a:pt x="562" y="325"/>
                  <a:pt x="542" y="318"/>
                  <a:pt x="524" y="307"/>
                </a:cubicBezTo>
                <a:cubicBezTo>
                  <a:pt x="524" y="306"/>
                  <a:pt x="524" y="306"/>
                  <a:pt x="524" y="306"/>
                </a:cubicBezTo>
                <a:lnTo>
                  <a:pt x="517" y="303"/>
                </a:lnTo>
                <a:lnTo>
                  <a:pt x="516" y="303"/>
                </a:lnTo>
                <a:cubicBezTo>
                  <a:pt x="508" y="299"/>
                  <a:pt x="500" y="297"/>
                  <a:pt x="491" y="297"/>
                </a:cubicBezTo>
                <a:cubicBezTo>
                  <a:pt x="457" y="297"/>
                  <a:pt x="430" y="324"/>
                  <a:pt x="430" y="358"/>
                </a:cubicBezTo>
                <a:lnTo>
                  <a:pt x="430" y="414"/>
                </a:lnTo>
                <a:cubicBezTo>
                  <a:pt x="430" y="422"/>
                  <a:pt x="423" y="429"/>
                  <a:pt x="414" y="429"/>
                </a:cubicBezTo>
                <a:lnTo>
                  <a:pt x="23" y="429"/>
                </a:lnTo>
                <a:cubicBezTo>
                  <a:pt x="15" y="429"/>
                  <a:pt x="9" y="423"/>
                  <a:pt x="8" y="415"/>
                </a:cubicBezTo>
                <a:lnTo>
                  <a:pt x="8" y="414"/>
                </a:lnTo>
                <a:lnTo>
                  <a:pt x="8" y="358"/>
                </a:lnTo>
                <a:cubicBezTo>
                  <a:pt x="8" y="341"/>
                  <a:pt x="22" y="327"/>
                  <a:pt x="39" y="327"/>
                </a:cubicBezTo>
                <a:cubicBezTo>
                  <a:pt x="44" y="327"/>
                  <a:pt x="50" y="329"/>
                  <a:pt x="55" y="332"/>
                </a:cubicBezTo>
                <a:lnTo>
                  <a:pt x="56" y="332"/>
                </a:lnTo>
                <a:lnTo>
                  <a:pt x="62" y="336"/>
                </a:lnTo>
                <a:cubicBezTo>
                  <a:pt x="83" y="348"/>
                  <a:pt x="106" y="355"/>
                  <a:pt x="131" y="355"/>
                </a:cubicBezTo>
                <a:cubicBezTo>
                  <a:pt x="206" y="355"/>
                  <a:pt x="267" y="294"/>
                  <a:pt x="267" y="219"/>
                </a:cubicBezTo>
                <a:cubicBezTo>
                  <a:pt x="267" y="143"/>
                  <a:pt x="206" y="82"/>
                  <a:pt x="131" y="82"/>
                </a:cubicBezTo>
                <a:cubicBezTo>
                  <a:pt x="106" y="82"/>
                  <a:pt x="82" y="89"/>
                  <a:pt x="61" y="101"/>
                </a:cubicBezTo>
                <a:lnTo>
                  <a:pt x="55" y="105"/>
                </a:lnTo>
                <a:cubicBezTo>
                  <a:pt x="50" y="108"/>
                  <a:pt x="44" y="110"/>
                  <a:pt x="39" y="110"/>
                </a:cubicBezTo>
                <a:cubicBezTo>
                  <a:pt x="22" y="110"/>
                  <a:pt x="8" y="96"/>
                  <a:pt x="8" y="79"/>
                </a:cubicBezTo>
                <a:lnTo>
                  <a:pt x="8" y="23"/>
                </a:lnTo>
                <a:cubicBezTo>
                  <a:pt x="8" y="22"/>
                  <a:pt x="8" y="22"/>
                  <a:pt x="8" y="22"/>
                </a:cubicBezTo>
                <a:cubicBezTo>
                  <a:pt x="9" y="14"/>
                  <a:pt x="15" y="8"/>
                  <a:pt x="23" y="8"/>
                </a:cubicBezTo>
                <a:close/>
              </a:path>
            </a:pathLst>
          </a:custGeom>
          <a:solidFill>
            <a:srgbClr val="F711B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81" name="Freeform: Shape 7690"/>
          <p:cNvSpPr/>
          <p:nvPr/>
        </p:nvSpPr>
        <p:spPr>
          <a:xfrm rot="4800">
            <a:off x="4920617" y="2155379"/>
            <a:ext cx="2618054" cy="164240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437">
                <a:moveTo>
                  <a:pt x="414" y="0"/>
                </a:moveTo>
                <a:lnTo>
                  <a:pt x="23" y="0"/>
                </a:lnTo>
                <a:cubicBezTo>
                  <a:pt x="10" y="0"/>
                  <a:pt x="1" y="10"/>
                  <a:pt x="0" y="22"/>
                </a:cubicBezTo>
                <a:lnTo>
                  <a:pt x="0" y="23"/>
                </a:lnTo>
                <a:lnTo>
                  <a:pt x="0" y="79"/>
                </a:lnTo>
                <a:cubicBezTo>
                  <a:pt x="0" y="100"/>
                  <a:pt x="17" y="117"/>
                  <a:pt x="38" y="117"/>
                </a:cubicBezTo>
                <a:cubicBezTo>
                  <a:pt x="45" y="117"/>
                  <a:pt x="53" y="115"/>
                  <a:pt x="59" y="111"/>
                </a:cubicBezTo>
                <a:lnTo>
                  <a:pt x="64" y="108"/>
                </a:lnTo>
                <a:cubicBezTo>
                  <a:pt x="84" y="96"/>
                  <a:pt x="107" y="90"/>
                  <a:pt x="130" y="90"/>
                </a:cubicBezTo>
                <a:cubicBezTo>
                  <a:pt x="201" y="90"/>
                  <a:pt x="259" y="147"/>
                  <a:pt x="259" y="219"/>
                </a:cubicBezTo>
                <a:cubicBezTo>
                  <a:pt x="259" y="289"/>
                  <a:pt x="201" y="347"/>
                  <a:pt x="130" y="347"/>
                </a:cubicBezTo>
                <a:cubicBezTo>
                  <a:pt x="107" y="347"/>
                  <a:pt x="85" y="341"/>
                  <a:pt x="65" y="330"/>
                </a:cubicBezTo>
                <a:lnTo>
                  <a:pt x="59" y="326"/>
                </a:lnTo>
                <a:cubicBezTo>
                  <a:pt x="53" y="322"/>
                  <a:pt x="45" y="320"/>
                  <a:pt x="38" y="320"/>
                </a:cubicBezTo>
                <a:cubicBezTo>
                  <a:pt x="17" y="320"/>
                  <a:pt x="0" y="337"/>
                  <a:pt x="0" y="358"/>
                </a:cubicBezTo>
                <a:lnTo>
                  <a:pt x="0" y="414"/>
                </a:lnTo>
                <a:lnTo>
                  <a:pt x="0" y="415"/>
                </a:lnTo>
                <a:cubicBezTo>
                  <a:pt x="1" y="427"/>
                  <a:pt x="10" y="437"/>
                  <a:pt x="23" y="437"/>
                </a:cubicBezTo>
                <a:lnTo>
                  <a:pt x="414" y="437"/>
                </a:lnTo>
                <a:cubicBezTo>
                  <a:pt x="426" y="437"/>
                  <a:pt x="437" y="427"/>
                  <a:pt x="437" y="414"/>
                </a:cubicBezTo>
                <a:lnTo>
                  <a:pt x="437" y="358"/>
                </a:lnTo>
                <a:cubicBezTo>
                  <a:pt x="437" y="328"/>
                  <a:pt x="461" y="304"/>
                  <a:pt x="490" y="304"/>
                </a:cubicBezTo>
                <a:cubicBezTo>
                  <a:pt x="498" y="304"/>
                  <a:pt x="505" y="306"/>
                  <a:pt x="513" y="309"/>
                </a:cubicBezTo>
                <a:lnTo>
                  <a:pt x="519" y="313"/>
                </a:lnTo>
                <a:cubicBezTo>
                  <a:pt x="538" y="325"/>
                  <a:pt x="560" y="332"/>
                  <a:pt x="582" y="332"/>
                </a:cubicBezTo>
                <a:cubicBezTo>
                  <a:pt x="645" y="332"/>
                  <a:pt x="696" y="281"/>
                  <a:pt x="696" y="219"/>
                </a:cubicBezTo>
                <a:cubicBezTo>
                  <a:pt x="696" y="156"/>
                  <a:pt x="645" y="105"/>
                  <a:pt x="582" y="105"/>
                </a:cubicBezTo>
                <a:cubicBezTo>
                  <a:pt x="560" y="105"/>
                  <a:pt x="538" y="112"/>
                  <a:pt x="519" y="124"/>
                </a:cubicBezTo>
                <a:lnTo>
                  <a:pt x="511" y="129"/>
                </a:lnTo>
                <a:cubicBezTo>
                  <a:pt x="504" y="131"/>
                  <a:pt x="497" y="133"/>
                  <a:pt x="490" y="133"/>
                </a:cubicBezTo>
                <a:cubicBezTo>
                  <a:pt x="461" y="133"/>
                  <a:pt x="437" y="109"/>
                  <a:pt x="437" y="79"/>
                </a:cubicBezTo>
                <a:lnTo>
                  <a:pt x="437" y="23"/>
                </a:lnTo>
                <a:cubicBezTo>
                  <a:pt x="437" y="10"/>
                  <a:pt x="426" y="0"/>
                  <a:pt x="414" y="0"/>
                </a:cubicBezTo>
                <a:close/>
                <a:moveTo>
                  <a:pt x="414" y="8"/>
                </a:moveTo>
                <a:cubicBezTo>
                  <a:pt x="422" y="8"/>
                  <a:pt x="429" y="14"/>
                  <a:pt x="429" y="23"/>
                </a:cubicBezTo>
                <a:lnTo>
                  <a:pt x="429" y="79"/>
                </a:lnTo>
                <a:cubicBezTo>
                  <a:pt x="429" y="113"/>
                  <a:pt x="457" y="140"/>
                  <a:pt x="490" y="140"/>
                </a:cubicBezTo>
                <a:cubicBezTo>
                  <a:pt x="498" y="140"/>
                  <a:pt x="506" y="139"/>
                  <a:pt x="514" y="135"/>
                </a:cubicBezTo>
                <a:lnTo>
                  <a:pt x="523" y="131"/>
                </a:lnTo>
                <a:cubicBezTo>
                  <a:pt x="523" y="130"/>
                  <a:pt x="523" y="130"/>
                  <a:pt x="523" y="130"/>
                </a:cubicBezTo>
                <a:cubicBezTo>
                  <a:pt x="541" y="119"/>
                  <a:pt x="561" y="113"/>
                  <a:pt x="582" y="113"/>
                </a:cubicBezTo>
                <a:cubicBezTo>
                  <a:pt x="641" y="113"/>
                  <a:pt x="688" y="160"/>
                  <a:pt x="688" y="219"/>
                </a:cubicBezTo>
                <a:cubicBezTo>
                  <a:pt x="688" y="277"/>
                  <a:pt x="641" y="325"/>
                  <a:pt x="582" y="325"/>
                </a:cubicBezTo>
                <a:cubicBezTo>
                  <a:pt x="561" y="325"/>
                  <a:pt x="541" y="318"/>
                  <a:pt x="524" y="307"/>
                </a:cubicBezTo>
                <a:cubicBezTo>
                  <a:pt x="523" y="306"/>
                  <a:pt x="523" y="306"/>
                  <a:pt x="523" y="306"/>
                </a:cubicBezTo>
                <a:lnTo>
                  <a:pt x="516" y="303"/>
                </a:lnTo>
                <a:cubicBezTo>
                  <a:pt x="508" y="299"/>
                  <a:pt x="499" y="297"/>
                  <a:pt x="490" y="297"/>
                </a:cubicBezTo>
                <a:cubicBezTo>
                  <a:pt x="457" y="297"/>
                  <a:pt x="429" y="324"/>
                  <a:pt x="429" y="358"/>
                </a:cubicBezTo>
                <a:lnTo>
                  <a:pt x="429" y="414"/>
                </a:lnTo>
                <a:cubicBezTo>
                  <a:pt x="429" y="422"/>
                  <a:pt x="422" y="429"/>
                  <a:pt x="414" y="429"/>
                </a:cubicBezTo>
                <a:lnTo>
                  <a:pt x="23" y="429"/>
                </a:lnTo>
                <a:cubicBezTo>
                  <a:pt x="15" y="429"/>
                  <a:pt x="8" y="423"/>
                  <a:pt x="7" y="415"/>
                </a:cubicBezTo>
                <a:lnTo>
                  <a:pt x="7" y="414"/>
                </a:lnTo>
                <a:lnTo>
                  <a:pt x="7" y="358"/>
                </a:lnTo>
                <a:cubicBezTo>
                  <a:pt x="7" y="341"/>
                  <a:pt x="21" y="327"/>
                  <a:pt x="38" y="327"/>
                </a:cubicBezTo>
                <a:cubicBezTo>
                  <a:pt x="44" y="327"/>
                  <a:pt x="50" y="329"/>
                  <a:pt x="55" y="332"/>
                </a:cubicBezTo>
                <a:lnTo>
                  <a:pt x="62" y="336"/>
                </a:lnTo>
                <a:cubicBezTo>
                  <a:pt x="82" y="348"/>
                  <a:pt x="106" y="355"/>
                  <a:pt x="130" y="355"/>
                </a:cubicBezTo>
                <a:cubicBezTo>
                  <a:pt x="205" y="355"/>
                  <a:pt x="266" y="294"/>
                  <a:pt x="266" y="219"/>
                </a:cubicBezTo>
                <a:cubicBezTo>
                  <a:pt x="266" y="143"/>
                  <a:pt x="205" y="82"/>
                  <a:pt x="130" y="82"/>
                </a:cubicBezTo>
                <a:cubicBezTo>
                  <a:pt x="106" y="82"/>
                  <a:pt x="82" y="89"/>
                  <a:pt x="60" y="101"/>
                </a:cubicBezTo>
                <a:lnTo>
                  <a:pt x="55" y="105"/>
                </a:lnTo>
                <a:cubicBezTo>
                  <a:pt x="50" y="108"/>
                  <a:pt x="44" y="110"/>
                  <a:pt x="38" y="110"/>
                </a:cubicBezTo>
                <a:cubicBezTo>
                  <a:pt x="21" y="110"/>
                  <a:pt x="7" y="96"/>
                  <a:pt x="7" y="79"/>
                </a:cubicBezTo>
                <a:lnTo>
                  <a:pt x="7" y="23"/>
                </a:lnTo>
                <a:cubicBezTo>
                  <a:pt x="7" y="22"/>
                  <a:pt x="7" y="22"/>
                  <a:pt x="7" y="22"/>
                </a:cubicBezTo>
                <a:cubicBezTo>
                  <a:pt x="8" y="14"/>
                  <a:pt x="15" y="8"/>
                  <a:pt x="23" y="8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82" name="Freeform: Shape 7691"/>
          <p:cNvSpPr/>
          <p:nvPr/>
        </p:nvSpPr>
        <p:spPr>
          <a:xfrm rot="4800">
            <a:off x="3218843" y="2160130"/>
            <a:ext cx="2618054" cy="164240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437">
                <a:moveTo>
                  <a:pt x="414" y="0"/>
                </a:moveTo>
                <a:lnTo>
                  <a:pt x="23" y="0"/>
                </a:lnTo>
                <a:cubicBezTo>
                  <a:pt x="11" y="0"/>
                  <a:pt x="1" y="10"/>
                  <a:pt x="0" y="22"/>
                </a:cubicBezTo>
                <a:lnTo>
                  <a:pt x="0" y="23"/>
                </a:lnTo>
                <a:lnTo>
                  <a:pt x="0" y="79"/>
                </a:lnTo>
                <a:cubicBezTo>
                  <a:pt x="0" y="100"/>
                  <a:pt x="18" y="117"/>
                  <a:pt x="38" y="117"/>
                </a:cubicBezTo>
                <a:cubicBezTo>
                  <a:pt x="46" y="117"/>
                  <a:pt x="53" y="115"/>
                  <a:pt x="59" y="111"/>
                </a:cubicBezTo>
                <a:lnTo>
                  <a:pt x="65" y="108"/>
                </a:lnTo>
                <a:cubicBezTo>
                  <a:pt x="85" y="96"/>
                  <a:pt x="107" y="90"/>
                  <a:pt x="131" y="90"/>
                </a:cubicBezTo>
                <a:cubicBezTo>
                  <a:pt x="201" y="90"/>
                  <a:pt x="260" y="147"/>
                  <a:pt x="260" y="219"/>
                </a:cubicBezTo>
                <a:cubicBezTo>
                  <a:pt x="260" y="289"/>
                  <a:pt x="201" y="347"/>
                  <a:pt x="131" y="347"/>
                </a:cubicBezTo>
                <a:cubicBezTo>
                  <a:pt x="108" y="347"/>
                  <a:pt x="85" y="341"/>
                  <a:pt x="66" y="330"/>
                </a:cubicBezTo>
                <a:lnTo>
                  <a:pt x="59" y="326"/>
                </a:lnTo>
                <a:cubicBezTo>
                  <a:pt x="53" y="322"/>
                  <a:pt x="46" y="320"/>
                  <a:pt x="38" y="320"/>
                </a:cubicBezTo>
                <a:cubicBezTo>
                  <a:pt x="18" y="320"/>
                  <a:pt x="0" y="337"/>
                  <a:pt x="0" y="358"/>
                </a:cubicBezTo>
                <a:lnTo>
                  <a:pt x="0" y="414"/>
                </a:lnTo>
                <a:lnTo>
                  <a:pt x="0" y="415"/>
                </a:lnTo>
                <a:cubicBezTo>
                  <a:pt x="1" y="427"/>
                  <a:pt x="11" y="437"/>
                  <a:pt x="23" y="437"/>
                </a:cubicBezTo>
                <a:lnTo>
                  <a:pt x="414" y="437"/>
                </a:lnTo>
                <a:cubicBezTo>
                  <a:pt x="427" y="437"/>
                  <a:pt x="437" y="427"/>
                  <a:pt x="437" y="414"/>
                </a:cubicBezTo>
                <a:lnTo>
                  <a:pt x="437" y="358"/>
                </a:lnTo>
                <a:cubicBezTo>
                  <a:pt x="437" y="328"/>
                  <a:pt x="461" y="304"/>
                  <a:pt x="491" y="304"/>
                </a:cubicBezTo>
                <a:cubicBezTo>
                  <a:pt x="498" y="304"/>
                  <a:pt x="506" y="306"/>
                  <a:pt x="513" y="309"/>
                </a:cubicBezTo>
                <a:lnTo>
                  <a:pt x="520" y="313"/>
                </a:lnTo>
                <a:cubicBezTo>
                  <a:pt x="539" y="325"/>
                  <a:pt x="560" y="332"/>
                  <a:pt x="583" y="332"/>
                </a:cubicBezTo>
                <a:cubicBezTo>
                  <a:pt x="645" y="332"/>
                  <a:pt x="696" y="281"/>
                  <a:pt x="696" y="219"/>
                </a:cubicBezTo>
                <a:cubicBezTo>
                  <a:pt x="696" y="156"/>
                  <a:pt x="645" y="105"/>
                  <a:pt x="583" y="105"/>
                </a:cubicBezTo>
                <a:cubicBezTo>
                  <a:pt x="560" y="105"/>
                  <a:pt x="539" y="112"/>
                  <a:pt x="520" y="124"/>
                </a:cubicBezTo>
                <a:lnTo>
                  <a:pt x="511" y="129"/>
                </a:lnTo>
                <a:cubicBezTo>
                  <a:pt x="505" y="131"/>
                  <a:pt x="497" y="133"/>
                  <a:pt x="491" y="133"/>
                </a:cubicBezTo>
                <a:cubicBezTo>
                  <a:pt x="461" y="133"/>
                  <a:pt x="437" y="109"/>
                  <a:pt x="437" y="79"/>
                </a:cubicBezTo>
                <a:lnTo>
                  <a:pt x="437" y="23"/>
                </a:lnTo>
                <a:cubicBezTo>
                  <a:pt x="437" y="10"/>
                  <a:pt x="427" y="0"/>
                  <a:pt x="414" y="0"/>
                </a:cubicBezTo>
                <a:close/>
                <a:moveTo>
                  <a:pt x="414" y="8"/>
                </a:moveTo>
                <a:cubicBezTo>
                  <a:pt x="423" y="8"/>
                  <a:pt x="429" y="14"/>
                  <a:pt x="429" y="23"/>
                </a:cubicBezTo>
                <a:lnTo>
                  <a:pt x="429" y="79"/>
                </a:lnTo>
                <a:cubicBezTo>
                  <a:pt x="430" y="113"/>
                  <a:pt x="457" y="140"/>
                  <a:pt x="491" y="140"/>
                </a:cubicBezTo>
                <a:cubicBezTo>
                  <a:pt x="499" y="140"/>
                  <a:pt x="506" y="139"/>
                  <a:pt x="514" y="135"/>
                </a:cubicBezTo>
                <a:lnTo>
                  <a:pt x="523" y="131"/>
                </a:lnTo>
                <a:cubicBezTo>
                  <a:pt x="523" y="130"/>
                  <a:pt x="524" y="130"/>
                  <a:pt x="524" y="130"/>
                </a:cubicBezTo>
                <a:cubicBezTo>
                  <a:pt x="542" y="119"/>
                  <a:pt x="562" y="113"/>
                  <a:pt x="583" y="113"/>
                </a:cubicBezTo>
                <a:cubicBezTo>
                  <a:pt x="641" y="113"/>
                  <a:pt x="689" y="160"/>
                  <a:pt x="689" y="219"/>
                </a:cubicBezTo>
                <a:cubicBezTo>
                  <a:pt x="689" y="277"/>
                  <a:pt x="641" y="325"/>
                  <a:pt x="583" y="325"/>
                </a:cubicBezTo>
                <a:cubicBezTo>
                  <a:pt x="562" y="325"/>
                  <a:pt x="542" y="318"/>
                  <a:pt x="524" y="307"/>
                </a:cubicBezTo>
                <a:cubicBezTo>
                  <a:pt x="524" y="306"/>
                  <a:pt x="523" y="306"/>
                  <a:pt x="523" y="306"/>
                </a:cubicBezTo>
                <a:lnTo>
                  <a:pt x="517" y="303"/>
                </a:lnTo>
                <a:lnTo>
                  <a:pt x="516" y="303"/>
                </a:lnTo>
                <a:cubicBezTo>
                  <a:pt x="508" y="299"/>
                  <a:pt x="500" y="297"/>
                  <a:pt x="491" y="297"/>
                </a:cubicBezTo>
                <a:cubicBezTo>
                  <a:pt x="457" y="297"/>
                  <a:pt x="430" y="324"/>
                  <a:pt x="429" y="358"/>
                </a:cubicBezTo>
                <a:lnTo>
                  <a:pt x="429" y="414"/>
                </a:lnTo>
                <a:cubicBezTo>
                  <a:pt x="429" y="422"/>
                  <a:pt x="423" y="429"/>
                  <a:pt x="414" y="429"/>
                </a:cubicBezTo>
                <a:lnTo>
                  <a:pt x="23" y="429"/>
                </a:lnTo>
                <a:cubicBezTo>
                  <a:pt x="15" y="429"/>
                  <a:pt x="9" y="423"/>
                  <a:pt x="8" y="415"/>
                </a:cubicBezTo>
                <a:lnTo>
                  <a:pt x="8" y="414"/>
                </a:lnTo>
                <a:lnTo>
                  <a:pt x="8" y="358"/>
                </a:lnTo>
                <a:cubicBezTo>
                  <a:pt x="8" y="341"/>
                  <a:pt x="22" y="327"/>
                  <a:pt x="38" y="327"/>
                </a:cubicBezTo>
                <a:cubicBezTo>
                  <a:pt x="44" y="327"/>
                  <a:pt x="50" y="329"/>
                  <a:pt x="55" y="332"/>
                </a:cubicBezTo>
                <a:lnTo>
                  <a:pt x="62" y="336"/>
                </a:lnTo>
                <a:cubicBezTo>
                  <a:pt x="83" y="348"/>
                  <a:pt x="106" y="355"/>
                  <a:pt x="131" y="355"/>
                </a:cubicBezTo>
                <a:cubicBezTo>
                  <a:pt x="206" y="355"/>
                  <a:pt x="267" y="294"/>
                  <a:pt x="267" y="219"/>
                </a:cubicBezTo>
                <a:cubicBezTo>
                  <a:pt x="267" y="143"/>
                  <a:pt x="206" y="82"/>
                  <a:pt x="131" y="82"/>
                </a:cubicBezTo>
                <a:cubicBezTo>
                  <a:pt x="106" y="82"/>
                  <a:pt x="82" y="89"/>
                  <a:pt x="61" y="101"/>
                </a:cubicBezTo>
                <a:lnTo>
                  <a:pt x="55" y="105"/>
                </a:lnTo>
                <a:cubicBezTo>
                  <a:pt x="50" y="108"/>
                  <a:pt x="44" y="110"/>
                  <a:pt x="38" y="110"/>
                </a:cubicBezTo>
                <a:cubicBezTo>
                  <a:pt x="22" y="110"/>
                  <a:pt x="8" y="96"/>
                  <a:pt x="8" y="79"/>
                </a:cubicBezTo>
                <a:lnTo>
                  <a:pt x="8" y="23"/>
                </a:lnTo>
                <a:cubicBezTo>
                  <a:pt x="8" y="22"/>
                  <a:pt x="8" y="22"/>
                  <a:pt x="8" y="22"/>
                </a:cubicBezTo>
                <a:cubicBezTo>
                  <a:pt x="9" y="14"/>
                  <a:pt x="15" y="8"/>
                  <a:pt x="23" y="8"/>
                </a:cubicBezTo>
                <a:close/>
              </a:path>
            </a:pathLst>
          </a:custGeom>
          <a:solidFill>
            <a:srgbClr val="00B0F0"/>
          </a:solidFill>
          <a:ln cap="flat">
            <a:solidFill>
              <a:schemeClr val="accent1">
                <a:lumMod val="50000"/>
              </a:schemeClr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7576707" y="5251779"/>
            <a:ext cx="1294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YOUR TITLE</a:t>
            </a:r>
          </a:p>
        </p:txBody>
      </p:sp>
      <p:sp>
        <p:nvSpPr>
          <p:cNvPr id="85" name="Rectangle 32"/>
          <p:cNvSpPr>
            <a:spLocks/>
          </p:cNvSpPr>
          <p:nvPr/>
        </p:nvSpPr>
        <p:spPr bwMode="auto">
          <a:xfrm>
            <a:off x="2856993" y="374587"/>
            <a:ext cx="64504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s-ES" sz="4000" b="1" spc="150" dirty="0" smtClean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CANALES DE DIFUSIÓN </a:t>
            </a:r>
            <a:endParaRPr lang="en-US" sz="4000" b="1" spc="150" dirty="0">
              <a:solidFill>
                <a:schemeClr val="accent2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sp>
        <p:nvSpPr>
          <p:cNvPr id="86" name="TextBox 33"/>
          <p:cNvSpPr txBox="1"/>
          <p:nvPr/>
        </p:nvSpPr>
        <p:spPr>
          <a:xfrm>
            <a:off x="4815222" y="1038079"/>
            <a:ext cx="2534027" cy="43858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25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REDES SOCIALES </a:t>
            </a:r>
            <a:endParaRPr lang="en-US" sz="225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6" name="Freeform: Shape 7221"/>
          <p:cNvSpPr/>
          <p:nvPr/>
        </p:nvSpPr>
        <p:spPr>
          <a:xfrm rot="4800">
            <a:off x="5482318" y="5021590"/>
            <a:ext cx="1736636" cy="54010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6" h="104">
                <a:moveTo>
                  <a:pt x="0" y="104"/>
                </a:moveTo>
                <a:lnTo>
                  <a:pt x="406" y="104"/>
                </a:lnTo>
                <a:lnTo>
                  <a:pt x="4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" name="TextBox 487"/>
          <p:cNvSpPr txBox="1"/>
          <p:nvPr/>
        </p:nvSpPr>
        <p:spPr>
          <a:xfrm>
            <a:off x="5541518" y="5137752"/>
            <a:ext cx="166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FACEBOOK</a:t>
            </a:r>
            <a:endParaRPr lang="en-US" sz="14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8" name="Freeform: Shape 7221"/>
          <p:cNvSpPr/>
          <p:nvPr/>
        </p:nvSpPr>
        <p:spPr>
          <a:xfrm rot="4800">
            <a:off x="7355859" y="5027161"/>
            <a:ext cx="1882332" cy="54562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6" h="104">
                <a:moveTo>
                  <a:pt x="0" y="104"/>
                </a:moveTo>
                <a:lnTo>
                  <a:pt x="406" y="104"/>
                </a:lnTo>
                <a:lnTo>
                  <a:pt x="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711B0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9" name="TextBox 487"/>
          <p:cNvSpPr txBox="1"/>
          <p:nvPr/>
        </p:nvSpPr>
        <p:spPr>
          <a:xfrm>
            <a:off x="2970169" y="5156526"/>
            <a:ext cx="229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Roboto" charset="0"/>
                <a:ea typeface="Roboto" charset="0"/>
                <a:cs typeface="Roboto" charset="0"/>
              </a:rPr>
              <a:t>TWITTER</a:t>
            </a:r>
            <a:endParaRPr lang="en-US" sz="1400" b="1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04" name="TextBox 487"/>
          <p:cNvSpPr txBox="1"/>
          <p:nvPr/>
        </p:nvSpPr>
        <p:spPr>
          <a:xfrm>
            <a:off x="7135945" y="5142513"/>
            <a:ext cx="229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INSTAGRAM </a:t>
            </a:r>
            <a:endParaRPr lang="en-US" sz="14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05" name="Imagen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87" y="5984750"/>
            <a:ext cx="4370172" cy="7789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38" y="2761978"/>
            <a:ext cx="466672" cy="4666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45" y="2742164"/>
            <a:ext cx="468833" cy="4688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53" y="2761978"/>
            <a:ext cx="409383" cy="40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589</Words>
  <Application>Microsoft Office PowerPoint</Application>
  <PresentationFormat>Panorámica</PresentationFormat>
  <Paragraphs>92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Arial Unicode MS</vt:lpstr>
      <vt:lpstr>Bebas Neue</vt:lpstr>
      <vt:lpstr>Calibri</vt:lpstr>
      <vt:lpstr>Calibri Light</vt:lpstr>
      <vt:lpstr>Gill Sans</vt:lpstr>
      <vt:lpstr>Helvetica</vt:lpstr>
      <vt:lpstr>Lato</vt:lpstr>
      <vt:lpstr>Lato Light</vt:lpstr>
      <vt:lpstr>Roboto</vt:lpstr>
      <vt:lpstr>Roboto Bk</vt:lpstr>
      <vt:lpstr>Roboto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</cp:lastModifiedBy>
  <cp:revision>207</cp:revision>
  <cp:lastPrinted>2019-07-30T22:40:16Z</cp:lastPrinted>
  <dcterms:created xsi:type="dcterms:W3CDTF">2019-05-28T19:57:24Z</dcterms:created>
  <dcterms:modified xsi:type="dcterms:W3CDTF">2022-06-28T18:40:49Z</dcterms:modified>
</cp:coreProperties>
</file>