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70" r:id="rId6"/>
    <p:sldId id="272" r:id="rId7"/>
    <p:sldId id="273" r:id="rId8"/>
    <p:sldId id="274" r:id="rId9"/>
    <p:sldId id="275" r:id="rId10"/>
    <p:sldId id="278" r:id="rId11"/>
    <p:sldId id="277" r:id="rId12"/>
    <p:sldId id="286" r:id="rId13"/>
    <p:sldId id="276" r:id="rId14"/>
    <p:sldId id="279" r:id="rId15"/>
    <p:sldId id="280" r:id="rId16"/>
    <p:sldId id="281" r:id="rId17"/>
    <p:sldId id="282" r:id="rId18"/>
    <p:sldId id="283" r:id="rId19"/>
    <p:sldId id="284" r:id="rId20"/>
    <p:sldId id="26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o Marcelo Uzcategui Carvajal" initials="AMUC" lastIdx="0" clrIdx="0">
    <p:extLst>
      <p:ext uri="{19B8F6BF-5375-455C-9EA6-DF929625EA0E}">
        <p15:presenceInfo xmlns:p15="http://schemas.microsoft.com/office/powerpoint/2012/main" userId="Alejandro Marcelo Uzcategui Carvaj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3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99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91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16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40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22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88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75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1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98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59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04D9-F22B-4E1D-B796-BF3BA3A48701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A846-47B7-4FD7-8DEE-08829870C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19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emf"/><Relationship Id="rId7" Type="http://schemas.openxmlformats.org/officeDocument/2006/relationships/image" Target="../media/image3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emf"/><Relationship Id="rId7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emf"/><Relationship Id="rId7" Type="http://schemas.openxmlformats.org/officeDocument/2006/relationships/image" Target="../media/image1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emf"/><Relationship Id="rId7" Type="http://schemas.openxmlformats.org/officeDocument/2006/relationships/image" Target="../media/image2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emf"/><Relationship Id="rId7" Type="http://schemas.openxmlformats.org/officeDocument/2006/relationships/image" Target="../media/image3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5" y="1989666"/>
            <a:ext cx="9256889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6" name="Título 7"/>
          <p:cNvSpPr>
            <a:spLocks noGrp="1"/>
          </p:cNvSpPr>
          <p:nvPr>
            <p:ph type="title"/>
          </p:nvPr>
        </p:nvSpPr>
        <p:spPr>
          <a:xfrm>
            <a:off x="708213" y="112803"/>
            <a:ext cx="10515600" cy="920335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RECUPERACIÓN DE ESPACIO PÚBLICO Y FERIA DE REACTIVACIÓN DE CENTRO DE COMERCIO</a:t>
            </a:r>
            <a:endParaRPr lang="es-EC" sz="22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1364958"/>
            <a:ext cx="4105745" cy="189377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16" y="1359963"/>
            <a:ext cx="3237436" cy="189877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0" y="4019490"/>
            <a:ext cx="4386213" cy="198399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01" y="4019490"/>
            <a:ext cx="4261623" cy="196567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57" y="1364958"/>
            <a:ext cx="3366711" cy="18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710105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11" name="Título 7"/>
          <p:cNvSpPr txBox="1">
            <a:spLocks/>
          </p:cNvSpPr>
          <p:nvPr/>
        </p:nvSpPr>
        <p:spPr>
          <a:xfrm>
            <a:off x="708213" y="112803"/>
            <a:ext cx="10515600" cy="920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COORDINACIÓN INTERINSTITUCIONAL PARA INTERVENCIÓN EN SECTORES CONFLICTIVOS-MATRIZ DE CORRESPONSABILIDADES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C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8653" y="1486528"/>
            <a:ext cx="5383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DOMINGO, 30 DE ENERO DE 2022</a:t>
            </a:r>
          </a:p>
          <a:p>
            <a:endParaRPr lang="es-ES" dirty="0" smtClean="0"/>
          </a:p>
          <a:p>
            <a:pPr algn="just"/>
            <a:r>
              <a:rPr lang="es-ES" sz="2000" dirty="0" smtClean="0"/>
              <a:t>Se realiza una reunión con la participación de los Integrantes del Comité de Seguridad y representantes de varias organizaciones sociales, con la finalidad de solventar las inquietudes planteadas, para lo cual se genera una Matriz de Corresponsabilidad.</a:t>
            </a:r>
            <a:endParaRPr lang="es-ES" sz="2000" dirty="0"/>
          </a:p>
          <a:p>
            <a:pPr algn="just"/>
            <a:endParaRPr lang="es-EC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630" y="1173354"/>
            <a:ext cx="3318019" cy="23117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875" y="2964556"/>
            <a:ext cx="3329511" cy="2128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1397" y="4463853"/>
            <a:ext cx="3206927" cy="19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710105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11" name="Título 7"/>
          <p:cNvSpPr txBox="1">
            <a:spLocks/>
          </p:cNvSpPr>
          <p:nvPr/>
        </p:nvSpPr>
        <p:spPr>
          <a:xfrm>
            <a:off x="708213" y="299383"/>
            <a:ext cx="10515600" cy="920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24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Respuesta al Oficio </a:t>
            </a:r>
            <a:r>
              <a:rPr lang="es-ES" sz="24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GADDMQ-DC-SB-2022-0030-O suscrito por el Sr </a:t>
            </a:r>
            <a:r>
              <a:rPr lang="es-ES" sz="24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José Neptalí Paredes </a:t>
            </a:r>
            <a:r>
              <a:rPr lang="es-ES" sz="24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Paredes</a:t>
            </a:r>
            <a:r>
              <a:rPr lang="es-ES" sz="24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realizo las siguientes acciones</a:t>
            </a:r>
            <a:r>
              <a:rPr lang="es-ES" sz="2400" b="1" dirty="0" smtClean="0">
                <a:solidFill>
                  <a:schemeClr val="accent5"/>
                </a:solidFill>
              </a:rPr>
              <a:t>:</a:t>
            </a:r>
            <a:r>
              <a:rPr lang="es-ES" sz="2400" b="1" dirty="0" smtClean="0">
                <a:solidFill>
                  <a:schemeClr val="accent5"/>
                </a:solidFill>
              </a:rPr>
              <a:t/>
            </a:r>
            <a:br>
              <a:rPr lang="es-ES" sz="2400" b="1" dirty="0" smtClean="0">
                <a:solidFill>
                  <a:schemeClr val="accent5"/>
                </a:solidFill>
              </a:rPr>
            </a:br>
            <a:endParaRPr lang="es-EC" sz="2400" b="1" dirty="0">
              <a:solidFill>
                <a:schemeClr val="accent5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8653" y="1486528"/>
            <a:ext cx="53834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JUEVES, 23 </a:t>
            </a:r>
            <a:r>
              <a:rPr lang="es-ES" b="1" dirty="0" smtClean="0"/>
              <a:t>DE </a:t>
            </a:r>
            <a:r>
              <a:rPr lang="es-ES" b="1" dirty="0" smtClean="0"/>
              <a:t>FEBRERO </a:t>
            </a:r>
            <a:r>
              <a:rPr lang="es-ES" b="1" dirty="0" smtClean="0"/>
              <a:t>DE 2022</a:t>
            </a:r>
          </a:p>
          <a:p>
            <a:endParaRPr lang="es-ES" dirty="0" smtClean="0"/>
          </a:p>
          <a:p>
            <a:pPr algn="just"/>
            <a:r>
              <a:rPr lang="es-ES" sz="2000" dirty="0" smtClean="0"/>
              <a:t>Se </a:t>
            </a:r>
            <a:r>
              <a:rPr lang="es-ES" sz="2000" dirty="0" smtClean="0"/>
              <a:t>pone en contacto mediante llamada telefónica en la cual se le informa las actividades y se coordina la reunión para el día Jueves 17 de marzo de 2022 en las instalaciones del Cabildo del Comité del Pueblo.</a:t>
            </a:r>
          </a:p>
          <a:p>
            <a:pPr algn="just"/>
            <a:endParaRPr lang="es-EC" sz="2000" dirty="0"/>
          </a:p>
          <a:p>
            <a:pPr algn="just"/>
            <a:r>
              <a:rPr lang="es-EC" sz="2000" dirty="0" smtClean="0"/>
              <a:t>El pedido se basa en la presentación de una propuesta de seguridad para coordinar con el municipio acciones conjuntas y analizar si es aplicable esta propuesta a nuestro Plan de Acción.</a:t>
            </a:r>
            <a:endParaRPr lang="es-ES" sz="2000" dirty="0"/>
          </a:p>
          <a:p>
            <a:pPr algn="just"/>
            <a:endParaRPr lang="es-EC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2015" t="19321" r="35071" b="12198"/>
          <a:stretch/>
        </p:blipFill>
        <p:spPr>
          <a:xfrm>
            <a:off x="6232801" y="1436757"/>
            <a:ext cx="5242400" cy="3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1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298405" y="399521"/>
            <a:ext cx="11586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ADMINSTRACIÓN CALDERÓN-SIERRA HERMOSA</a:t>
            </a:r>
            <a:endParaRPr lang="es-EC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10343" y="1267097"/>
            <a:ext cx="795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CONFORMACIÓN COMITÉ DE SEGURIDAD: JUEVES, 04 DE MARZO DE 2021</a:t>
            </a:r>
            <a:endParaRPr lang="es-EC" sz="2000" b="1" dirty="0">
              <a:solidFill>
                <a:srgbClr val="0070C0"/>
              </a:solidFill>
            </a:endParaRPr>
          </a:p>
        </p:txBody>
      </p:sp>
      <p:pic>
        <p:nvPicPr>
          <p:cNvPr id="12" name="image5.jpeg" descr="C:\Users\USER\Downloads\WhatsApp Image 2022-01-25 at 12.24.5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4692" y="2032907"/>
            <a:ext cx="4077834" cy="4071382"/>
          </a:xfrm>
          <a:prstGeom prst="rect">
            <a:avLst/>
          </a:prstGeom>
        </p:spPr>
      </p:pic>
      <p:pic>
        <p:nvPicPr>
          <p:cNvPr id="13" name="image4.jpeg"/>
          <p:cNvPicPr/>
          <p:nvPr/>
        </p:nvPicPr>
        <p:blipFill rotWithShape="1">
          <a:blip r:embed="rId5" cstate="print"/>
          <a:srcRect r="49697"/>
          <a:stretch/>
        </p:blipFill>
        <p:spPr>
          <a:xfrm>
            <a:off x="5660154" y="2195121"/>
            <a:ext cx="3405467" cy="1990856"/>
          </a:xfrm>
          <a:prstGeom prst="rect">
            <a:avLst/>
          </a:prstGeom>
        </p:spPr>
      </p:pic>
      <p:pic>
        <p:nvPicPr>
          <p:cNvPr id="16" name="image4.jpeg"/>
          <p:cNvPicPr/>
          <p:nvPr/>
        </p:nvPicPr>
        <p:blipFill rotWithShape="1">
          <a:blip r:embed="rId5" cstate="print"/>
          <a:srcRect l="50625" t="-1354"/>
          <a:stretch/>
        </p:blipFill>
        <p:spPr>
          <a:xfrm>
            <a:off x="8420979" y="3898036"/>
            <a:ext cx="3154162" cy="20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270" y="452544"/>
            <a:ext cx="4644256" cy="1836684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COORDINACIÓN Y EJECUCIÓN CAPACITACIONES A LOS INTEGRANTES DE LOS COMITÉS DE SEGURIDAD.</a:t>
            </a:r>
            <a:endParaRPr lang="es-EC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6.jpeg" descr="C:\Users\rcuasapaz\AppData\Local\Microsoft\Windows\Temporary Internet Files\Content.MSO\77B7FE02.t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7036" y="2610125"/>
            <a:ext cx="2837634" cy="25405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280216" y="709166"/>
            <a:ext cx="396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INSPECCIÓN</a:t>
            </a:r>
            <a:r>
              <a:rPr lang="es-ES" sz="2000" b="1" spc="-1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000" b="1" spc="-2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ESPACIOS</a:t>
            </a:r>
            <a:r>
              <a:rPr lang="es-ES" sz="2000" b="1" spc="-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PÚBLICOS</a:t>
            </a:r>
            <a:r>
              <a:rPr lang="es-ES" sz="2000" b="1" spc="-2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s-ES" sz="2000" b="1" spc="-1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S" sz="2000" b="1" spc="-1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IMPLEMENTACIÓN</a:t>
            </a:r>
            <a:r>
              <a:rPr lang="es-ES" sz="2000" b="1" spc="-1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000" b="1" spc="-2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LUMINARIAS</a:t>
            </a:r>
            <a:endParaRPr lang="es-EC" sz="2000" dirty="0">
              <a:solidFill>
                <a:srgbClr val="0070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547" y="2674516"/>
            <a:ext cx="4023360" cy="225680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709028" y="4931319"/>
            <a:ext cx="2918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Parque Calle </a:t>
            </a:r>
            <a:r>
              <a:rPr lang="es-ES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Sicilia y</a:t>
            </a:r>
            <a:r>
              <a:rPr lang="es-ES" spc="-275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Derby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5598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324" y="6230984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907" y="419110"/>
            <a:ext cx="10515600" cy="1325563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COORDINACIÓN CON LA DIRECCIÓN DE GOBERNABILIDAD, SE ELABORA AGENDA BARRIAL Y SE DA SEGUIMIENTO A LA MISMA.</a:t>
            </a:r>
            <a:r>
              <a:rPr lang="es-EC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C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C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5937" t="21875" r="26173" b="6696"/>
          <a:stretch/>
        </p:blipFill>
        <p:spPr>
          <a:xfrm>
            <a:off x="833906" y="1691783"/>
            <a:ext cx="5257801" cy="46758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9651" t="22590" r="29888" b="6875"/>
          <a:stretch/>
        </p:blipFill>
        <p:spPr>
          <a:xfrm>
            <a:off x="6392432" y="1904212"/>
            <a:ext cx="5082769" cy="43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ACOMPAÑAMIENTO A UNIDAD DE SEGURIDAD DE LA ADMINISTRACIÓN ZONAL CALDERÓN, OPERATIVO INTERINSTITUCIONAL CONTROL COVID 19 Y BUEN USO DE ESPACIO PÚBLICO.</a:t>
            </a:r>
            <a:endParaRPr lang="es-EC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8200" y="1874556"/>
            <a:ext cx="7441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Operativos preventivos en </a:t>
            </a:r>
            <a:r>
              <a:rPr lang="es-ES" dirty="0" err="1" smtClean="0"/>
              <a:t>Carapungo</a:t>
            </a:r>
            <a:r>
              <a:rPr lang="es-ES" dirty="0"/>
              <a:t>, San Juan de Calderón</a:t>
            </a:r>
            <a:r>
              <a:rPr lang="es-ES" dirty="0" smtClean="0"/>
              <a:t>, San José </a:t>
            </a:r>
            <a:r>
              <a:rPr lang="es-ES" dirty="0"/>
              <a:t>de Morán, Bellavista, Llano Chico, Sierra Hermosa</a:t>
            </a:r>
            <a:endParaRPr lang="es-EC" dirty="0"/>
          </a:p>
        </p:txBody>
      </p:sp>
      <p:pic>
        <p:nvPicPr>
          <p:cNvPr id="12" name="image9.jpeg" descr="WhatsApp Image 2021-04-30 a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4668" y="2956681"/>
            <a:ext cx="4990012" cy="24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0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708212" y="341428"/>
            <a:ext cx="11152861" cy="126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835" marR="328930" algn="just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</a:pP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20 DE JUNIO DE 2021, DE 08:00 A 12:00, SE REALIZA LA RECUPERACIÓN ESPACIO PÚBLICO PARQUE</a:t>
            </a:r>
            <a:r>
              <a:rPr lang="es-ES" b="1" spc="-25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spc="-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PAMELA</a:t>
            </a:r>
            <a:r>
              <a:rPr lang="es-ES" b="1" spc="-7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spc="-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CRISTINA</a:t>
            </a:r>
            <a:r>
              <a:rPr lang="es-ES" b="1" spc="-6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spc="-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S" b="1" spc="-6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spc="-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</a:t>
            </a:r>
            <a:r>
              <a:rPr lang="es-ES" b="1" spc="-6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spc="-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b="1" spc="-7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SIERRA</a:t>
            </a:r>
            <a:r>
              <a:rPr lang="es-ES" b="1" spc="-6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HERMOSA,</a:t>
            </a:r>
            <a:r>
              <a:rPr lang="es-ES" b="1" spc="-6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MEDIANTE</a:t>
            </a:r>
            <a:r>
              <a:rPr lang="es-ES" b="1" spc="-7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MINGA</a:t>
            </a:r>
            <a:r>
              <a:rPr lang="es-ES" b="1" spc="-7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b="1" spc="-6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PINTURA,</a:t>
            </a:r>
            <a:r>
              <a:rPr lang="es-ES" b="1" spc="-6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S" b="1" spc="-7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</a:t>
            </a:r>
            <a:r>
              <a:rPr lang="es-ES" b="1" spc="-6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LÚDICAS,</a:t>
            </a:r>
            <a:r>
              <a:rPr lang="es-ES" b="1" spc="-25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BAILO TERAPIA, BANDA</a:t>
            </a:r>
            <a:r>
              <a:rPr lang="es-ES" b="1" spc="-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MUSICAL</a:t>
            </a:r>
            <a:r>
              <a:rPr lang="es-ES" b="1" spc="-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b="1" spc="-1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POLICÍA</a:t>
            </a:r>
            <a:r>
              <a:rPr lang="es-ES" b="1" spc="5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NACIONAL.</a:t>
            </a:r>
            <a:endParaRPr lang="es-EC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1476102" y="2153050"/>
            <a:ext cx="9039497" cy="3137407"/>
            <a:chOff x="2263" y="913"/>
            <a:chExt cx="7366" cy="2730"/>
          </a:xfrm>
        </p:grpSpPr>
        <p:pic>
          <p:nvPicPr>
            <p:cNvPr id="13" name="Picture 8" descr="C:\Users\USER\Downloads\WhatsApp Image 2022-01-25 at 13.20.19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" y="1018"/>
              <a:ext cx="2325" cy="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 descr="C:\Users\USER\Downloads\WhatsApp Image 2022-01-25 at 13.20.19 (1)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" y="943"/>
              <a:ext cx="2310" cy="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C:\Users\USER\Downloads\WhatsApp Image 2022-01-25 at 13.20.19 (2).jp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" y="913"/>
              <a:ext cx="2626" cy="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946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907" y="837927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MARTES 18 DE ENERO CON LA PARTICIPACIÓN DE POLICÍA NACIONAL, SECRETARÍA DE SEGURIDAD Y GOBERNABILIDAD, UNIDAD DE SEGURIDAD DE LA ADMINISTRACIÓN ZONAL CALDERÓN Y EMPRESA ELÉCTRICA QUITO, SE REALIZÓ INSPECCIÓN DEL ESPACIO PÚBLICO PARA IMPLEMENTAR LUMINARIAS EN EL MES DE MARZO DE 2022.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2560319" y="2296812"/>
            <a:ext cx="6421800" cy="2510336"/>
            <a:chOff x="0" y="0"/>
            <a:chExt cx="7898" cy="2702"/>
          </a:xfrm>
        </p:grpSpPr>
        <p:pic>
          <p:nvPicPr>
            <p:cNvPr id="12" name="Picture 4" descr="C:\Users\USER\Downloads\WhatsApp Image 2022-01-18 at 10.18.50 (2)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"/>
              <a:ext cx="3615" cy="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C:\Users\USER\Downloads\WhatsApp Image 2022-01-18 at 10.18.50 (3)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" y="0"/>
              <a:ext cx="4230" cy="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850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06 de enero de 2022, se valida la conformación del Comité de Seguridad del Barrio Sierra Hermosa 1, ubicado en la calle </a:t>
            </a:r>
            <a:r>
              <a:rPr lang="es-E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Monza</a:t>
            </a:r>
            <a:endParaRPr lang="es-EC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n 10" descr="C:\Users\rcuasapaz\Downloads\WhatsApp Image 2022-03-08 at 2.59.05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8" y="2381974"/>
            <a:ext cx="2990850" cy="340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42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14" y="2181895"/>
            <a:ext cx="8551572" cy="24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335" y="1834166"/>
            <a:ext cx="8551572" cy="24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8411" y="1236854"/>
            <a:ext cx="11526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400" b="1" spc="-5" dirty="0" smtClean="0">
                <a:solidFill>
                  <a:srgbClr val="312782"/>
                </a:solidFill>
                <a:latin typeface="Montserrat Black"/>
              </a:rPr>
              <a:t>Comités de Seguridad y Convivencia Ciudadana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81458" y="3587737"/>
            <a:ext cx="1058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spc="-5" dirty="0" smtClean="0">
                <a:solidFill>
                  <a:srgbClr val="FF0000"/>
                </a:solidFill>
                <a:latin typeface="Montserrat Black"/>
              </a:rPr>
              <a:t>DISTRITO  METROPOLITANO  DE  QUITO</a:t>
            </a:r>
            <a:endParaRPr lang="es-E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8823" y="378823"/>
            <a:ext cx="11586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ADMINISTRACIÓN </a:t>
            </a:r>
            <a:r>
              <a:rPr lang="es-E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EUGENIO ESPEJO-COMITÉ DEL PUEBLO</a:t>
            </a:r>
            <a:endParaRPr lang="es-EC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Elegido de manera democrática en Asamblea General, </a:t>
            </a:r>
            <a:r>
              <a:rPr lang="es-ES" sz="2000" b="1" dirty="0" smtClean="0"/>
              <a:t>el 20 de marzo de 2021, </a:t>
            </a:r>
            <a:r>
              <a:rPr lang="es-ES" sz="2000" dirty="0" smtClean="0"/>
              <a:t>quedando conformado de la siguiente manera:</a:t>
            </a:r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742" y="2575607"/>
            <a:ext cx="5953577" cy="292023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904" y="2867196"/>
            <a:ext cx="4010297" cy="2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0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17443" t="-307" r="18672" b="34477"/>
          <a:stretch/>
        </p:blipFill>
        <p:spPr>
          <a:xfrm>
            <a:off x="0" y="693568"/>
            <a:ext cx="6424373" cy="58466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image16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9493" y="1448553"/>
            <a:ext cx="2435624" cy="1783442"/>
          </a:xfrm>
          <a:prstGeom prst="rect">
            <a:avLst/>
          </a:prstGeom>
        </p:spPr>
      </p:pic>
      <p:pic>
        <p:nvPicPr>
          <p:cNvPr id="14" name="image17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39493" y="3434212"/>
            <a:ext cx="2435624" cy="1731004"/>
          </a:xfrm>
          <a:prstGeom prst="rect">
            <a:avLst/>
          </a:prstGeom>
        </p:spPr>
      </p:pic>
      <p:pic>
        <p:nvPicPr>
          <p:cNvPr id="15" name="image18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51849" y="1955208"/>
            <a:ext cx="2313578" cy="1788372"/>
          </a:xfrm>
          <a:prstGeom prst="rect">
            <a:avLst/>
          </a:prstGeom>
        </p:spPr>
      </p:pic>
      <p:pic>
        <p:nvPicPr>
          <p:cNvPr id="16" name="image21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51849" y="4116834"/>
            <a:ext cx="2313578" cy="18653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56754"/>
            <a:ext cx="6408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PLAN DE ACCIÓN BARRIAL</a:t>
            </a:r>
            <a:endParaRPr lang="es-EC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9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2" y="224368"/>
            <a:ext cx="11000769" cy="823307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ELABORACIÓN Y ENTREGA DE PLAN DE SEGURIDAD BARRIAL</a:t>
            </a:r>
            <a:endParaRPr lang="es-EC" sz="2200" b="1" dirty="0"/>
          </a:p>
        </p:txBody>
      </p:sp>
      <p:pic>
        <p:nvPicPr>
          <p:cNvPr id="10" name="image30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131" y="1326203"/>
            <a:ext cx="5670781" cy="2055527"/>
          </a:xfrm>
          <a:prstGeom prst="rect">
            <a:avLst/>
          </a:prstGeom>
        </p:spPr>
      </p:pic>
      <p:pic>
        <p:nvPicPr>
          <p:cNvPr id="11" name="image32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212" y="4001777"/>
            <a:ext cx="4430106" cy="22930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32465" t="49690" r="34954" b="31085"/>
          <a:stretch/>
        </p:blipFill>
        <p:spPr>
          <a:xfrm>
            <a:off x="5838653" y="4025838"/>
            <a:ext cx="5870329" cy="19483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4" y="1326203"/>
            <a:ext cx="3460172" cy="23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1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16" name="Título 7"/>
          <p:cNvSpPr>
            <a:spLocks noGrp="1"/>
          </p:cNvSpPr>
          <p:nvPr>
            <p:ph type="title"/>
          </p:nvPr>
        </p:nvSpPr>
        <p:spPr>
          <a:xfrm>
            <a:off x="614695" y="885288"/>
            <a:ext cx="10285369" cy="463807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CAPACITACIÓN </a:t>
            </a:r>
            <a:b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s-EC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s-EC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s-EC" sz="2200" b="1" dirty="0"/>
          </a:p>
        </p:txBody>
      </p:sp>
      <p:pic>
        <p:nvPicPr>
          <p:cNvPr id="18" name="image39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137" y="1810759"/>
            <a:ext cx="3030583" cy="1813832"/>
          </a:xfrm>
          <a:prstGeom prst="rect">
            <a:avLst/>
          </a:prstGeom>
        </p:spPr>
      </p:pic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1741395" y="3468561"/>
            <a:ext cx="3405371" cy="2316649"/>
            <a:chOff x="1701" y="290"/>
            <a:chExt cx="8377" cy="456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" y="317"/>
              <a:ext cx="2094" cy="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" y="289"/>
              <a:ext cx="4202" cy="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" y="445"/>
              <a:ext cx="2075" cy="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uadroTexto 1"/>
          <p:cNvSpPr txBox="1"/>
          <p:nvPr/>
        </p:nvSpPr>
        <p:spPr>
          <a:xfrm>
            <a:off x="444137" y="1117191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LIDERAZGO COMUNITARIO</a:t>
            </a:r>
            <a:endParaRPr lang="es-EC" sz="24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8"/>
          <a:srcRect l="32047" t="32822" r="51201" b="47457"/>
          <a:stretch/>
        </p:blipFill>
        <p:spPr>
          <a:xfrm>
            <a:off x="8206277" y="1727338"/>
            <a:ext cx="3268923" cy="2209628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059584" y="1112447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CAPACITACIÓN AMT</a:t>
            </a:r>
            <a:endParaRPr lang="es-EC" sz="2400" b="1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/>
          <a:srcRect l="49566" t="32822" r="33419" b="47457"/>
          <a:stretch/>
        </p:blipFill>
        <p:spPr>
          <a:xfrm>
            <a:off x="5728447" y="3738497"/>
            <a:ext cx="3471327" cy="23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6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28" name="Título 7"/>
          <p:cNvSpPr>
            <a:spLocks noGrp="1"/>
          </p:cNvSpPr>
          <p:nvPr>
            <p:ph type="title"/>
          </p:nvPr>
        </p:nvSpPr>
        <p:spPr>
          <a:xfrm>
            <a:off x="708213" y="444825"/>
            <a:ext cx="10515600" cy="920335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OPERATIVOS DE CONTROL</a:t>
            </a:r>
            <a:b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s-EC" sz="22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9" y="4284961"/>
            <a:ext cx="2542166" cy="202820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807" y="1522444"/>
            <a:ext cx="2692634" cy="211927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23" y="4274787"/>
            <a:ext cx="2488725" cy="198245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12" y="1765294"/>
            <a:ext cx="2488725" cy="203745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b="21812"/>
          <a:stretch/>
        </p:blipFill>
        <p:spPr>
          <a:xfrm>
            <a:off x="298973" y="999680"/>
            <a:ext cx="2567727" cy="214166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48" y="999680"/>
            <a:ext cx="2568366" cy="196160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22" y="4054543"/>
            <a:ext cx="2861024" cy="21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2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708213" y="1691783"/>
            <a:ext cx="10766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41" name="Título 7"/>
          <p:cNvSpPr>
            <a:spLocks noGrp="1"/>
          </p:cNvSpPr>
          <p:nvPr>
            <p:ph type="title"/>
          </p:nvPr>
        </p:nvSpPr>
        <p:spPr>
          <a:xfrm>
            <a:off x="708213" y="112803"/>
            <a:ext cx="10515600" cy="920335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MARCHA POR LA SEGURIDAD</a:t>
            </a:r>
            <a:endParaRPr lang="es-EC" sz="2200" b="1" dirty="0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7" y="1036174"/>
            <a:ext cx="3287366" cy="258408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32" y="1036174"/>
            <a:ext cx="3445441" cy="258408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83" y="1033138"/>
            <a:ext cx="3436616" cy="257746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40" y="3868827"/>
            <a:ext cx="3429324" cy="257199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30" y="3867470"/>
            <a:ext cx="3684534" cy="25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4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463</Words>
  <Application>Microsoft Office PowerPoint</Application>
  <PresentationFormat>Panorámica</PresentationFormat>
  <Paragraphs>352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Montserrat Black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ELABORACIÓN Y ENTREGA DE PLAN DE SEGURIDAD BARRIAL</vt:lpstr>
      <vt:lpstr>CAPACITACIÓN    </vt:lpstr>
      <vt:lpstr>OPERATIVOS DE CONTROL  </vt:lpstr>
      <vt:lpstr>MARCHA POR LA SEGURIDAD</vt:lpstr>
      <vt:lpstr>RECUPERACIÓN DE ESPACIO PÚBLICO Y FERIA DE REACTIVACIÓN DE CENTRO DE COMERCIO</vt:lpstr>
      <vt:lpstr>Presentación de PowerPoint</vt:lpstr>
      <vt:lpstr>Presentación de PowerPoint</vt:lpstr>
      <vt:lpstr>Presentación de PowerPoint</vt:lpstr>
      <vt:lpstr>COORDINACIÓN Y EJECUCIÓN CAPACITACIONES A LOS INTEGRANTES DE LOS COMITÉS DE SEGURIDAD.</vt:lpstr>
      <vt:lpstr>EN COORDINACIÓN CON LA DIRECCIÓN DE GOBERNABILIDAD, SE ELABORA AGENDA BARRIAL Y SE DA SEGUIMIENTO A LA MISMA. </vt:lpstr>
      <vt:lpstr>ACOMPAÑAMIENTO A UNIDAD DE SEGURIDAD DE LA ADMINISTRACIÓN ZONAL CALDERÓN, OPERATIVO INTERINSTITUCIONAL CONTROL COVID 19 Y BUEN USO DE ESPACIO PÚBLICO.</vt:lpstr>
      <vt:lpstr>Presentación de PowerPoint</vt:lpstr>
      <vt:lpstr>EL MARTES 18 DE ENERO CON LA PARTICIPACIÓN DE POLICÍA NACIONAL, SECRETARÍA DE SEGURIDAD Y GOBERNABILIDAD, UNIDAD DE SEGURIDAD DE LA ADMINISTRACIÓN ZONAL CALDERÓN Y EMPRESA ELÉCTRICA QUITO, SE REALIZÓ INSPECCIÓN DEL ESPACIO PÚBLICO PARA IMPLEMENTAR LUMINARIAS EN EL MES DE MARZO DE 2022. </vt:lpstr>
      <vt:lpstr>El 06 de enero de 2022, se valida la conformación del Comité de Seguridad del Barrio Sierra Hermosa 1, ubicado en la calle Monza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Bryan Paredes Quispe</dc:creator>
  <cp:lastModifiedBy>Alejandro Marcelo Uzcategui Carvajal</cp:lastModifiedBy>
  <cp:revision>52</cp:revision>
  <dcterms:created xsi:type="dcterms:W3CDTF">2022-02-21T17:27:14Z</dcterms:created>
  <dcterms:modified xsi:type="dcterms:W3CDTF">2022-03-09T14:06:32Z</dcterms:modified>
</cp:coreProperties>
</file>