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2"/>
  </p:notesMasterIdLst>
  <p:handoutMasterIdLst>
    <p:handoutMasterId r:id="rId13"/>
  </p:handoutMasterIdLst>
  <p:sldIdLst>
    <p:sldId id="256" r:id="rId3"/>
    <p:sldId id="260" r:id="rId4"/>
    <p:sldId id="261" r:id="rId5"/>
    <p:sldId id="3046" r:id="rId6"/>
    <p:sldId id="3050" r:id="rId7"/>
    <p:sldId id="3048" r:id="rId8"/>
    <p:sldId id="3047" r:id="rId9"/>
    <p:sldId id="262" r:id="rId10"/>
    <p:sldId id="259" r:id="rId11"/>
  </p:sldIdLst>
  <p:sldSz cx="12192000" cy="6858000"/>
  <p:notesSz cx="7023100" cy="93091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35"/>
  </p:normalViewPr>
  <p:slideViewPr>
    <p:cSldViewPr snapToGrid="0" snapToObjects="1">
      <p:cViewPr varScale="1">
        <p:scale>
          <a:sx n="81" d="100"/>
          <a:sy n="81" d="100"/>
        </p:scale>
        <p:origin x="725" y="53"/>
      </p:cViewPr>
      <p:guideLst/>
    </p:cSldViewPr>
  </p:slideViewPr>
  <p:notesTextViewPr>
    <p:cViewPr>
      <p:scale>
        <a:sx n="1" d="1"/>
        <a:sy n="1" d="1"/>
      </p:scale>
      <p:origin x="0" y="0"/>
    </p:cViewPr>
  </p:notesTextViewPr>
  <p:notesViewPr>
    <p:cSldViewPr snapToGrid="0" snapToObjects="1">
      <p:cViewPr varScale="1">
        <p:scale>
          <a:sx n="69" d="100"/>
          <a:sy n="69" d="100"/>
        </p:scale>
        <p:origin x="326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ABF3C07-BB94-7749-E40B-D5D2F1D2FBEB}"/>
              </a:ext>
            </a:extLst>
          </p:cNvPr>
          <p:cNvSpPr>
            <a:spLocks noGrp="1"/>
          </p:cNvSpPr>
          <p:nvPr>
            <p:ph type="hdr" sz="quarter"/>
          </p:nvPr>
        </p:nvSpPr>
        <p:spPr>
          <a:xfrm>
            <a:off x="0" y="0"/>
            <a:ext cx="3043343" cy="467072"/>
          </a:xfrm>
          <a:prstGeom prst="rect">
            <a:avLst/>
          </a:prstGeom>
        </p:spPr>
        <p:txBody>
          <a:bodyPr vert="horz" lIns="91440" tIns="45720" rIns="91440" bIns="45720" rtlCol="0"/>
          <a:lstStyle>
            <a:lvl1pPr algn="l">
              <a:defRPr sz="1200"/>
            </a:lvl1pPr>
          </a:lstStyle>
          <a:p>
            <a:endParaRPr lang="es-419"/>
          </a:p>
        </p:txBody>
      </p:sp>
      <p:sp>
        <p:nvSpPr>
          <p:cNvPr id="3" name="Marcador de fecha 2">
            <a:extLst>
              <a:ext uri="{FF2B5EF4-FFF2-40B4-BE49-F238E27FC236}">
                <a16:creationId xmlns:a16="http://schemas.microsoft.com/office/drawing/2014/main" id="{5DBC910C-47D6-0A1A-4821-BA7993A214FE}"/>
              </a:ext>
            </a:extLst>
          </p:cNvPr>
          <p:cNvSpPr>
            <a:spLocks noGrp="1"/>
          </p:cNvSpPr>
          <p:nvPr>
            <p:ph type="dt" sz="quarter" idx="1"/>
          </p:nvPr>
        </p:nvSpPr>
        <p:spPr>
          <a:xfrm>
            <a:off x="3978132" y="0"/>
            <a:ext cx="3043343" cy="467072"/>
          </a:xfrm>
          <a:prstGeom prst="rect">
            <a:avLst/>
          </a:prstGeom>
        </p:spPr>
        <p:txBody>
          <a:bodyPr vert="horz" lIns="91440" tIns="45720" rIns="91440" bIns="45720" rtlCol="0"/>
          <a:lstStyle>
            <a:lvl1pPr algn="r">
              <a:defRPr sz="1200"/>
            </a:lvl1pPr>
          </a:lstStyle>
          <a:p>
            <a:fld id="{BB5AC6BB-8DC5-4D04-8769-732A079B4939}" type="datetimeFigureOut">
              <a:rPr lang="es-419" smtClean="0"/>
              <a:t>11/8/2022</a:t>
            </a:fld>
            <a:endParaRPr lang="es-419"/>
          </a:p>
        </p:txBody>
      </p:sp>
      <p:sp>
        <p:nvSpPr>
          <p:cNvPr id="4" name="Marcador de pie de página 3">
            <a:extLst>
              <a:ext uri="{FF2B5EF4-FFF2-40B4-BE49-F238E27FC236}">
                <a16:creationId xmlns:a16="http://schemas.microsoft.com/office/drawing/2014/main" id="{7124A217-A21F-E3D1-C3D5-E5E44FFDC590}"/>
              </a:ext>
            </a:extLst>
          </p:cNvPr>
          <p:cNvSpPr>
            <a:spLocks noGrp="1"/>
          </p:cNvSpPr>
          <p:nvPr>
            <p:ph type="ftr" sz="quarter" idx="2"/>
          </p:nvPr>
        </p:nvSpPr>
        <p:spPr>
          <a:xfrm>
            <a:off x="0" y="8842030"/>
            <a:ext cx="3043343" cy="467071"/>
          </a:xfrm>
          <a:prstGeom prst="rect">
            <a:avLst/>
          </a:prstGeom>
        </p:spPr>
        <p:txBody>
          <a:bodyPr vert="horz" lIns="91440" tIns="45720" rIns="91440" bIns="45720" rtlCol="0" anchor="b"/>
          <a:lstStyle>
            <a:lvl1pPr algn="l">
              <a:defRPr sz="1200"/>
            </a:lvl1pPr>
          </a:lstStyle>
          <a:p>
            <a:endParaRPr lang="es-419"/>
          </a:p>
        </p:txBody>
      </p:sp>
      <p:sp>
        <p:nvSpPr>
          <p:cNvPr id="5" name="Marcador de número de diapositiva 4">
            <a:extLst>
              <a:ext uri="{FF2B5EF4-FFF2-40B4-BE49-F238E27FC236}">
                <a16:creationId xmlns:a16="http://schemas.microsoft.com/office/drawing/2014/main" id="{9E7AD6FB-640A-3A7C-9810-5EC646CFF779}"/>
              </a:ext>
            </a:extLst>
          </p:cNvPr>
          <p:cNvSpPr>
            <a:spLocks noGrp="1"/>
          </p:cNvSpPr>
          <p:nvPr>
            <p:ph type="sldNum" sz="quarter" idx="3"/>
          </p:nvPr>
        </p:nvSpPr>
        <p:spPr>
          <a:xfrm>
            <a:off x="3978132" y="8842030"/>
            <a:ext cx="3043343" cy="467071"/>
          </a:xfrm>
          <a:prstGeom prst="rect">
            <a:avLst/>
          </a:prstGeom>
        </p:spPr>
        <p:txBody>
          <a:bodyPr vert="horz" lIns="91440" tIns="45720" rIns="91440" bIns="45720" rtlCol="0" anchor="b"/>
          <a:lstStyle>
            <a:lvl1pPr algn="r">
              <a:defRPr sz="1200"/>
            </a:lvl1pPr>
          </a:lstStyle>
          <a:p>
            <a:fld id="{705C0719-8922-455B-B953-7679D557D8AE}" type="slidenum">
              <a:rPr lang="es-419" smtClean="0"/>
              <a:t>‹Nº›</a:t>
            </a:fld>
            <a:endParaRPr lang="es-419"/>
          </a:p>
        </p:txBody>
      </p:sp>
    </p:spTree>
    <p:extLst>
      <p:ext uri="{BB962C8B-B14F-4D97-AF65-F5344CB8AC3E}">
        <p14:creationId xmlns:p14="http://schemas.microsoft.com/office/powerpoint/2010/main" val="3237162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43343" cy="467072"/>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978132" y="0"/>
            <a:ext cx="3043343" cy="467072"/>
          </a:xfrm>
          <a:prstGeom prst="rect">
            <a:avLst/>
          </a:prstGeom>
        </p:spPr>
        <p:txBody>
          <a:bodyPr vert="horz" lIns="91440" tIns="45720" rIns="91440" bIns="45720" rtlCol="0"/>
          <a:lstStyle>
            <a:lvl1pPr algn="r">
              <a:defRPr sz="1200"/>
            </a:lvl1pPr>
          </a:lstStyle>
          <a:p>
            <a:fld id="{368D808F-9188-4C50-B3D6-4051066FBD0E}" type="datetimeFigureOut">
              <a:rPr lang="es-419" smtClean="0"/>
              <a:t>11/8/2022</a:t>
            </a:fld>
            <a:endParaRPr lang="es-419"/>
          </a:p>
        </p:txBody>
      </p:sp>
      <p:sp>
        <p:nvSpPr>
          <p:cNvPr id="4" name="Marcador de imagen de diapositiva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702310" y="4480004"/>
            <a:ext cx="5618480" cy="3665458"/>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842030"/>
            <a:ext cx="3043343" cy="467071"/>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978132" y="8842030"/>
            <a:ext cx="3043343" cy="467071"/>
          </a:xfrm>
          <a:prstGeom prst="rect">
            <a:avLst/>
          </a:prstGeom>
        </p:spPr>
        <p:txBody>
          <a:bodyPr vert="horz" lIns="91440" tIns="45720" rIns="91440" bIns="45720" rtlCol="0" anchor="b"/>
          <a:lstStyle>
            <a:lvl1pPr algn="r">
              <a:defRPr sz="1200"/>
            </a:lvl1pPr>
          </a:lstStyle>
          <a:p>
            <a:fld id="{BACCA647-B273-4B82-B45C-AD4B3D0E575C}" type="slidenum">
              <a:rPr lang="es-419" smtClean="0"/>
              <a:t>‹Nº›</a:t>
            </a:fld>
            <a:endParaRPr lang="es-419"/>
          </a:p>
        </p:txBody>
      </p:sp>
    </p:spTree>
    <p:extLst>
      <p:ext uri="{BB962C8B-B14F-4D97-AF65-F5344CB8AC3E}">
        <p14:creationId xmlns:p14="http://schemas.microsoft.com/office/powerpoint/2010/main" val="1306515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FAA64C-2428-4248-A097-87443DD449A1}"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C"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3737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FAA64C-2428-4248-A097-87443DD449A1}"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C"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797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FAA64C-2428-4248-A097-87443DD449A1}"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C"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6852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53F2DF-50F8-3D4F-86B3-7DA991C6DEB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FAC1E7AE-39FC-CA44-8A69-9C93E8A132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FC1280BA-49FC-994F-BEFC-00AA9BFC6703}"/>
              </a:ext>
            </a:extLst>
          </p:cNvPr>
          <p:cNvSpPr>
            <a:spLocks noGrp="1"/>
          </p:cNvSpPr>
          <p:nvPr>
            <p:ph type="dt" sz="half" idx="10"/>
          </p:nvPr>
        </p:nvSpPr>
        <p:spPr/>
        <p:txBody>
          <a:bodyPr/>
          <a:lstStyle/>
          <a:p>
            <a:fld id="{0E43AC92-1813-5547-A4C9-A9144DB810A4}" type="datetimeFigureOut">
              <a:rPr lang="es-EC" smtClean="0"/>
              <a:t>11/8/2022</a:t>
            </a:fld>
            <a:endParaRPr lang="es-EC"/>
          </a:p>
        </p:txBody>
      </p:sp>
      <p:sp>
        <p:nvSpPr>
          <p:cNvPr id="5" name="Marcador de pie de página 4">
            <a:extLst>
              <a:ext uri="{FF2B5EF4-FFF2-40B4-BE49-F238E27FC236}">
                <a16:creationId xmlns:a16="http://schemas.microsoft.com/office/drawing/2014/main" id="{C92F279C-A84D-5E42-A81F-AD5F3266A9E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84DAAB7-7A4D-6741-93F7-95DE51F1CC99}"/>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47198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5C0DB7-7FF1-7640-819A-A975C1B1C8F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9B199806-1CBC-3F4B-BFEC-D67374A3EF2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1F114FB-CE82-F845-A6B1-2AD736B58095}"/>
              </a:ext>
            </a:extLst>
          </p:cNvPr>
          <p:cNvSpPr>
            <a:spLocks noGrp="1"/>
          </p:cNvSpPr>
          <p:nvPr>
            <p:ph type="dt" sz="half" idx="10"/>
          </p:nvPr>
        </p:nvSpPr>
        <p:spPr/>
        <p:txBody>
          <a:bodyPr/>
          <a:lstStyle/>
          <a:p>
            <a:fld id="{0E43AC92-1813-5547-A4C9-A9144DB810A4}" type="datetimeFigureOut">
              <a:rPr lang="es-EC" smtClean="0"/>
              <a:t>11/8/2022</a:t>
            </a:fld>
            <a:endParaRPr lang="es-EC"/>
          </a:p>
        </p:txBody>
      </p:sp>
      <p:sp>
        <p:nvSpPr>
          <p:cNvPr id="5" name="Marcador de pie de página 4">
            <a:extLst>
              <a:ext uri="{FF2B5EF4-FFF2-40B4-BE49-F238E27FC236}">
                <a16:creationId xmlns:a16="http://schemas.microsoft.com/office/drawing/2014/main" id="{789D3C44-4C57-DE48-A1B1-742047FDB1C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DA7A53B-324B-FC42-B09D-4361697C17E5}"/>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649169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77C1A97-EE7A-FA4A-BA79-4144411E307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31B5F38E-632D-3948-AF76-8329B9975AE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E384F144-B482-FF47-9BE4-BECB288280DA}"/>
              </a:ext>
            </a:extLst>
          </p:cNvPr>
          <p:cNvSpPr>
            <a:spLocks noGrp="1"/>
          </p:cNvSpPr>
          <p:nvPr>
            <p:ph type="dt" sz="half" idx="10"/>
          </p:nvPr>
        </p:nvSpPr>
        <p:spPr/>
        <p:txBody>
          <a:bodyPr/>
          <a:lstStyle/>
          <a:p>
            <a:fld id="{0E43AC92-1813-5547-A4C9-A9144DB810A4}" type="datetimeFigureOut">
              <a:rPr lang="es-EC" smtClean="0"/>
              <a:t>11/8/2022</a:t>
            </a:fld>
            <a:endParaRPr lang="es-EC"/>
          </a:p>
        </p:txBody>
      </p:sp>
      <p:sp>
        <p:nvSpPr>
          <p:cNvPr id="5" name="Marcador de pie de página 4">
            <a:extLst>
              <a:ext uri="{FF2B5EF4-FFF2-40B4-BE49-F238E27FC236}">
                <a16:creationId xmlns:a16="http://schemas.microsoft.com/office/drawing/2014/main" id="{B157B255-A955-794A-97A5-20680D99AC1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A67F0D9-9316-384E-97F0-0E8BB1452394}"/>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3052904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53F2DF-50F8-3D4F-86B3-7DA991C6DEB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FAC1E7AE-39FC-CA44-8A69-9C93E8A132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FC1280BA-49FC-994F-BEFC-00AA9BFC6703}"/>
              </a:ext>
            </a:extLst>
          </p:cNvPr>
          <p:cNvSpPr>
            <a:spLocks noGrp="1"/>
          </p:cNvSpPr>
          <p:nvPr>
            <p:ph type="dt" sz="half" idx="10"/>
          </p:nvPr>
        </p:nvSpPr>
        <p:spPr/>
        <p:txBody>
          <a:bodyPr/>
          <a:lstStyle/>
          <a:p>
            <a:fld id="{0E43AC92-1813-5547-A4C9-A9144DB810A4}" type="datetimeFigureOut">
              <a:rPr lang="es-EC" smtClean="0"/>
              <a:t>11/8/2022</a:t>
            </a:fld>
            <a:endParaRPr lang="es-EC"/>
          </a:p>
        </p:txBody>
      </p:sp>
      <p:sp>
        <p:nvSpPr>
          <p:cNvPr id="5" name="Marcador de pie de página 4">
            <a:extLst>
              <a:ext uri="{FF2B5EF4-FFF2-40B4-BE49-F238E27FC236}">
                <a16:creationId xmlns:a16="http://schemas.microsoft.com/office/drawing/2014/main" id="{C92F279C-A84D-5E42-A81F-AD5F3266A9E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84DAAB7-7A4D-6741-93F7-95DE51F1CC99}"/>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032608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2463C8-BA3A-3740-B78E-77B17D07732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7C745D5B-11F9-4D47-A0CB-09D9BB2075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E42FB0A-83E1-7349-B8EC-8C216003291E}"/>
              </a:ext>
            </a:extLst>
          </p:cNvPr>
          <p:cNvSpPr>
            <a:spLocks noGrp="1"/>
          </p:cNvSpPr>
          <p:nvPr>
            <p:ph type="dt" sz="half" idx="10"/>
          </p:nvPr>
        </p:nvSpPr>
        <p:spPr/>
        <p:txBody>
          <a:bodyPr/>
          <a:lstStyle/>
          <a:p>
            <a:fld id="{0E43AC92-1813-5547-A4C9-A9144DB810A4}" type="datetimeFigureOut">
              <a:rPr lang="es-EC" smtClean="0"/>
              <a:t>11/8/2022</a:t>
            </a:fld>
            <a:endParaRPr lang="es-EC"/>
          </a:p>
        </p:txBody>
      </p:sp>
      <p:sp>
        <p:nvSpPr>
          <p:cNvPr id="5" name="Marcador de pie de página 4">
            <a:extLst>
              <a:ext uri="{FF2B5EF4-FFF2-40B4-BE49-F238E27FC236}">
                <a16:creationId xmlns:a16="http://schemas.microsoft.com/office/drawing/2014/main" id="{278A98F0-0496-AD47-B30F-58DFE7E11DE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A03ECEE-E3BB-8740-B619-7D7B6BCE405E}"/>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893651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892A6A-498F-9847-A5D2-A4992A18547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FB293F7-D65C-2C48-9533-083563ACDF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5754214-C3D4-314C-8827-90178E8E9A44}"/>
              </a:ext>
            </a:extLst>
          </p:cNvPr>
          <p:cNvSpPr>
            <a:spLocks noGrp="1"/>
          </p:cNvSpPr>
          <p:nvPr>
            <p:ph type="dt" sz="half" idx="10"/>
          </p:nvPr>
        </p:nvSpPr>
        <p:spPr/>
        <p:txBody>
          <a:bodyPr/>
          <a:lstStyle/>
          <a:p>
            <a:fld id="{0E43AC92-1813-5547-A4C9-A9144DB810A4}" type="datetimeFigureOut">
              <a:rPr lang="es-EC" smtClean="0"/>
              <a:t>11/8/2022</a:t>
            </a:fld>
            <a:endParaRPr lang="es-EC"/>
          </a:p>
        </p:txBody>
      </p:sp>
      <p:sp>
        <p:nvSpPr>
          <p:cNvPr id="5" name="Marcador de pie de página 4">
            <a:extLst>
              <a:ext uri="{FF2B5EF4-FFF2-40B4-BE49-F238E27FC236}">
                <a16:creationId xmlns:a16="http://schemas.microsoft.com/office/drawing/2014/main" id="{794D89AB-37B9-2049-A56E-5BD3CD34CFE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F250887-4058-5D4B-B2D7-1FDE683B8D75}"/>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786054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EFC16-C037-574A-8903-05E742AABAA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0CADB5E-AD7D-8D4C-8DCF-E8D274EAFED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C68361D2-FC78-0A4E-860D-27EA6F963B1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2FDF37B7-6167-B747-A9DE-FBD3FCE6CFD3}"/>
              </a:ext>
            </a:extLst>
          </p:cNvPr>
          <p:cNvSpPr>
            <a:spLocks noGrp="1"/>
          </p:cNvSpPr>
          <p:nvPr>
            <p:ph type="dt" sz="half" idx="10"/>
          </p:nvPr>
        </p:nvSpPr>
        <p:spPr/>
        <p:txBody>
          <a:bodyPr/>
          <a:lstStyle/>
          <a:p>
            <a:fld id="{0E43AC92-1813-5547-A4C9-A9144DB810A4}" type="datetimeFigureOut">
              <a:rPr lang="es-EC" smtClean="0"/>
              <a:t>11/8/2022</a:t>
            </a:fld>
            <a:endParaRPr lang="es-EC"/>
          </a:p>
        </p:txBody>
      </p:sp>
      <p:sp>
        <p:nvSpPr>
          <p:cNvPr id="6" name="Marcador de pie de página 5">
            <a:extLst>
              <a:ext uri="{FF2B5EF4-FFF2-40B4-BE49-F238E27FC236}">
                <a16:creationId xmlns:a16="http://schemas.microsoft.com/office/drawing/2014/main" id="{1DDAF8CC-EB03-D54F-B13C-97D6375B8C4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508C19A2-6C84-464F-9A8F-01680E7EBAD9}"/>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430264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F741F-3E68-9D47-A127-EF98733DD4F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F4EFEAB5-3A5C-BC43-B218-8453855C94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A94EAF5-42D8-FB44-B949-491BF81379A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C01F7A81-93EA-004A-BEAD-98D4E7000D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CB90A6-B5DC-5B43-A87D-521F32A44FF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6038B65F-DC3B-C344-9B0B-D8F711B74FD9}"/>
              </a:ext>
            </a:extLst>
          </p:cNvPr>
          <p:cNvSpPr>
            <a:spLocks noGrp="1"/>
          </p:cNvSpPr>
          <p:nvPr>
            <p:ph type="dt" sz="half" idx="10"/>
          </p:nvPr>
        </p:nvSpPr>
        <p:spPr/>
        <p:txBody>
          <a:bodyPr/>
          <a:lstStyle/>
          <a:p>
            <a:fld id="{0E43AC92-1813-5547-A4C9-A9144DB810A4}" type="datetimeFigureOut">
              <a:rPr lang="es-EC" smtClean="0"/>
              <a:t>11/8/2022</a:t>
            </a:fld>
            <a:endParaRPr lang="es-EC"/>
          </a:p>
        </p:txBody>
      </p:sp>
      <p:sp>
        <p:nvSpPr>
          <p:cNvPr id="8" name="Marcador de pie de página 7">
            <a:extLst>
              <a:ext uri="{FF2B5EF4-FFF2-40B4-BE49-F238E27FC236}">
                <a16:creationId xmlns:a16="http://schemas.microsoft.com/office/drawing/2014/main" id="{636938FD-3BF2-7E43-B566-0AD8523DD899}"/>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86A73A54-FECD-A94C-882E-9A482E8BD732}"/>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11545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634109-A1C6-A042-BD50-8F7A0582F13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C9CDF60E-2C08-DE43-811F-C1ACB9355D77}"/>
              </a:ext>
            </a:extLst>
          </p:cNvPr>
          <p:cNvSpPr>
            <a:spLocks noGrp="1"/>
          </p:cNvSpPr>
          <p:nvPr>
            <p:ph type="dt" sz="half" idx="10"/>
          </p:nvPr>
        </p:nvSpPr>
        <p:spPr/>
        <p:txBody>
          <a:bodyPr/>
          <a:lstStyle/>
          <a:p>
            <a:fld id="{0E43AC92-1813-5547-A4C9-A9144DB810A4}" type="datetimeFigureOut">
              <a:rPr lang="es-EC" smtClean="0"/>
              <a:t>11/8/2022</a:t>
            </a:fld>
            <a:endParaRPr lang="es-EC"/>
          </a:p>
        </p:txBody>
      </p:sp>
      <p:sp>
        <p:nvSpPr>
          <p:cNvPr id="4" name="Marcador de pie de página 3">
            <a:extLst>
              <a:ext uri="{FF2B5EF4-FFF2-40B4-BE49-F238E27FC236}">
                <a16:creationId xmlns:a16="http://schemas.microsoft.com/office/drawing/2014/main" id="{860E4CCE-C3AD-2442-A0A4-59ED3571C1F8}"/>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671510F7-324A-994B-869F-85D54214AE64}"/>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3780367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F33D7B7-ECBD-5246-BB98-132B241860E9}"/>
              </a:ext>
            </a:extLst>
          </p:cNvPr>
          <p:cNvSpPr>
            <a:spLocks noGrp="1"/>
          </p:cNvSpPr>
          <p:nvPr>
            <p:ph type="dt" sz="half" idx="10"/>
          </p:nvPr>
        </p:nvSpPr>
        <p:spPr/>
        <p:txBody>
          <a:bodyPr/>
          <a:lstStyle/>
          <a:p>
            <a:fld id="{0E43AC92-1813-5547-A4C9-A9144DB810A4}" type="datetimeFigureOut">
              <a:rPr lang="es-EC" smtClean="0"/>
              <a:t>11/8/2022</a:t>
            </a:fld>
            <a:endParaRPr lang="es-EC"/>
          </a:p>
        </p:txBody>
      </p:sp>
      <p:sp>
        <p:nvSpPr>
          <p:cNvPr id="3" name="Marcador de pie de página 2">
            <a:extLst>
              <a:ext uri="{FF2B5EF4-FFF2-40B4-BE49-F238E27FC236}">
                <a16:creationId xmlns:a16="http://schemas.microsoft.com/office/drawing/2014/main" id="{50E30865-C700-7446-B695-0F4467F7466A}"/>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AF0E8DE1-0476-B141-BED6-07D185898852}"/>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4233445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57C3BF-7346-134C-B806-87AB1CEB17E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ABBAD67B-26E6-EC4E-AE4C-C4EA20F32A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8295E422-77C6-9D40-86CB-29EF6D5E74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BA4AEB-6B19-3144-800E-02718013D00C}"/>
              </a:ext>
            </a:extLst>
          </p:cNvPr>
          <p:cNvSpPr>
            <a:spLocks noGrp="1"/>
          </p:cNvSpPr>
          <p:nvPr>
            <p:ph type="dt" sz="half" idx="10"/>
          </p:nvPr>
        </p:nvSpPr>
        <p:spPr/>
        <p:txBody>
          <a:bodyPr/>
          <a:lstStyle/>
          <a:p>
            <a:fld id="{0E43AC92-1813-5547-A4C9-A9144DB810A4}" type="datetimeFigureOut">
              <a:rPr lang="es-EC" smtClean="0"/>
              <a:t>11/8/2022</a:t>
            </a:fld>
            <a:endParaRPr lang="es-EC"/>
          </a:p>
        </p:txBody>
      </p:sp>
      <p:sp>
        <p:nvSpPr>
          <p:cNvPr id="6" name="Marcador de pie de página 5">
            <a:extLst>
              <a:ext uri="{FF2B5EF4-FFF2-40B4-BE49-F238E27FC236}">
                <a16:creationId xmlns:a16="http://schemas.microsoft.com/office/drawing/2014/main" id="{06BCB655-394E-EB4F-809C-BCF5B35A4A2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9A8D0F3-085B-BC43-9306-6339128D33D8}"/>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733501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2463C8-BA3A-3740-B78E-77B17D07732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7C745D5B-11F9-4D47-A0CB-09D9BB2075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E42FB0A-83E1-7349-B8EC-8C216003291E}"/>
              </a:ext>
            </a:extLst>
          </p:cNvPr>
          <p:cNvSpPr>
            <a:spLocks noGrp="1"/>
          </p:cNvSpPr>
          <p:nvPr>
            <p:ph type="dt" sz="half" idx="10"/>
          </p:nvPr>
        </p:nvSpPr>
        <p:spPr/>
        <p:txBody>
          <a:bodyPr/>
          <a:lstStyle/>
          <a:p>
            <a:fld id="{0E43AC92-1813-5547-A4C9-A9144DB810A4}" type="datetimeFigureOut">
              <a:rPr lang="es-EC" smtClean="0"/>
              <a:t>11/8/2022</a:t>
            </a:fld>
            <a:endParaRPr lang="es-EC"/>
          </a:p>
        </p:txBody>
      </p:sp>
      <p:sp>
        <p:nvSpPr>
          <p:cNvPr id="5" name="Marcador de pie de página 4">
            <a:extLst>
              <a:ext uri="{FF2B5EF4-FFF2-40B4-BE49-F238E27FC236}">
                <a16:creationId xmlns:a16="http://schemas.microsoft.com/office/drawing/2014/main" id="{278A98F0-0496-AD47-B30F-58DFE7E11DE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A03ECEE-E3BB-8740-B619-7D7B6BCE405E}"/>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3457924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C94D0-B53E-5B41-9EDE-1E51657AC39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D4C4B916-2BAD-8049-9A89-26F80A944F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06466B07-26FD-0440-887D-CEADEC0D7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F43FE5D-62EF-794A-8DB7-FC72D6E11F26}"/>
              </a:ext>
            </a:extLst>
          </p:cNvPr>
          <p:cNvSpPr>
            <a:spLocks noGrp="1"/>
          </p:cNvSpPr>
          <p:nvPr>
            <p:ph type="dt" sz="half" idx="10"/>
          </p:nvPr>
        </p:nvSpPr>
        <p:spPr/>
        <p:txBody>
          <a:bodyPr/>
          <a:lstStyle/>
          <a:p>
            <a:fld id="{0E43AC92-1813-5547-A4C9-A9144DB810A4}" type="datetimeFigureOut">
              <a:rPr lang="es-EC" smtClean="0"/>
              <a:t>11/8/2022</a:t>
            </a:fld>
            <a:endParaRPr lang="es-EC"/>
          </a:p>
        </p:txBody>
      </p:sp>
      <p:sp>
        <p:nvSpPr>
          <p:cNvPr id="6" name="Marcador de pie de página 5">
            <a:extLst>
              <a:ext uri="{FF2B5EF4-FFF2-40B4-BE49-F238E27FC236}">
                <a16:creationId xmlns:a16="http://schemas.microsoft.com/office/drawing/2014/main" id="{24492988-315C-2247-A765-F4F79773EC1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F3802B2E-4028-0649-B2B4-3D742EE5307C}"/>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49438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5C0DB7-7FF1-7640-819A-A975C1B1C8F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9B199806-1CBC-3F4B-BFEC-D67374A3EF2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1F114FB-CE82-F845-A6B1-2AD736B58095}"/>
              </a:ext>
            </a:extLst>
          </p:cNvPr>
          <p:cNvSpPr>
            <a:spLocks noGrp="1"/>
          </p:cNvSpPr>
          <p:nvPr>
            <p:ph type="dt" sz="half" idx="10"/>
          </p:nvPr>
        </p:nvSpPr>
        <p:spPr/>
        <p:txBody>
          <a:bodyPr/>
          <a:lstStyle/>
          <a:p>
            <a:fld id="{0E43AC92-1813-5547-A4C9-A9144DB810A4}" type="datetimeFigureOut">
              <a:rPr lang="es-EC" smtClean="0"/>
              <a:t>11/8/2022</a:t>
            </a:fld>
            <a:endParaRPr lang="es-EC"/>
          </a:p>
        </p:txBody>
      </p:sp>
      <p:sp>
        <p:nvSpPr>
          <p:cNvPr id="5" name="Marcador de pie de página 4">
            <a:extLst>
              <a:ext uri="{FF2B5EF4-FFF2-40B4-BE49-F238E27FC236}">
                <a16:creationId xmlns:a16="http://schemas.microsoft.com/office/drawing/2014/main" id="{789D3C44-4C57-DE48-A1B1-742047FDB1C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DA7A53B-324B-FC42-B09D-4361697C17E5}"/>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984057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77C1A97-EE7A-FA4A-BA79-4144411E307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31B5F38E-632D-3948-AF76-8329B9975AE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E384F144-B482-FF47-9BE4-BECB288280DA}"/>
              </a:ext>
            </a:extLst>
          </p:cNvPr>
          <p:cNvSpPr>
            <a:spLocks noGrp="1"/>
          </p:cNvSpPr>
          <p:nvPr>
            <p:ph type="dt" sz="half" idx="10"/>
          </p:nvPr>
        </p:nvSpPr>
        <p:spPr/>
        <p:txBody>
          <a:bodyPr/>
          <a:lstStyle/>
          <a:p>
            <a:fld id="{0E43AC92-1813-5547-A4C9-A9144DB810A4}" type="datetimeFigureOut">
              <a:rPr lang="es-EC" smtClean="0"/>
              <a:t>11/8/2022</a:t>
            </a:fld>
            <a:endParaRPr lang="es-EC"/>
          </a:p>
        </p:txBody>
      </p:sp>
      <p:sp>
        <p:nvSpPr>
          <p:cNvPr id="5" name="Marcador de pie de página 4">
            <a:extLst>
              <a:ext uri="{FF2B5EF4-FFF2-40B4-BE49-F238E27FC236}">
                <a16:creationId xmlns:a16="http://schemas.microsoft.com/office/drawing/2014/main" id="{B157B255-A955-794A-97A5-20680D99AC1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A67F0D9-9316-384E-97F0-0E8BB1452394}"/>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1930235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892A6A-498F-9847-A5D2-A4992A18547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FB293F7-D65C-2C48-9533-083563ACDF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5754214-C3D4-314C-8827-90178E8E9A44}"/>
              </a:ext>
            </a:extLst>
          </p:cNvPr>
          <p:cNvSpPr>
            <a:spLocks noGrp="1"/>
          </p:cNvSpPr>
          <p:nvPr>
            <p:ph type="dt" sz="half" idx="10"/>
          </p:nvPr>
        </p:nvSpPr>
        <p:spPr/>
        <p:txBody>
          <a:bodyPr/>
          <a:lstStyle/>
          <a:p>
            <a:fld id="{0E43AC92-1813-5547-A4C9-A9144DB810A4}" type="datetimeFigureOut">
              <a:rPr lang="es-EC" smtClean="0"/>
              <a:t>11/8/2022</a:t>
            </a:fld>
            <a:endParaRPr lang="es-EC"/>
          </a:p>
        </p:txBody>
      </p:sp>
      <p:sp>
        <p:nvSpPr>
          <p:cNvPr id="5" name="Marcador de pie de página 4">
            <a:extLst>
              <a:ext uri="{FF2B5EF4-FFF2-40B4-BE49-F238E27FC236}">
                <a16:creationId xmlns:a16="http://schemas.microsoft.com/office/drawing/2014/main" id="{794D89AB-37B9-2049-A56E-5BD3CD34CFE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F250887-4058-5D4B-B2D7-1FDE683B8D75}"/>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600365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EFC16-C037-574A-8903-05E742AABAA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0CADB5E-AD7D-8D4C-8DCF-E8D274EAFED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C68361D2-FC78-0A4E-860D-27EA6F963B1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2FDF37B7-6167-B747-A9DE-FBD3FCE6CFD3}"/>
              </a:ext>
            </a:extLst>
          </p:cNvPr>
          <p:cNvSpPr>
            <a:spLocks noGrp="1"/>
          </p:cNvSpPr>
          <p:nvPr>
            <p:ph type="dt" sz="half" idx="10"/>
          </p:nvPr>
        </p:nvSpPr>
        <p:spPr/>
        <p:txBody>
          <a:bodyPr/>
          <a:lstStyle/>
          <a:p>
            <a:fld id="{0E43AC92-1813-5547-A4C9-A9144DB810A4}" type="datetimeFigureOut">
              <a:rPr lang="es-EC" smtClean="0"/>
              <a:t>11/8/2022</a:t>
            </a:fld>
            <a:endParaRPr lang="es-EC"/>
          </a:p>
        </p:txBody>
      </p:sp>
      <p:sp>
        <p:nvSpPr>
          <p:cNvPr id="6" name="Marcador de pie de página 5">
            <a:extLst>
              <a:ext uri="{FF2B5EF4-FFF2-40B4-BE49-F238E27FC236}">
                <a16:creationId xmlns:a16="http://schemas.microsoft.com/office/drawing/2014/main" id="{1DDAF8CC-EB03-D54F-B13C-97D6375B8C4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508C19A2-6C84-464F-9A8F-01680E7EBAD9}"/>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833152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F741F-3E68-9D47-A127-EF98733DD4F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F4EFEAB5-3A5C-BC43-B218-8453855C94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A94EAF5-42D8-FB44-B949-491BF81379A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C01F7A81-93EA-004A-BEAD-98D4E7000D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CB90A6-B5DC-5B43-A87D-521F32A44FF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6038B65F-DC3B-C344-9B0B-D8F711B74FD9}"/>
              </a:ext>
            </a:extLst>
          </p:cNvPr>
          <p:cNvSpPr>
            <a:spLocks noGrp="1"/>
          </p:cNvSpPr>
          <p:nvPr>
            <p:ph type="dt" sz="half" idx="10"/>
          </p:nvPr>
        </p:nvSpPr>
        <p:spPr/>
        <p:txBody>
          <a:bodyPr/>
          <a:lstStyle/>
          <a:p>
            <a:fld id="{0E43AC92-1813-5547-A4C9-A9144DB810A4}" type="datetimeFigureOut">
              <a:rPr lang="es-EC" smtClean="0"/>
              <a:t>11/8/2022</a:t>
            </a:fld>
            <a:endParaRPr lang="es-EC"/>
          </a:p>
        </p:txBody>
      </p:sp>
      <p:sp>
        <p:nvSpPr>
          <p:cNvPr id="8" name="Marcador de pie de página 7">
            <a:extLst>
              <a:ext uri="{FF2B5EF4-FFF2-40B4-BE49-F238E27FC236}">
                <a16:creationId xmlns:a16="http://schemas.microsoft.com/office/drawing/2014/main" id="{636938FD-3BF2-7E43-B566-0AD8523DD899}"/>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86A73A54-FECD-A94C-882E-9A482E8BD732}"/>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734225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634109-A1C6-A042-BD50-8F7A0582F13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C9CDF60E-2C08-DE43-811F-C1ACB9355D77}"/>
              </a:ext>
            </a:extLst>
          </p:cNvPr>
          <p:cNvSpPr>
            <a:spLocks noGrp="1"/>
          </p:cNvSpPr>
          <p:nvPr>
            <p:ph type="dt" sz="half" idx="10"/>
          </p:nvPr>
        </p:nvSpPr>
        <p:spPr/>
        <p:txBody>
          <a:bodyPr/>
          <a:lstStyle/>
          <a:p>
            <a:fld id="{0E43AC92-1813-5547-A4C9-A9144DB810A4}" type="datetimeFigureOut">
              <a:rPr lang="es-EC" smtClean="0"/>
              <a:t>11/8/2022</a:t>
            </a:fld>
            <a:endParaRPr lang="es-EC"/>
          </a:p>
        </p:txBody>
      </p:sp>
      <p:sp>
        <p:nvSpPr>
          <p:cNvPr id="4" name="Marcador de pie de página 3">
            <a:extLst>
              <a:ext uri="{FF2B5EF4-FFF2-40B4-BE49-F238E27FC236}">
                <a16:creationId xmlns:a16="http://schemas.microsoft.com/office/drawing/2014/main" id="{860E4CCE-C3AD-2442-A0A4-59ED3571C1F8}"/>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671510F7-324A-994B-869F-85D54214AE64}"/>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1442657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F33D7B7-ECBD-5246-BB98-132B241860E9}"/>
              </a:ext>
            </a:extLst>
          </p:cNvPr>
          <p:cNvSpPr>
            <a:spLocks noGrp="1"/>
          </p:cNvSpPr>
          <p:nvPr>
            <p:ph type="dt" sz="half" idx="10"/>
          </p:nvPr>
        </p:nvSpPr>
        <p:spPr/>
        <p:txBody>
          <a:bodyPr/>
          <a:lstStyle/>
          <a:p>
            <a:fld id="{0E43AC92-1813-5547-A4C9-A9144DB810A4}" type="datetimeFigureOut">
              <a:rPr lang="es-EC" smtClean="0"/>
              <a:t>11/8/2022</a:t>
            </a:fld>
            <a:endParaRPr lang="es-EC"/>
          </a:p>
        </p:txBody>
      </p:sp>
      <p:sp>
        <p:nvSpPr>
          <p:cNvPr id="3" name="Marcador de pie de página 2">
            <a:extLst>
              <a:ext uri="{FF2B5EF4-FFF2-40B4-BE49-F238E27FC236}">
                <a16:creationId xmlns:a16="http://schemas.microsoft.com/office/drawing/2014/main" id="{50E30865-C700-7446-B695-0F4467F7466A}"/>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AF0E8DE1-0476-B141-BED6-07D185898852}"/>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676093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57C3BF-7346-134C-B806-87AB1CEB17E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ABBAD67B-26E6-EC4E-AE4C-C4EA20F32A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8295E422-77C6-9D40-86CB-29EF6D5E74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BA4AEB-6B19-3144-800E-02718013D00C}"/>
              </a:ext>
            </a:extLst>
          </p:cNvPr>
          <p:cNvSpPr>
            <a:spLocks noGrp="1"/>
          </p:cNvSpPr>
          <p:nvPr>
            <p:ph type="dt" sz="half" idx="10"/>
          </p:nvPr>
        </p:nvSpPr>
        <p:spPr/>
        <p:txBody>
          <a:bodyPr/>
          <a:lstStyle/>
          <a:p>
            <a:fld id="{0E43AC92-1813-5547-A4C9-A9144DB810A4}" type="datetimeFigureOut">
              <a:rPr lang="es-EC" smtClean="0"/>
              <a:t>11/8/2022</a:t>
            </a:fld>
            <a:endParaRPr lang="es-EC"/>
          </a:p>
        </p:txBody>
      </p:sp>
      <p:sp>
        <p:nvSpPr>
          <p:cNvPr id="6" name="Marcador de pie de página 5">
            <a:extLst>
              <a:ext uri="{FF2B5EF4-FFF2-40B4-BE49-F238E27FC236}">
                <a16:creationId xmlns:a16="http://schemas.microsoft.com/office/drawing/2014/main" id="{06BCB655-394E-EB4F-809C-BCF5B35A4A2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9A8D0F3-085B-BC43-9306-6339128D33D8}"/>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184501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C94D0-B53E-5B41-9EDE-1E51657AC39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D4C4B916-2BAD-8049-9A89-26F80A944F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06466B07-26FD-0440-887D-CEADEC0D7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F43FE5D-62EF-794A-8DB7-FC72D6E11F26}"/>
              </a:ext>
            </a:extLst>
          </p:cNvPr>
          <p:cNvSpPr>
            <a:spLocks noGrp="1"/>
          </p:cNvSpPr>
          <p:nvPr>
            <p:ph type="dt" sz="half" idx="10"/>
          </p:nvPr>
        </p:nvSpPr>
        <p:spPr/>
        <p:txBody>
          <a:bodyPr/>
          <a:lstStyle/>
          <a:p>
            <a:fld id="{0E43AC92-1813-5547-A4C9-A9144DB810A4}" type="datetimeFigureOut">
              <a:rPr lang="es-EC" smtClean="0"/>
              <a:t>11/8/2022</a:t>
            </a:fld>
            <a:endParaRPr lang="es-EC"/>
          </a:p>
        </p:txBody>
      </p:sp>
      <p:sp>
        <p:nvSpPr>
          <p:cNvPr id="6" name="Marcador de pie de página 5">
            <a:extLst>
              <a:ext uri="{FF2B5EF4-FFF2-40B4-BE49-F238E27FC236}">
                <a16:creationId xmlns:a16="http://schemas.microsoft.com/office/drawing/2014/main" id="{24492988-315C-2247-A765-F4F79773EC1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F3802B2E-4028-0649-B2B4-3D742EE5307C}"/>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1377192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09E356E-C99D-E342-8E3E-BA5E006B2D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02A17B5-BEAB-1C42-9388-C4B114919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2951948-410B-D64A-891D-6F40A0E3D3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3AC92-1813-5547-A4C9-A9144DB810A4}" type="datetimeFigureOut">
              <a:rPr lang="es-EC" smtClean="0"/>
              <a:t>11/8/2022</a:t>
            </a:fld>
            <a:endParaRPr lang="es-EC"/>
          </a:p>
        </p:txBody>
      </p:sp>
      <p:sp>
        <p:nvSpPr>
          <p:cNvPr id="5" name="Marcador de pie de página 4">
            <a:extLst>
              <a:ext uri="{FF2B5EF4-FFF2-40B4-BE49-F238E27FC236}">
                <a16:creationId xmlns:a16="http://schemas.microsoft.com/office/drawing/2014/main" id="{A1BB1D0B-F8F6-A940-AB9B-511AC46F0D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ABE664F7-2911-494B-B734-A04ADA16BC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C705E-4274-3846-B4DC-8E3A21418F5F}" type="slidenum">
              <a:rPr lang="es-EC" smtClean="0"/>
              <a:t>‹Nº›</a:t>
            </a:fld>
            <a:endParaRPr lang="es-EC"/>
          </a:p>
        </p:txBody>
      </p:sp>
    </p:spTree>
    <p:extLst>
      <p:ext uri="{BB962C8B-B14F-4D97-AF65-F5344CB8AC3E}">
        <p14:creationId xmlns:p14="http://schemas.microsoft.com/office/powerpoint/2010/main" val="3580390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09E356E-C99D-E342-8E3E-BA5E006B2D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02A17B5-BEAB-1C42-9388-C4B114919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2951948-410B-D64A-891D-6F40A0E3D3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3AC92-1813-5547-A4C9-A9144DB810A4}" type="datetimeFigureOut">
              <a:rPr lang="es-EC" smtClean="0"/>
              <a:t>11/8/2022</a:t>
            </a:fld>
            <a:endParaRPr lang="es-EC"/>
          </a:p>
        </p:txBody>
      </p:sp>
      <p:sp>
        <p:nvSpPr>
          <p:cNvPr id="5" name="Marcador de pie de página 4">
            <a:extLst>
              <a:ext uri="{FF2B5EF4-FFF2-40B4-BE49-F238E27FC236}">
                <a16:creationId xmlns:a16="http://schemas.microsoft.com/office/drawing/2014/main" id="{A1BB1D0B-F8F6-A940-AB9B-511AC46F0D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ABE664F7-2911-494B-B734-A04ADA16BC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C705E-4274-3846-B4DC-8E3A21418F5F}" type="slidenum">
              <a:rPr lang="es-EC" smtClean="0"/>
              <a:t>‹Nº›</a:t>
            </a:fld>
            <a:endParaRPr lang="es-EC"/>
          </a:p>
        </p:txBody>
      </p:sp>
    </p:spTree>
    <p:extLst>
      <p:ext uri="{BB962C8B-B14F-4D97-AF65-F5344CB8AC3E}">
        <p14:creationId xmlns:p14="http://schemas.microsoft.com/office/powerpoint/2010/main" val="1295485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715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54107F-BF64-4704-BD9B-0855D3FEECD6}"/>
              </a:ext>
            </a:extLst>
          </p:cNvPr>
          <p:cNvSpPr>
            <a:spLocks noGrp="1"/>
          </p:cNvSpPr>
          <p:nvPr>
            <p:ph type="title"/>
          </p:nvPr>
        </p:nvSpPr>
        <p:spPr/>
        <p:txBody>
          <a:bodyPr/>
          <a:lstStyle/>
          <a:p>
            <a:pPr algn="ctr"/>
            <a:r>
              <a:rPr lang="es-EC" b="1" dirty="0"/>
              <a:t>COMODATO QUITO TURISMO - CONQUITO</a:t>
            </a:r>
            <a:endParaRPr lang="en-US" b="1" dirty="0"/>
          </a:p>
        </p:txBody>
      </p:sp>
      <p:sp>
        <p:nvSpPr>
          <p:cNvPr id="3" name="Marcador de contenido 2">
            <a:extLst>
              <a:ext uri="{FF2B5EF4-FFF2-40B4-BE49-F238E27FC236}">
                <a16:creationId xmlns:a16="http://schemas.microsoft.com/office/drawing/2014/main" id="{FCCF974F-0C7F-4441-A8B7-79511252E160}"/>
              </a:ext>
            </a:extLst>
          </p:cNvPr>
          <p:cNvSpPr>
            <a:spLocks noGrp="1"/>
          </p:cNvSpPr>
          <p:nvPr>
            <p:ph idx="1"/>
          </p:nvPr>
        </p:nvSpPr>
        <p:spPr/>
        <p:txBody>
          <a:bodyPr>
            <a:normAutofit fontScale="92500" lnSpcReduction="10000"/>
          </a:bodyPr>
          <a:lstStyle/>
          <a:p>
            <a:pPr algn="just"/>
            <a:r>
              <a:rPr lang="es-ES" dirty="0"/>
              <a:t>El 1 de febrero de 2013, se expide la Ordenanza Metropolitana No. 0352, que contiene el Plan Especial Bicentenario para la consolidación del Parque de la Ciudad y el redesarrollo de su entorno urbano, que en su artículo No. 13 señala que: </a:t>
            </a:r>
            <a:r>
              <a:rPr lang="es-ES" i="1" dirty="0"/>
              <a:t>"(…) El Centro de Convenciones se implementará en los edificios donde funcionan las terminales aéreas del actual Aeropuerto Internacional Mariscal Sucre, sobre la base de las determinaciones de esta ordenanza. El proyecto de adecuaciones de las edificaciones existentes será aprobado por el órgano responsable del territorio, hábitat y vivienda del Distrito Metropolitano de Quito, de conformidad con el orgánico funcional del Municipio del Distrito Metropolitano de Quito. El cambio de uso y el aumento de la ocupación requerirán de la aprobación de un Proyecto Urbano Arquitectónico Especial</a:t>
            </a:r>
            <a:r>
              <a:rPr lang="es-ES" dirty="0"/>
              <a:t>“.</a:t>
            </a:r>
          </a:p>
        </p:txBody>
      </p:sp>
    </p:spTree>
    <p:extLst>
      <p:ext uri="{BB962C8B-B14F-4D97-AF65-F5344CB8AC3E}">
        <p14:creationId xmlns:p14="http://schemas.microsoft.com/office/powerpoint/2010/main" val="2076761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DB626E-7537-44A4-8DC7-0E13439C656A}"/>
              </a:ext>
            </a:extLst>
          </p:cNvPr>
          <p:cNvSpPr>
            <a:spLocks noGrp="1"/>
          </p:cNvSpPr>
          <p:nvPr>
            <p:ph type="title"/>
          </p:nvPr>
        </p:nvSpPr>
        <p:spPr/>
        <p:txBody>
          <a:bodyPr/>
          <a:lstStyle/>
          <a:p>
            <a:endParaRPr lang="en-US" dirty="0"/>
          </a:p>
        </p:txBody>
      </p:sp>
      <p:sp>
        <p:nvSpPr>
          <p:cNvPr id="3" name="Marcador de contenido 2">
            <a:extLst>
              <a:ext uri="{FF2B5EF4-FFF2-40B4-BE49-F238E27FC236}">
                <a16:creationId xmlns:a16="http://schemas.microsoft.com/office/drawing/2014/main" id="{0DB68331-62A6-4AF4-954A-D98C85B0ABD6}"/>
              </a:ext>
            </a:extLst>
          </p:cNvPr>
          <p:cNvSpPr>
            <a:spLocks noGrp="1"/>
          </p:cNvSpPr>
          <p:nvPr>
            <p:ph idx="1"/>
          </p:nvPr>
        </p:nvSpPr>
        <p:spPr/>
        <p:txBody>
          <a:bodyPr/>
          <a:lstStyle/>
          <a:p>
            <a:pPr algn="just"/>
            <a:r>
              <a:rPr lang="es-ES" dirty="0"/>
              <a:t>El 03 de diciembre del 2015 se expide la Ordenanza 086 reformada por la Ordenanza 161 de 07 de abril de 2017, que regula el uso y ocupación del suelo, aplicable para el Proyecto Urbanístico Arquitectónico Especial “Centro de Convenciones Metropolitano de la Ciudad de Quito”, donde se entregan a QUITO TURISMO 10 hectáreas, estableciendo en su artículo 20 delegación expresa a la EMPRESA PÚBLICA METROPOLITANA DE GESTIÓN DE DESTINO TURÍSTICO, para determinar el modelo de gestión que se va a emplear para la ejecución del referido proyecto incluyendo, pero sin limitar, la suscripción de contratos de comodato. </a:t>
            </a:r>
            <a:endParaRPr lang="en-US" dirty="0"/>
          </a:p>
          <a:p>
            <a:endParaRPr lang="en-US" dirty="0"/>
          </a:p>
        </p:txBody>
      </p:sp>
    </p:spTree>
    <p:extLst>
      <p:ext uri="{BB962C8B-B14F-4D97-AF65-F5344CB8AC3E}">
        <p14:creationId xmlns:p14="http://schemas.microsoft.com/office/powerpoint/2010/main" val="1579789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6AEA8EB-EFFE-4DC2-A359-1EA0A1D6FBD4}"/>
              </a:ext>
            </a:extLst>
          </p:cNvPr>
          <p:cNvSpPr>
            <a:spLocks noGrp="1"/>
          </p:cNvSpPr>
          <p:nvPr>
            <p:ph type="title"/>
          </p:nvPr>
        </p:nvSpPr>
        <p:spPr>
          <a:xfrm>
            <a:off x="-1" y="305215"/>
            <a:ext cx="12192000" cy="1165777"/>
          </a:xfrm>
        </p:spPr>
        <p:txBody>
          <a:bodyPr vert="horz" lIns="91440" tIns="45720" rIns="91440" bIns="45720" rtlCol="0" anchor="ctr">
            <a:noAutofit/>
          </a:bodyPr>
          <a:lstStyle/>
          <a:p>
            <a:pPr algn="ctr"/>
            <a:r>
              <a:rPr lang="es-MX" sz="3600" b="1" dirty="0"/>
              <a:t>10 HECTÁREAS ADMINISTRADAS POR </a:t>
            </a:r>
            <a:br>
              <a:rPr lang="es-MX" sz="3600" b="1" dirty="0"/>
            </a:br>
            <a:r>
              <a:rPr lang="es-MX" sz="3600" b="1" dirty="0"/>
              <a:t>QUITO TURISMO (delimitación en rojo)</a:t>
            </a:r>
          </a:p>
        </p:txBody>
      </p:sp>
      <p:sp>
        <p:nvSpPr>
          <p:cNvPr id="22" name="Rectángulo 21">
            <a:extLst>
              <a:ext uri="{FF2B5EF4-FFF2-40B4-BE49-F238E27FC236}">
                <a16:creationId xmlns:a16="http://schemas.microsoft.com/office/drawing/2014/main" id="{4927C937-E63C-4F10-95A3-B98D68E8FE36}"/>
              </a:ext>
            </a:extLst>
          </p:cNvPr>
          <p:cNvSpPr/>
          <p:nvPr/>
        </p:nvSpPr>
        <p:spPr>
          <a:xfrm>
            <a:off x="8841188" y="1834555"/>
            <a:ext cx="3190461" cy="89870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6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rPr>
              <a:t>ZONAS DE CONSERVACIÓN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Según OM 86 y reforma OM 161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(Diciembre 2015)</a:t>
            </a:r>
          </a:p>
        </p:txBody>
      </p:sp>
      <p:pic>
        <p:nvPicPr>
          <p:cNvPr id="12" name="Imagen 11">
            <a:extLst>
              <a:ext uri="{FF2B5EF4-FFF2-40B4-BE49-F238E27FC236}">
                <a16:creationId xmlns:a16="http://schemas.microsoft.com/office/drawing/2014/main" id="{423E6AC4-66C9-4F7C-BF2C-7309989B44A5}"/>
              </a:ext>
            </a:extLst>
          </p:cNvPr>
          <p:cNvPicPr>
            <a:picLocks noChangeAspect="1"/>
          </p:cNvPicPr>
          <p:nvPr/>
        </p:nvPicPr>
        <p:blipFill rotWithShape="1">
          <a:blip r:embed="rId3">
            <a:extLst>
              <a:ext uri="{28A0092B-C50C-407E-A947-70E740481C1C}">
                <a14:useLocalDpi xmlns:a14="http://schemas.microsoft.com/office/drawing/2010/main" val="0"/>
              </a:ext>
            </a:extLst>
          </a:blip>
          <a:srcRect t="8196" b="2844"/>
          <a:stretch/>
        </p:blipFill>
        <p:spPr bwMode="auto">
          <a:xfrm>
            <a:off x="734835" y="1202634"/>
            <a:ext cx="7736560" cy="4870175"/>
          </a:xfrm>
          <a:prstGeom prst="rect">
            <a:avLst/>
          </a:prstGeom>
          <a:noFill/>
          <a:ln>
            <a:noFill/>
          </a:ln>
        </p:spPr>
      </p:pic>
      <p:pic>
        <p:nvPicPr>
          <p:cNvPr id="15" name="Imagen 14">
            <a:extLst>
              <a:ext uri="{FF2B5EF4-FFF2-40B4-BE49-F238E27FC236}">
                <a16:creationId xmlns:a16="http://schemas.microsoft.com/office/drawing/2014/main" id="{BF905575-FA3C-40BA-A6A1-3C3AB2722969}"/>
              </a:ext>
            </a:extLst>
          </p:cNvPr>
          <p:cNvPicPr>
            <a:picLocks noChangeAspect="1"/>
          </p:cNvPicPr>
          <p:nvPr/>
        </p:nvPicPr>
        <p:blipFill rotWithShape="1">
          <a:blip r:embed="rId4">
            <a:extLst>
              <a:ext uri="{28A0092B-C50C-407E-A947-70E740481C1C}">
                <a14:useLocalDpi xmlns:a14="http://schemas.microsoft.com/office/drawing/2010/main" val="0"/>
              </a:ext>
            </a:extLst>
          </a:blip>
          <a:srcRect t="7901" b="3140"/>
          <a:stretch/>
        </p:blipFill>
        <p:spPr bwMode="auto">
          <a:xfrm>
            <a:off x="734835" y="1192696"/>
            <a:ext cx="7736560" cy="4870175"/>
          </a:xfrm>
          <a:prstGeom prst="rect">
            <a:avLst/>
          </a:prstGeom>
          <a:noFill/>
          <a:ln>
            <a:noFill/>
          </a:ln>
        </p:spPr>
      </p:pic>
      <p:sp>
        <p:nvSpPr>
          <p:cNvPr id="16" name="Rectángulo 15">
            <a:extLst>
              <a:ext uri="{FF2B5EF4-FFF2-40B4-BE49-F238E27FC236}">
                <a16:creationId xmlns:a16="http://schemas.microsoft.com/office/drawing/2014/main" id="{EEFE68D2-21B3-43F0-BCF5-BE9DA178C249}"/>
              </a:ext>
            </a:extLst>
          </p:cNvPr>
          <p:cNvSpPr/>
          <p:nvPr/>
        </p:nvSpPr>
        <p:spPr>
          <a:xfrm>
            <a:off x="8841188" y="2840499"/>
            <a:ext cx="3190461" cy="323231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r>
              <a:rPr kumimoji="0" lang="es-EC" sz="14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arial" panose="020B0604020202020204" pitchFamily="34" charset="0"/>
                <a:ea typeface="+mn-ea"/>
                <a:cs typeface="+mn-cs"/>
              </a:rPr>
              <a:t>Art 5. </a:t>
            </a:r>
            <a:r>
              <a:rPr kumimoji="0" lang="es-EC"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mn-cs"/>
              </a:rPr>
              <a:t>Obras a realizarse en el PUAE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mn-cs"/>
              </a:rPr>
              <a:t>Torre y Terminal Original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mn-cs"/>
              </a:rPr>
              <a:t>"Edificios con valor testimonial que deberán ser recuperados y puestos en valor"</a:t>
            </a:r>
            <a:endParaRPr kumimoji="0" lang="es-EC" sz="14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r>
              <a:rPr kumimoji="0" lang="es-EC" sz="14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arial" panose="020B0604020202020204" pitchFamily="34" charset="0"/>
                <a:ea typeface="+mn-ea"/>
                <a:cs typeface="+mn-cs"/>
              </a:rPr>
              <a:t>Art 9. </a:t>
            </a:r>
            <a:r>
              <a:rPr kumimoji="0" lang="es-EC"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mn-cs"/>
              </a:rPr>
              <a:t>Zonas de Conservación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mn-cs"/>
              </a:rPr>
              <a:t>Torre y Terminal Original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mn-cs"/>
              </a:rPr>
              <a:t>“El proyecto Centro de Convenciones Metropolitano de la Ciudad de Quito conservará, recuperará y pondrá en valor”</a:t>
            </a:r>
            <a:endParaRPr kumimoji="0" lang="es-EC" sz="14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7528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01F54ED-8B61-42ED-AD98-0930C71439B2}"/>
              </a:ext>
            </a:extLst>
          </p:cNvPr>
          <p:cNvSpPr>
            <a:spLocks noGrp="1"/>
          </p:cNvSpPr>
          <p:nvPr>
            <p:ph idx="1"/>
          </p:nvPr>
        </p:nvSpPr>
        <p:spPr>
          <a:xfrm>
            <a:off x="838200" y="857839"/>
            <a:ext cx="10515600" cy="5319124"/>
          </a:xfrm>
        </p:spPr>
        <p:txBody>
          <a:bodyPr/>
          <a:lstStyle/>
          <a:p>
            <a:pPr algn="just"/>
            <a:r>
              <a:rPr lang="es-ES" dirty="0"/>
              <a:t>El 14 de noviembre de 2019, se suscribe convenio de cooperación interinstitucional entre la Empresa Pública Metropolitana de Gestión del Destino Turístico y la Corporación de Promoción Económica CONQUITO y una adenda modificatoria el 8 de febrero de 2022 para la  implantación del proyecto Centro de Innovación Tecnológica de Quito.</a:t>
            </a:r>
          </a:p>
          <a:p>
            <a:pPr marL="0" indent="0" algn="just">
              <a:buNone/>
            </a:pPr>
            <a:endParaRPr lang="es-ES" dirty="0"/>
          </a:p>
          <a:p>
            <a:pPr algn="just"/>
            <a:r>
              <a:rPr lang="es-ES" dirty="0"/>
              <a:t>En este convenio CONQUITO se compromete a la conservación total de elementos históricos.</a:t>
            </a:r>
            <a:endParaRPr lang="en-US" dirty="0"/>
          </a:p>
        </p:txBody>
      </p:sp>
    </p:spTree>
    <p:extLst>
      <p:ext uri="{BB962C8B-B14F-4D97-AF65-F5344CB8AC3E}">
        <p14:creationId xmlns:p14="http://schemas.microsoft.com/office/powerpoint/2010/main" val="520196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6AEA8EB-EFFE-4DC2-A359-1EA0A1D6FBD4}"/>
              </a:ext>
            </a:extLst>
          </p:cNvPr>
          <p:cNvSpPr>
            <a:spLocks noGrp="1"/>
          </p:cNvSpPr>
          <p:nvPr>
            <p:ph type="title"/>
          </p:nvPr>
        </p:nvSpPr>
        <p:spPr>
          <a:xfrm>
            <a:off x="-1" y="474180"/>
            <a:ext cx="12192000" cy="583999"/>
          </a:xfrm>
        </p:spPr>
        <p:txBody>
          <a:bodyPr vert="horz" lIns="91440" tIns="45720" rIns="91440" bIns="45720" rtlCol="0" anchor="ctr">
            <a:normAutofit fontScale="90000"/>
          </a:bodyPr>
          <a:lstStyle/>
          <a:p>
            <a:pPr algn="ctr"/>
            <a:r>
              <a:rPr lang="es-MX" sz="3200" b="1" dirty="0">
                <a:solidFill>
                  <a:schemeClr val="tx1">
                    <a:lumMod val="75000"/>
                    <a:lumOff val="25000"/>
                  </a:schemeClr>
                </a:solidFill>
              </a:rPr>
              <a:t>ESPACIOS ENTREGADOS A CONQUITO </a:t>
            </a:r>
            <a:br>
              <a:rPr lang="es-MX" sz="3200" b="1" dirty="0">
                <a:solidFill>
                  <a:schemeClr val="tx1">
                    <a:lumMod val="75000"/>
                    <a:lumOff val="25000"/>
                  </a:schemeClr>
                </a:solidFill>
              </a:rPr>
            </a:br>
            <a:r>
              <a:rPr lang="es-MX" sz="3200" b="1" dirty="0">
                <a:solidFill>
                  <a:schemeClr val="tx1">
                    <a:lumMod val="75000"/>
                    <a:lumOff val="25000"/>
                  </a:schemeClr>
                </a:solidFill>
              </a:rPr>
              <a:t>ENERO 2022</a:t>
            </a:r>
            <a:endParaRPr lang="es-MX" sz="3200" dirty="0">
              <a:solidFill>
                <a:schemeClr val="tx1">
                  <a:lumMod val="75000"/>
                  <a:lumOff val="25000"/>
                </a:schemeClr>
              </a:solidFill>
            </a:endParaRPr>
          </a:p>
        </p:txBody>
      </p:sp>
      <p:sp>
        <p:nvSpPr>
          <p:cNvPr id="9" name="Rectángulo 8">
            <a:extLst>
              <a:ext uri="{FF2B5EF4-FFF2-40B4-BE49-F238E27FC236}">
                <a16:creationId xmlns:a16="http://schemas.microsoft.com/office/drawing/2014/main" id="{C3016B03-EC0C-48F9-B4D9-FB1E68F93A4E}"/>
              </a:ext>
            </a:extLst>
          </p:cNvPr>
          <p:cNvSpPr/>
          <p:nvPr/>
        </p:nvSpPr>
        <p:spPr>
          <a:xfrm>
            <a:off x="8229601" y="1537944"/>
            <a:ext cx="3448878" cy="178172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5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500" b="1" i="0" u="none" strike="noStrike" kern="1200" cap="none" spc="0" normalizeH="0" baseline="0" noProof="0" dirty="0">
                <a:ln w="0"/>
                <a:solidFill>
                  <a:srgbClr val="FFC000">
                    <a:lumMod val="75000"/>
                  </a:srgbClr>
                </a:solidFill>
                <a:effectLst>
                  <a:outerShdw blurRad="38100" dist="19050" dir="2700000" algn="tl" rotWithShape="0">
                    <a:prstClr val="black">
                      <a:alpha val="40000"/>
                    </a:prstClr>
                  </a:outerShdw>
                </a:effectLst>
                <a:uLnTx/>
                <a:uFillTx/>
                <a:latin typeface="Calibri" panose="020F0502020204030204"/>
                <a:ea typeface="+mn-ea"/>
                <a:cs typeface="+mn-cs"/>
              </a:rPr>
              <a:t>ZONAS DE CONSERVACIÓN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500" b="1" i="0" u="none" strike="noStrike" kern="1200" cap="none" spc="0" normalizeH="0" baseline="0" noProof="0" dirty="0">
                <a:ln w="0"/>
                <a:solidFill>
                  <a:srgbClr val="FFC000">
                    <a:lumMod val="75000"/>
                  </a:srgbClr>
                </a:solidFill>
                <a:effectLst>
                  <a:outerShdw blurRad="38100" dist="19050" dir="2700000" algn="tl" rotWithShape="0">
                    <a:prstClr val="black">
                      <a:alpha val="40000"/>
                    </a:prstClr>
                  </a:outerShdw>
                </a:effectLst>
                <a:uLnTx/>
                <a:uFillTx/>
                <a:latin typeface="Calibri" panose="020F0502020204030204"/>
                <a:ea typeface="+mn-ea"/>
                <a:cs typeface="+mn-cs"/>
              </a:rPr>
              <a:t>PÁRCIAL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500" b="0" i="0" u="none" strike="noStrike" kern="1200" cap="none" spc="0" normalizeH="0" baseline="0" noProof="0" dirty="0">
                <a:ln w="0"/>
                <a:solidFill>
                  <a:srgbClr val="FFC000">
                    <a:lumMod val="75000"/>
                  </a:srgbClr>
                </a:solidFill>
                <a:effectLst>
                  <a:outerShdw blurRad="38100" dist="19050" dir="2700000" algn="tl" rotWithShape="0">
                    <a:prstClr val="black">
                      <a:alpha val="40000"/>
                    </a:prstClr>
                  </a:outerShdw>
                </a:effectLst>
                <a:uLnTx/>
                <a:uFillTx/>
                <a:latin typeface="Calibri" panose="020F0502020204030204"/>
                <a:ea typeface="+mn-ea"/>
                <a:cs typeface="+mn-cs"/>
              </a:rPr>
              <a:t>(Mangas)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5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rPr>
              <a:t>ZONAS DE CONSERVACIÓN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5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rPr>
              <a:t>TOTAL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5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rPr>
              <a:t>(CEB y Torre)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pic>
        <p:nvPicPr>
          <p:cNvPr id="10" name="Imagen 9">
            <a:extLst>
              <a:ext uri="{FF2B5EF4-FFF2-40B4-BE49-F238E27FC236}">
                <a16:creationId xmlns:a16="http://schemas.microsoft.com/office/drawing/2014/main" id="{8EC4BD2E-0BA5-4289-A71E-14BAD4185B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4101" y="1417914"/>
            <a:ext cx="7017688" cy="4965906"/>
          </a:xfrm>
          <a:prstGeom prst="rect">
            <a:avLst/>
          </a:prstGeom>
          <a:noFill/>
          <a:ln>
            <a:noFill/>
          </a:ln>
        </p:spPr>
      </p:pic>
      <p:cxnSp>
        <p:nvCxnSpPr>
          <p:cNvPr id="4" name="Conector recto de flecha 3">
            <a:extLst>
              <a:ext uri="{FF2B5EF4-FFF2-40B4-BE49-F238E27FC236}">
                <a16:creationId xmlns:a16="http://schemas.microsoft.com/office/drawing/2014/main" id="{ECA3FF1A-1AB0-41C7-81D2-140280A2BDCD}"/>
              </a:ext>
            </a:extLst>
          </p:cNvPr>
          <p:cNvCxnSpPr>
            <a:cxnSpLocks/>
          </p:cNvCxnSpPr>
          <p:nvPr/>
        </p:nvCxnSpPr>
        <p:spPr>
          <a:xfrm flipH="1" flipV="1">
            <a:off x="5840361" y="1966452"/>
            <a:ext cx="3671387" cy="710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ector recto de flecha 15">
            <a:extLst>
              <a:ext uri="{FF2B5EF4-FFF2-40B4-BE49-F238E27FC236}">
                <a16:creationId xmlns:a16="http://schemas.microsoft.com/office/drawing/2014/main" id="{1EBC1EF0-4537-44C6-A78B-7883C0C812F2}"/>
              </a:ext>
            </a:extLst>
          </p:cNvPr>
          <p:cNvCxnSpPr>
            <a:cxnSpLocks/>
          </p:cNvCxnSpPr>
          <p:nvPr/>
        </p:nvCxnSpPr>
        <p:spPr>
          <a:xfrm flipH="1">
            <a:off x="7553739" y="3298555"/>
            <a:ext cx="18288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ángulo 21">
            <a:extLst>
              <a:ext uri="{FF2B5EF4-FFF2-40B4-BE49-F238E27FC236}">
                <a16:creationId xmlns:a16="http://schemas.microsoft.com/office/drawing/2014/main" id="{A87F7FC8-448C-4132-AA6F-25522B852819}"/>
              </a:ext>
            </a:extLst>
          </p:cNvPr>
          <p:cNvSpPr/>
          <p:nvPr/>
        </p:nvSpPr>
        <p:spPr>
          <a:xfrm>
            <a:off x="8473108" y="3770664"/>
            <a:ext cx="3135344" cy="90827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500" b="1" dirty="0">
                <a:ln w="0"/>
                <a:solidFill>
                  <a:prstClr val="black"/>
                </a:solidFill>
                <a:effectLst>
                  <a:outerShdw blurRad="38100" dist="19050" dir="2700000" algn="tl" rotWithShape="0">
                    <a:prstClr val="black">
                      <a:alpha val="40000"/>
                    </a:prstClr>
                  </a:outerShdw>
                </a:effectLst>
                <a:latin typeface="Calibri" panose="020F0502020204030204"/>
              </a:rPr>
              <a:t>La</a:t>
            </a:r>
            <a:r>
              <a:rPr kumimoji="0" lang="es-EC" sz="15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Torre de Control, se excluye del convenio y del futura comodato.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5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pic>
        <p:nvPicPr>
          <p:cNvPr id="24" name="Imagen 23">
            <a:extLst>
              <a:ext uri="{FF2B5EF4-FFF2-40B4-BE49-F238E27FC236}">
                <a16:creationId xmlns:a16="http://schemas.microsoft.com/office/drawing/2014/main" id="{701ED0B7-FDAE-4306-8654-1D4F61623E10}"/>
              </a:ext>
            </a:extLst>
          </p:cNvPr>
          <p:cNvPicPr>
            <a:picLocks noChangeAspect="1"/>
          </p:cNvPicPr>
          <p:nvPr/>
        </p:nvPicPr>
        <p:blipFill>
          <a:blip r:embed="rId4"/>
          <a:stretch>
            <a:fillRect/>
          </a:stretch>
        </p:blipFill>
        <p:spPr>
          <a:xfrm>
            <a:off x="9113957" y="4357260"/>
            <a:ext cx="1853646" cy="1925591"/>
          </a:xfrm>
          <a:prstGeom prst="rect">
            <a:avLst/>
          </a:prstGeom>
        </p:spPr>
      </p:pic>
      <p:sp>
        <p:nvSpPr>
          <p:cNvPr id="11" name="Rectángulo 10">
            <a:extLst>
              <a:ext uri="{FF2B5EF4-FFF2-40B4-BE49-F238E27FC236}">
                <a16:creationId xmlns:a16="http://schemas.microsoft.com/office/drawing/2014/main" id="{36F2D393-CFBA-46B1-B97F-9BE65B557297}"/>
              </a:ext>
            </a:extLst>
          </p:cNvPr>
          <p:cNvSpPr/>
          <p:nvPr/>
        </p:nvSpPr>
        <p:spPr>
          <a:xfrm>
            <a:off x="854101" y="4445713"/>
            <a:ext cx="1335155" cy="198874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PLANTA BAJA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4.734 </a:t>
            </a:r>
            <a:r>
              <a:rPr kumimoji="0" lang="es-EC" sz="1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m2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PRIMER PISO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548</a:t>
            </a:r>
            <a:r>
              <a:rPr kumimoji="0" lang="es-EC" sz="1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m2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SEGUNDO PISO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1.500</a:t>
            </a:r>
            <a:r>
              <a:rPr kumimoji="0" lang="es-EC" sz="1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m2</a:t>
            </a:r>
          </a:p>
        </p:txBody>
      </p:sp>
    </p:spTree>
    <p:extLst>
      <p:ext uri="{BB962C8B-B14F-4D97-AF65-F5344CB8AC3E}">
        <p14:creationId xmlns:p14="http://schemas.microsoft.com/office/powerpoint/2010/main" val="235984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par>
                                <p:cTn id="21" presetID="22" presetClass="entr" presetSubtype="2"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right)">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right)">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22"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6AEA8EB-EFFE-4DC2-A359-1EA0A1D6FBD4}"/>
              </a:ext>
            </a:extLst>
          </p:cNvPr>
          <p:cNvSpPr>
            <a:spLocks noGrp="1"/>
          </p:cNvSpPr>
          <p:nvPr>
            <p:ph type="title"/>
          </p:nvPr>
        </p:nvSpPr>
        <p:spPr>
          <a:xfrm>
            <a:off x="-1" y="474180"/>
            <a:ext cx="12192000" cy="583999"/>
          </a:xfrm>
        </p:spPr>
        <p:txBody>
          <a:bodyPr vert="horz" lIns="91440" tIns="45720" rIns="91440" bIns="45720" rtlCol="0" anchor="ctr">
            <a:normAutofit/>
          </a:bodyPr>
          <a:lstStyle/>
          <a:p>
            <a:pPr algn="ctr"/>
            <a:r>
              <a:rPr lang="es-MX" sz="3200" b="1" dirty="0">
                <a:solidFill>
                  <a:schemeClr val="tx1">
                    <a:lumMod val="75000"/>
                    <a:lumOff val="25000"/>
                  </a:schemeClr>
                </a:solidFill>
              </a:rPr>
              <a:t>ELEMENTOS HISTÓRICOS DENTRO DE LAS ZONAS DE CONSERVACIÓN</a:t>
            </a:r>
          </a:p>
        </p:txBody>
      </p:sp>
      <p:pic>
        <p:nvPicPr>
          <p:cNvPr id="3" name="Imagen 2">
            <a:extLst>
              <a:ext uri="{FF2B5EF4-FFF2-40B4-BE49-F238E27FC236}">
                <a16:creationId xmlns:a16="http://schemas.microsoft.com/office/drawing/2014/main" id="{24C5B0D2-091C-414F-B2AA-65D0B81232DD}"/>
              </a:ext>
            </a:extLst>
          </p:cNvPr>
          <p:cNvPicPr>
            <a:picLocks noChangeAspect="1"/>
          </p:cNvPicPr>
          <p:nvPr/>
        </p:nvPicPr>
        <p:blipFill rotWithShape="1">
          <a:blip r:embed="rId3"/>
          <a:srcRect b="2222"/>
          <a:stretch/>
        </p:blipFill>
        <p:spPr>
          <a:xfrm>
            <a:off x="3209495" y="1161854"/>
            <a:ext cx="7522296" cy="3993008"/>
          </a:xfrm>
          <a:prstGeom prst="rect">
            <a:avLst/>
          </a:prstGeom>
        </p:spPr>
      </p:pic>
      <p:pic>
        <p:nvPicPr>
          <p:cNvPr id="6" name="Imagen 5">
            <a:extLst>
              <a:ext uri="{FF2B5EF4-FFF2-40B4-BE49-F238E27FC236}">
                <a16:creationId xmlns:a16="http://schemas.microsoft.com/office/drawing/2014/main" id="{0E9E9BBE-6493-46A9-ACB5-A23236DC347B}"/>
              </a:ext>
            </a:extLst>
          </p:cNvPr>
          <p:cNvPicPr>
            <a:picLocks noChangeAspect="1"/>
          </p:cNvPicPr>
          <p:nvPr/>
        </p:nvPicPr>
        <p:blipFill rotWithShape="1">
          <a:blip r:embed="rId4"/>
          <a:srcRect t="7298"/>
          <a:stretch/>
        </p:blipFill>
        <p:spPr>
          <a:xfrm>
            <a:off x="3179678" y="5154862"/>
            <a:ext cx="7522296" cy="1317051"/>
          </a:xfrm>
          <a:prstGeom prst="rect">
            <a:avLst/>
          </a:prstGeom>
        </p:spPr>
      </p:pic>
      <p:pic>
        <p:nvPicPr>
          <p:cNvPr id="9" name="Imagen 8">
            <a:extLst>
              <a:ext uri="{FF2B5EF4-FFF2-40B4-BE49-F238E27FC236}">
                <a16:creationId xmlns:a16="http://schemas.microsoft.com/office/drawing/2014/main" id="{02C1CD5B-A22E-450B-966B-571D0A15C0DB}"/>
              </a:ext>
            </a:extLst>
          </p:cNvPr>
          <p:cNvPicPr>
            <a:picLocks noChangeAspect="1"/>
          </p:cNvPicPr>
          <p:nvPr/>
        </p:nvPicPr>
        <p:blipFill>
          <a:blip r:embed="rId5"/>
          <a:stretch>
            <a:fillRect/>
          </a:stretch>
        </p:blipFill>
        <p:spPr>
          <a:xfrm>
            <a:off x="437316" y="3424966"/>
            <a:ext cx="2588306" cy="2958854"/>
          </a:xfrm>
          <a:prstGeom prst="rect">
            <a:avLst/>
          </a:prstGeom>
        </p:spPr>
      </p:pic>
      <p:pic>
        <p:nvPicPr>
          <p:cNvPr id="11" name="Imagen 10">
            <a:extLst>
              <a:ext uri="{FF2B5EF4-FFF2-40B4-BE49-F238E27FC236}">
                <a16:creationId xmlns:a16="http://schemas.microsoft.com/office/drawing/2014/main" id="{6CC74977-52B1-4630-AE0A-E2A62C8743C4}"/>
              </a:ext>
            </a:extLst>
          </p:cNvPr>
          <p:cNvPicPr>
            <a:picLocks noChangeAspect="1"/>
          </p:cNvPicPr>
          <p:nvPr/>
        </p:nvPicPr>
        <p:blipFill>
          <a:blip r:embed="rId6"/>
          <a:stretch>
            <a:fillRect/>
          </a:stretch>
        </p:blipFill>
        <p:spPr>
          <a:xfrm>
            <a:off x="35476" y="1441297"/>
            <a:ext cx="3144202" cy="1895337"/>
          </a:xfrm>
          <a:prstGeom prst="rect">
            <a:avLst/>
          </a:prstGeom>
        </p:spPr>
      </p:pic>
    </p:spTree>
    <p:extLst>
      <p:ext uri="{BB962C8B-B14F-4D97-AF65-F5344CB8AC3E}">
        <p14:creationId xmlns:p14="http://schemas.microsoft.com/office/powerpoint/2010/main" val="133607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E8DA1B9-77C2-46AF-B825-CF42BD4352CB}"/>
              </a:ext>
            </a:extLst>
          </p:cNvPr>
          <p:cNvSpPr>
            <a:spLocks noGrp="1"/>
          </p:cNvSpPr>
          <p:nvPr>
            <p:ph idx="1"/>
          </p:nvPr>
        </p:nvSpPr>
        <p:spPr>
          <a:xfrm>
            <a:off x="838200" y="820132"/>
            <a:ext cx="10515600" cy="5356831"/>
          </a:xfrm>
        </p:spPr>
        <p:txBody>
          <a:bodyPr>
            <a:normAutofit/>
          </a:bodyPr>
          <a:lstStyle/>
          <a:p>
            <a:pPr algn="just"/>
            <a:r>
              <a:rPr lang="es-ES" dirty="0"/>
              <a:t>Mediante oficio Nro. Oficio Nro. CPEQ-2022-0526-O de10 de julio de 2022, CONQUITO solicita a QUITO TURISMO la suscripción de un comodato por 20 años, que faculte la ejecución de la construcción e implantación del proyecto Centro de Innovación Tecnológica de Quito, en el mismo espacio entregado por convenio con algunos cambios en los espacios.</a:t>
            </a:r>
          </a:p>
          <a:p>
            <a:pPr marL="0" indent="0">
              <a:buNone/>
            </a:pPr>
            <a:endParaRPr lang="es-ES" dirty="0"/>
          </a:p>
          <a:p>
            <a:pPr algn="just"/>
            <a:r>
              <a:rPr lang="es-ES" dirty="0"/>
              <a:t>QUITO TURISMO es legalmente competente para suscribir el contrato de comodato mencionado conforme al Art. 20 de la Ordenanza 086 y su Ordenanza Reformatoria 161, previo el cumplimiento de los requisitos dispuestos en el Art. 3484 del Código Municipal y la autorización del directorio conforme el Art. 143 del Código Municipal.</a:t>
            </a:r>
            <a:endParaRPr lang="en-US" dirty="0"/>
          </a:p>
        </p:txBody>
      </p:sp>
    </p:spTree>
    <p:extLst>
      <p:ext uri="{BB962C8B-B14F-4D97-AF65-F5344CB8AC3E}">
        <p14:creationId xmlns:p14="http://schemas.microsoft.com/office/powerpoint/2010/main" val="2392596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0179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TotalTime>
  <Words>580</Words>
  <Application>Microsoft Office PowerPoint</Application>
  <PresentationFormat>Panorámica</PresentationFormat>
  <Paragraphs>43</Paragraphs>
  <Slides>9</Slides>
  <Notes>3</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9</vt:i4>
      </vt:variant>
    </vt:vector>
  </HeadingPairs>
  <TitlesOfParts>
    <vt:vector size="15" baseType="lpstr">
      <vt:lpstr>Arial</vt:lpstr>
      <vt:lpstr>Arial</vt:lpstr>
      <vt:lpstr>Calibri</vt:lpstr>
      <vt:lpstr>Calibri Light</vt:lpstr>
      <vt:lpstr>Tema de Office</vt:lpstr>
      <vt:lpstr>1_Tema de Office</vt:lpstr>
      <vt:lpstr>Presentación de PowerPoint</vt:lpstr>
      <vt:lpstr>COMODATO QUITO TURISMO - CONQUITO</vt:lpstr>
      <vt:lpstr>Presentación de PowerPoint</vt:lpstr>
      <vt:lpstr>10 HECTÁREAS ADMINISTRADAS POR  QUITO TURISMO (delimitación en rojo)</vt:lpstr>
      <vt:lpstr>Presentación de PowerPoint</vt:lpstr>
      <vt:lpstr>ESPACIOS ENTREGADOS A CONQUITO  ENERO 2022</vt:lpstr>
      <vt:lpstr>ELEMENTOS HISTÓRICOS DENTRO DE LAS ZONAS DE CONSERVACIÓN</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DE LA PRESENTACIÓN</dc:title>
  <dc:creator>Edu Guamialamá Ruano</dc:creator>
  <cp:lastModifiedBy>Sebastian Sevilla Rienzi</cp:lastModifiedBy>
  <cp:revision>26</cp:revision>
  <cp:lastPrinted>2022-08-11T21:48:19Z</cp:lastPrinted>
  <dcterms:created xsi:type="dcterms:W3CDTF">2021-10-06T17:10:39Z</dcterms:created>
  <dcterms:modified xsi:type="dcterms:W3CDTF">2022-08-11T21:49:36Z</dcterms:modified>
</cp:coreProperties>
</file>