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4" r:id="rId7"/>
    <p:sldId id="265" r:id="rId8"/>
    <p:sldId id="261" r:id="rId9"/>
    <p:sldId id="262" r:id="rId10"/>
    <p:sldId id="258" r:id="rId11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539FC-6717-4C70-904E-8C9BF857108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417A502F-6A07-4E3F-8BC0-10817BDACF03}">
      <dgm:prSet phldrT="[Texto]"/>
      <dgm:spPr/>
      <dgm:t>
        <a:bodyPr/>
        <a:lstStyle/>
        <a:p>
          <a:r>
            <a:rPr lang="es-MX" dirty="0"/>
            <a:t>Proyecto de reforma presupuestaria 2022</a:t>
          </a:r>
          <a:endParaRPr lang="es-EC" dirty="0"/>
        </a:p>
      </dgm:t>
    </dgm:pt>
    <dgm:pt modelId="{59B4BE15-659B-471C-AD04-D4986BF3DA03}" type="parTrans" cxnId="{2306A6AF-A036-47AB-819B-3A1E0F5117AB}">
      <dgm:prSet/>
      <dgm:spPr/>
      <dgm:t>
        <a:bodyPr/>
        <a:lstStyle/>
        <a:p>
          <a:endParaRPr lang="es-EC"/>
        </a:p>
      </dgm:t>
    </dgm:pt>
    <dgm:pt modelId="{2B11615C-703F-45B5-A851-4F20C3310012}" type="sibTrans" cxnId="{2306A6AF-A036-47AB-819B-3A1E0F5117AB}">
      <dgm:prSet/>
      <dgm:spPr/>
      <dgm:t>
        <a:bodyPr/>
        <a:lstStyle/>
        <a:p>
          <a:endParaRPr lang="es-EC"/>
        </a:p>
      </dgm:t>
    </dgm:pt>
    <dgm:pt modelId="{C2911893-2E96-48CA-A80D-5C9C2721C0E2}">
      <dgm:prSet phldrT="[Texto]"/>
      <dgm:spPr/>
      <dgm:t>
        <a:bodyPr anchor="ctr"/>
        <a:lstStyle/>
        <a:p>
          <a:pPr algn="ctr"/>
          <a:r>
            <a:rPr lang="es-EC" dirty="0"/>
            <a:t>27 de julio de 2022 - Proyecto de reforma</a:t>
          </a:r>
        </a:p>
      </dgm:t>
    </dgm:pt>
    <dgm:pt modelId="{B71036E7-6310-4271-BF10-B6AF78FFFD38}" type="parTrans" cxnId="{DBE9D623-9534-4F46-BED1-F6C19A4C9CE8}">
      <dgm:prSet/>
      <dgm:spPr/>
      <dgm:t>
        <a:bodyPr/>
        <a:lstStyle/>
        <a:p>
          <a:endParaRPr lang="es-EC"/>
        </a:p>
      </dgm:t>
    </dgm:pt>
    <dgm:pt modelId="{73FE38FB-A3C8-424D-A424-3CEBA1671112}" type="sibTrans" cxnId="{DBE9D623-9534-4F46-BED1-F6C19A4C9CE8}">
      <dgm:prSet/>
      <dgm:spPr/>
      <dgm:t>
        <a:bodyPr/>
        <a:lstStyle/>
        <a:p>
          <a:endParaRPr lang="es-EC"/>
        </a:p>
      </dgm:t>
    </dgm:pt>
    <dgm:pt modelId="{CD99AFFC-8463-47AB-A4A6-DAF4D59D821B}">
      <dgm:prSet phldrT="[Texto]"/>
      <dgm:spPr/>
      <dgm:t>
        <a:bodyPr/>
        <a:lstStyle/>
        <a:p>
          <a:r>
            <a:rPr lang="es-MX" dirty="0"/>
            <a:t>Reforma al Presupuesto aprobada 2022</a:t>
          </a:r>
          <a:endParaRPr lang="es-EC" dirty="0"/>
        </a:p>
      </dgm:t>
    </dgm:pt>
    <dgm:pt modelId="{16AB6A9E-45C9-4053-B2BC-EB2FDC4C2A30}" type="parTrans" cxnId="{6BC2FEAF-0775-47C3-B052-EEA95C4F0FF2}">
      <dgm:prSet/>
      <dgm:spPr/>
      <dgm:t>
        <a:bodyPr/>
        <a:lstStyle/>
        <a:p>
          <a:endParaRPr lang="es-EC"/>
        </a:p>
      </dgm:t>
    </dgm:pt>
    <dgm:pt modelId="{827ADBEB-8BB1-4ABA-A7D1-45F6214EAFBB}" type="sibTrans" cxnId="{6BC2FEAF-0775-47C3-B052-EEA95C4F0FF2}">
      <dgm:prSet/>
      <dgm:spPr/>
      <dgm:t>
        <a:bodyPr/>
        <a:lstStyle/>
        <a:p>
          <a:endParaRPr lang="es-EC"/>
        </a:p>
      </dgm:t>
    </dgm:pt>
    <dgm:pt modelId="{F34FC0D5-AA45-4F55-AD61-14810FE5DDB8}">
      <dgm:prSet phldrT="[Texto]"/>
      <dgm:spPr/>
      <dgm:t>
        <a:bodyPr anchor="ctr"/>
        <a:lstStyle/>
        <a:p>
          <a:pPr algn="ctr"/>
          <a:r>
            <a:rPr lang="es-MX" dirty="0"/>
            <a:t>26 de septiembre de 2022</a:t>
          </a:r>
        </a:p>
        <a:p>
          <a:pPr algn="ctr"/>
          <a:r>
            <a:rPr lang="es-MX" dirty="0"/>
            <a:t>Ordenanza Metropolitana </a:t>
          </a:r>
          <a:r>
            <a:rPr lang="es-MX" dirty="0" err="1"/>
            <a:t>PMU</a:t>
          </a:r>
          <a:r>
            <a:rPr lang="es-MX" dirty="0"/>
            <a:t> 007-2022.</a:t>
          </a:r>
          <a:endParaRPr lang="es-EC" dirty="0"/>
        </a:p>
      </dgm:t>
    </dgm:pt>
    <dgm:pt modelId="{6DB0856C-675B-46C7-926E-84667FCCBB38}" type="parTrans" cxnId="{3223F2AD-4B12-405E-A970-9F5A10140B61}">
      <dgm:prSet/>
      <dgm:spPr/>
      <dgm:t>
        <a:bodyPr/>
        <a:lstStyle/>
        <a:p>
          <a:endParaRPr lang="es-EC"/>
        </a:p>
      </dgm:t>
    </dgm:pt>
    <dgm:pt modelId="{E57E9016-768D-429D-A2A5-2D90BDC71024}" type="sibTrans" cxnId="{3223F2AD-4B12-405E-A970-9F5A10140B61}">
      <dgm:prSet/>
      <dgm:spPr/>
      <dgm:t>
        <a:bodyPr/>
        <a:lstStyle/>
        <a:p>
          <a:endParaRPr lang="es-EC"/>
        </a:p>
      </dgm:t>
    </dgm:pt>
    <dgm:pt modelId="{9B9404B5-040B-4C91-94A6-A97171680667}">
      <dgm:prSet phldrT="[Texto]"/>
      <dgm:spPr/>
      <dgm:t>
        <a:bodyPr/>
        <a:lstStyle/>
        <a:p>
          <a:r>
            <a:rPr lang="es-MX" dirty="0"/>
            <a:t>Plan Operativo Anual 2022</a:t>
          </a:r>
          <a:endParaRPr lang="es-EC" dirty="0"/>
        </a:p>
      </dgm:t>
    </dgm:pt>
    <dgm:pt modelId="{20664CFC-1258-4237-B07F-E94E760D0BC3}" type="parTrans" cxnId="{002EF4B3-8B7B-4C5B-B47A-0F945F8EB54E}">
      <dgm:prSet/>
      <dgm:spPr/>
      <dgm:t>
        <a:bodyPr/>
        <a:lstStyle/>
        <a:p>
          <a:endParaRPr lang="es-EC"/>
        </a:p>
      </dgm:t>
    </dgm:pt>
    <dgm:pt modelId="{BB7ED8D4-CF39-4173-A730-14E46C593B27}" type="sibTrans" cxnId="{002EF4B3-8B7B-4C5B-B47A-0F945F8EB54E}">
      <dgm:prSet/>
      <dgm:spPr/>
      <dgm:t>
        <a:bodyPr/>
        <a:lstStyle/>
        <a:p>
          <a:endParaRPr lang="es-EC"/>
        </a:p>
      </dgm:t>
    </dgm:pt>
    <dgm:pt modelId="{70678AD5-2628-4517-AFD9-0350BDFCDCBF}">
      <dgm:prSet phldrT="[Texto]" custT="1"/>
      <dgm:spPr/>
      <dgm:t>
        <a:bodyPr anchor="ctr"/>
        <a:lstStyle/>
        <a:p>
          <a:pPr algn="ctr"/>
          <a:r>
            <a:rPr lang="es-MX" sz="1800" dirty="0"/>
            <a:t>14 de octubre de 2022</a:t>
          </a:r>
        </a:p>
        <a:p>
          <a:pPr algn="ctr"/>
          <a:r>
            <a:rPr lang="es-EC" sz="1600" dirty="0"/>
            <a:t>(Registro POA en sistema Mi Ciudad – Conformidad lineamientos </a:t>
          </a:r>
          <a:r>
            <a:rPr lang="es-EC" sz="1600" dirty="0" err="1"/>
            <a:t>SGP</a:t>
          </a:r>
          <a:r>
            <a:rPr lang="es-EC" sz="1600" dirty="0"/>
            <a:t>).</a:t>
          </a:r>
        </a:p>
      </dgm:t>
    </dgm:pt>
    <dgm:pt modelId="{23F46B63-68FB-4CD1-B58B-2B1BEBA650F5}" type="parTrans" cxnId="{B3A6C095-F21D-48FD-BAAE-022E7FC36387}">
      <dgm:prSet/>
      <dgm:spPr/>
      <dgm:t>
        <a:bodyPr/>
        <a:lstStyle/>
        <a:p>
          <a:endParaRPr lang="es-EC"/>
        </a:p>
      </dgm:t>
    </dgm:pt>
    <dgm:pt modelId="{E85BB887-1ECB-4307-9594-A37A34C21794}" type="sibTrans" cxnId="{B3A6C095-F21D-48FD-BAAE-022E7FC36387}">
      <dgm:prSet/>
      <dgm:spPr/>
      <dgm:t>
        <a:bodyPr/>
        <a:lstStyle/>
        <a:p>
          <a:endParaRPr lang="es-EC"/>
        </a:p>
      </dgm:t>
    </dgm:pt>
    <dgm:pt modelId="{90CBD049-2FB1-40ED-96B4-4AE73BE5A8D2}" type="pres">
      <dgm:prSet presAssocID="{512539FC-6717-4C70-904E-8C9BF857108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EB16D1BD-38A0-4F00-A3B9-7161EE192358}" type="pres">
      <dgm:prSet presAssocID="{417A502F-6A07-4E3F-8BC0-10817BDACF03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B0191611-3A4A-434E-B71F-C86BD2E6EDFE}" type="pres">
      <dgm:prSet presAssocID="{417A502F-6A07-4E3F-8BC0-10817BDACF03}" presName="childText1" presStyleLbl="solidAlignAcc1" presStyleIdx="0" presStyleCnt="3" custLinFactNeighborY="1080">
        <dgm:presLayoutVars>
          <dgm:chMax val="0"/>
          <dgm:chPref val="0"/>
          <dgm:bulletEnabled val="1"/>
        </dgm:presLayoutVars>
      </dgm:prSet>
      <dgm:spPr/>
    </dgm:pt>
    <dgm:pt modelId="{4A8ADD86-C8B7-4DD8-8DE6-EEF52568E6CD}" type="pres">
      <dgm:prSet presAssocID="{CD99AFFC-8463-47AB-A4A6-DAF4D59D821B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6ACC4E61-92B5-4A40-887F-E981ABC07169}" type="pres">
      <dgm:prSet presAssocID="{CD99AFFC-8463-47AB-A4A6-DAF4D59D821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04F38390-A101-4908-AF5C-15AC737FBB59}" type="pres">
      <dgm:prSet presAssocID="{9B9404B5-040B-4C91-94A6-A97171680667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3BFA2F53-A493-43B5-86C7-78BA6C102107}" type="pres">
      <dgm:prSet presAssocID="{9B9404B5-040B-4C91-94A6-A97171680667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BE9D623-9534-4F46-BED1-F6C19A4C9CE8}" srcId="{417A502F-6A07-4E3F-8BC0-10817BDACF03}" destId="{C2911893-2E96-48CA-A80D-5C9C2721C0E2}" srcOrd="0" destOrd="0" parTransId="{B71036E7-6310-4271-BF10-B6AF78FFFD38}" sibTransId="{73FE38FB-A3C8-424D-A424-3CEBA1671112}"/>
    <dgm:cxn modelId="{24ADA66A-A420-4B60-8D8F-CB39D9E10465}" type="presOf" srcId="{C2911893-2E96-48CA-A80D-5C9C2721C0E2}" destId="{B0191611-3A4A-434E-B71F-C86BD2E6EDFE}" srcOrd="0" destOrd="0" presId="urn:microsoft.com/office/officeart/2009/3/layout/IncreasingArrowsProcess"/>
    <dgm:cxn modelId="{3553006B-5AD1-497D-8AA8-F54CF442E418}" type="presOf" srcId="{CD99AFFC-8463-47AB-A4A6-DAF4D59D821B}" destId="{4A8ADD86-C8B7-4DD8-8DE6-EEF52568E6CD}" srcOrd="0" destOrd="0" presId="urn:microsoft.com/office/officeart/2009/3/layout/IncreasingArrowsProcess"/>
    <dgm:cxn modelId="{B3A6C095-F21D-48FD-BAAE-022E7FC36387}" srcId="{9B9404B5-040B-4C91-94A6-A97171680667}" destId="{70678AD5-2628-4517-AFD9-0350BDFCDCBF}" srcOrd="0" destOrd="0" parTransId="{23F46B63-68FB-4CD1-B58B-2B1BEBA650F5}" sibTransId="{E85BB887-1ECB-4307-9594-A37A34C21794}"/>
    <dgm:cxn modelId="{BFA50199-8443-4E39-BB21-5674346865B5}" type="presOf" srcId="{417A502F-6A07-4E3F-8BC0-10817BDACF03}" destId="{EB16D1BD-38A0-4F00-A3B9-7161EE192358}" srcOrd="0" destOrd="0" presId="urn:microsoft.com/office/officeart/2009/3/layout/IncreasingArrowsProcess"/>
    <dgm:cxn modelId="{3223F2AD-4B12-405E-A970-9F5A10140B61}" srcId="{CD99AFFC-8463-47AB-A4A6-DAF4D59D821B}" destId="{F34FC0D5-AA45-4F55-AD61-14810FE5DDB8}" srcOrd="0" destOrd="0" parTransId="{6DB0856C-675B-46C7-926E-84667FCCBB38}" sibTransId="{E57E9016-768D-429D-A2A5-2D90BDC71024}"/>
    <dgm:cxn modelId="{2306A6AF-A036-47AB-819B-3A1E0F5117AB}" srcId="{512539FC-6717-4C70-904E-8C9BF8571082}" destId="{417A502F-6A07-4E3F-8BC0-10817BDACF03}" srcOrd="0" destOrd="0" parTransId="{59B4BE15-659B-471C-AD04-D4986BF3DA03}" sibTransId="{2B11615C-703F-45B5-A851-4F20C3310012}"/>
    <dgm:cxn modelId="{6BC2FEAF-0775-47C3-B052-EEA95C4F0FF2}" srcId="{512539FC-6717-4C70-904E-8C9BF8571082}" destId="{CD99AFFC-8463-47AB-A4A6-DAF4D59D821B}" srcOrd="1" destOrd="0" parTransId="{16AB6A9E-45C9-4053-B2BC-EB2FDC4C2A30}" sibTransId="{827ADBEB-8BB1-4ABA-A7D1-45F6214EAFBB}"/>
    <dgm:cxn modelId="{CB35A2B3-24FB-465E-8CE4-483ADAD2D109}" type="presOf" srcId="{F34FC0D5-AA45-4F55-AD61-14810FE5DDB8}" destId="{6ACC4E61-92B5-4A40-887F-E981ABC07169}" srcOrd="0" destOrd="0" presId="urn:microsoft.com/office/officeart/2009/3/layout/IncreasingArrowsProcess"/>
    <dgm:cxn modelId="{002EF4B3-8B7B-4C5B-B47A-0F945F8EB54E}" srcId="{512539FC-6717-4C70-904E-8C9BF8571082}" destId="{9B9404B5-040B-4C91-94A6-A97171680667}" srcOrd="2" destOrd="0" parTransId="{20664CFC-1258-4237-B07F-E94E760D0BC3}" sibTransId="{BB7ED8D4-CF39-4173-A730-14E46C593B27}"/>
    <dgm:cxn modelId="{C8038ABB-8B27-4D47-A9AE-5A0D4265110F}" type="presOf" srcId="{9B9404B5-040B-4C91-94A6-A97171680667}" destId="{04F38390-A101-4908-AF5C-15AC737FBB59}" srcOrd="0" destOrd="0" presId="urn:microsoft.com/office/officeart/2009/3/layout/IncreasingArrowsProcess"/>
    <dgm:cxn modelId="{AA5476F4-F762-4C47-823A-1FEDDF6F2BD2}" type="presOf" srcId="{512539FC-6717-4C70-904E-8C9BF8571082}" destId="{90CBD049-2FB1-40ED-96B4-4AE73BE5A8D2}" srcOrd="0" destOrd="0" presId="urn:microsoft.com/office/officeart/2009/3/layout/IncreasingArrowsProcess"/>
    <dgm:cxn modelId="{566BF1F8-CFB3-4D28-A604-0B14C753EEF8}" type="presOf" srcId="{70678AD5-2628-4517-AFD9-0350BDFCDCBF}" destId="{3BFA2F53-A493-43B5-86C7-78BA6C102107}" srcOrd="0" destOrd="0" presId="urn:microsoft.com/office/officeart/2009/3/layout/IncreasingArrowsProcess"/>
    <dgm:cxn modelId="{35C5015E-AC7C-4F5C-B21C-02B48893C16D}" type="presParOf" srcId="{90CBD049-2FB1-40ED-96B4-4AE73BE5A8D2}" destId="{EB16D1BD-38A0-4F00-A3B9-7161EE192358}" srcOrd="0" destOrd="0" presId="urn:microsoft.com/office/officeart/2009/3/layout/IncreasingArrowsProcess"/>
    <dgm:cxn modelId="{EE574625-A968-4A60-BD3A-C87497FB959D}" type="presParOf" srcId="{90CBD049-2FB1-40ED-96B4-4AE73BE5A8D2}" destId="{B0191611-3A4A-434E-B71F-C86BD2E6EDFE}" srcOrd="1" destOrd="0" presId="urn:microsoft.com/office/officeart/2009/3/layout/IncreasingArrowsProcess"/>
    <dgm:cxn modelId="{7514E6A8-5529-4C07-BFFB-E54CC5DC7412}" type="presParOf" srcId="{90CBD049-2FB1-40ED-96B4-4AE73BE5A8D2}" destId="{4A8ADD86-C8B7-4DD8-8DE6-EEF52568E6CD}" srcOrd="2" destOrd="0" presId="urn:microsoft.com/office/officeart/2009/3/layout/IncreasingArrowsProcess"/>
    <dgm:cxn modelId="{49681883-2ECF-4D53-8969-C1EFBFAECCC8}" type="presParOf" srcId="{90CBD049-2FB1-40ED-96B4-4AE73BE5A8D2}" destId="{6ACC4E61-92B5-4A40-887F-E981ABC07169}" srcOrd="3" destOrd="0" presId="urn:microsoft.com/office/officeart/2009/3/layout/IncreasingArrowsProcess"/>
    <dgm:cxn modelId="{E05070A3-2EB3-4575-8599-641FC168BCA3}" type="presParOf" srcId="{90CBD049-2FB1-40ED-96B4-4AE73BE5A8D2}" destId="{04F38390-A101-4908-AF5C-15AC737FBB59}" srcOrd="4" destOrd="0" presId="urn:microsoft.com/office/officeart/2009/3/layout/IncreasingArrowsProcess"/>
    <dgm:cxn modelId="{CC17B419-4967-4EBA-A9FF-923281BDC62E}" type="presParOf" srcId="{90CBD049-2FB1-40ED-96B4-4AE73BE5A8D2}" destId="{3BFA2F53-A493-43B5-86C7-78BA6C10210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E03B5-BB44-4A87-9FA9-DCFCEF97D53C}" type="doc">
      <dgm:prSet loTypeId="urn:microsoft.com/office/officeart/2005/8/layout/lProcess3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7112DFE1-FEF8-438F-8B38-2C9FA3411A96}">
      <dgm:prSet phldrT="[Texto]"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PROCESO</a:t>
          </a:r>
          <a:endParaRPr lang="es-EC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B44D0-8938-45F9-8808-78950E058677}" type="parTrans" cxnId="{07391CEC-EB19-401B-8BFB-25063DB049C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44D88-893E-4C65-AAC3-45D35A90472A}" type="sibTrans" cxnId="{07391CEC-EB19-401B-8BFB-25063DB049C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9B3E76-7703-4A7C-BF38-25B19A63A02B}">
      <dgm:prSet phldrT="[Texto]"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MONTO</a:t>
          </a:r>
          <a:endParaRPr lang="es-EC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B081B-2D4F-47AD-82C1-326229C6FE0C}" type="parTrans" cxnId="{3ADC185B-678A-4FF2-A880-B530FED7618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C2968E-99C3-4C41-A8F2-0C06C6D73906}" type="sibTrans" cxnId="{3ADC185B-678A-4FF2-A880-B530FED7618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BAFA70-09AF-460D-8D44-5BBE4E975750}">
      <dgm:prSet phldrT="[Texto]"/>
      <dgm:spPr/>
      <dgm:t>
        <a:bodyPr/>
        <a:lstStyle/>
        <a:p>
          <a:r>
            <a:rPr lang="es-MX" b="1" dirty="0">
              <a:latin typeface="Arial" panose="020B0604020202020204" pitchFamily="34" charset="0"/>
              <a:cs typeface="Arial" panose="020B0604020202020204" pitchFamily="34" charset="0"/>
            </a:rPr>
            <a:t>OBSERVACIÓN</a:t>
          </a:r>
          <a:endParaRPr lang="es-EC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53FDE2-7BCD-4AEB-A143-313FD4BCA5D5}" type="parTrans" cxnId="{80219A03-04B9-421C-9B91-35241088893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32CA60-E511-43F7-8158-2B86B2DF5C35}" type="sibTrans" cxnId="{80219A03-04B9-421C-9B91-35241088893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E4BE34-50AF-49A1-9DF2-2643E4828B05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SITP (SIR, SAE, SIU)*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2DD64-EAC3-46C5-B498-D0AC1ED660DD}" type="parTrans" cxnId="{47CD3A50-25D8-4AC5-9B92-B8D3CD73870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9F0242-DA2D-49C2-8D6C-D699FE0DE6B1}" type="sibTrans" cxnId="{47CD3A50-25D8-4AC5-9B92-B8D3CD73870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9FD48A-6D92-49C4-B496-A52677347A5C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US$ 8 MM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8988AB-2B68-40DB-9903-AC65B751841A}" type="parTrans" cxnId="{7A434CFB-17A5-42DD-8724-DEFAD6B718B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C9133B-2895-4197-84CE-BC5383450678}" type="sibTrans" cxnId="{7A434CFB-17A5-42DD-8724-DEFAD6B718B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636AD0-9BB2-4AA7-8481-E518CFC56ED7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048CEE-04DE-490C-A8A0-6D6CDDBF2748}" type="parTrans" cxnId="{3BD3D7A0-E497-4C0E-B083-D2A5B431010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6B5717-B862-4425-B648-256D0DB38608}" type="sibTrans" cxnId="{3BD3D7A0-E497-4C0E-B083-D2A5B431010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404F51-B164-40CD-99B4-938929EE1B1A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SIR – Pasajeros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(Traspaso de crédito)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A0B587-14E3-4148-923B-061A65C25BCD}" type="parTrans" cxnId="{1DF2D4AD-D081-4A7D-B271-34986E21C54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2AD4C9-37E9-462D-80CE-8EA18BD4A02C}" type="sibTrans" cxnId="{1DF2D4AD-D081-4A7D-B271-34986E21C543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C58572-EF8A-4D41-BA0D-9A89C4E42DBC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US$ 2 MM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AA5EA7-0C90-4D4E-A15A-9611DEB79B36}" type="parTrans" cxnId="{73B33DDB-6DF8-4AF0-AF52-C650538CDF2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40C114-4A3B-4A9B-9D26-8A388F95306E}" type="sibTrans" cxnId="{73B33DDB-6DF8-4AF0-AF52-C650538CDF2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775085-D4DB-4F93-8334-3DEE99474984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Traspaso EPMTPQ 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Nov-2022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BB2AD-D0BC-4062-9041-4F9497D14DB8}" type="parTrans" cxnId="{4D4A1F38-ECAF-4396-9346-1D06AEED1CD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B7E476-A8EF-4ADB-AE2C-0EE4D0FA4DC7}" type="sibTrans" cxnId="{4D4A1F38-ECAF-4396-9346-1D06AEED1CD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EE689-31D0-436A-A949-D85724288DB8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Adjudicado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Nov-2022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8543BA-D849-451E-9F07-5EB8790690A9}" type="parTrans" cxnId="{10E38BAD-3425-4D8D-A46E-BACD79811D7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6A3B19-D367-42B1-831B-11998EAFC3CB}" type="sibTrans" cxnId="{10E38BAD-3425-4D8D-A46E-BACD79811D7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25B29F-5C4E-4185-B396-23E8C3DB8C45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5D3AC1-1DC3-4CD1-B7AD-D29114D11B40}" type="parTrans" cxnId="{880B02EE-8F0F-44AD-84AB-B29CEC94BAA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D51905-C829-442E-8305-DF5DA7D10EA8}" type="sibTrans" cxnId="{880B02EE-8F0F-44AD-84AB-B29CEC94BAA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6C2DB0-7ED0-4F1F-B94D-E141E1110F31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9A1168-CAAF-43B1-B6B6-91C31FC6C8A9}" type="parTrans" cxnId="{3685B2AB-D49C-45C0-A6A1-24589021CED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2768D0-1446-4E2D-B540-2F20EADBD016}" type="sibTrans" cxnId="{3685B2AB-D49C-45C0-A6A1-24589021CED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DC848E-973F-47B2-A145-8F2E49F30080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Operación Bicicleta Pública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59D34-5458-4F57-9A69-B85BDCCD2CA1}" type="parTrans" cxnId="{59798E78-8017-47D3-80E3-35EC80413EC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3BA9B0-9A35-4E3F-A3BF-AED6B18EF921}" type="sibTrans" cxnId="{59798E78-8017-47D3-80E3-35EC80413EC5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FB326B-1F75-4153-BA80-29ED388CEB50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US$ 1,2 MM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5E54C3-6581-4572-BBC8-1956331F8A80}" type="parTrans" cxnId="{0F371AEC-D848-4479-B683-511AD8BA6F17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056550-73DC-48C2-84AE-0D4D58FB5A14}" type="sibTrans" cxnId="{0F371AEC-D848-4479-B683-511AD8BA6F17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A16CDF-08B2-4262-BB85-9CAF4C0CAA1C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Equipamiento para Observatorio Movilidad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61AAB-1BC0-4685-B304-B4DB61C4701D}" type="parTrans" cxnId="{FCEA8D98-4E06-42B9-99FD-A72AF3F9509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40803F-9E29-4D55-9425-4CB49A779950}" type="sibTrans" cxnId="{FCEA8D98-4E06-42B9-99FD-A72AF3F9509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E47F69-8BC5-4752-826D-E8C801220F8E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US$ 350 Mil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1A7385-4337-4EA2-A5C2-E15F4B746484}" type="parTrans" cxnId="{D6D90DEE-C14E-4150-B830-CA2DCA211CA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34992B-675C-42AF-B3E7-65A71C021514}" type="sibTrans" cxnId="{D6D90DEE-C14E-4150-B830-CA2DCA211CA8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26DCF2-11B7-4A18-BC58-A2C4820511B4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Servidores (repositorio de información) 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1A5B54-12EE-44FD-8479-12654406A07A}" type="parTrans" cxnId="{98D77C1B-98C8-434B-A377-1A5FA1ACB6A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0B5CFF-F001-42E7-8D60-CE64298954AC}" type="sibTrans" cxnId="{98D77C1B-98C8-434B-A377-1A5FA1ACB6A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5A271-7E29-4D55-A96B-AD8BE6CA9EEA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US$ 300 Mil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B9EF9-CE90-41D1-82E1-124693BABF95}" type="parTrans" cxnId="{845ED745-122A-41E0-9DBA-36B9877DE30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7BCD0-3472-4F1C-91DF-4269EB503C46}" type="sibTrans" cxnId="{845ED745-122A-41E0-9DBA-36B9877DE30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4B6512-C406-42D9-93CC-FEF038FF7280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C62D4C-A92C-410E-8ED1-116C3020C77C}" type="parTrans" cxnId="{2B317A6E-E980-4181-A38F-CB57C57AD18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F9BD9E-B7BE-4B97-8538-57F38EA20DB1}" type="sibTrans" cxnId="{2B317A6E-E980-4181-A38F-CB57C57AD18B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F99A57-12FA-45C6-B848-1266BBA2D4A0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Campaña de comunicación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A138BC-759D-4ADF-8D1C-2C337316D31A}" type="parTrans" cxnId="{2D021965-76C7-460D-8910-D33CD5B89926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D5EC38-83B5-42DD-89A7-E16AAA3216F1}" type="sibTrans" cxnId="{2D021965-76C7-460D-8910-D33CD5B89926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EE5787-DCB1-4AAC-BDB2-1CD5EF9C79A8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US$ 250 Mil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FD202C-C609-4CD2-ACDB-D48783244EF6}" type="parTrans" cxnId="{279E88BB-C54D-433C-9CC3-52F4F5F09386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228B73-2FCD-44E4-946E-668FE480DC8E}" type="sibTrans" cxnId="{279E88BB-C54D-433C-9CC3-52F4F5F09386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104599-5A22-43A9-853C-695A5D7AF828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Procesos sancionatorios y taxis (Servicios profesionales)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644DA8-DB12-40B5-8BD0-9F98444919F4}" type="parTrans" cxnId="{B8FE6A3C-45BB-46AA-969D-62F4351682E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4D9A2C-6671-45A4-9E94-E8AC0AB2E8E5}" type="sibTrans" cxnId="{B8FE6A3C-45BB-46AA-969D-62F4351682E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3CF88D-FC4C-4E7C-8C43-5E2FABBD31EB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Ejecutado hasta Dic-2022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C7AF59-6787-40C7-9899-092C594ED1F9}" type="parTrans" cxnId="{2AB2D821-0EE2-4280-9302-98FEF3BCFA0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B1741-E5EA-4BB5-9CBA-854A42F172F9}" type="sibTrans" cxnId="{2AB2D821-0EE2-4280-9302-98FEF3BCFA0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E79527-A51A-4B95-9194-BFB680331976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US$ 240 Mil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8CD0F4-5196-4FFB-8C5C-8097BB6E3753}" type="parTrans" cxnId="{C9F33F0F-D42D-45B4-AD11-213307066AF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066736-6595-4EB4-9D3B-11F973029FA7}" type="sibTrans" cxnId="{C9F33F0F-D42D-45B4-AD11-213307066AFF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EFD0A5-A437-408C-8BBD-02CF22730E34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Equipos de computo, licencias, SM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C3E9E3-F75F-4738-A6A8-C19C3509F7C9}" type="parTrans" cxnId="{BE1824C3-89A0-4F53-BA33-D984203FFA4A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D95AC-BAEC-4212-8200-9483E46176D9}" type="sibTrans" cxnId="{BE1824C3-89A0-4F53-BA33-D984203FFA4A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74D87E-ADC6-4DFA-BBA9-1F984DBC9237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Ejecutado hasta Nov-2022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E4A4B5-16A7-411F-A9A6-DFA5079FD7D2}" type="parTrans" cxnId="{9529EE17-DBD2-4C50-8139-CFC650E9039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8F911E-66F0-421D-BD2A-682A53F75E70}" type="sibTrans" cxnId="{9529EE17-DBD2-4C50-8139-CFC650E9039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8EE741-7774-4260-A829-95083A9E144F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US$ 160 Mil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A1CD9A-BBC1-47FA-A25A-78B352BBAD4E}" type="parTrans" cxnId="{E89C6B8D-37B1-4499-BE86-417E0322B72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D1F62A-8B03-462F-A5B6-D77BD6B985C6}" type="sibTrans" cxnId="{E89C6B8D-37B1-4499-BE86-417E0322B72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11648-7039-4213-A263-857DE8919155}" type="pres">
      <dgm:prSet presAssocID="{D28E03B5-BB44-4A87-9FA9-DCFCEF97D53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2BD9F11-01A0-4D8C-8265-413B3DB3DC80}" type="pres">
      <dgm:prSet presAssocID="{7112DFE1-FEF8-438F-8B38-2C9FA3411A96}" presName="horFlow" presStyleCnt="0"/>
      <dgm:spPr/>
    </dgm:pt>
    <dgm:pt modelId="{997BD163-4E2D-4449-A3F0-A8DDAC389AE0}" type="pres">
      <dgm:prSet presAssocID="{7112DFE1-FEF8-438F-8B38-2C9FA3411A96}" presName="bigChev" presStyleLbl="node1" presStyleIdx="0" presStyleCnt="9" custScaleX="240003"/>
      <dgm:spPr/>
    </dgm:pt>
    <dgm:pt modelId="{5A640E05-0E5B-4F9F-9AC8-D0F9283EA497}" type="pres">
      <dgm:prSet presAssocID="{819B081B-2D4F-47AD-82C1-326229C6FE0C}" presName="parTrans" presStyleCnt="0"/>
      <dgm:spPr/>
    </dgm:pt>
    <dgm:pt modelId="{1F7737D0-FDE5-46EF-A80E-4CFB421D06C8}" type="pres">
      <dgm:prSet presAssocID="{FE9B3E76-7703-4A7C-BF38-25B19A63A02B}" presName="node" presStyleLbl="alignAccFollowNode1" presStyleIdx="0" presStyleCnt="18" custScaleX="240003">
        <dgm:presLayoutVars>
          <dgm:bulletEnabled val="1"/>
        </dgm:presLayoutVars>
      </dgm:prSet>
      <dgm:spPr/>
    </dgm:pt>
    <dgm:pt modelId="{FCE297ED-2AE3-4FEE-955E-91A821DFE783}" type="pres">
      <dgm:prSet presAssocID="{CBC2968E-99C3-4C41-A8F2-0C06C6D73906}" presName="sibTrans" presStyleCnt="0"/>
      <dgm:spPr/>
    </dgm:pt>
    <dgm:pt modelId="{A40FA3EE-453E-4ED8-8F4C-83AF784954F0}" type="pres">
      <dgm:prSet presAssocID="{F0BAFA70-09AF-460D-8D44-5BBE4E975750}" presName="node" presStyleLbl="alignAccFollowNode1" presStyleIdx="1" presStyleCnt="18" custScaleX="161402">
        <dgm:presLayoutVars>
          <dgm:bulletEnabled val="1"/>
        </dgm:presLayoutVars>
      </dgm:prSet>
      <dgm:spPr/>
    </dgm:pt>
    <dgm:pt modelId="{4732BA34-67C9-4919-9897-08A8FCBFD78E}" type="pres">
      <dgm:prSet presAssocID="{7112DFE1-FEF8-438F-8B38-2C9FA3411A96}" presName="vSp" presStyleCnt="0"/>
      <dgm:spPr/>
    </dgm:pt>
    <dgm:pt modelId="{984D3F9F-84B2-4B4E-B77E-8A03E0ED7764}" type="pres">
      <dgm:prSet presAssocID="{BEE4BE34-50AF-49A1-9DF2-2643E4828B05}" presName="horFlow" presStyleCnt="0"/>
      <dgm:spPr/>
    </dgm:pt>
    <dgm:pt modelId="{F12D717E-CC7E-45AF-AD17-FE51A352C520}" type="pres">
      <dgm:prSet presAssocID="{BEE4BE34-50AF-49A1-9DF2-2643E4828B05}" presName="bigChev" presStyleLbl="node1" presStyleIdx="1" presStyleCnt="9" custScaleX="240003"/>
      <dgm:spPr/>
    </dgm:pt>
    <dgm:pt modelId="{3D2C6006-29BE-4C68-8822-BF5438F41338}" type="pres">
      <dgm:prSet presAssocID="{198988AB-2B68-40DB-9903-AC65B751841A}" presName="parTrans" presStyleCnt="0"/>
      <dgm:spPr/>
    </dgm:pt>
    <dgm:pt modelId="{3313D42E-1B5D-4817-B57E-2F8E2E458102}" type="pres">
      <dgm:prSet presAssocID="{B59FD48A-6D92-49C4-B496-A52677347A5C}" presName="node" presStyleLbl="alignAccFollowNode1" presStyleIdx="2" presStyleCnt="18" custScaleX="240003">
        <dgm:presLayoutVars>
          <dgm:bulletEnabled val="1"/>
        </dgm:presLayoutVars>
      </dgm:prSet>
      <dgm:spPr/>
    </dgm:pt>
    <dgm:pt modelId="{3C177466-DA78-4BD1-939D-92824DA067E1}" type="pres">
      <dgm:prSet presAssocID="{FBC9133B-2895-4197-84CE-BC5383450678}" presName="sibTrans" presStyleCnt="0"/>
      <dgm:spPr/>
    </dgm:pt>
    <dgm:pt modelId="{60CFF511-C02F-463C-B6F3-6F37972A2E73}" type="pres">
      <dgm:prSet presAssocID="{5A636AD0-9BB2-4AA7-8481-E518CFC56ED7}" presName="node" presStyleLbl="alignAccFollowNode1" presStyleIdx="3" presStyleCnt="18" custScaleX="161402">
        <dgm:presLayoutVars>
          <dgm:bulletEnabled val="1"/>
        </dgm:presLayoutVars>
      </dgm:prSet>
      <dgm:spPr/>
    </dgm:pt>
    <dgm:pt modelId="{443097E0-D331-43C5-93E9-91579EC7F3C2}" type="pres">
      <dgm:prSet presAssocID="{BEE4BE34-50AF-49A1-9DF2-2643E4828B05}" presName="vSp" presStyleCnt="0"/>
      <dgm:spPr/>
    </dgm:pt>
    <dgm:pt modelId="{15C3B7C2-F9EE-4237-B529-56E84EBD44D7}" type="pres">
      <dgm:prSet presAssocID="{85404F51-B164-40CD-99B4-938929EE1B1A}" presName="horFlow" presStyleCnt="0"/>
      <dgm:spPr/>
    </dgm:pt>
    <dgm:pt modelId="{D8F3AF59-B2B1-4F45-97DA-0DC7F2A943DB}" type="pres">
      <dgm:prSet presAssocID="{85404F51-B164-40CD-99B4-938929EE1B1A}" presName="bigChev" presStyleLbl="node1" presStyleIdx="2" presStyleCnt="9" custScaleX="240003"/>
      <dgm:spPr/>
    </dgm:pt>
    <dgm:pt modelId="{4F114994-349C-4549-AA5C-BB30B66A336A}" type="pres">
      <dgm:prSet presAssocID="{DFAA5EA7-0C90-4D4E-A15A-9611DEB79B36}" presName="parTrans" presStyleCnt="0"/>
      <dgm:spPr/>
    </dgm:pt>
    <dgm:pt modelId="{DADF84C5-9907-4008-9849-CF2727D02E35}" type="pres">
      <dgm:prSet presAssocID="{3BC58572-EF8A-4D41-BA0D-9A89C4E42DBC}" presName="node" presStyleLbl="alignAccFollowNode1" presStyleIdx="4" presStyleCnt="18" custScaleX="240003">
        <dgm:presLayoutVars>
          <dgm:bulletEnabled val="1"/>
        </dgm:presLayoutVars>
      </dgm:prSet>
      <dgm:spPr/>
    </dgm:pt>
    <dgm:pt modelId="{6AD98519-CC7A-4A71-BC24-253C34ACC84F}" type="pres">
      <dgm:prSet presAssocID="{F140C114-4A3B-4A9B-9D26-8A388F95306E}" presName="sibTrans" presStyleCnt="0"/>
      <dgm:spPr/>
    </dgm:pt>
    <dgm:pt modelId="{01677FA8-3ECF-4E68-AF42-559A79B74B5C}" type="pres">
      <dgm:prSet presAssocID="{28775085-D4DB-4F93-8334-3DEE99474984}" presName="node" presStyleLbl="alignAccFollowNode1" presStyleIdx="5" presStyleCnt="18" custScaleX="161402">
        <dgm:presLayoutVars>
          <dgm:bulletEnabled val="1"/>
        </dgm:presLayoutVars>
      </dgm:prSet>
      <dgm:spPr/>
    </dgm:pt>
    <dgm:pt modelId="{439995B5-748B-4F3E-BD17-5F1CFD6FB292}" type="pres">
      <dgm:prSet presAssocID="{85404F51-B164-40CD-99B4-938929EE1B1A}" presName="vSp" presStyleCnt="0"/>
      <dgm:spPr/>
    </dgm:pt>
    <dgm:pt modelId="{92091236-77C6-4B8F-8DBC-811C5262B056}" type="pres">
      <dgm:prSet presAssocID="{58DC848E-973F-47B2-A145-8F2E49F30080}" presName="horFlow" presStyleCnt="0"/>
      <dgm:spPr/>
    </dgm:pt>
    <dgm:pt modelId="{C8C39A18-13B3-45CE-B84F-5F0F7D685026}" type="pres">
      <dgm:prSet presAssocID="{58DC848E-973F-47B2-A145-8F2E49F30080}" presName="bigChev" presStyleLbl="node1" presStyleIdx="3" presStyleCnt="9" custScaleX="240003"/>
      <dgm:spPr/>
    </dgm:pt>
    <dgm:pt modelId="{A1DFBA61-0D85-4E5F-834F-F7702676A0C3}" type="pres">
      <dgm:prSet presAssocID="{DB5E54C3-6581-4572-BBC8-1956331F8A80}" presName="parTrans" presStyleCnt="0"/>
      <dgm:spPr/>
    </dgm:pt>
    <dgm:pt modelId="{6612E7D3-54B8-4A0D-A9C4-EA3F58BEF3BE}" type="pres">
      <dgm:prSet presAssocID="{C8FB326B-1F75-4153-BA80-29ED388CEB50}" presName="node" presStyleLbl="alignAccFollowNode1" presStyleIdx="6" presStyleCnt="18" custScaleX="240003">
        <dgm:presLayoutVars>
          <dgm:bulletEnabled val="1"/>
        </dgm:presLayoutVars>
      </dgm:prSet>
      <dgm:spPr/>
    </dgm:pt>
    <dgm:pt modelId="{663DB47E-2F39-4A8D-8F46-7D85BC32AC89}" type="pres">
      <dgm:prSet presAssocID="{91056550-73DC-48C2-84AE-0D4D58FB5A14}" presName="sibTrans" presStyleCnt="0"/>
      <dgm:spPr/>
    </dgm:pt>
    <dgm:pt modelId="{ACB39C67-EC42-4A51-9C86-BB35781C50F0}" type="pres">
      <dgm:prSet presAssocID="{D625B29F-5C4E-4185-B396-23E8C3DB8C45}" presName="node" presStyleLbl="alignAccFollowNode1" presStyleIdx="7" presStyleCnt="18" custScaleX="161402">
        <dgm:presLayoutVars>
          <dgm:bulletEnabled val="1"/>
        </dgm:presLayoutVars>
      </dgm:prSet>
      <dgm:spPr/>
    </dgm:pt>
    <dgm:pt modelId="{EC139A92-EE9E-4771-8E99-CE6DA23A6C52}" type="pres">
      <dgm:prSet presAssocID="{58DC848E-973F-47B2-A145-8F2E49F30080}" presName="vSp" presStyleCnt="0"/>
      <dgm:spPr/>
    </dgm:pt>
    <dgm:pt modelId="{BD51A714-046B-4A2D-9415-972549794AB8}" type="pres">
      <dgm:prSet presAssocID="{56A16CDF-08B2-4262-BB85-9CAF4C0CAA1C}" presName="horFlow" presStyleCnt="0"/>
      <dgm:spPr/>
    </dgm:pt>
    <dgm:pt modelId="{4B9518A4-F500-4103-A8BA-7705C430E559}" type="pres">
      <dgm:prSet presAssocID="{56A16CDF-08B2-4262-BB85-9CAF4C0CAA1C}" presName="bigChev" presStyleLbl="node1" presStyleIdx="4" presStyleCnt="9" custScaleX="240003"/>
      <dgm:spPr/>
    </dgm:pt>
    <dgm:pt modelId="{1420ED33-89F4-49FB-A463-1937F977537E}" type="pres">
      <dgm:prSet presAssocID="{C91A7385-4337-4EA2-A5C2-E15F4B746484}" presName="parTrans" presStyleCnt="0"/>
      <dgm:spPr/>
    </dgm:pt>
    <dgm:pt modelId="{0AFE27D6-31A3-424B-AE22-C160523C8390}" type="pres">
      <dgm:prSet presAssocID="{E0E47F69-8BC5-4752-826D-E8C801220F8E}" presName="node" presStyleLbl="alignAccFollowNode1" presStyleIdx="8" presStyleCnt="18" custScaleX="240003">
        <dgm:presLayoutVars>
          <dgm:bulletEnabled val="1"/>
        </dgm:presLayoutVars>
      </dgm:prSet>
      <dgm:spPr/>
    </dgm:pt>
    <dgm:pt modelId="{18663EAE-C31E-4C70-A47E-E90DCCC435B5}" type="pres">
      <dgm:prSet presAssocID="{A434992B-675C-42AF-B3E7-65A71C021514}" presName="sibTrans" presStyleCnt="0"/>
      <dgm:spPr/>
    </dgm:pt>
    <dgm:pt modelId="{7157A880-550A-42E8-9E61-6C9EE5BDC354}" type="pres">
      <dgm:prSet presAssocID="{C16C2DB0-7ED0-4F1F-B94D-E141E1110F31}" presName="node" presStyleLbl="alignAccFollowNode1" presStyleIdx="9" presStyleCnt="18" custScaleX="161402">
        <dgm:presLayoutVars>
          <dgm:bulletEnabled val="1"/>
        </dgm:presLayoutVars>
      </dgm:prSet>
      <dgm:spPr/>
    </dgm:pt>
    <dgm:pt modelId="{111CD015-5BFB-4690-BF7A-868216076831}" type="pres">
      <dgm:prSet presAssocID="{56A16CDF-08B2-4262-BB85-9CAF4C0CAA1C}" presName="vSp" presStyleCnt="0"/>
      <dgm:spPr/>
    </dgm:pt>
    <dgm:pt modelId="{9C3D1A3D-C857-48AD-A436-A899290CFCE2}" type="pres">
      <dgm:prSet presAssocID="{8526DCF2-11B7-4A18-BC58-A2C4820511B4}" presName="horFlow" presStyleCnt="0"/>
      <dgm:spPr/>
    </dgm:pt>
    <dgm:pt modelId="{2C7D51FB-2494-4611-AD58-5F21AF293894}" type="pres">
      <dgm:prSet presAssocID="{8526DCF2-11B7-4A18-BC58-A2C4820511B4}" presName="bigChev" presStyleLbl="node1" presStyleIdx="5" presStyleCnt="9" custScaleX="240003"/>
      <dgm:spPr/>
    </dgm:pt>
    <dgm:pt modelId="{2DB37664-2D34-48B1-A1B3-4EBEAE751E38}" type="pres">
      <dgm:prSet presAssocID="{4E3B9EF9-CE90-41D1-82E1-124693BABF95}" presName="parTrans" presStyleCnt="0"/>
      <dgm:spPr/>
    </dgm:pt>
    <dgm:pt modelId="{CF876EC4-789A-48C2-8C1D-85EA8DAADB4B}" type="pres">
      <dgm:prSet presAssocID="{B1E5A271-7E29-4D55-A96B-AD8BE6CA9EEA}" presName="node" presStyleLbl="alignAccFollowNode1" presStyleIdx="10" presStyleCnt="18" custScaleX="240003">
        <dgm:presLayoutVars>
          <dgm:bulletEnabled val="1"/>
        </dgm:presLayoutVars>
      </dgm:prSet>
      <dgm:spPr/>
    </dgm:pt>
    <dgm:pt modelId="{E0C18374-A407-4789-A26A-43D4913013DD}" type="pres">
      <dgm:prSet presAssocID="{2C97BCD0-3472-4F1C-91DF-4269EB503C46}" presName="sibTrans" presStyleCnt="0"/>
      <dgm:spPr/>
    </dgm:pt>
    <dgm:pt modelId="{312BDC46-E48E-40F7-81B4-C0A1C63D52CD}" type="pres">
      <dgm:prSet presAssocID="{E74B6512-C406-42D9-93CC-FEF038FF7280}" presName="node" presStyleLbl="alignAccFollowNode1" presStyleIdx="11" presStyleCnt="18" custScaleX="164182">
        <dgm:presLayoutVars>
          <dgm:bulletEnabled val="1"/>
        </dgm:presLayoutVars>
      </dgm:prSet>
      <dgm:spPr/>
    </dgm:pt>
    <dgm:pt modelId="{4CAF2A38-9B6C-44C2-998E-21CAF8966071}" type="pres">
      <dgm:prSet presAssocID="{8526DCF2-11B7-4A18-BC58-A2C4820511B4}" presName="vSp" presStyleCnt="0"/>
      <dgm:spPr/>
    </dgm:pt>
    <dgm:pt modelId="{68852884-C4EE-441C-A36C-101FC4FAEA4E}" type="pres">
      <dgm:prSet presAssocID="{DCF99A57-12FA-45C6-B848-1266BBA2D4A0}" presName="horFlow" presStyleCnt="0"/>
      <dgm:spPr/>
    </dgm:pt>
    <dgm:pt modelId="{9F02A0DE-E435-43FF-B561-6C82CA935362}" type="pres">
      <dgm:prSet presAssocID="{DCF99A57-12FA-45C6-B848-1266BBA2D4A0}" presName="bigChev" presStyleLbl="node1" presStyleIdx="6" presStyleCnt="9" custScaleX="245153"/>
      <dgm:spPr/>
    </dgm:pt>
    <dgm:pt modelId="{733AF5D6-4D7D-4F77-AD1C-C9C483FAD0A4}" type="pres">
      <dgm:prSet presAssocID="{CFFD202C-C609-4CD2-ACDB-D48783244EF6}" presName="parTrans" presStyleCnt="0"/>
      <dgm:spPr/>
    </dgm:pt>
    <dgm:pt modelId="{71B474F3-1A1D-40A0-926D-6BF90EC4748B}" type="pres">
      <dgm:prSet presAssocID="{E1EE5787-DCB1-4AAC-BDB2-1CD5EF9C79A8}" presName="node" presStyleLbl="alignAccFollowNode1" presStyleIdx="12" presStyleCnt="18" custScaleX="239717">
        <dgm:presLayoutVars>
          <dgm:bulletEnabled val="1"/>
        </dgm:presLayoutVars>
      </dgm:prSet>
      <dgm:spPr/>
    </dgm:pt>
    <dgm:pt modelId="{D22F8036-9282-48A6-827C-21C14EC4D597}" type="pres">
      <dgm:prSet presAssocID="{2C228B73-2FCD-44E4-946E-668FE480DC8E}" presName="sibTrans" presStyleCnt="0"/>
      <dgm:spPr/>
    </dgm:pt>
    <dgm:pt modelId="{BF07FD35-83EC-4274-A004-5E67E7623375}" type="pres">
      <dgm:prSet presAssocID="{1BDEE689-31D0-436A-A949-D85724288DB8}" presName="node" presStyleLbl="alignAccFollowNode1" presStyleIdx="13" presStyleCnt="18" custScaleX="155482">
        <dgm:presLayoutVars>
          <dgm:bulletEnabled val="1"/>
        </dgm:presLayoutVars>
      </dgm:prSet>
      <dgm:spPr/>
    </dgm:pt>
    <dgm:pt modelId="{E3B4A424-2BB9-4202-B7D5-95F111395C00}" type="pres">
      <dgm:prSet presAssocID="{DCF99A57-12FA-45C6-B848-1266BBA2D4A0}" presName="vSp" presStyleCnt="0"/>
      <dgm:spPr/>
    </dgm:pt>
    <dgm:pt modelId="{91345697-7E42-4EE8-9C7D-1DB8BADD2B53}" type="pres">
      <dgm:prSet presAssocID="{9B104599-5A22-43A9-853C-695A5D7AF828}" presName="horFlow" presStyleCnt="0"/>
      <dgm:spPr/>
    </dgm:pt>
    <dgm:pt modelId="{80B05B7B-D52F-4317-89FD-079182C1F7B0}" type="pres">
      <dgm:prSet presAssocID="{9B104599-5A22-43A9-853C-695A5D7AF828}" presName="bigChev" presStyleLbl="node1" presStyleIdx="7" presStyleCnt="9" custScaleX="245798"/>
      <dgm:spPr/>
    </dgm:pt>
    <dgm:pt modelId="{050877DA-DB3C-4C02-8DAD-9549BCCC7053}" type="pres">
      <dgm:prSet presAssocID="{928CD0F4-5196-4FFB-8C5C-8097BB6E3753}" presName="parTrans" presStyleCnt="0"/>
      <dgm:spPr/>
    </dgm:pt>
    <dgm:pt modelId="{5855D594-E586-441B-BC37-AD766592EE40}" type="pres">
      <dgm:prSet presAssocID="{19E79527-A51A-4B95-9194-BFB680331976}" presName="node" presStyleLbl="alignAccFollowNode1" presStyleIdx="14" presStyleCnt="18" custScaleX="245590">
        <dgm:presLayoutVars>
          <dgm:bulletEnabled val="1"/>
        </dgm:presLayoutVars>
      </dgm:prSet>
      <dgm:spPr/>
    </dgm:pt>
    <dgm:pt modelId="{9063A432-427C-4D6F-90B3-4212E38345B7}" type="pres">
      <dgm:prSet presAssocID="{A3066736-6595-4EB4-9D3B-11F973029FA7}" presName="sibTrans" presStyleCnt="0"/>
      <dgm:spPr/>
    </dgm:pt>
    <dgm:pt modelId="{D55B2AAE-BF57-4A9F-85D8-3AF62AB04486}" type="pres">
      <dgm:prSet presAssocID="{383CF88D-FC4C-4E7C-8C43-5E2FABBD31EB}" presName="node" presStyleLbl="alignAccFollowNode1" presStyleIdx="15" presStyleCnt="18" custScaleX="151437">
        <dgm:presLayoutVars>
          <dgm:bulletEnabled val="1"/>
        </dgm:presLayoutVars>
      </dgm:prSet>
      <dgm:spPr/>
    </dgm:pt>
    <dgm:pt modelId="{E156CFF5-57BE-42E4-BC82-8B6A55F6DA63}" type="pres">
      <dgm:prSet presAssocID="{9B104599-5A22-43A9-853C-695A5D7AF828}" presName="vSp" presStyleCnt="0"/>
      <dgm:spPr/>
    </dgm:pt>
    <dgm:pt modelId="{CF43149D-4637-4C5A-8539-11C18CCB1764}" type="pres">
      <dgm:prSet presAssocID="{BCEFD0A5-A437-408C-8BBD-02CF22730E34}" presName="horFlow" presStyleCnt="0"/>
      <dgm:spPr/>
    </dgm:pt>
    <dgm:pt modelId="{0EB684DF-214E-4C09-9599-FB943CF72CB7}" type="pres">
      <dgm:prSet presAssocID="{BCEFD0A5-A437-408C-8BBD-02CF22730E34}" presName="bigChev" presStyleLbl="node1" presStyleIdx="8" presStyleCnt="9" custScaleX="242984"/>
      <dgm:spPr/>
    </dgm:pt>
    <dgm:pt modelId="{20947FFE-71C3-45C6-AEC6-7E376432BC8E}" type="pres">
      <dgm:prSet presAssocID="{60A1CD9A-BBC1-47FA-A25A-78B352BBAD4E}" presName="parTrans" presStyleCnt="0"/>
      <dgm:spPr/>
    </dgm:pt>
    <dgm:pt modelId="{5C8D23B6-EEE6-49CB-B41C-BB5E4A9D6249}" type="pres">
      <dgm:prSet presAssocID="{EC8EE741-7774-4260-A829-95083A9E144F}" presName="node" presStyleLbl="alignAccFollowNode1" presStyleIdx="16" presStyleCnt="18" custScaleX="250050">
        <dgm:presLayoutVars>
          <dgm:bulletEnabled val="1"/>
        </dgm:presLayoutVars>
      </dgm:prSet>
      <dgm:spPr/>
    </dgm:pt>
    <dgm:pt modelId="{BA336C7C-1BC9-453A-B9E8-F5A8C6B3EE4B}" type="pres">
      <dgm:prSet presAssocID="{C8D1F62A-8B03-462F-A5B6-D77BD6B985C6}" presName="sibTrans" presStyleCnt="0"/>
      <dgm:spPr/>
    </dgm:pt>
    <dgm:pt modelId="{B1AEB3B4-1157-4753-8EDA-8BCC8C5BB8F3}" type="pres">
      <dgm:prSet presAssocID="{9A74D87E-ADC6-4DFA-BBA9-1F984DBC9237}" presName="node" presStyleLbl="alignAccFollowNode1" presStyleIdx="17" presStyleCnt="18" custScaleX="151605">
        <dgm:presLayoutVars>
          <dgm:bulletEnabled val="1"/>
        </dgm:presLayoutVars>
      </dgm:prSet>
      <dgm:spPr/>
    </dgm:pt>
  </dgm:ptLst>
  <dgm:cxnLst>
    <dgm:cxn modelId="{21366B00-ACEA-4DEA-B691-736D7D0250EB}" type="presOf" srcId="{E74B6512-C406-42D9-93CC-FEF038FF7280}" destId="{312BDC46-E48E-40F7-81B4-C0A1C63D52CD}" srcOrd="0" destOrd="0" presId="urn:microsoft.com/office/officeart/2005/8/layout/lProcess3"/>
    <dgm:cxn modelId="{80219A03-04B9-421C-9B91-352410888933}" srcId="{7112DFE1-FEF8-438F-8B38-2C9FA3411A96}" destId="{F0BAFA70-09AF-460D-8D44-5BBE4E975750}" srcOrd="1" destOrd="0" parTransId="{6753FDE2-7BCD-4AEB-A143-313FD4BCA5D5}" sibTransId="{0932CA60-E511-43F7-8158-2B86B2DF5C35}"/>
    <dgm:cxn modelId="{AD6DB303-F830-4F8D-A19C-6ABA6F6160AE}" type="presOf" srcId="{9B104599-5A22-43A9-853C-695A5D7AF828}" destId="{80B05B7B-D52F-4317-89FD-079182C1F7B0}" srcOrd="0" destOrd="0" presId="urn:microsoft.com/office/officeart/2005/8/layout/lProcess3"/>
    <dgm:cxn modelId="{68D45C04-5033-49EB-B82B-683D3B864EB1}" type="presOf" srcId="{C8FB326B-1F75-4153-BA80-29ED388CEB50}" destId="{6612E7D3-54B8-4A0D-A9C4-EA3F58BEF3BE}" srcOrd="0" destOrd="0" presId="urn:microsoft.com/office/officeart/2005/8/layout/lProcess3"/>
    <dgm:cxn modelId="{9A296906-A0EB-426D-BC1B-B90D71AE4605}" type="presOf" srcId="{FE9B3E76-7703-4A7C-BF38-25B19A63A02B}" destId="{1F7737D0-FDE5-46EF-A80E-4CFB421D06C8}" srcOrd="0" destOrd="0" presId="urn:microsoft.com/office/officeart/2005/8/layout/lProcess3"/>
    <dgm:cxn modelId="{773D1208-AA22-479D-91C9-9033A50BF237}" type="presOf" srcId="{C16C2DB0-7ED0-4F1F-B94D-E141E1110F31}" destId="{7157A880-550A-42E8-9E61-6C9EE5BDC354}" srcOrd="0" destOrd="0" presId="urn:microsoft.com/office/officeart/2005/8/layout/lProcess3"/>
    <dgm:cxn modelId="{5C34E30E-2C09-4877-8260-567DB50B67B2}" type="presOf" srcId="{EC8EE741-7774-4260-A829-95083A9E144F}" destId="{5C8D23B6-EEE6-49CB-B41C-BB5E4A9D6249}" srcOrd="0" destOrd="0" presId="urn:microsoft.com/office/officeart/2005/8/layout/lProcess3"/>
    <dgm:cxn modelId="{C9F33F0F-D42D-45B4-AD11-213307066AFF}" srcId="{9B104599-5A22-43A9-853C-695A5D7AF828}" destId="{19E79527-A51A-4B95-9194-BFB680331976}" srcOrd="0" destOrd="0" parTransId="{928CD0F4-5196-4FFB-8C5C-8097BB6E3753}" sibTransId="{A3066736-6595-4EB4-9D3B-11F973029FA7}"/>
    <dgm:cxn modelId="{49882516-C650-432F-B12B-BA2785BBE664}" type="presOf" srcId="{56A16CDF-08B2-4262-BB85-9CAF4C0CAA1C}" destId="{4B9518A4-F500-4103-A8BA-7705C430E559}" srcOrd="0" destOrd="0" presId="urn:microsoft.com/office/officeart/2005/8/layout/lProcess3"/>
    <dgm:cxn modelId="{9529EE17-DBD2-4C50-8139-CFC650E9039D}" srcId="{BCEFD0A5-A437-408C-8BBD-02CF22730E34}" destId="{9A74D87E-ADC6-4DFA-BBA9-1F984DBC9237}" srcOrd="1" destOrd="0" parTransId="{89E4A4B5-16A7-411F-A9A6-DFA5079FD7D2}" sibTransId="{DB8F911E-66F0-421D-BD2A-682A53F75E70}"/>
    <dgm:cxn modelId="{98D77C1B-98C8-434B-A377-1A5FA1ACB6AF}" srcId="{D28E03B5-BB44-4A87-9FA9-DCFCEF97D53C}" destId="{8526DCF2-11B7-4A18-BC58-A2C4820511B4}" srcOrd="5" destOrd="0" parTransId="{251A5B54-12EE-44FD-8479-12654406A07A}" sibTransId="{020B5CFF-F001-42E7-8D60-CE64298954AC}"/>
    <dgm:cxn modelId="{2AB2D821-0EE2-4280-9302-98FEF3BCFA02}" srcId="{9B104599-5A22-43A9-853C-695A5D7AF828}" destId="{383CF88D-FC4C-4E7C-8C43-5E2FABBD31EB}" srcOrd="1" destOrd="0" parTransId="{8AC7AF59-6787-40C7-9899-092C594ED1F9}" sibTransId="{EC6B1741-E5EA-4BB5-9CBA-854A42F172F9}"/>
    <dgm:cxn modelId="{61A1EE28-753E-448D-804A-2039A248CF50}" type="presOf" srcId="{9A74D87E-ADC6-4DFA-BBA9-1F984DBC9237}" destId="{B1AEB3B4-1157-4753-8EDA-8BCC8C5BB8F3}" srcOrd="0" destOrd="0" presId="urn:microsoft.com/office/officeart/2005/8/layout/lProcess3"/>
    <dgm:cxn modelId="{C3735729-4104-46D6-9444-E122776C2550}" type="presOf" srcId="{8526DCF2-11B7-4A18-BC58-A2C4820511B4}" destId="{2C7D51FB-2494-4611-AD58-5F21AF293894}" srcOrd="0" destOrd="0" presId="urn:microsoft.com/office/officeart/2005/8/layout/lProcess3"/>
    <dgm:cxn modelId="{3E79A82E-06D3-4530-86CD-68BE144DE00C}" type="presOf" srcId="{D28E03B5-BB44-4A87-9FA9-DCFCEF97D53C}" destId="{B6311648-7039-4213-A263-857DE8919155}" srcOrd="0" destOrd="0" presId="urn:microsoft.com/office/officeart/2005/8/layout/lProcess3"/>
    <dgm:cxn modelId="{AAFCF12F-419E-4096-A6EE-4B5EFAF2B413}" type="presOf" srcId="{19E79527-A51A-4B95-9194-BFB680331976}" destId="{5855D594-E586-441B-BC37-AD766592EE40}" srcOrd="0" destOrd="0" presId="urn:microsoft.com/office/officeart/2005/8/layout/lProcess3"/>
    <dgm:cxn modelId="{841F9330-36E0-4F57-958F-4E929C78EF09}" type="presOf" srcId="{E0E47F69-8BC5-4752-826D-E8C801220F8E}" destId="{0AFE27D6-31A3-424B-AE22-C160523C8390}" srcOrd="0" destOrd="0" presId="urn:microsoft.com/office/officeart/2005/8/layout/lProcess3"/>
    <dgm:cxn modelId="{4D4A1F38-ECAF-4396-9346-1D06AEED1CDC}" srcId="{85404F51-B164-40CD-99B4-938929EE1B1A}" destId="{28775085-D4DB-4F93-8334-3DEE99474984}" srcOrd="1" destOrd="0" parTransId="{352BB2AD-D0BC-4062-9041-4F9497D14DB8}" sibTransId="{DCB7E476-A8EF-4ADB-AE2C-0EE4D0FA4DC7}"/>
    <dgm:cxn modelId="{215AEA3B-84B1-490C-A867-D3D52CA4F2A8}" type="presOf" srcId="{7112DFE1-FEF8-438F-8B38-2C9FA3411A96}" destId="{997BD163-4E2D-4449-A3F0-A8DDAC389AE0}" srcOrd="0" destOrd="0" presId="urn:microsoft.com/office/officeart/2005/8/layout/lProcess3"/>
    <dgm:cxn modelId="{B8FE6A3C-45BB-46AA-969D-62F4351682E1}" srcId="{D28E03B5-BB44-4A87-9FA9-DCFCEF97D53C}" destId="{9B104599-5A22-43A9-853C-695A5D7AF828}" srcOrd="7" destOrd="0" parTransId="{DF644DA8-DB12-40B5-8BD0-9F98444919F4}" sibTransId="{664D9A2C-6671-45A4-9E94-E8AC0AB2E8E5}"/>
    <dgm:cxn modelId="{3ADC185B-678A-4FF2-A880-B530FED7618F}" srcId="{7112DFE1-FEF8-438F-8B38-2C9FA3411A96}" destId="{FE9B3E76-7703-4A7C-BF38-25B19A63A02B}" srcOrd="0" destOrd="0" parTransId="{819B081B-2D4F-47AD-82C1-326229C6FE0C}" sibTransId="{CBC2968E-99C3-4C41-A8F2-0C06C6D73906}"/>
    <dgm:cxn modelId="{2D021965-76C7-460D-8910-D33CD5B89926}" srcId="{D28E03B5-BB44-4A87-9FA9-DCFCEF97D53C}" destId="{DCF99A57-12FA-45C6-B848-1266BBA2D4A0}" srcOrd="6" destOrd="0" parTransId="{4AA138BC-759D-4ADF-8D1C-2C337316D31A}" sibTransId="{84D5EC38-83B5-42DD-89A7-E16AAA3216F1}"/>
    <dgm:cxn modelId="{845ED745-122A-41E0-9DBA-36B9877DE301}" srcId="{8526DCF2-11B7-4A18-BC58-A2C4820511B4}" destId="{B1E5A271-7E29-4D55-A96B-AD8BE6CA9EEA}" srcOrd="0" destOrd="0" parTransId="{4E3B9EF9-CE90-41D1-82E1-124693BABF95}" sibTransId="{2C97BCD0-3472-4F1C-91DF-4269EB503C46}"/>
    <dgm:cxn modelId="{B4AEE165-F113-472B-998C-266BDF2C6E3D}" type="presOf" srcId="{BCEFD0A5-A437-408C-8BBD-02CF22730E34}" destId="{0EB684DF-214E-4C09-9599-FB943CF72CB7}" srcOrd="0" destOrd="0" presId="urn:microsoft.com/office/officeart/2005/8/layout/lProcess3"/>
    <dgm:cxn modelId="{654E644D-DF5C-4D20-8DCB-7A06D5183AC4}" type="presOf" srcId="{3BC58572-EF8A-4D41-BA0D-9A89C4E42DBC}" destId="{DADF84C5-9907-4008-9849-CF2727D02E35}" srcOrd="0" destOrd="0" presId="urn:microsoft.com/office/officeart/2005/8/layout/lProcess3"/>
    <dgm:cxn modelId="{2B317A6E-E980-4181-A38F-CB57C57AD18B}" srcId="{8526DCF2-11B7-4A18-BC58-A2C4820511B4}" destId="{E74B6512-C406-42D9-93CC-FEF038FF7280}" srcOrd="1" destOrd="0" parTransId="{5EC62D4C-A92C-410E-8ED1-116C3020C77C}" sibTransId="{76F9BD9E-B7BE-4B97-8538-57F38EA20DB1}"/>
    <dgm:cxn modelId="{47CD3A50-25D8-4AC5-9B92-B8D3CD738702}" srcId="{D28E03B5-BB44-4A87-9FA9-DCFCEF97D53C}" destId="{BEE4BE34-50AF-49A1-9DF2-2643E4828B05}" srcOrd="1" destOrd="0" parTransId="{F212DD64-EAC3-46C5-B498-D0AC1ED660DD}" sibTransId="{5B9F0242-DA2D-49C2-8D6C-D699FE0DE6B1}"/>
    <dgm:cxn modelId="{EF80E970-0618-4D53-9D0D-6FB5B3539FDC}" type="presOf" srcId="{F0BAFA70-09AF-460D-8D44-5BBE4E975750}" destId="{A40FA3EE-453E-4ED8-8F4C-83AF784954F0}" srcOrd="0" destOrd="0" presId="urn:microsoft.com/office/officeart/2005/8/layout/lProcess3"/>
    <dgm:cxn modelId="{EFACBE72-DBCE-4C84-931E-5DFC895F8518}" type="presOf" srcId="{BEE4BE34-50AF-49A1-9DF2-2643E4828B05}" destId="{F12D717E-CC7E-45AF-AD17-FE51A352C520}" srcOrd="0" destOrd="0" presId="urn:microsoft.com/office/officeart/2005/8/layout/lProcess3"/>
    <dgm:cxn modelId="{59798E78-8017-47D3-80E3-35EC80413EC5}" srcId="{D28E03B5-BB44-4A87-9FA9-DCFCEF97D53C}" destId="{58DC848E-973F-47B2-A145-8F2E49F30080}" srcOrd="3" destOrd="0" parTransId="{80559D34-5458-4F57-9A69-B85BDCCD2CA1}" sibTransId="{6C3BA9B0-9A35-4E3F-A3BF-AED6B18EF921}"/>
    <dgm:cxn modelId="{E89C6B8D-37B1-4499-BE86-417E0322B721}" srcId="{BCEFD0A5-A437-408C-8BBD-02CF22730E34}" destId="{EC8EE741-7774-4260-A829-95083A9E144F}" srcOrd="0" destOrd="0" parTransId="{60A1CD9A-BBC1-47FA-A25A-78B352BBAD4E}" sibTransId="{C8D1F62A-8B03-462F-A5B6-D77BD6B985C6}"/>
    <dgm:cxn modelId="{FCEA8D98-4E06-42B9-99FD-A72AF3F9509F}" srcId="{D28E03B5-BB44-4A87-9FA9-DCFCEF97D53C}" destId="{56A16CDF-08B2-4262-BB85-9CAF4C0CAA1C}" srcOrd="4" destOrd="0" parTransId="{17C61AAB-1BC0-4685-B304-B4DB61C4701D}" sibTransId="{DF40803F-9E29-4D55-9425-4CB49A779950}"/>
    <dgm:cxn modelId="{C0341E9D-1BAF-4705-8FA3-DD9163D687AA}" type="presOf" srcId="{B59FD48A-6D92-49C4-B496-A52677347A5C}" destId="{3313D42E-1B5D-4817-B57E-2F8E2E458102}" srcOrd="0" destOrd="0" presId="urn:microsoft.com/office/officeart/2005/8/layout/lProcess3"/>
    <dgm:cxn modelId="{3FB6099E-85D1-4363-BC7E-4E5AC4CE9106}" type="presOf" srcId="{B1E5A271-7E29-4D55-A96B-AD8BE6CA9EEA}" destId="{CF876EC4-789A-48C2-8C1D-85EA8DAADB4B}" srcOrd="0" destOrd="0" presId="urn:microsoft.com/office/officeart/2005/8/layout/lProcess3"/>
    <dgm:cxn modelId="{3BD3D7A0-E497-4C0E-B083-D2A5B4310109}" srcId="{BEE4BE34-50AF-49A1-9DF2-2643E4828B05}" destId="{5A636AD0-9BB2-4AA7-8481-E518CFC56ED7}" srcOrd="1" destOrd="0" parTransId="{AF048CEE-04DE-490C-A8A0-6D6CDDBF2748}" sibTransId="{716B5717-B862-4425-B648-256D0DB38608}"/>
    <dgm:cxn modelId="{0D9188A1-B37F-4C81-8DED-10477840BBE1}" type="presOf" srcId="{5A636AD0-9BB2-4AA7-8481-E518CFC56ED7}" destId="{60CFF511-C02F-463C-B6F3-6F37972A2E73}" srcOrd="0" destOrd="0" presId="urn:microsoft.com/office/officeart/2005/8/layout/lProcess3"/>
    <dgm:cxn modelId="{3685B2AB-D49C-45C0-A6A1-24589021CEDC}" srcId="{56A16CDF-08B2-4262-BB85-9CAF4C0CAA1C}" destId="{C16C2DB0-7ED0-4F1F-B94D-E141E1110F31}" srcOrd="1" destOrd="0" parTransId="{779A1168-CAAF-43B1-B6B6-91C31FC6C8A9}" sibTransId="{C72768D0-1446-4E2D-B540-2F20EADBD016}"/>
    <dgm:cxn modelId="{10E38BAD-3425-4D8D-A46E-BACD79811D7E}" srcId="{DCF99A57-12FA-45C6-B848-1266BBA2D4A0}" destId="{1BDEE689-31D0-436A-A949-D85724288DB8}" srcOrd="1" destOrd="0" parTransId="{2C8543BA-D849-451E-9F07-5EB8790690A9}" sibTransId="{6C6A3B19-D367-42B1-831B-11998EAFC3CB}"/>
    <dgm:cxn modelId="{1DF2D4AD-D081-4A7D-B271-34986E21C543}" srcId="{D28E03B5-BB44-4A87-9FA9-DCFCEF97D53C}" destId="{85404F51-B164-40CD-99B4-938929EE1B1A}" srcOrd="2" destOrd="0" parTransId="{40A0B587-14E3-4148-923B-061A65C25BCD}" sibTransId="{CD2AD4C9-37E9-462D-80CE-8EA18BD4A02C}"/>
    <dgm:cxn modelId="{5252B6B0-6AAF-4E85-A001-D0E67B54D267}" type="presOf" srcId="{D625B29F-5C4E-4185-B396-23E8C3DB8C45}" destId="{ACB39C67-EC42-4A51-9C86-BB35781C50F0}" srcOrd="0" destOrd="0" presId="urn:microsoft.com/office/officeart/2005/8/layout/lProcess3"/>
    <dgm:cxn modelId="{2A1A78B7-17CC-4BE1-AF41-A97CFB328298}" type="presOf" srcId="{58DC848E-973F-47B2-A145-8F2E49F30080}" destId="{C8C39A18-13B3-45CE-B84F-5F0F7D685026}" srcOrd="0" destOrd="0" presId="urn:microsoft.com/office/officeart/2005/8/layout/lProcess3"/>
    <dgm:cxn modelId="{279E88BB-C54D-433C-9CC3-52F4F5F09386}" srcId="{DCF99A57-12FA-45C6-B848-1266BBA2D4A0}" destId="{E1EE5787-DCB1-4AAC-BDB2-1CD5EF9C79A8}" srcOrd="0" destOrd="0" parTransId="{CFFD202C-C609-4CD2-ACDB-D48783244EF6}" sibTransId="{2C228B73-2FCD-44E4-946E-668FE480DC8E}"/>
    <dgm:cxn modelId="{27F431BC-18B1-46F4-9D48-F4CC91667AB1}" type="presOf" srcId="{85404F51-B164-40CD-99B4-938929EE1B1A}" destId="{D8F3AF59-B2B1-4F45-97DA-0DC7F2A943DB}" srcOrd="0" destOrd="0" presId="urn:microsoft.com/office/officeart/2005/8/layout/lProcess3"/>
    <dgm:cxn modelId="{BE1824C3-89A0-4F53-BA33-D984203FFA4A}" srcId="{D28E03B5-BB44-4A87-9FA9-DCFCEF97D53C}" destId="{BCEFD0A5-A437-408C-8BBD-02CF22730E34}" srcOrd="8" destOrd="0" parTransId="{D4C3E9E3-F75F-4738-A6A8-C19C3509F7C9}" sibTransId="{F24D95AC-BAEC-4212-8200-9483E46176D9}"/>
    <dgm:cxn modelId="{73B33DDB-6DF8-4AF0-AF52-C650538CDF28}" srcId="{85404F51-B164-40CD-99B4-938929EE1B1A}" destId="{3BC58572-EF8A-4D41-BA0D-9A89C4E42DBC}" srcOrd="0" destOrd="0" parTransId="{DFAA5EA7-0C90-4D4E-A15A-9611DEB79B36}" sibTransId="{F140C114-4A3B-4A9B-9D26-8A388F95306E}"/>
    <dgm:cxn modelId="{52E0FCDC-78C6-46D6-8C34-E2B25B57BD98}" type="presOf" srcId="{28775085-D4DB-4F93-8334-3DEE99474984}" destId="{01677FA8-3ECF-4E68-AF42-559A79B74B5C}" srcOrd="0" destOrd="0" presId="urn:microsoft.com/office/officeart/2005/8/layout/lProcess3"/>
    <dgm:cxn modelId="{7C1849E4-8D3A-41D2-91AE-7B0E75B8B209}" type="presOf" srcId="{1BDEE689-31D0-436A-A949-D85724288DB8}" destId="{BF07FD35-83EC-4274-A004-5E67E7623375}" srcOrd="0" destOrd="0" presId="urn:microsoft.com/office/officeart/2005/8/layout/lProcess3"/>
    <dgm:cxn modelId="{0F371AEC-D848-4479-B683-511AD8BA6F17}" srcId="{58DC848E-973F-47B2-A145-8F2E49F30080}" destId="{C8FB326B-1F75-4153-BA80-29ED388CEB50}" srcOrd="0" destOrd="0" parTransId="{DB5E54C3-6581-4572-BBC8-1956331F8A80}" sibTransId="{91056550-73DC-48C2-84AE-0D4D58FB5A14}"/>
    <dgm:cxn modelId="{07391CEC-EB19-401B-8BFB-25063DB049C2}" srcId="{D28E03B5-BB44-4A87-9FA9-DCFCEF97D53C}" destId="{7112DFE1-FEF8-438F-8B38-2C9FA3411A96}" srcOrd="0" destOrd="0" parTransId="{9D9B44D0-8938-45F9-8808-78950E058677}" sibTransId="{D9544D88-893E-4C65-AAC3-45D35A90472A}"/>
    <dgm:cxn modelId="{8B2A3CED-49E0-42A8-A833-B78C3C3921B6}" type="presOf" srcId="{DCF99A57-12FA-45C6-B848-1266BBA2D4A0}" destId="{9F02A0DE-E435-43FF-B561-6C82CA935362}" srcOrd="0" destOrd="0" presId="urn:microsoft.com/office/officeart/2005/8/layout/lProcess3"/>
    <dgm:cxn modelId="{880B02EE-8F0F-44AD-84AB-B29CEC94BAAF}" srcId="{58DC848E-973F-47B2-A145-8F2E49F30080}" destId="{D625B29F-5C4E-4185-B396-23E8C3DB8C45}" srcOrd="1" destOrd="0" parTransId="{E85D3AC1-1DC3-4CD1-B7AD-D29114D11B40}" sibTransId="{F5D51905-C829-442E-8305-DF5DA7D10EA8}"/>
    <dgm:cxn modelId="{D6D90DEE-C14E-4150-B830-CA2DCA211CA8}" srcId="{56A16CDF-08B2-4262-BB85-9CAF4C0CAA1C}" destId="{E0E47F69-8BC5-4752-826D-E8C801220F8E}" srcOrd="0" destOrd="0" parTransId="{C91A7385-4337-4EA2-A5C2-E15F4B746484}" sibTransId="{A434992B-675C-42AF-B3E7-65A71C021514}"/>
    <dgm:cxn modelId="{DBE5BDEF-2F91-4312-A9E4-FFC8C1809A00}" type="presOf" srcId="{E1EE5787-DCB1-4AAC-BDB2-1CD5EF9C79A8}" destId="{71B474F3-1A1D-40A0-926D-6BF90EC4748B}" srcOrd="0" destOrd="0" presId="urn:microsoft.com/office/officeart/2005/8/layout/lProcess3"/>
    <dgm:cxn modelId="{53FECAEF-684A-4912-8ACB-C8B36ACED169}" type="presOf" srcId="{383CF88D-FC4C-4E7C-8C43-5E2FABBD31EB}" destId="{D55B2AAE-BF57-4A9F-85D8-3AF62AB04486}" srcOrd="0" destOrd="0" presId="urn:microsoft.com/office/officeart/2005/8/layout/lProcess3"/>
    <dgm:cxn modelId="{7A434CFB-17A5-42DD-8724-DEFAD6B718B5}" srcId="{BEE4BE34-50AF-49A1-9DF2-2643E4828B05}" destId="{B59FD48A-6D92-49C4-B496-A52677347A5C}" srcOrd="0" destOrd="0" parTransId="{198988AB-2B68-40DB-9903-AC65B751841A}" sibTransId="{FBC9133B-2895-4197-84CE-BC5383450678}"/>
    <dgm:cxn modelId="{D991E043-602A-4A7F-ADB2-1140F4458099}" type="presParOf" srcId="{B6311648-7039-4213-A263-857DE8919155}" destId="{02BD9F11-01A0-4D8C-8265-413B3DB3DC80}" srcOrd="0" destOrd="0" presId="urn:microsoft.com/office/officeart/2005/8/layout/lProcess3"/>
    <dgm:cxn modelId="{95DC17F4-E94F-4195-8B7C-DD88217F1B8A}" type="presParOf" srcId="{02BD9F11-01A0-4D8C-8265-413B3DB3DC80}" destId="{997BD163-4E2D-4449-A3F0-A8DDAC389AE0}" srcOrd="0" destOrd="0" presId="urn:microsoft.com/office/officeart/2005/8/layout/lProcess3"/>
    <dgm:cxn modelId="{FBD1553B-76B6-429D-BC50-85A0E608D5AE}" type="presParOf" srcId="{02BD9F11-01A0-4D8C-8265-413B3DB3DC80}" destId="{5A640E05-0E5B-4F9F-9AC8-D0F9283EA497}" srcOrd="1" destOrd="0" presId="urn:microsoft.com/office/officeart/2005/8/layout/lProcess3"/>
    <dgm:cxn modelId="{7812F7E8-7F2B-4D10-9AFA-0441448676F9}" type="presParOf" srcId="{02BD9F11-01A0-4D8C-8265-413B3DB3DC80}" destId="{1F7737D0-FDE5-46EF-A80E-4CFB421D06C8}" srcOrd="2" destOrd="0" presId="urn:microsoft.com/office/officeart/2005/8/layout/lProcess3"/>
    <dgm:cxn modelId="{3DD7B83F-71AF-4943-8424-B74CF0E865D0}" type="presParOf" srcId="{02BD9F11-01A0-4D8C-8265-413B3DB3DC80}" destId="{FCE297ED-2AE3-4FEE-955E-91A821DFE783}" srcOrd="3" destOrd="0" presId="urn:microsoft.com/office/officeart/2005/8/layout/lProcess3"/>
    <dgm:cxn modelId="{3B27D777-2ED1-4A72-B453-7FB2D175014B}" type="presParOf" srcId="{02BD9F11-01A0-4D8C-8265-413B3DB3DC80}" destId="{A40FA3EE-453E-4ED8-8F4C-83AF784954F0}" srcOrd="4" destOrd="0" presId="urn:microsoft.com/office/officeart/2005/8/layout/lProcess3"/>
    <dgm:cxn modelId="{C2DEA7FA-7938-4453-9034-1F9C8670C59B}" type="presParOf" srcId="{B6311648-7039-4213-A263-857DE8919155}" destId="{4732BA34-67C9-4919-9897-08A8FCBFD78E}" srcOrd="1" destOrd="0" presId="urn:microsoft.com/office/officeart/2005/8/layout/lProcess3"/>
    <dgm:cxn modelId="{DB15CEAA-E41B-49BE-8544-79BB6E5701F6}" type="presParOf" srcId="{B6311648-7039-4213-A263-857DE8919155}" destId="{984D3F9F-84B2-4B4E-B77E-8A03E0ED7764}" srcOrd="2" destOrd="0" presId="urn:microsoft.com/office/officeart/2005/8/layout/lProcess3"/>
    <dgm:cxn modelId="{BCCB2C51-D604-4D53-9153-CA03922F7476}" type="presParOf" srcId="{984D3F9F-84B2-4B4E-B77E-8A03E0ED7764}" destId="{F12D717E-CC7E-45AF-AD17-FE51A352C520}" srcOrd="0" destOrd="0" presId="urn:microsoft.com/office/officeart/2005/8/layout/lProcess3"/>
    <dgm:cxn modelId="{5A3E538F-BDCC-48AD-ACED-1B496A137331}" type="presParOf" srcId="{984D3F9F-84B2-4B4E-B77E-8A03E0ED7764}" destId="{3D2C6006-29BE-4C68-8822-BF5438F41338}" srcOrd="1" destOrd="0" presId="urn:microsoft.com/office/officeart/2005/8/layout/lProcess3"/>
    <dgm:cxn modelId="{D3827642-404E-4B23-AE9F-0C643E533987}" type="presParOf" srcId="{984D3F9F-84B2-4B4E-B77E-8A03E0ED7764}" destId="{3313D42E-1B5D-4817-B57E-2F8E2E458102}" srcOrd="2" destOrd="0" presId="urn:microsoft.com/office/officeart/2005/8/layout/lProcess3"/>
    <dgm:cxn modelId="{51B14F66-499C-4695-920D-DFD1F0BF1378}" type="presParOf" srcId="{984D3F9F-84B2-4B4E-B77E-8A03E0ED7764}" destId="{3C177466-DA78-4BD1-939D-92824DA067E1}" srcOrd="3" destOrd="0" presId="urn:microsoft.com/office/officeart/2005/8/layout/lProcess3"/>
    <dgm:cxn modelId="{4BA608E7-D943-4034-9BC2-43933996F2A5}" type="presParOf" srcId="{984D3F9F-84B2-4B4E-B77E-8A03E0ED7764}" destId="{60CFF511-C02F-463C-B6F3-6F37972A2E73}" srcOrd="4" destOrd="0" presId="urn:microsoft.com/office/officeart/2005/8/layout/lProcess3"/>
    <dgm:cxn modelId="{523C9058-A179-4C32-8F91-327B46EEB103}" type="presParOf" srcId="{B6311648-7039-4213-A263-857DE8919155}" destId="{443097E0-D331-43C5-93E9-91579EC7F3C2}" srcOrd="3" destOrd="0" presId="urn:microsoft.com/office/officeart/2005/8/layout/lProcess3"/>
    <dgm:cxn modelId="{E18D0489-9E75-4DC9-AC88-FB01D0DD27C7}" type="presParOf" srcId="{B6311648-7039-4213-A263-857DE8919155}" destId="{15C3B7C2-F9EE-4237-B529-56E84EBD44D7}" srcOrd="4" destOrd="0" presId="urn:microsoft.com/office/officeart/2005/8/layout/lProcess3"/>
    <dgm:cxn modelId="{5EE13FCC-9ED9-4887-96B5-D0F398952F3A}" type="presParOf" srcId="{15C3B7C2-F9EE-4237-B529-56E84EBD44D7}" destId="{D8F3AF59-B2B1-4F45-97DA-0DC7F2A943DB}" srcOrd="0" destOrd="0" presId="urn:microsoft.com/office/officeart/2005/8/layout/lProcess3"/>
    <dgm:cxn modelId="{793E40A1-ED41-4460-8606-AEC3637334DA}" type="presParOf" srcId="{15C3B7C2-F9EE-4237-B529-56E84EBD44D7}" destId="{4F114994-349C-4549-AA5C-BB30B66A336A}" srcOrd="1" destOrd="0" presId="urn:microsoft.com/office/officeart/2005/8/layout/lProcess3"/>
    <dgm:cxn modelId="{9E3332F0-8909-44EB-ADE2-2E813D33D6AF}" type="presParOf" srcId="{15C3B7C2-F9EE-4237-B529-56E84EBD44D7}" destId="{DADF84C5-9907-4008-9849-CF2727D02E35}" srcOrd="2" destOrd="0" presId="urn:microsoft.com/office/officeart/2005/8/layout/lProcess3"/>
    <dgm:cxn modelId="{300776BF-AD61-434A-B68C-6558BD8C03EE}" type="presParOf" srcId="{15C3B7C2-F9EE-4237-B529-56E84EBD44D7}" destId="{6AD98519-CC7A-4A71-BC24-253C34ACC84F}" srcOrd="3" destOrd="0" presId="urn:microsoft.com/office/officeart/2005/8/layout/lProcess3"/>
    <dgm:cxn modelId="{DF1B72C9-A40C-4CF2-9F2C-8CD09526480D}" type="presParOf" srcId="{15C3B7C2-F9EE-4237-B529-56E84EBD44D7}" destId="{01677FA8-3ECF-4E68-AF42-559A79B74B5C}" srcOrd="4" destOrd="0" presId="urn:microsoft.com/office/officeart/2005/8/layout/lProcess3"/>
    <dgm:cxn modelId="{53E8001A-1D36-47D3-8A09-5853121AC823}" type="presParOf" srcId="{B6311648-7039-4213-A263-857DE8919155}" destId="{439995B5-748B-4F3E-BD17-5F1CFD6FB292}" srcOrd="5" destOrd="0" presId="urn:microsoft.com/office/officeart/2005/8/layout/lProcess3"/>
    <dgm:cxn modelId="{11F9D703-B580-4B3E-8029-4E5225C90350}" type="presParOf" srcId="{B6311648-7039-4213-A263-857DE8919155}" destId="{92091236-77C6-4B8F-8DBC-811C5262B056}" srcOrd="6" destOrd="0" presId="urn:microsoft.com/office/officeart/2005/8/layout/lProcess3"/>
    <dgm:cxn modelId="{279C7227-3947-43D7-860C-9B69215CDDAA}" type="presParOf" srcId="{92091236-77C6-4B8F-8DBC-811C5262B056}" destId="{C8C39A18-13B3-45CE-B84F-5F0F7D685026}" srcOrd="0" destOrd="0" presId="urn:microsoft.com/office/officeart/2005/8/layout/lProcess3"/>
    <dgm:cxn modelId="{CF710643-F350-4225-85A2-0B48324FD7BC}" type="presParOf" srcId="{92091236-77C6-4B8F-8DBC-811C5262B056}" destId="{A1DFBA61-0D85-4E5F-834F-F7702676A0C3}" srcOrd="1" destOrd="0" presId="urn:microsoft.com/office/officeart/2005/8/layout/lProcess3"/>
    <dgm:cxn modelId="{B3D1C389-69D1-4832-A4F2-736166CF419D}" type="presParOf" srcId="{92091236-77C6-4B8F-8DBC-811C5262B056}" destId="{6612E7D3-54B8-4A0D-A9C4-EA3F58BEF3BE}" srcOrd="2" destOrd="0" presId="urn:microsoft.com/office/officeart/2005/8/layout/lProcess3"/>
    <dgm:cxn modelId="{815B74DA-F0A2-4B8A-ADC8-1FE8E9AE75E4}" type="presParOf" srcId="{92091236-77C6-4B8F-8DBC-811C5262B056}" destId="{663DB47E-2F39-4A8D-8F46-7D85BC32AC89}" srcOrd="3" destOrd="0" presId="urn:microsoft.com/office/officeart/2005/8/layout/lProcess3"/>
    <dgm:cxn modelId="{34D7B14C-C910-4947-96D9-76A79EC42030}" type="presParOf" srcId="{92091236-77C6-4B8F-8DBC-811C5262B056}" destId="{ACB39C67-EC42-4A51-9C86-BB35781C50F0}" srcOrd="4" destOrd="0" presId="urn:microsoft.com/office/officeart/2005/8/layout/lProcess3"/>
    <dgm:cxn modelId="{903A337C-97FB-44DF-9E2D-3A12F0F7B9C4}" type="presParOf" srcId="{B6311648-7039-4213-A263-857DE8919155}" destId="{EC139A92-EE9E-4771-8E99-CE6DA23A6C52}" srcOrd="7" destOrd="0" presId="urn:microsoft.com/office/officeart/2005/8/layout/lProcess3"/>
    <dgm:cxn modelId="{DDDDBED6-48D4-4A4C-966A-1C5DF86B7BB7}" type="presParOf" srcId="{B6311648-7039-4213-A263-857DE8919155}" destId="{BD51A714-046B-4A2D-9415-972549794AB8}" srcOrd="8" destOrd="0" presId="urn:microsoft.com/office/officeart/2005/8/layout/lProcess3"/>
    <dgm:cxn modelId="{033E2261-95E9-4540-AC2B-7A9A7C10C38C}" type="presParOf" srcId="{BD51A714-046B-4A2D-9415-972549794AB8}" destId="{4B9518A4-F500-4103-A8BA-7705C430E559}" srcOrd="0" destOrd="0" presId="urn:microsoft.com/office/officeart/2005/8/layout/lProcess3"/>
    <dgm:cxn modelId="{021C00F8-9957-484A-8533-DB9545F4F98D}" type="presParOf" srcId="{BD51A714-046B-4A2D-9415-972549794AB8}" destId="{1420ED33-89F4-49FB-A463-1937F977537E}" srcOrd="1" destOrd="0" presId="urn:microsoft.com/office/officeart/2005/8/layout/lProcess3"/>
    <dgm:cxn modelId="{B58518E3-A3C8-42C0-89F3-7F0481FF5C76}" type="presParOf" srcId="{BD51A714-046B-4A2D-9415-972549794AB8}" destId="{0AFE27D6-31A3-424B-AE22-C160523C8390}" srcOrd="2" destOrd="0" presId="urn:microsoft.com/office/officeart/2005/8/layout/lProcess3"/>
    <dgm:cxn modelId="{A20477B4-F6FA-4920-A372-6BCFEEF67FEF}" type="presParOf" srcId="{BD51A714-046B-4A2D-9415-972549794AB8}" destId="{18663EAE-C31E-4C70-A47E-E90DCCC435B5}" srcOrd="3" destOrd="0" presId="urn:microsoft.com/office/officeart/2005/8/layout/lProcess3"/>
    <dgm:cxn modelId="{B9EC0BB0-7EA5-48DB-8175-12405F809DDB}" type="presParOf" srcId="{BD51A714-046B-4A2D-9415-972549794AB8}" destId="{7157A880-550A-42E8-9E61-6C9EE5BDC354}" srcOrd="4" destOrd="0" presId="urn:microsoft.com/office/officeart/2005/8/layout/lProcess3"/>
    <dgm:cxn modelId="{1811E8C6-89B5-4276-AD95-0F477564E830}" type="presParOf" srcId="{B6311648-7039-4213-A263-857DE8919155}" destId="{111CD015-5BFB-4690-BF7A-868216076831}" srcOrd="9" destOrd="0" presId="urn:microsoft.com/office/officeart/2005/8/layout/lProcess3"/>
    <dgm:cxn modelId="{04A214A2-CC1D-4690-B44E-33268C9488E3}" type="presParOf" srcId="{B6311648-7039-4213-A263-857DE8919155}" destId="{9C3D1A3D-C857-48AD-A436-A899290CFCE2}" srcOrd="10" destOrd="0" presId="urn:microsoft.com/office/officeart/2005/8/layout/lProcess3"/>
    <dgm:cxn modelId="{4A8A49AD-6408-47B6-BDA5-D85485D3FB13}" type="presParOf" srcId="{9C3D1A3D-C857-48AD-A436-A899290CFCE2}" destId="{2C7D51FB-2494-4611-AD58-5F21AF293894}" srcOrd="0" destOrd="0" presId="urn:microsoft.com/office/officeart/2005/8/layout/lProcess3"/>
    <dgm:cxn modelId="{899623C9-EF27-41DF-8015-63D2450FCB8B}" type="presParOf" srcId="{9C3D1A3D-C857-48AD-A436-A899290CFCE2}" destId="{2DB37664-2D34-48B1-A1B3-4EBEAE751E38}" srcOrd="1" destOrd="0" presId="urn:microsoft.com/office/officeart/2005/8/layout/lProcess3"/>
    <dgm:cxn modelId="{953780AF-972F-4E4C-B395-B4111F2949B5}" type="presParOf" srcId="{9C3D1A3D-C857-48AD-A436-A899290CFCE2}" destId="{CF876EC4-789A-48C2-8C1D-85EA8DAADB4B}" srcOrd="2" destOrd="0" presId="urn:microsoft.com/office/officeart/2005/8/layout/lProcess3"/>
    <dgm:cxn modelId="{5FC12AB6-337B-472D-B388-F24168A2D439}" type="presParOf" srcId="{9C3D1A3D-C857-48AD-A436-A899290CFCE2}" destId="{E0C18374-A407-4789-A26A-43D4913013DD}" srcOrd="3" destOrd="0" presId="urn:microsoft.com/office/officeart/2005/8/layout/lProcess3"/>
    <dgm:cxn modelId="{7B90892B-F517-431F-BBD5-99886C69E9FB}" type="presParOf" srcId="{9C3D1A3D-C857-48AD-A436-A899290CFCE2}" destId="{312BDC46-E48E-40F7-81B4-C0A1C63D52CD}" srcOrd="4" destOrd="0" presId="urn:microsoft.com/office/officeart/2005/8/layout/lProcess3"/>
    <dgm:cxn modelId="{9922E2DD-741B-4A4D-9F7D-B1E1F38CA4FA}" type="presParOf" srcId="{B6311648-7039-4213-A263-857DE8919155}" destId="{4CAF2A38-9B6C-44C2-998E-21CAF8966071}" srcOrd="11" destOrd="0" presId="urn:microsoft.com/office/officeart/2005/8/layout/lProcess3"/>
    <dgm:cxn modelId="{E44D4324-6757-4510-A7D2-87FFD18B150B}" type="presParOf" srcId="{B6311648-7039-4213-A263-857DE8919155}" destId="{68852884-C4EE-441C-A36C-101FC4FAEA4E}" srcOrd="12" destOrd="0" presId="urn:microsoft.com/office/officeart/2005/8/layout/lProcess3"/>
    <dgm:cxn modelId="{3BDFB8A3-D66C-40B8-AD03-74700A169EE0}" type="presParOf" srcId="{68852884-C4EE-441C-A36C-101FC4FAEA4E}" destId="{9F02A0DE-E435-43FF-B561-6C82CA935362}" srcOrd="0" destOrd="0" presId="urn:microsoft.com/office/officeart/2005/8/layout/lProcess3"/>
    <dgm:cxn modelId="{505F6D68-3AF4-4AEF-8C20-7F0F9BDE9ACC}" type="presParOf" srcId="{68852884-C4EE-441C-A36C-101FC4FAEA4E}" destId="{733AF5D6-4D7D-4F77-AD1C-C9C483FAD0A4}" srcOrd="1" destOrd="0" presId="urn:microsoft.com/office/officeart/2005/8/layout/lProcess3"/>
    <dgm:cxn modelId="{F8AF5CD8-2BF2-4433-A5AC-457D83E568FD}" type="presParOf" srcId="{68852884-C4EE-441C-A36C-101FC4FAEA4E}" destId="{71B474F3-1A1D-40A0-926D-6BF90EC4748B}" srcOrd="2" destOrd="0" presId="urn:microsoft.com/office/officeart/2005/8/layout/lProcess3"/>
    <dgm:cxn modelId="{33C65771-4933-45E9-AC36-98679434A645}" type="presParOf" srcId="{68852884-C4EE-441C-A36C-101FC4FAEA4E}" destId="{D22F8036-9282-48A6-827C-21C14EC4D597}" srcOrd="3" destOrd="0" presId="urn:microsoft.com/office/officeart/2005/8/layout/lProcess3"/>
    <dgm:cxn modelId="{B620CAF1-DCA3-41EB-A7CB-B71FBEEE1763}" type="presParOf" srcId="{68852884-C4EE-441C-A36C-101FC4FAEA4E}" destId="{BF07FD35-83EC-4274-A004-5E67E7623375}" srcOrd="4" destOrd="0" presId="urn:microsoft.com/office/officeart/2005/8/layout/lProcess3"/>
    <dgm:cxn modelId="{4450D392-A2F1-402D-B662-A5A34E64C8D9}" type="presParOf" srcId="{B6311648-7039-4213-A263-857DE8919155}" destId="{E3B4A424-2BB9-4202-B7D5-95F111395C00}" srcOrd="13" destOrd="0" presId="urn:microsoft.com/office/officeart/2005/8/layout/lProcess3"/>
    <dgm:cxn modelId="{73FC1308-9B7E-41F9-B4EA-C6A870A6F93F}" type="presParOf" srcId="{B6311648-7039-4213-A263-857DE8919155}" destId="{91345697-7E42-4EE8-9C7D-1DB8BADD2B53}" srcOrd="14" destOrd="0" presId="urn:microsoft.com/office/officeart/2005/8/layout/lProcess3"/>
    <dgm:cxn modelId="{5158C3C9-9E4F-4EC1-8F49-29D4F5525C80}" type="presParOf" srcId="{91345697-7E42-4EE8-9C7D-1DB8BADD2B53}" destId="{80B05B7B-D52F-4317-89FD-079182C1F7B0}" srcOrd="0" destOrd="0" presId="urn:microsoft.com/office/officeart/2005/8/layout/lProcess3"/>
    <dgm:cxn modelId="{0385C20F-B03C-42C5-8A36-7677BD0EF444}" type="presParOf" srcId="{91345697-7E42-4EE8-9C7D-1DB8BADD2B53}" destId="{050877DA-DB3C-4C02-8DAD-9549BCCC7053}" srcOrd="1" destOrd="0" presId="urn:microsoft.com/office/officeart/2005/8/layout/lProcess3"/>
    <dgm:cxn modelId="{E4641434-8828-4521-B964-D051A42A461E}" type="presParOf" srcId="{91345697-7E42-4EE8-9C7D-1DB8BADD2B53}" destId="{5855D594-E586-441B-BC37-AD766592EE40}" srcOrd="2" destOrd="0" presId="urn:microsoft.com/office/officeart/2005/8/layout/lProcess3"/>
    <dgm:cxn modelId="{7B105BF5-00AC-4623-B734-3307D89AC24C}" type="presParOf" srcId="{91345697-7E42-4EE8-9C7D-1DB8BADD2B53}" destId="{9063A432-427C-4D6F-90B3-4212E38345B7}" srcOrd="3" destOrd="0" presId="urn:microsoft.com/office/officeart/2005/8/layout/lProcess3"/>
    <dgm:cxn modelId="{71805DBC-A8AB-4CAA-A746-8555CF2D9A86}" type="presParOf" srcId="{91345697-7E42-4EE8-9C7D-1DB8BADD2B53}" destId="{D55B2AAE-BF57-4A9F-85D8-3AF62AB04486}" srcOrd="4" destOrd="0" presId="urn:microsoft.com/office/officeart/2005/8/layout/lProcess3"/>
    <dgm:cxn modelId="{A641C2AA-5F93-4771-B7ED-131E5DA70109}" type="presParOf" srcId="{B6311648-7039-4213-A263-857DE8919155}" destId="{E156CFF5-57BE-42E4-BC82-8B6A55F6DA63}" srcOrd="15" destOrd="0" presId="urn:microsoft.com/office/officeart/2005/8/layout/lProcess3"/>
    <dgm:cxn modelId="{9FB9D34B-2ECB-4D10-A88D-A64A5ABBFC50}" type="presParOf" srcId="{B6311648-7039-4213-A263-857DE8919155}" destId="{CF43149D-4637-4C5A-8539-11C18CCB1764}" srcOrd="16" destOrd="0" presId="urn:microsoft.com/office/officeart/2005/8/layout/lProcess3"/>
    <dgm:cxn modelId="{8876116B-BEB6-40CF-8742-B610E2D2C09B}" type="presParOf" srcId="{CF43149D-4637-4C5A-8539-11C18CCB1764}" destId="{0EB684DF-214E-4C09-9599-FB943CF72CB7}" srcOrd="0" destOrd="0" presId="urn:microsoft.com/office/officeart/2005/8/layout/lProcess3"/>
    <dgm:cxn modelId="{6AC73873-D2F6-4E37-99CC-BBBCD4D0EDA9}" type="presParOf" srcId="{CF43149D-4637-4C5A-8539-11C18CCB1764}" destId="{20947FFE-71C3-45C6-AEC6-7E376432BC8E}" srcOrd="1" destOrd="0" presId="urn:microsoft.com/office/officeart/2005/8/layout/lProcess3"/>
    <dgm:cxn modelId="{BFD5B363-78DF-44C7-8B62-7160804D5E42}" type="presParOf" srcId="{CF43149D-4637-4C5A-8539-11C18CCB1764}" destId="{5C8D23B6-EEE6-49CB-B41C-BB5E4A9D6249}" srcOrd="2" destOrd="0" presId="urn:microsoft.com/office/officeart/2005/8/layout/lProcess3"/>
    <dgm:cxn modelId="{0A2606FB-A6E6-4111-822E-9982931C3F3F}" type="presParOf" srcId="{CF43149D-4637-4C5A-8539-11C18CCB1764}" destId="{BA336C7C-1BC9-453A-B9E8-F5A8C6B3EE4B}" srcOrd="3" destOrd="0" presId="urn:microsoft.com/office/officeart/2005/8/layout/lProcess3"/>
    <dgm:cxn modelId="{E468D2D6-A761-4197-99D5-6B5093EA6BF9}" type="presParOf" srcId="{CF43149D-4637-4C5A-8539-11C18CCB1764}" destId="{B1AEB3B4-1157-4753-8EDA-8BCC8C5BB8F3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2C741F-A8D2-4369-A5D9-B35F06BA5A86}" type="doc">
      <dgm:prSet loTypeId="urn:microsoft.com/office/officeart/2005/8/layout/cycle4" loCatId="matrix" qsTypeId="urn:microsoft.com/office/officeart/2005/8/quickstyle/3d4" qsCatId="3D" csTypeId="urn:microsoft.com/office/officeart/2005/8/colors/accent1_4" csCatId="accent1" phldr="1"/>
      <dgm:spPr/>
      <dgm:t>
        <a:bodyPr/>
        <a:lstStyle/>
        <a:p>
          <a:endParaRPr lang="es-EC"/>
        </a:p>
      </dgm:t>
    </dgm:pt>
    <dgm:pt modelId="{13775A09-BA2A-41BE-A164-19F5A7A03D2B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Mejoramiento del Servicio en el Sistema Integrado de Transporte Público*</a:t>
          </a:r>
          <a:endParaRPr lang="es-EC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1BE9DD-EDF5-48B5-8CAE-D699BE5F3C44}" type="parTrans" cxnId="{8B405D13-2C38-4562-90A1-501EF96E4F47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31ED2-FC2D-4F92-AA14-3DE19AE7FBF4}" type="sibTrans" cxnId="{8B405D13-2C38-4562-90A1-501EF96E4F47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6F9201-782E-41BD-AD34-F8AD4704899E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Reforma Ordenanza 017-2020 (en proceso)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7E3B79-32B9-4FFA-95D5-A894AA208982}" type="parTrans" cxnId="{E7994E56-F269-4A66-BD08-A66CF1ECE36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5035E6-6C2B-4B1B-A110-41A59D1AD402}" type="sibTrans" cxnId="{E7994E56-F269-4A66-BD08-A66CF1ECE36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00888-2F35-44F2-88D0-63EC54A4D246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Promoción de Modos de Transporte</a:t>
          </a:r>
          <a:endParaRPr lang="es-EC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E3477E-9A04-44F1-B0C9-C4BA9E60E89A}" type="parTrans" cxnId="{1136CB5A-8179-4138-95AD-6AA81B9FDD5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69185-A8B8-40FA-8294-C689B4F7F2FA}" type="sibTrans" cxnId="{1136CB5A-8179-4138-95AD-6AA81B9FDD5E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0E56C-4019-4464-AAA8-8D9EF0E89A43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En recepción de Plan de Movilidad Sostenible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55DB53-C75C-45D1-B0B5-30C5AA96EE9F}" type="parTrans" cxnId="{69A48D43-10AA-4820-8DBE-BF57831F2F8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71D250-4508-4ECF-8655-A261FDD835AE}" type="sibTrans" cxnId="{69A48D43-10AA-4820-8DBE-BF57831F2F8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CA29A1-7353-42CB-A3C8-98A17B3BB095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Primera Línea Metro de Quito (PLMQ)</a:t>
          </a:r>
          <a:endParaRPr lang="es-EC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5AFCD-7B24-42E7-861F-14F8159FC9EB}" type="parTrans" cxnId="{B95D5CB0-6FA2-452F-A362-9F22C5BB4DB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D8CD8D-5BCC-4CA2-9723-86DB66BCEDC0}" type="sibTrans" cxnId="{B95D5CB0-6FA2-452F-A362-9F22C5BB4DB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5D1008-6DD6-4E47-9291-A7A7359D195B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Ajustes contables (conciliación 2014- 2021)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96748C-1E5F-4B5E-8346-B866412389BE}" type="parTrans" cxnId="{D59A8C15-4D47-423A-ADEC-1C0B3C77000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076FBF-FBEC-4196-BB01-A101C878C425}" type="sibTrans" cxnId="{D59A8C15-4D47-423A-ADEC-1C0B3C77000D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B4C983-60CF-41A6-9A5D-A31367F85092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Mejoramiento de la Circulación del Tráfico en el DMQ</a:t>
          </a:r>
          <a:endParaRPr lang="es-EC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47804-87E0-45EC-9F11-C8BDBA3E5E9F}" type="parTrans" cxnId="{2B3A7872-AE23-4D6C-AE00-881B8D98A34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BAF1B7-544A-4A2B-B9DB-DC023B9356D3}" type="sibTrans" cxnId="{2B3A7872-AE23-4D6C-AE00-881B8D98A349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B80D6-5284-4EC7-8850-A19F3FF0FA8B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En proceso de informes técnicos y TDR para equipamiento Observatorio de la movilidad ($ 350.000)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8FEC9F-3D33-4D5C-A4C8-8891DF969985}" type="parTrans" cxnId="{F596877B-A87A-49F2-9A42-1A221AB4A76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D441F8-7813-4FFB-BB60-E7445F8A3D01}" type="sibTrans" cxnId="{F596877B-A87A-49F2-9A42-1A221AB4A76C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1EEF70-3703-45D2-B103-4C010E8015FE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Traspaso de crédito para SIR pasajeros ($ 2MM)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55C490-2478-45B0-8E87-5B9A21410E31}" type="parTrans" cxnId="{6B3714BA-1F1A-4844-900A-5746D74961D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7731F4-3CCF-4F63-9668-E975D3742206}" type="sibTrans" cxnId="{6B3714BA-1F1A-4844-900A-5746D74961D2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A0E74-73E7-44CD-9EA0-BBFD84357620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Modelo de gestión para operación bicicleta pública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B77F0E-A50C-4049-AAA1-79AE0F07CC45}" type="parTrans" cxnId="{134A5F81-AC04-4CF3-B2DA-0A61D59EE65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698CEB-3B9D-4CDB-A726-F5C5FBB67BAE}" type="sibTrans" cxnId="{134A5F81-AC04-4CF3-B2DA-0A61D59EE651}">
      <dgm:prSet/>
      <dgm:spPr/>
      <dgm:t>
        <a:bodyPr/>
        <a:lstStyle/>
        <a:p>
          <a:endParaRPr lang="es-EC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78FED2-A884-456D-9F5E-36426FE52219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En proceso gestión informes factibilidad para servidores ($ 300.000)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9304DE-45F6-4434-A272-6106CA89E979}" type="parTrans" cxnId="{A7757C60-5BBB-4007-A143-7F4E7664BCBC}">
      <dgm:prSet/>
      <dgm:spPr/>
      <dgm:t>
        <a:bodyPr/>
        <a:lstStyle/>
        <a:p>
          <a:endParaRPr lang="es-EC"/>
        </a:p>
      </dgm:t>
    </dgm:pt>
    <dgm:pt modelId="{BBC74BB6-E3E7-4572-B339-3DF413663098}" type="sibTrans" cxnId="{A7757C60-5BBB-4007-A143-7F4E7664BCBC}">
      <dgm:prSet/>
      <dgm:spPr/>
      <dgm:t>
        <a:bodyPr/>
        <a:lstStyle/>
        <a:p>
          <a:endParaRPr lang="es-EC"/>
        </a:p>
      </dgm:t>
    </dgm:pt>
    <dgm:pt modelId="{F91A5264-5B3D-459E-AD96-796827BDD5F0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Enmiendas de fiscalización y gerencia de proyecto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2EEA12-7581-4BAF-8F1E-E97999F5F482}" type="parTrans" cxnId="{74933697-BB3F-46D9-A160-DC1D0308E09E}">
      <dgm:prSet/>
      <dgm:spPr/>
      <dgm:t>
        <a:bodyPr/>
        <a:lstStyle/>
        <a:p>
          <a:endParaRPr lang="es-EC"/>
        </a:p>
      </dgm:t>
    </dgm:pt>
    <dgm:pt modelId="{786365F4-0D32-4A9E-BFC7-FB4178CC1399}" type="sibTrans" cxnId="{74933697-BB3F-46D9-A160-DC1D0308E09E}">
      <dgm:prSet/>
      <dgm:spPr/>
      <dgm:t>
        <a:bodyPr/>
        <a:lstStyle/>
        <a:p>
          <a:endParaRPr lang="es-EC"/>
        </a:p>
      </dgm:t>
    </dgm:pt>
    <dgm:pt modelId="{B13BD930-4F42-4A46-8746-CFC026C8623F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Traspaso crédito SIR – Metro (fase 2) y SIR pasajeros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2DF6F0-11AE-45D3-B0C3-F7CC9A94C913}" type="parTrans" cxnId="{F4E2EAD8-A18E-43C1-9205-7DFA07202E9F}">
      <dgm:prSet/>
      <dgm:spPr/>
      <dgm:t>
        <a:bodyPr/>
        <a:lstStyle/>
        <a:p>
          <a:endParaRPr lang="es-EC"/>
        </a:p>
      </dgm:t>
    </dgm:pt>
    <dgm:pt modelId="{DE9AD067-DA6E-4323-BCE5-0EB2F0A40F46}" type="sibTrans" cxnId="{F4E2EAD8-A18E-43C1-9205-7DFA07202E9F}">
      <dgm:prSet/>
      <dgm:spPr/>
      <dgm:t>
        <a:bodyPr/>
        <a:lstStyle/>
        <a:p>
          <a:endParaRPr lang="es-EC"/>
        </a:p>
      </dgm:t>
    </dgm:pt>
    <dgm:pt modelId="{FF7A21A9-F615-47D8-BC3F-FB52D3780D35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En proceso ampliación plazo crédito BM hasta dic.2023. 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81E891-164D-4003-A212-7FAE325EDC68}" type="parTrans" cxnId="{31670F6E-448C-4F55-B854-96EDF683BD47}">
      <dgm:prSet/>
      <dgm:spPr/>
      <dgm:t>
        <a:bodyPr/>
        <a:lstStyle/>
        <a:p>
          <a:endParaRPr lang="es-EC"/>
        </a:p>
      </dgm:t>
    </dgm:pt>
    <dgm:pt modelId="{758F1662-3C3A-4DB4-86C5-70F6E1233C03}" type="sibTrans" cxnId="{31670F6E-448C-4F55-B854-96EDF683BD47}">
      <dgm:prSet/>
      <dgm:spPr/>
      <dgm:t>
        <a:bodyPr/>
        <a:lstStyle/>
        <a:p>
          <a:endParaRPr lang="es-EC"/>
        </a:p>
      </dgm:t>
    </dgm:pt>
    <dgm:pt modelId="{E380A505-9F0B-4EBD-8057-44EB0CBD4B34}">
      <dgm:prSet phldrT="[Texto]"/>
      <dgm:spPr/>
      <dgm:t>
        <a:bodyPr/>
        <a:lstStyle/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Reactivación y readecuación de paradas para bicicleta pública (zonas metro)</a:t>
          </a:r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4282A-533A-4D1C-95A4-208E33DB2DA3}" type="parTrans" cxnId="{8F0F7209-3914-45B9-B1A1-0F420EF4C8C1}">
      <dgm:prSet/>
      <dgm:spPr/>
      <dgm:t>
        <a:bodyPr/>
        <a:lstStyle/>
        <a:p>
          <a:endParaRPr lang="es-EC"/>
        </a:p>
      </dgm:t>
    </dgm:pt>
    <dgm:pt modelId="{00C5AAA8-8A16-4C54-9F72-ACDDCF891BB2}" type="sibTrans" cxnId="{8F0F7209-3914-45B9-B1A1-0F420EF4C8C1}">
      <dgm:prSet/>
      <dgm:spPr/>
      <dgm:t>
        <a:bodyPr/>
        <a:lstStyle/>
        <a:p>
          <a:endParaRPr lang="es-EC"/>
        </a:p>
      </dgm:t>
    </dgm:pt>
    <dgm:pt modelId="{F56C9DBE-F7F2-464B-9481-075821CAF64F}" type="pres">
      <dgm:prSet presAssocID="{522C741F-A8D2-4369-A5D9-B35F06BA5A8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73D7E98-CF0E-4679-9C95-10ADCF6116FD}" type="pres">
      <dgm:prSet presAssocID="{522C741F-A8D2-4369-A5D9-B35F06BA5A86}" presName="children" presStyleCnt="0"/>
      <dgm:spPr/>
    </dgm:pt>
    <dgm:pt modelId="{1F1C37C9-F4F3-4770-8512-BF401A44EC4B}" type="pres">
      <dgm:prSet presAssocID="{522C741F-A8D2-4369-A5D9-B35F06BA5A86}" presName="child1group" presStyleCnt="0"/>
      <dgm:spPr/>
    </dgm:pt>
    <dgm:pt modelId="{9EFABB2E-8117-4780-BA5C-A645FAB479FD}" type="pres">
      <dgm:prSet presAssocID="{522C741F-A8D2-4369-A5D9-B35F06BA5A86}" presName="child1" presStyleLbl="bgAcc1" presStyleIdx="0" presStyleCnt="4" custScaleX="113485"/>
      <dgm:spPr/>
    </dgm:pt>
    <dgm:pt modelId="{2D028F83-3163-421D-9D7A-9F2D7BD74EBF}" type="pres">
      <dgm:prSet presAssocID="{522C741F-A8D2-4369-A5D9-B35F06BA5A86}" presName="child1Text" presStyleLbl="bgAcc1" presStyleIdx="0" presStyleCnt="4">
        <dgm:presLayoutVars>
          <dgm:bulletEnabled val="1"/>
        </dgm:presLayoutVars>
      </dgm:prSet>
      <dgm:spPr/>
    </dgm:pt>
    <dgm:pt modelId="{C9972EE7-0F6F-43BA-9A78-D05DBBFC338D}" type="pres">
      <dgm:prSet presAssocID="{522C741F-A8D2-4369-A5D9-B35F06BA5A86}" presName="child2group" presStyleCnt="0"/>
      <dgm:spPr/>
    </dgm:pt>
    <dgm:pt modelId="{116850E1-C59D-4755-A50F-BBD8D5ADBE4C}" type="pres">
      <dgm:prSet presAssocID="{522C741F-A8D2-4369-A5D9-B35F06BA5A86}" presName="child2" presStyleLbl="bgAcc1" presStyleIdx="1" presStyleCnt="4"/>
      <dgm:spPr/>
    </dgm:pt>
    <dgm:pt modelId="{1CE7997A-3BDB-41B4-BE01-7F85374FEAE0}" type="pres">
      <dgm:prSet presAssocID="{522C741F-A8D2-4369-A5D9-B35F06BA5A86}" presName="child2Text" presStyleLbl="bgAcc1" presStyleIdx="1" presStyleCnt="4">
        <dgm:presLayoutVars>
          <dgm:bulletEnabled val="1"/>
        </dgm:presLayoutVars>
      </dgm:prSet>
      <dgm:spPr/>
    </dgm:pt>
    <dgm:pt modelId="{32B2F252-DA01-4723-A9AF-5C3F7FF482C0}" type="pres">
      <dgm:prSet presAssocID="{522C741F-A8D2-4369-A5D9-B35F06BA5A86}" presName="child3group" presStyleCnt="0"/>
      <dgm:spPr/>
    </dgm:pt>
    <dgm:pt modelId="{936B4257-AEAE-49AB-BED7-14B7A420612B}" type="pres">
      <dgm:prSet presAssocID="{522C741F-A8D2-4369-A5D9-B35F06BA5A86}" presName="child3" presStyleLbl="bgAcc1" presStyleIdx="2" presStyleCnt="4"/>
      <dgm:spPr/>
    </dgm:pt>
    <dgm:pt modelId="{C394B6FF-72DB-41E0-91F1-846BDBE9F2FA}" type="pres">
      <dgm:prSet presAssocID="{522C741F-A8D2-4369-A5D9-B35F06BA5A86}" presName="child3Text" presStyleLbl="bgAcc1" presStyleIdx="2" presStyleCnt="4">
        <dgm:presLayoutVars>
          <dgm:bulletEnabled val="1"/>
        </dgm:presLayoutVars>
      </dgm:prSet>
      <dgm:spPr/>
    </dgm:pt>
    <dgm:pt modelId="{FB2A83F1-7609-48C4-B5B5-0461E46FAF6E}" type="pres">
      <dgm:prSet presAssocID="{522C741F-A8D2-4369-A5D9-B35F06BA5A86}" presName="child4group" presStyleCnt="0"/>
      <dgm:spPr/>
    </dgm:pt>
    <dgm:pt modelId="{776F8DEF-6B4D-477D-875A-5CCBC69D85D5}" type="pres">
      <dgm:prSet presAssocID="{522C741F-A8D2-4369-A5D9-B35F06BA5A86}" presName="child4" presStyleLbl="bgAcc1" presStyleIdx="3" presStyleCnt="4"/>
      <dgm:spPr/>
    </dgm:pt>
    <dgm:pt modelId="{3D3FEA1A-063A-47A5-A2CF-DA0426F25563}" type="pres">
      <dgm:prSet presAssocID="{522C741F-A8D2-4369-A5D9-B35F06BA5A86}" presName="child4Text" presStyleLbl="bgAcc1" presStyleIdx="3" presStyleCnt="4">
        <dgm:presLayoutVars>
          <dgm:bulletEnabled val="1"/>
        </dgm:presLayoutVars>
      </dgm:prSet>
      <dgm:spPr/>
    </dgm:pt>
    <dgm:pt modelId="{7702A2C1-8D35-4792-8ECD-C3DC2BD1ABDC}" type="pres">
      <dgm:prSet presAssocID="{522C741F-A8D2-4369-A5D9-B35F06BA5A86}" presName="childPlaceholder" presStyleCnt="0"/>
      <dgm:spPr/>
    </dgm:pt>
    <dgm:pt modelId="{B520C1E8-5CED-433B-B51C-1D8E7EF9019B}" type="pres">
      <dgm:prSet presAssocID="{522C741F-A8D2-4369-A5D9-B35F06BA5A86}" presName="circle" presStyleCnt="0"/>
      <dgm:spPr/>
    </dgm:pt>
    <dgm:pt modelId="{8E3F46B3-22CB-4F64-B76A-D4A8188CE3B1}" type="pres">
      <dgm:prSet presAssocID="{522C741F-A8D2-4369-A5D9-B35F06BA5A8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3F7BCE1-9950-4787-B68B-C0ACD318F96A}" type="pres">
      <dgm:prSet presAssocID="{522C741F-A8D2-4369-A5D9-B35F06BA5A8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9765B02F-03DA-4FD4-AE8A-A378C6168DB4}" type="pres">
      <dgm:prSet presAssocID="{522C741F-A8D2-4369-A5D9-B35F06BA5A8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B54A0D8-3306-475B-9980-8C83C82789DF}" type="pres">
      <dgm:prSet presAssocID="{522C741F-A8D2-4369-A5D9-B35F06BA5A8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1915A21A-620A-436A-9795-8E8E84AEC205}" type="pres">
      <dgm:prSet presAssocID="{522C741F-A8D2-4369-A5D9-B35F06BA5A86}" presName="quadrantPlaceholder" presStyleCnt="0"/>
      <dgm:spPr/>
    </dgm:pt>
    <dgm:pt modelId="{AD770030-56E0-47FF-B25B-57E27C3B5B8E}" type="pres">
      <dgm:prSet presAssocID="{522C741F-A8D2-4369-A5D9-B35F06BA5A86}" presName="center1" presStyleLbl="fgShp" presStyleIdx="0" presStyleCnt="2"/>
      <dgm:spPr/>
    </dgm:pt>
    <dgm:pt modelId="{42738DA8-42E2-4772-9CBC-DD61D146DD1C}" type="pres">
      <dgm:prSet presAssocID="{522C741F-A8D2-4369-A5D9-B35F06BA5A86}" presName="center2" presStyleLbl="fgShp" presStyleIdx="1" presStyleCnt="2"/>
      <dgm:spPr/>
    </dgm:pt>
  </dgm:ptLst>
  <dgm:cxnLst>
    <dgm:cxn modelId="{D6B53D09-AC4F-4B15-80B4-B9CB54D8C254}" type="presOf" srcId="{B13BD930-4F42-4A46-8746-CFC026C8623F}" destId="{C394B6FF-72DB-41E0-91F1-846BDBE9F2FA}" srcOrd="1" destOrd="2" presId="urn:microsoft.com/office/officeart/2005/8/layout/cycle4"/>
    <dgm:cxn modelId="{8F0F7209-3914-45B9-B1A1-0F420EF4C8C1}" srcId="{24100888-2F35-44F2-88D0-63EC54A4D246}" destId="{E380A505-9F0B-4EBD-8057-44EB0CBD4B34}" srcOrd="2" destOrd="0" parTransId="{DAB4282A-533A-4D1C-95A4-208E33DB2DA3}" sibTransId="{00C5AAA8-8A16-4C54-9F72-ACDDCF891BB2}"/>
    <dgm:cxn modelId="{5F17E409-ADC7-4592-B793-0AAE1D5C24F0}" type="presOf" srcId="{FF7A21A9-F615-47D8-BC3F-FB52D3780D35}" destId="{936B4257-AEAE-49AB-BED7-14B7A420612B}" srcOrd="0" destOrd="3" presId="urn:microsoft.com/office/officeart/2005/8/layout/cycle4"/>
    <dgm:cxn modelId="{E8D4C810-8078-4632-A763-BB7A8E7C7A7E}" type="presOf" srcId="{FF7A21A9-F615-47D8-BC3F-FB52D3780D35}" destId="{C394B6FF-72DB-41E0-91F1-846BDBE9F2FA}" srcOrd="1" destOrd="3" presId="urn:microsoft.com/office/officeart/2005/8/layout/cycle4"/>
    <dgm:cxn modelId="{8B405D13-2C38-4562-90A1-501EF96E4F47}" srcId="{522C741F-A8D2-4369-A5D9-B35F06BA5A86}" destId="{13775A09-BA2A-41BE-A164-19F5A7A03D2B}" srcOrd="0" destOrd="0" parTransId="{D31BE9DD-EDF5-48B5-8CAE-D699BE5F3C44}" sibTransId="{B2A31ED2-FC2D-4F92-AA14-3DE19AE7FBF4}"/>
    <dgm:cxn modelId="{D59A8C15-4D47-423A-ADEC-1C0B3C77000D}" srcId="{BECA29A1-7353-42CB-A3C8-98A17B3BB095}" destId="{5F5D1008-6DD6-4E47-9291-A7A7359D195B}" srcOrd="0" destOrd="0" parTransId="{4096748C-1E5F-4B5E-8346-B866412389BE}" sibTransId="{37076FBF-FBEC-4196-BB01-A101C878C425}"/>
    <dgm:cxn modelId="{23D56628-9466-49D3-84D1-2C6FB267E93E}" type="presOf" srcId="{8178FED2-A884-456D-9F5E-36426FE52219}" destId="{776F8DEF-6B4D-477D-875A-5CCBC69D85D5}" srcOrd="0" destOrd="1" presId="urn:microsoft.com/office/officeart/2005/8/layout/cycle4"/>
    <dgm:cxn modelId="{CBA5D52E-BEB2-4286-A7DC-6A6E30257C27}" type="presOf" srcId="{B13BD930-4F42-4A46-8746-CFC026C8623F}" destId="{936B4257-AEAE-49AB-BED7-14B7A420612B}" srcOrd="0" destOrd="2" presId="urn:microsoft.com/office/officeart/2005/8/layout/cycle4"/>
    <dgm:cxn modelId="{A8DBEA34-074C-497C-B618-ED2C9F1C0F0A}" type="presOf" srcId="{0C6F9201-782E-41BD-AD34-F8AD4704899E}" destId="{2D028F83-3163-421D-9D7A-9F2D7BD74EBF}" srcOrd="1" destOrd="0" presId="urn:microsoft.com/office/officeart/2005/8/layout/cycle4"/>
    <dgm:cxn modelId="{A7757C60-5BBB-4007-A143-7F4E7664BCBC}" srcId="{4EB4C983-60CF-41A6-9A5D-A31367F85092}" destId="{8178FED2-A884-456D-9F5E-36426FE52219}" srcOrd="1" destOrd="0" parTransId="{609304DE-45F6-4434-A272-6106CA89E979}" sibTransId="{BBC74BB6-E3E7-4572-B339-3DF413663098}"/>
    <dgm:cxn modelId="{69A48D43-10AA-4820-8DBE-BF57831F2F82}" srcId="{24100888-2F35-44F2-88D0-63EC54A4D246}" destId="{52C0E56C-4019-4464-AAA8-8D9EF0E89A43}" srcOrd="0" destOrd="0" parTransId="{AE55DB53-C75C-45D1-B0B5-30C5AA96EE9F}" sibTransId="{BD71D250-4508-4ECF-8655-A261FDD835AE}"/>
    <dgm:cxn modelId="{384A8647-0FC1-4A99-97B6-1E8FD12B11C0}" type="presOf" srcId="{E380A505-9F0B-4EBD-8057-44EB0CBD4B34}" destId="{116850E1-C59D-4755-A50F-BBD8D5ADBE4C}" srcOrd="0" destOrd="2" presId="urn:microsoft.com/office/officeart/2005/8/layout/cycle4"/>
    <dgm:cxn modelId="{FE226A4C-B722-4094-AA93-6DF2D7183F0B}" type="presOf" srcId="{E380A505-9F0B-4EBD-8057-44EB0CBD4B34}" destId="{1CE7997A-3BDB-41B4-BE01-7F85374FEAE0}" srcOrd="1" destOrd="2" presId="urn:microsoft.com/office/officeart/2005/8/layout/cycle4"/>
    <dgm:cxn modelId="{31670F6E-448C-4F55-B854-96EDF683BD47}" srcId="{BECA29A1-7353-42CB-A3C8-98A17B3BB095}" destId="{FF7A21A9-F615-47D8-BC3F-FB52D3780D35}" srcOrd="3" destOrd="0" parTransId="{DF81E891-164D-4003-A212-7FAE325EDC68}" sibTransId="{758F1662-3C3A-4DB4-86C5-70F6E1233C03}"/>
    <dgm:cxn modelId="{2B3A7872-AE23-4D6C-AE00-881B8D98A349}" srcId="{522C741F-A8D2-4369-A5D9-B35F06BA5A86}" destId="{4EB4C983-60CF-41A6-9A5D-A31367F85092}" srcOrd="3" destOrd="0" parTransId="{4E347804-87E0-45EC-9F11-C8BDBA3E5E9F}" sibTransId="{91BAF1B7-544A-4A2B-B9DB-DC023B9356D3}"/>
    <dgm:cxn modelId="{E7994E56-F269-4A66-BD08-A66CF1ECE369}" srcId="{13775A09-BA2A-41BE-A164-19F5A7A03D2B}" destId="{0C6F9201-782E-41BD-AD34-F8AD4704899E}" srcOrd="0" destOrd="0" parTransId="{B57E3B79-32B9-4FFA-95D5-A894AA208982}" sibTransId="{F45035E6-6C2B-4B1B-A110-41A59D1AD402}"/>
    <dgm:cxn modelId="{1136CB5A-8179-4138-95AD-6AA81B9FDD5E}" srcId="{522C741F-A8D2-4369-A5D9-B35F06BA5A86}" destId="{24100888-2F35-44F2-88D0-63EC54A4D246}" srcOrd="1" destOrd="0" parTransId="{5BE3477E-9A04-44F1-B0C9-C4BA9E60E89A}" sibTransId="{A2569185-A8B8-40FA-8294-C689B4F7F2FA}"/>
    <dgm:cxn modelId="{7502FA5A-4DED-4F6C-BD3C-BC5903FB5A22}" type="presOf" srcId="{5F5D1008-6DD6-4E47-9291-A7A7359D195B}" destId="{936B4257-AEAE-49AB-BED7-14B7A420612B}" srcOrd="0" destOrd="0" presId="urn:microsoft.com/office/officeart/2005/8/layout/cycle4"/>
    <dgm:cxn modelId="{F596877B-A87A-49F2-9A42-1A221AB4A76C}" srcId="{4EB4C983-60CF-41A6-9A5D-A31367F85092}" destId="{F5BB80D6-5284-4EC7-8850-A19F3FF0FA8B}" srcOrd="0" destOrd="0" parTransId="{518FEC9F-3D33-4D5C-A4C8-8891DF969985}" sibTransId="{CCD441F8-7813-4FFB-BB60-E7445F8A3D01}"/>
    <dgm:cxn modelId="{134A5F81-AC04-4CF3-B2DA-0A61D59EE651}" srcId="{24100888-2F35-44F2-88D0-63EC54A4D246}" destId="{FD3A0E74-73E7-44CD-9EA0-BBFD84357620}" srcOrd="1" destOrd="0" parTransId="{52B77F0E-A50C-4049-AAA1-79AE0F07CC45}" sibTransId="{F6698CEB-3B9D-4CDB-A726-F5C5FBB67BAE}"/>
    <dgm:cxn modelId="{DFA4D282-F177-42DB-BEEE-43083F32DB27}" type="presOf" srcId="{52C0E56C-4019-4464-AAA8-8D9EF0E89A43}" destId="{1CE7997A-3BDB-41B4-BE01-7F85374FEAE0}" srcOrd="1" destOrd="0" presId="urn:microsoft.com/office/officeart/2005/8/layout/cycle4"/>
    <dgm:cxn modelId="{42D4A087-2B0F-46D9-B205-DA2A1DB3149F}" type="presOf" srcId="{FD3A0E74-73E7-44CD-9EA0-BBFD84357620}" destId="{116850E1-C59D-4755-A50F-BBD8D5ADBE4C}" srcOrd="0" destOrd="1" presId="urn:microsoft.com/office/officeart/2005/8/layout/cycle4"/>
    <dgm:cxn modelId="{6515FC89-0CD3-4142-88EF-E0DCC03DAACB}" type="presOf" srcId="{F5BB80D6-5284-4EC7-8850-A19F3FF0FA8B}" destId="{776F8DEF-6B4D-477D-875A-5CCBC69D85D5}" srcOrd="0" destOrd="0" presId="urn:microsoft.com/office/officeart/2005/8/layout/cycle4"/>
    <dgm:cxn modelId="{A2C31693-D9CF-4DAD-92A9-4F404EBE5164}" type="presOf" srcId="{13775A09-BA2A-41BE-A164-19F5A7A03D2B}" destId="{8E3F46B3-22CB-4F64-B76A-D4A8188CE3B1}" srcOrd="0" destOrd="0" presId="urn:microsoft.com/office/officeart/2005/8/layout/cycle4"/>
    <dgm:cxn modelId="{74933697-BB3F-46D9-A160-DC1D0308E09E}" srcId="{BECA29A1-7353-42CB-A3C8-98A17B3BB095}" destId="{F91A5264-5B3D-459E-AD96-796827BDD5F0}" srcOrd="1" destOrd="0" parTransId="{632EEA12-7581-4BAF-8F1E-E97999F5F482}" sibTransId="{786365F4-0D32-4A9E-BFC7-FB4178CC1399}"/>
    <dgm:cxn modelId="{DF9BF097-2746-4028-82B2-B0908913E799}" type="presOf" srcId="{BECA29A1-7353-42CB-A3C8-98A17B3BB095}" destId="{9765B02F-03DA-4FD4-AE8A-A378C6168DB4}" srcOrd="0" destOrd="0" presId="urn:microsoft.com/office/officeart/2005/8/layout/cycle4"/>
    <dgm:cxn modelId="{61ED559B-A16B-4C6F-B55B-8010E93B0908}" type="presOf" srcId="{522C741F-A8D2-4369-A5D9-B35F06BA5A86}" destId="{F56C9DBE-F7F2-464B-9481-075821CAF64F}" srcOrd="0" destOrd="0" presId="urn:microsoft.com/office/officeart/2005/8/layout/cycle4"/>
    <dgm:cxn modelId="{01E0AC9B-37B4-430F-93F6-79430D2D7202}" type="presOf" srcId="{F5BB80D6-5284-4EC7-8850-A19F3FF0FA8B}" destId="{3D3FEA1A-063A-47A5-A2CF-DA0426F25563}" srcOrd="1" destOrd="0" presId="urn:microsoft.com/office/officeart/2005/8/layout/cycle4"/>
    <dgm:cxn modelId="{2EDC3C9C-BC90-4B7B-8DE8-FCAF21F4813A}" type="presOf" srcId="{F91A5264-5B3D-459E-AD96-796827BDD5F0}" destId="{C394B6FF-72DB-41E0-91F1-846BDBE9F2FA}" srcOrd="1" destOrd="1" presId="urn:microsoft.com/office/officeart/2005/8/layout/cycle4"/>
    <dgm:cxn modelId="{F713D59E-DFD6-4EAB-A36F-98650F3F7A35}" type="presOf" srcId="{F91A5264-5B3D-459E-AD96-796827BDD5F0}" destId="{936B4257-AEAE-49AB-BED7-14B7A420612B}" srcOrd="0" destOrd="1" presId="urn:microsoft.com/office/officeart/2005/8/layout/cycle4"/>
    <dgm:cxn modelId="{B95D5CB0-6FA2-452F-A362-9F22C5BB4DB2}" srcId="{522C741F-A8D2-4369-A5D9-B35F06BA5A86}" destId="{BECA29A1-7353-42CB-A3C8-98A17B3BB095}" srcOrd="2" destOrd="0" parTransId="{96F5AFCD-7B24-42E7-861F-14F8159FC9EB}" sibTransId="{51D8CD8D-5BCC-4CA2-9723-86DB66BCEDC0}"/>
    <dgm:cxn modelId="{250577B3-92C8-4666-B960-23BE4306A84C}" type="presOf" srcId="{721EEF70-3703-45D2-B103-4C010E8015FE}" destId="{2D028F83-3163-421D-9D7A-9F2D7BD74EBF}" srcOrd="1" destOrd="1" presId="urn:microsoft.com/office/officeart/2005/8/layout/cycle4"/>
    <dgm:cxn modelId="{5205FBB5-0188-4B47-9CCE-1E7F9827798C}" type="presOf" srcId="{52C0E56C-4019-4464-AAA8-8D9EF0E89A43}" destId="{116850E1-C59D-4755-A50F-BBD8D5ADBE4C}" srcOrd="0" destOrd="0" presId="urn:microsoft.com/office/officeart/2005/8/layout/cycle4"/>
    <dgm:cxn modelId="{6B3714BA-1F1A-4844-900A-5746D74961D2}" srcId="{13775A09-BA2A-41BE-A164-19F5A7A03D2B}" destId="{721EEF70-3703-45D2-B103-4C010E8015FE}" srcOrd="1" destOrd="0" parTransId="{B355C490-2478-45B0-8E87-5B9A21410E31}" sibTransId="{FB7731F4-3CCF-4F63-9668-E975D3742206}"/>
    <dgm:cxn modelId="{8A48A2BB-1F1A-4865-A997-6EC136A75CCA}" type="presOf" srcId="{0C6F9201-782E-41BD-AD34-F8AD4704899E}" destId="{9EFABB2E-8117-4780-BA5C-A645FAB479FD}" srcOrd="0" destOrd="0" presId="urn:microsoft.com/office/officeart/2005/8/layout/cycle4"/>
    <dgm:cxn modelId="{24990FBD-B99E-474C-9327-5CB2FEC0E232}" type="presOf" srcId="{721EEF70-3703-45D2-B103-4C010E8015FE}" destId="{9EFABB2E-8117-4780-BA5C-A645FAB479FD}" srcOrd="0" destOrd="1" presId="urn:microsoft.com/office/officeart/2005/8/layout/cycle4"/>
    <dgm:cxn modelId="{B2C99EC8-7903-441C-A254-802FD8336FE8}" type="presOf" srcId="{8178FED2-A884-456D-9F5E-36426FE52219}" destId="{3D3FEA1A-063A-47A5-A2CF-DA0426F25563}" srcOrd="1" destOrd="1" presId="urn:microsoft.com/office/officeart/2005/8/layout/cycle4"/>
    <dgm:cxn modelId="{F4E2EAD8-A18E-43C1-9205-7DFA07202E9F}" srcId="{BECA29A1-7353-42CB-A3C8-98A17B3BB095}" destId="{B13BD930-4F42-4A46-8746-CFC026C8623F}" srcOrd="2" destOrd="0" parTransId="{B82DF6F0-11AE-45D3-B0C3-F7CC9A94C913}" sibTransId="{DE9AD067-DA6E-4323-BCE5-0EB2F0A40F46}"/>
    <dgm:cxn modelId="{946B9CDC-5037-49D5-8497-018A875D1316}" type="presOf" srcId="{4EB4C983-60CF-41A6-9A5D-A31367F85092}" destId="{9B54A0D8-3306-475B-9980-8C83C82789DF}" srcOrd="0" destOrd="0" presId="urn:microsoft.com/office/officeart/2005/8/layout/cycle4"/>
    <dgm:cxn modelId="{5C52D5E4-FD38-4755-A381-4CE8BD27E7EC}" type="presOf" srcId="{24100888-2F35-44F2-88D0-63EC54A4D246}" destId="{13F7BCE1-9950-4787-B68B-C0ACD318F96A}" srcOrd="0" destOrd="0" presId="urn:microsoft.com/office/officeart/2005/8/layout/cycle4"/>
    <dgm:cxn modelId="{659A3FEC-B3B8-4E98-B79E-FF270D99BC95}" type="presOf" srcId="{5F5D1008-6DD6-4E47-9291-A7A7359D195B}" destId="{C394B6FF-72DB-41E0-91F1-846BDBE9F2FA}" srcOrd="1" destOrd="0" presId="urn:microsoft.com/office/officeart/2005/8/layout/cycle4"/>
    <dgm:cxn modelId="{A25E0FF2-2CF8-459E-8E69-48F743D636ED}" type="presOf" srcId="{FD3A0E74-73E7-44CD-9EA0-BBFD84357620}" destId="{1CE7997A-3BDB-41B4-BE01-7F85374FEAE0}" srcOrd="1" destOrd="1" presId="urn:microsoft.com/office/officeart/2005/8/layout/cycle4"/>
    <dgm:cxn modelId="{B2BA2E3B-A180-49DA-9022-69206F6CFA75}" type="presParOf" srcId="{F56C9DBE-F7F2-464B-9481-075821CAF64F}" destId="{A73D7E98-CF0E-4679-9C95-10ADCF6116FD}" srcOrd="0" destOrd="0" presId="urn:microsoft.com/office/officeart/2005/8/layout/cycle4"/>
    <dgm:cxn modelId="{58C644FA-224C-45D6-A7C5-74813F13A1C1}" type="presParOf" srcId="{A73D7E98-CF0E-4679-9C95-10ADCF6116FD}" destId="{1F1C37C9-F4F3-4770-8512-BF401A44EC4B}" srcOrd="0" destOrd="0" presId="urn:microsoft.com/office/officeart/2005/8/layout/cycle4"/>
    <dgm:cxn modelId="{B3CAC49A-E312-4EB5-865A-1345A075B825}" type="presParOf" srcId="{1F1C37C9-F4F3-4770-8512-BF401A44EC4B}" destId="{9EFABB2E-8117-4780-BA5C-A645FAB479FD}" srcOrd="0" destOrd="0" presId="urn:microsoft.com/office/officeart/2005/8/layout/cycle4"/>
    <dgm:cxn modelId="{853D8186-06BD-4600-9B2F-DE1A314EF538}" type="presParOf" srcId="{1F1C37C9-F4F3-4770-8512-BF401A44EC4B}" destId="{2D028F83-3163-421D-9D7A-9F2D7BD74EBF}" srcOrd="1" destOrd="0" presId="urn:microsoft.com/office/officeart/2005/8/layout/cycle4"/>
    <dgm:cxn modelId="{21B05997-7DF8-4A87-84F3-4EEB36DCE10B}" type="presParOf" srcId="{A73D7E98-CF0E-4679-9C95-10ADCF6116FD}" destId="{C9972EE7-0F6F-43BA-9A78-D05DBBFC338D}" srcOrd="1" destOrd="0" presId="urn:microsoft.com/office/officeart/2005/8/layout/cycle4"/>
    <dgm:cxn modelId="{CBDC5E37-6B32-435C-8D30-66D7FF752F43}" type="presParOf" srcId="{C9972EE7-0F6F-43BA-9A78-D05DBBFC338D}" destId="{116850E1-C59D-4755-A50F-BBD8D5ADBE4C}" srcOrd="0" destOrd="0" presId="urn:microsoft.com/office/officeart/2005/8/layout/cycle4"/>
    <dgm:cxn modelId="{069D30DB-6B78-4D7A-A64D-135446C831FA}" type="presParOf" srcId="{C9972EE7-0F6F-43BA-9A78-D05DBBFC338D}" destId="{1CE7997A-3BDB-41B4-BE01-7F85374FEAE0}" srcOrd="1" destOrd="0" presId="urn:microsoft.com/office/officeart/2005/8/layout/cycle4"/>
    <dgm:cxn modelId="{C13D5E81-8D67-48CD-8AC7-4A9B3803D220}" type="presParOf" srcId="{A73D7E98-CF0E-4679-9C95-10ADCF6116FD}" destId="{32B2F252-DA01-4723-A9AF-5C3F7FF482C0}" srcOrd="2" destOrd="0" presId="urn:microsoft.com/office/officeart/2005/8/layout/cycle4"/>
    <dgm:cxn modelId="{15C3B037-A49B-4BB0-9E7C-FAE8342264E1}" type="presParOf" srcId="{32B2F252-DA01-4723-A9AF-5C3F7FF482C0}" destId="{936B4257-AEAE-49AB-BED7-14B7A420612B}" srcOrd="0" destOrd="0" presId="urn:microsoft.com/office/officeart/2005/8/layout/cycle4"/>
    <dgm:cxn modelId="{C28E2F29-7E96-4FBC-B657-988180C487D4}" type="presParOf" srcId="{32B2F252-DA01-4723-A9AF-5C3F7FF482C0}" destId="{C394B6FF-72DB-41E0-91F1-846BDBE9F2FA}" srcOrd="1" destOrd="0" presId="urn:microsoft.com/office/officeart/2005/8/layout/cycle4"/>
    <dgm:cxn modelId="{BBD52984-2DD5-4ABC-AAB2-740ED0FB1E08}" type="presParOf" srcId="{A73D7E98-CF0E-4679-9C95-10ADCF6116FD}" destId="{FB2A83F1-7609-48C4-B5B5-0461E46FAF6E}" srcOrd="3" destOrd="0" presId="urn:microsoft.com/office/officeart/2005/8/layout/cycle4"/>
    <dgm:cxn modelId="{0DE4D348-928A-486E-B74A-E6B914A1C583}" type="presParOf" srcId="{FB2A83F1-7609-48C4-B5B5-0461E46FAF6E}" destId="{776F8DEF-6B4D-477D-875A-5CCBC69D85D5}" srcOrd="0" destOrd="0" presId="urn:microsoft.com/office/officeart/2005/8/layout/cycle4"/>
    <dgm:cxn modelId="{728F90A9-1429-4D35-B162-C65D67648790}" type="presParOf" srcId="{FB2A83F1-7609-48C4-B5B5-0461E46FAF6E}" destId="{3D3FEA1A-063A-47A5-A2CF-DA0426F25563}" srcOrd="1" destOrd="0" presId="urn:microsoft.com/office/officeart/2005/8/layout/cycle4"/>
    <dgm:cxn modelId="{DCF13AEA-D98A-45A1-B382-1D08932B9D4B}" type="presParOf" srcId="{A73D7E98-CF0E-4679-9C95-10ADCF6116FD}" destId="{7702A2C1-8D35-4792-8ECD-C3DC2BD1ABDC}" srcOrd="4" destOrd="0" presId="urn:microsoft.com/office/officeart/2005/8/layout/cycle4"/>
    <dgm:cxn modelId="{760160A8-6A46-44FD-BF08-4698AF96F977}" type="presParOf" srcId="{F56C9DBE-F7F2-464B-9481-075821CAF64F}" destId="{B520C1E8-5CED-433B-B51C-1D8E7EF9019B}" srcOrd="1" destOrd="0" presId="urn:microsoft.com/office/officeart/2005/8/layout/cycle4"/>
    <dgm:cxn modelId="{72859D1C-BA4D-4C94-ADD8-530C80243BDA}" type="presParOf" srcId="{B520C1E8-5CED-433B-B51C-1D8E7EF9019B}" destId="{8E3F46B3-22CB-4F64-B76A-D4A8188CE3B1}" srcOrd="0" destOrd="0" presId="urn:microsoft.com/office/officeart/2005/8/layout/cycle4"/>
    <dgm:cxn modelId="{96BA45E9-3B4B-4460-99F6-FAACB01B877C}" type="presParOf" srcId="{B520C1E8-5CED-433B-B51C-1D8E7EF9019B}" destId="{13F7BCE1-9950-4787-B68B-C0ACD318F96A}" srcOrd="1" destOrd="0" presId="urn:microsoft.com/office/officeart/2005/8/layout/cycle4"/>
    <dgm:cxn modelId="{D0B97452-AD9C-4B7F-95FE-A146BFDF0515}" type="presParOf" srcId="{B520C1E8-5CED-433B-B51C-1D8E7EF9019B}" destId="{9765B02F-03DA-4FD4-AE8A-A378C6168DB4}" srcOrd="2" destOrd="0" presId="urn:microsoft.com/office/officeart/2005/8/layout/cycle4"/>
    <dgm:cxn modelId="{CA5ABA5D-C202-4572-A075-12246F03B063}" type="presParOf" srcId="{B520C1E8-5CED-433B-B51C-1D8E7EF9019B}" destId="{9B54A0D8-3306-475B-9980-8C83C82789DF}" srcOrd="3" destOrd="0" presId="urn:microsoft.com/office/officeart/2005/8/layout/cycle4"/>
    <dgm:cxn modelId="{40D24B04-207A-4F22-83A6-DF147EC2DCDA}" type="presParOf" srcId="{B520C1E8-5CED-433B-B51C-1D8E7EF9019B}" destId="{1915A21A-620A-436A-9795-8E8E84AEC205}" srcOrd="4" destOrd="0" presId="urn:microsoft.com/office/officeart/2005/8/layout/cycle4"/>
    <dgm:cxn modelId="{3F6F8ED2-F80E-4400-9561-714832E4EFB5}" type="presParOf" srcId="{F56C9DBE-F7F2-464B-9481-075821CAF64F}" destId="{AD770030-56E0-47FF-B25B-57E27C3B5B8E}" srcOrd="2" destOrd="0" presId="urn:microsoft.com/office/officeart/2005/8/layout/cycle4"/>
    <dgm:cxn modelId="{1458461F-4C6F-47BB-BABB-3FB62F000D83}" type="presParOf" srcId="{F56C9DBE-F7F2-464B-9481-075821CAF64F}" destId="{42738DA8-42E2-4772-9CBC-DD61D146DD1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6D1BD-38A0-4F00-A3B9-7161EE192358}">
      <dsp:nvSpPr>
        <dsp:cNvPr id="0" name=""/>
        <dsp:cNvSpPr/>
      </dsp:nvSpPr>
      <dsp:spPr>
        <a:xfrm>
          <a:off x="0" y="332811"/>
          <a:ext cx="8875310" cy="12925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19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Proyecto de reforma presupuestaria 2022</a:t>
          </a:r>
          <a:endParaRPr lang="es-EC" sz="2000" kern="1200" dirty="0"/>
        </a:p>
      </dsp:txBody>
      <dsp:txXfrm>
        <a:off x="0" y="655957"/>
        <a:ext cx="8552164" cy="646291"/>
      </dsp:txXfrm>
    </dsp:sp>
    <dsp:sp modelId="{B0191611-3A4A-434E-B71F-C86BD2E6EDFE}">
      <dsp:nvSpPr>
        <dsp:cNvPr id="0" name=""/>
        <dsp:cNvSpPr/>
      </dsp:nvSpPr>
      <dsp:spPr>
        <a:xfrm>
          <a:off x="0" y="1356471"/>
          <a:ext cx="2733595" cy="24899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27 de julio de 2022 - Proyecto de reforma</a:t>
          </a:r>
        </a:p>
      </dsp:txBody>
      <dsp:txXfrm>
        <a:off x="0" y="1356471"/>
        <a:ext cx="2733595" cy="2489991"/>
      </dsp:txXfrm>
    </dsp:sp>
    <dsp:sp modelId="{4A8ADD86-C8B7-4DD8-8DE6-EEF52568E6CD}">
      <dsp:nvSpPr>
        <dsp:cNvPr id="0" name=""/>
        <dsp:cNvSpPr/>
      </dsp:nvSpPr>
      <dsp:spPr>
        <a:xfrm>
          <a:off x="2733595" y="763672"/>
          <a:ext cx="6141714" cy="12925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19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Reforma al Presupuesto aprobada 2022</a:t>
          </a:r>
          <a:endParaRPr lang="es-EC" sz="2000" kern="1200" dirty="0"/>
        </a:p>
      </dsp:txBody>
      <dsp:txXfrm>
        <a:off x="2733595" y="1086818"/>
        <a:ext cx="5818568" cy="646291"/>
      </dsp:txXfrm>
    </dsp:sp>
    <dsp:sp modelId="{6ACC4E61-92B5-4A40-887F-E981ABC07169}">
      <dsp:nvSpPr>
        <dsp:cNvPr id="0" name=""/>
        <dsp:cNvSpPr/>
      </dsp:nvSpPr>
      <dsp:spPr>
        <a:xfrm>
          <a:off x="2733595" y="1760440"/>
          <a:ext cx="2733595" cy="24899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26 de septiembre de 2022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Ordenanza Metropolitana </a:t>
          </a:r>
          <a:r>
            <a:rPr lang="es-MX" sz="2000" kern="1200" dirty="0" err="1"/>
            <a:t>PMU</a:t>
          </a:r>
          <a:r>
            <a:rPr lang="es-MX" sz="2000" kern="1200" dirty="0"/>
            <a:t> 007-2022.</a:t>
          </a:r>
          <a:endParaRPr lang="es-EC" sz="2000" kern="1200" dirty="0"/>
        </a:p>
      </dsp:txBody>
      <dsp:txXfrm>
        <a:off x="2733595" y="1760440"/>
        <a:ext cx="2733595" cy="2489991"/>
      </dsp:txXfrm>
    </dsp:sp>
    <dsp:sp modelId="{04F38390-A101-4908-AF5C-15AC737FBB59}">
      <dsp:nvSpPr>
        <dsp:cNvPr id="0" name=""/>
        <dsp:cNvSpPr/>
      </dsp:nvSpPr>
      <dsp:spPr>
        <a:xfrm>
          <a:off x="5467190" y="1194533"/>
          <a:ext cx="3408119" cy="12925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19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Plan Operativo Anual 2022</a:t>
          </a:r>
          <a:endParaRPr lang="es-EC" sz="2000" kern="1200" dirty="0"/>
        </a:p>
      </dsp:txBody>
      <dsp:txXfrm>
        <a:off x="5467190" y="1517679"/>
        <a:ext cx="3084973" cy="646291"/>
      </dsp:txXfrm>
    </dsp:sp>
    <dsp:sp modelId="{3BFA2F53-A493-43B5-86C7-78BA6C102107}">
      <dsp:nvSpPr>
        <dsp:cNvPr id="0" name=""/>
        <dsp:cNvSpPr/>
      </dsp:nvSpPr>
      <dsp:spPr>
        <a:xfrm>
          <a:off x="5467190" y="2191301"/>
          <a:ext cx="2733595" cy="24535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14 de octubre de 2022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/>
            <a:t>(Registro POA en sistema Mi Ciudad – Conformidad lineamientos </a:t>
          </a:r>
          <a:r>
            <a:rPr lang="es-EC" sz="1600" kern="1200" dirty="0" err="1"/>
            <a:t>SGP</a:t>
          </a:r>
          <a:r>
            <a:rPr lang="es-EC" sz="1600" kern="1200" dirty="0"/>
            <a:t>).</a:t>
          </a:r>
        </a:p>
      </dsp:txBody>
      <dsp:txXfrm>
        <a:off x="5467190" y="2191301"/>
        <a:ext cx="2733595" cy="2453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BD163-4E2D-4449-A3F0-A8DDAC389AE0}">
      <dsp:nvSpPr>
        <dsp:cNvPr id="0" name=""/>
        <dsp:cNvSpPr/>
      </dsp:nvSpPr>
      <dsp:spPr>
        <a:xfrm>
          <a:off x="2189527" y="913"/>
          <a:ext cx="2703220" cy="450531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b="1" kern="1200" dirty="0">
              <a:latin typeface="Arial" panose="020B0604020202020204" pitchFamily="34" charset="0"/>
              <a:cs typeface="Arial" panose="020B0604020202020204" pitchFamily="34" charset="0"/>
            </a:rPr>
            <a:t>PROCESO</a:t>
          </a:r>
          <a:endParaRPr lang="es-EC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913"/>
        <a:ext cx="2252689" cy="450531"/>
      </dsp:txXfrm>
    </dsp:sp>
    <dsp:sp modelId="{1F7737D0-FDE5-46EF-A80E-4CFB421D06C8}">
      <dsp:nvSpPr>
        <dsp:cNvPr id="0" name=""/>
        <dsp:cNvSpPr/>
      </dsp:nvSpPr>
      <dsp:spPr>
        <a:xfrm>
          <a:off x="4746326" y="39208"/>
          <a:ext cx="2243673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latin typeface="Arial" panose="020B0604020202020204" pitchFamily="34" charset="0"/>
              <a:cs typeface="Arial" panose="020B0604020202020204" pitchFamily="34" charset="0"/>
            </a:rPr>
            <a:t>MONTO</a:t>
          </a:r>
          <a:endParaRPr lang="es-EC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3296" y="39208"/>
        <a:ext cx="1869733" cy="373940"/>
      </dsp:txXfrm>
    </dsp:sp>
    <dsp:sp modelId="{A40FA3EE-453E-4ED8-8F4C-83AF784954F0}">
      <dsp:nvSpPr>
        <dsp:cNvPr id="0" name=""/>
        <dsp:cNvSpPr/>
      </dsp:nvSpPr>
      <dsp:spPr>
        <a:xfrm>
          <a:off x="6859120" y="39208"/>
          <a:ext cx="1508870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latin typeface="Arial" panose="020B0604020202020204" pitchFamily="34" charset="0"/>
              <a:cs typeface="Arial" panose="020B0604020202020204" pitchFamily="34" charset="0"/>
            </a:rPr>
            <a:t>OBSERVACIÓN</a:t>
          </a:r>
          <a:endParaRPr lang="es-EC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46090" y="39208"/>
        <a:ext cx="1134930" cy="373940"/>
      </dsp:txXfrm>
    </dsp:sp>
    <dsp:sp modelId="{F12D717E-CC7E-45AF-AD17-FE51A352C520}">
      <dsp:nvSpPr>
        <dsp:cNvPr id="0" name=""/>
        <dsp:cNvSpPr/>
      </dsp:nvSpPr>
      <dsp:spPr>
        <a:xfrm>
          <a:off x="2189527" y="514519"/>
          <a:ext cx="2703220" cy="450531"/>
        </a:xfrm>
        <a:prstGeom prst="chevron">
          <a:avLst/>
        </a:prstGeom>
        <a:solidFill>
          <a:schemeClr val="accent1">
            <a:shade val="80000"/>
            <a:hueOff val="43660"/>
            <a:satOff val="-782"/>
            <a:lumOff val="33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SITP (SIR, SAE, SIU)*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514519"/>
        <a:ext cx="2252689" cy="450531"/>
      </dsp:txXfrm>
    </dsp:sp>
    <dsp:sp modelId="{3313D42E-1B5D-4817-B57E-2F8E2E458102}">
      <dsp:nvSpPr>
        <dsp:cNvPr id="0" name=""/>
        <dsp:cNvSpPr/>
      </dsp:nvSpPr>
      <dsp:spPr>
        <a:xfrm>
          <a:off x="4746326" y="552814"/>
          <a:ext cx="2243673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US$ 8 MM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3296" y="552814"/>
        <a:ext cx="1869733" cy="373940"/>
      </dsp:txXfrm>
    </dsp:sp>
    <dsp:sp modelId="{60CFF511-C02F-463C-B6F3-6F37972A2E73}">
      <dsp:nvSpPr>
        <dsp:cNvPr id="0" name=""/>
        <dsp:cNvSpPr/>
      </dsp:nvSpPr>
      <dsp:spPr>
        <a:xfrm>
          <a:off x="6859120" y="552814"/>
          <a:ext cx="1508870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46090" y="552814"/>
        <a:ext cx="1134930" cy="373940"/>
      </dsp:txXfrm>
    </dsp:sp>
    <dsp:sp modelId="{D8F3AF59-B2B1-4F45-97DA-0DC7F2A943DB}">
      <dsp:nvSpPr>
        <dsp:cNvPr id="0" name=""/>
        <dsp:cNvSpPr/>
      </dsp:nvSpPr>
      <dsp:spPr>
        <a:xfrm>
          <a:off x="2189527" y="1028124"/>
          <a:ext cx="2703220" cy="450531"/>
        </a:xfrm>
        <a:prstGeom prst="chevron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SIR – Pasajeros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(Traspaso de crédito)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1028124"/>
        <a:ext cx="2252689" cy="450531"/>
      </dsp:txXfrm>
    </dsp:sp>
    <dsp:sp modelId="{DADF84C5-9907-4008-9849-CF2727D02E35}">
      <dsp:nvSpPr>
        <dsp:cNvPr id="0" name=""/>
        <dsp:cNvSpPr/>
      </dsp:nvSpPr>
      <dsp:spPr>
        <a:xfrm>
          <a:off x="4746326" y="1066419"/>
          <a:ext cx="2243673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US$ 2 MM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3296" y="1066419"/>
        <a:ext cx="1869733" cy="373940"/>
      </dsp:txXfrm>
    </dsp:sp>
    <dsp:sp modelId="{01677FA8-3ECF-4E68-AF42-559A79B74B5C}">
      <dsp:nvSpPr>
        <dsp:cNvPr id="0" name=""/>
        <dsp:cNvSpPr/>
      </dsp:nvSpPr>
      <dsp:spPr>
        <a:xfrm>
          <a:off x="6859120" y="1066419"/>
          <a:ext cx="1508870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Traspaso EPMTPQ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Nov-2022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46090" y="1066419"/>
        <a:ext cx="1134930" cy="373940"/>
      </dsp:txXfrm>
    </dsp:sp>
    <dsp:sp modelId="{C8C39A18-13B3-45CE-B84F-5F0F7D685026}">
      <dsp:nvSpPr>
        <dsp:cNvPr id="0" name=""/>
        <dsp:cNvSpPr/>
      </dsp:nvSpPr>
      <dsp:spPr>
        <a:xfrm>
          <a:off x="2189527" y="1541730"/>
          <a:ext cx="2703220" cy="450531"/>
        </a:xfrm>
        <a:prstGeom prst="chevron">
          <a:avLst/>
        </a:prstGeom>
        <a:solidFill>
          <a:schemeClr val="accent1">
            <a:shade val="80000"/>
            <a:hueOff val="130981"/>
            <a:satOff val="-2346"/>
            <a:lumOff val="99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Operación Bicicleta Pública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1541730"/>
        <a:ext cx="2252689" cy="450531"/>
      </dsp:txXfrm>
    </dsp:sp>
    <dsp:sp modelId="{6612E7D3-54B8-4A0D-A9C4-EA3F58BEF3BE}">
      <dsp:nvSpPr>
        <dsp:cNvPr id="0" name=""/>
        <dsp:cNvSpPr/>
      </dsp:nvSpPr>
      <dsp:spPr>
        <a:xfrm>
          <a:off x="4746326" y="1580025"/>
          <a:ext cx="2243673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US$ 1,2 MM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3296" y="1580025"/>
        <a:ext cx="1869733" cy="373940"/>
      </dsp:txXfrm>
    </dsp:sp>
    <dsp:sp modelId="{ACB39C67-EC42-4A51-9C86-BB35781C50F0}">
      <dsp:nvSpPr>
        <dsp:cNvPr id="0" name=""/>
        <dsp:cNvSpPr/>
      </dsp:nvSpPr>
      <dsp:spPr>
        <a:xfrm>
          <a:off x="6859120" y="1580025"/>
          <a:ext cx="1508870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46090" y="1580025"/>
        <a:ext cx="1134930" cy="373940"/>
      </dsp:txXfrm>
    </dsp:sp>
    <dsp:sp modelId="{4B9518A4-F500-4103-A8BA-7705C430E559}">
      <dsp:nvSpPr>
        <dsp:cNvPr id="0" name=""/>
        <dsp:cNvSpPr/>
      </dsp:nvSpPr>
      <dsp:spPr>
        <a:xfrm>
          <a:off x="2189527" y="2055335"/>
          <a:ext cx="2703220" cy="450531"/>
        </a:xfrm>
        <a:prstGeom prst="chevron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Equipamiento para Observatorio Movilidad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2055335"/>
        <a:ext cx="2252689" cy="450531"/>
      </dsp:txXfrm>
    </dsp:sp>
    <dsp:sp modelId="{0AFE27D6-31A3-424B-AE22-C160523C8390}">
      <dsp:nvSpPr>
        <dsp:cNvPr id="0" name=""/>
        <dsp:cNvSpPr/>
      </dsp:nvSpPr>
      <dsp:spPr>
        <a:xfrm>
          <a:off x="4746326" y="2093631"/>
          <a:ext cx="2243673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US$ 350 Mil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3296" y="2093631"/>
        <a:ext cx="1869733" cy="373940"/>
      </dsp:txXfrm>
    </dsp:sp>
    <dsp:sp modelId="{7157A880-550A-42E8-9E61-6C9EE5BDC354}">
      <dsp:nvSpPr>
        <dsp:cNvPr id="0" name=""/>
        <dsp:cNvSpPr/>
      </dsp:nvSpPr>
      <dsp:spPr>
        <a:xfrm>
          <a:off x="6859120" y="2093631"/>
          <a:ext cx="1508870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46090" y="2093631"/>
        <a:ext cx="1134930" cy="373940"/>
      </dsp:txXfrm>
    </dsp:sp>
    <dsp:sp modelId="{2C7D51FB-2494-4611-AD58-5F21AF293894}">
      <dsp:nvSpPr>
        <dsp:cNvPr id="0" name=""/>
        <dsp:cNvSpPr/>
      </dsp:nvSpPr>
      <dsp:spPr>
        <a:xfrm>
          <a:off x="2189527" y="2568941"/>
          <a:ext cx="2703220" cy="450531"/>
        </a:xfrm>
        <a:prstGeom prst="chevron">
          <a:avLst/>
        </a:prstGeom>
        <a:solidFill>
          <a:schemeClr val="accent1">
            <a:shade val="80000"/>
            <a:hueOff val="218302"/>
            <a:satOff val="-3910"/>
            <a:lumOff val="166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Servidores (repositorio de información) 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2568941"/>
        <a:ext cx="2252689" cy="450531"/>
      </dsp:txXfrm>
    </dsp:sp>
    <dsp:sp modelId="{CF876EC4-789A-48C2-8C1D-85EA8DAADB4B}">
      <dsp:nvSpPr>
        <dsp:cNvPr id="0" name=""/>
        <dsp:cNvSpPr/>
      </dsp:nvSpPr>
      <dsp:spPr>
        <a:xfrm>
          <a:off x="4746326" y="2607236"/>
          <a:ext cx="2243673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US$ 300 Mil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33296" y="2607236"/>
        <a:ext cx="1869733" cy="373940"/>
      </dsp:txXfrm>
    </dsp:sp>
    <dsp:sp modelId="{312BDC46-E48E-40F7-81B4-C0A1C63D52CD}">
      <dsp:nvSpPr>
        <dsp:cNvPr id="0" name=""/>
        <dsp:cNvSpPr/>
      </dsp:nvSpPr>
      <dsp:spPr>
        <a:xfrm>
          <a:off x="6859120" y="2607236"/>
          <a:ext cx="1534859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SERCOP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Dic-2022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46090" y="2607236"/>
        <a:ext cx="1160919" cy="373940"/>
      </dsp:txXfrm>
    </dsp:sp>
    <dsp:sp modelId="{9F02A0DE-E435-43FF-B561-6C82CA935362}">
      <dsp:nvSpPr>
        <dsp:cNvPr id="0" name=""/>
        <dsp:cNvSpPr/>
      </dsp:nvSpPr>
      <dsp:spPr>
        <a:xfrm>
          <a:off x="2189527" y="3082546"/>
          <a:ext cx="2761226" cy="450531"/>
        </a:xfrm>
        <a:prstGeom prst="chevron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Campaña de comunicación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3082546"/>
        <a:ext cx="2310695" cy="450531"/>
      </dsp:txXfrm>
    </dsp:sp>
    <dsp:sp modelId="{71B474F3-1A1D-40A0-926D-6BF90EC4748B}">
      <dsp:nvSpPr>
        <dsp:cNvPr id="0" name=""/>
        <dsp:cNvSpPr/>
      </dsp:nvSpPr>
      <dsp:spPr>
        <a:xfrm>
          <a:off x="4804331" y="3120842"/>
          <a:ext cx="2240999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US$ 250 Mil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91301" y="3120842"/>
        <a:ext cx="1867059" cy="373940"/>
      </dsp:txXfrm>
    </dsp:sp>
    <dsp:sp modelId="{BF07FD35-83EC-4274-A004-5E67E7623375}">
      <dsp:nvSpPr>
        <dsp:cNvPr id="0" name=""/>
        <dsp:cNvSpPr/>
      </dsp:nvSpPr>
      <dsp:spPr>
        <a:xfrm>
          <a:off x="6914452" y="3120842"/>
          <a:ext cx="1453526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Adjudicado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Nov-2022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01422" y="3120842"/>
        <a:ext cx="1079586" cy="373940"/>
      </dsp:txXfrm>
    </dsp:sp>
    <dsp:sp modelId="{80B05B7B-D52F-4317-89FD-079182C1F7B0}">
      <dsp:nvSpPr>
        <dsp:cNvPr id="0" name=""/>
        <dsp:cNvSpPr/>
      </dsp:nvSpPr>
      <dsp:spPr>
        <a:xfrm>
          <a:off x="2189527" y="3596152"/>
          <a:ext cx="2768491" cy="450531"/>
        </a:xfrm>
        <a:prstGeom prst="chevron">
          <a:avLst/>
        </a:prstGeom>
        <a:solidFill>
          <a:schemeClr val="accent1">
            <a:shade val="80000"/>
            <a:hueOff val="305622"/>
            <a:satOff val="-5474"/>
            <a:lumOff val="232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Procesos sancionatorios y taxis (Servicios profesionales)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3596152"/>
        <a:ext cx="2317960" cy="450531"/>
      </dsp:txXfrm>
    </dsp:sp>
    <dsp:sp modelId="{5855D594-E586-441B-BC37-AD766592EE40}">
      <dsp:nvSpPr>
        <dsp:cNvPr id="0" name=""/>
        <dsp:cNvSpPr/>
      </dsp:nvSpPr>
      <dsp:spPr>
        <a:xfrm>
          <a:off x="4811596" y="3634447"/>
          <a:ext cx="2295903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US$ 240 Mil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98566" y="3634447"/>
        <a:ext cx="1921963" cy="373940"/>
      </dsp:txXfrm>
    </dsp:sp>
    <dsp:sp modelId="{D55B2AAE-BF57-4A9F-85D8-3AF62AB04486}">
      <dsp:nvSpPr>
        <dsp:cNvPr id="0" name=""/>
        <dsp:cNvSpPr/>
      </dsp:nvSpPr>
      <dsp:spPr>
        <a:xfrm>
          <a:off x="6976620" y="3634447"/>
          <a:ext cx="1415712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Ejecutado hasta Dic-2022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3590" y="3634447"/>
        <a:ext cx="1041772" cy="373940"/>
      </dsp:txXfrm>
    </dsp:sp>
    <dsp:sp modelId="{0EB684DF-214E-4C09-9599-FB943CF72CB7}">
      <dsp:nvSpPr>
        <dsp:cNvPr id="0" name=""/>
        <dsp:cNvSpPr/>
      </dsp:nvSpPr>
      <dsp:spPr>
        <a:xfrm>
          <a:off x="2189527" y="4109758"/>
          <a:ext cx="2736796" cy="450531"/>
        </a:xfrm>
        <a:prstGeom prst="chevron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latin typeface="Arial" panose="020B0604020202020204" pitchFamily="34" charset="0"/>
              <a:cs typeface="Arial" panose="020B0604020202020204" pitchFamily="34" charset="0"/>
            </a:rPr>
            <a:t>Equipos de computo, licencias, SM</a:t>
          </a:r>
          <a:endParaRPr lang="es-EC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4793" y="4109758"/>
        <a:ext cx="2286265" cy="450531"/>
      </dsp:txXfrm>
    </dsp:sp>
    <dsp:sp modelId="{5C8D23B6-EEE6-49CB-B41C-BB5E4A9D6249}">
      <dsp:nvSpPr>
        <dsp:cNvPr id="0" name=""/>
        <dsp:cNvSpPr/>
      </dsp:nvSpPr>
      <dsp:spPr>
        <a:xfrm>
          <a:off x="4779901" y="4148053"/>
          <a:ext cx="2337597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US$ 160 Mil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6871" y="4148053"/>
        <a:ext cx="1963657" cy="373940"/>
      </dsp:txXfrm>
    </dsp:sp>
    <dsp:sp modelId="{B1AEB3B4-1157-4753-8EDA-8BCC8C5BB8F3}">
      <dsp:nvSpPr>
        <dsp:cNvPr id="0" name=""/>
        <dsp:cNvSpPr/>
      </dsp:nvSpPr>
      <dsp:spPr>
        <a:xfrm>
          <a:off x="6986620" y="4148053"/>
          <a:ext cx="1417282" cy="37394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latin typeface="Arial" panose="020B0604020202020204" pitchFamily="34" charset="0"/>
              <a:cs typeface="Arial" panose="020B0604020202020204" pitchFamily="34" charset="0"/>
            </a:rPr>
            <a:t>Ejecutado hasta Nov-2022</a:t>
          </a:r>
          <a:endParaRPr lang="es-EC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73590" y="4148053"/>
        <a:ext cx="1043342" cy="373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B4257-AEAE-49AB-BED7-14B7A420612B}">
      <dsp:nvSpPr>
        <dsp:cNvPr id="0" name=""/>
        <dsp:cNvSpPr/>
      </dsp:nvSpPr>
      <dsp:spPr>
        <a:xfrm>
          <a:off x="5080846" y="3209910"/>
          <a:ext cx="2331905" cy="1510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Ajustes contables (conciliación 2014- 2021)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Enmiendas de fiscalización y gerencia de proyecto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Traspaso crédito SIR – Metro (fase 2) y SIR pasajeros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En proceso ampliación plazo crédito BM hasta dic.2023. 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13600" y="3620728"/>
        <a:ext cx="1565969" cy="1066545"/>
      </dsp:txXfrm>
    </dsp:sp>
    <dsp:sp modelId="{776F8DEF-6B4D-477D-875A-5CCBC69D85D5}">
      <dsp:nvSpPr>
        <dsp:cNvPr id="0" name=""/>
        <dsp:cNvSpPr/>
      </dsp:nvSpPr>
      <dsp:spPr>
        <a:xfrm>
          <a:off x="1276159" y="3209910"/>
          <a:ext cx="2331905" cy="1510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En proceso de informes técnicos y TDR para equipamiento Observatorio de la movilidad ($ 350.000)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En proceso gestión informes factibilidad para servidores ($ 300.000)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09341" y="3620728"/>
        <a:ext cx="1565969" cy="1066545"/>
      </dsp:txXfrm>
    </dsp:sp>
    <dsp:sp modelId="{116850E1-C59D-4755-A50F-BBD8D5ADBE4C}">
      <dsp:nvSpPr>
        <dsp:cNvPr id="0" name=""/>
        <dsp:cNvSpPr/>
      </dsp:nvSpPr>
      <dsp:spPr>
        <a:xfrm>
          <a:off x="5080846" y="0"/>
          <a:ext cx="2331905" cy="1510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01247"/>
              <a:satOff val="-4901"/>
              <a:lumOff val="2144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En recepción de Plan de Movilidad Sostenible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Modelo de gestión para operación bicicleta pública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Reactivación y readecuación de paradas para bicicleta pública (zonas metro)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13600" y="33182"/>
        <a:ext cx="1565969" cy="1066545"/>
      </dsp:txXfrm>
    </dsp:sp>
    <dsp:sp modelId="{9EFABB2E-8117-4780-BA5C-A645FAB479FD}">
      <dsp:nvSpPr>
        <dsp:cNvPr id="0" name=""/>
        <dsp:cNvSpPr/>
      </dsp:nvSpPr>
      <dsp:spPr>
        <a:xfrm>
          <a:off x="1118930" y="0"/>
          <a:ext cx="2646362" cy="1510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Reforma Ordenanza 017-2020 (en proceso)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800" kern="1200" dirty="0">
              <a:latin typeface="Arial" panose="020B0604020202020204" pitchFamily="34" charset="0"/>
              <a:cs typeface="Arial" panose="020B0604020202020204" pitchFamily="34" charset="0"/>
            </a:rPr>
            <a:t>Traspaso de crédito para SIR pasajeros ($ 2MM)</a:t>
          </a:r>
          <a:endParaRPr lang="es-EC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2112" y="33182"/>
        <a:ext cx="1786089" cy="1066545"/>
      </dsp:txXfrm>
    </dsp:sp>
    <dsp:sp modelId="{8E3F46B3-22CB-4F64-B76A-D4A8188CE3B1}">
      <dsp:nvSpPr>
        <dsp:cNvPr id="0" name=""/>
        <dsp:cNvSpPr/>
      </dsp:nvSpPr>
      <dsp:spPr>
        <a:xfrm>
          <a:off x="2174679" y="269065"/>
          <a:ext cx="2043957" cy="2043957"/>
        </a:xfrm>
        <a:prstGeom prst="pieWedg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Mejoramiento del Servicio en el Sistema Integrado de Transporte Público*</a:t>
          </a:r>
          <a:endParaRPr lang="es-EC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3340" y="867726"/>
        <a:ext cx="1445296" cy="1445296"/>
      </dsp:txXfrm>
    </dsp:sp>
    <dsp:sp modelId="{13F7BCE1-9950-4787-B68B-C0ACD318F96A}">
      <dsp:nvSpPr>
        <dsp:cNvPr id="0" name=""/>
        <dsp:cNvSpPr/>
      </dsp:nvSpPr>
      <dsp:spPr>
        <a:xfrm rot="5400000">
          <a:off x="4313046" y="269065"/>
          <a:ext cx="2043957" cy="2043957"/>
        </a:xfrm>
        <a:prstGeom prst="pieWedg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Promoción de Modos de Transporte</a:t>
          </a:r>
          <a:endParaRPr lang="es-EC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313046" y="867726"/>
        <a:ext cx="1445296" cy="1445296"/>
      </dsp:txXfrm>
    </dsp:sp>
    <dsp:sp modelId="{9765B02F-03DA-4FD4-AE8A-A378C6168DB4}">
      <dsp:nvSpPr>
        <dsp:cNvPr id="0" name=""/>
        <dsp:cNvSpPr/>
      </dsp:nvSpPr>
      <dsp:spPr>
        <a:xfrm rot="10800000">
          <a:off x="4313046" y="2407432"/>
          <a:ext cx="2043957" cy="2043957"/>
        </a:xfrm>
        <a:prstGeom prst="pieWedge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Primera Línea Metro de Quito (PLMQ)</a:t>
          </a:r>
          <a:endParaRPr lang="es-EC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313046" y="2407432"/>
        <a:ext cx="1445296" cy="1445296"/>
      </dsp:txXfrm>
    </dsp:sp>
    <dsp:sp modelId="{9B54A0D8-3306-475B-9980-8C83C82789DF}">
      <dsp:nvSpPr>
        <dsp:cNvPr id="0" name=""/>
        <dsp:cNvSpPr/>
      </dsp:nvSpPr>
      <dsp:spPr>
        <a:xfrm rot="16200000">
          <a:off x="2174679" y="2407432"/>
          <a:ext cx="2043957" cy="2043957"/>
        </a:xfrm>
        <a:prstGeom prst="pieWedge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Mejoramiento de la Circulación del Tráfico en el DMQ</a:t>
          </a:r>
          <a:endParaRPr lang="es-EC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773340" y="2407432"/>
        <a:ext cx="1445296" cy="1445296"/>
      </dsp:txXfrm>
    </dsp:sp>
    <dsp:sp modelId="{AD770030-56E0-47FF-B25B-57E27C3B5B8E}">
      <dsp:nvSpPr>
        <dsp:cNvPr id="0" name=""/>
        <dsp:cNvSpPr/>
      </dsp:nvSpPr>
      <dsp:spPr>
        <a:xfrm>
          <a:off x="3912987" y="1935386"/>
          <a:ext cx="705708" cy="613659"/>
        </a:xfrm>
        <a:prstGeom prst="circular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38DA8-42E2-4772-9CBC-DD61D146DD1C}">
      <dsp:nvSpPr>
        <dsp:cNvPr id="0" name=""/>
        <dsp:cNvSpPr/>
      </dsp:nvSpPr>
      <dsp:spPr>
        <a:xfrm rot="10800000">
          <a:off x="3912987" y="2171409"/>
          <a:ext cx="705708" cy="613659"/>
        </a:xfrm>
        <a:prstGeom prst="circularArrow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46AA07FE-732E-A221-B3B2-21C91399395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466666" y="2392037"/>
            <a:ext cx="3779384" cy="207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9;p1" descr="Captura de pantalla 2021-11-10 a la(s) 12.17.12.png">
            <a:extLst>
              <a:ext uri="{FF2B5EF4-FFF2-40B4-BE49-F238E27FC236}">
                <a16:creationId xmlns:a16="http://schemas.microsoft.com/office/drawing/2014/main" id="{6ACB9AB3-921B-2B0B-5203-9B32A12CD33F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261600" y="2434936"/>
            <a:ext cx="5104672" cy="19881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oogle Shape;90;p1">
            <a:extLst>
              <a:ext uri="{FF2B5EF4-FFF2-40B4-BE49-F238E27FC236}">
                <a16:creationId xmlns:a16="http://schemas.microsoft.com/office/drawing/2014/main" id="{2CE532C8-E37A-37B5-BDC1-12B14A2F6216}"/>
              </a:ext>
            </a:extLst>
          </p:cNvPr>
          <p:cNvCxnSpPr/>
          <p:nvPr userDrawn="1"/>
        </p:nvCxnSpPr>
        <p:spPr>
          <a:xfrm rot="10800000">
            <a:off x="6414600" y="2113050"/>
            <a:ext cx="18900" cy="246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1470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12CAD4-874F-780C-FB4D-3A0CE6AE7C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AA6467-14DF-C104-8218-6F41EB37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EB7598-AFDE-09E8-3D67-EF33CB54B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16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26F85-8953-4080-5F95-F76D053D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7CF6A6-2F4B-80F4-4BE8-972422ED3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4624-5053-DD7F-69A9-82B084FB1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E9A40C-3572-BB71-430D-713667DD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C3A57D-7189-3E22-36D7-678CA284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BE4E9-703B-2E5D-0EA7-E32D1274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69583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1D196-7AE0-FAE6-6E18-E25573F9B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9B011E-6C47-4689-9522-8F31AA62F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EEF6D0-A7CE-5D27-E788-2F99B7F80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6C3BAC-77AD-DBE7-BFA6-7768B1BB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A74AF1-A947-2C79-7746-E3072B6B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C9CB24-0806-1E13-E3BF-18828D9E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0093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FE825-5353-B0C3-C1C1-181D337E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240071-2E97-9117-5E61-37428B363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E327C-D514-4DC0-6685-F3B7BCEA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FFF33-EDFE-857E-66F9-E2DAEFCE9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460CC4-8911-800B-B952-58706D27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5596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58DC60-8647-1273-1B9B-35C593A66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3A6F5F-8AB1-97C7-F25D-E452A8233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F27540-6EF8-80BD-A0ED-4054E012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F310A0-9E61-B5DA-621D-E4119B5B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21F1B0-38F1-DB27-395C-46653E63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0253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92FF9-0770-63FF-5DD5-8537CFEA9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6DAF57-1077-3DB1-BDD6-9C26FF29E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90D5E-2450-74B1-3396-DA2BEB1B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0F5AE9-244D-F372-8213-B92119BA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6D2EB-C9D8-C97B-AF69-BABA8B30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36404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F3BF7-5312-A67F-CC0A-6CD7E6E1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03AB7-F20B-DF78-A34E-3FBCBAEA1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D83B2-1D7A-ADD6-5BA2-DBE8027E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6D86AF-2206-9EE6-6588-990F9E0AC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13780-CFEA-4584-EDC0-B9A75DEC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9056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92FE4A-6248-E323-E626-A1E91AFE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33CCC4-9FF2-63F4-6184-78D0B18F8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AAA03-AC46-F0BD-9C9E-427100AF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FFE16C-47DF-25AC-4653-AE850197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19CE1C-8A81-320F-9A38-0C3FA71A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33117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31B09-18A1-AE51-323B-D0E4C0CA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BF7E87-24BC-DCC4-1339-C6A760E87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895F7C-74B6-D18F-322D-F9C52698D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93187-72E3-E644-6B8A-3E831F67C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64EA29-6CFB-48DE-CCDC-FDFA3B4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4A3286-570C-F714-2372-8126156F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52151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6EE08-03A9-BC55-B594-0714234C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241CEF-2B50-8C55-F12D-6121127B6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66C1CE-10EE-DB0D-6E40-E6C210CA5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20F77E-CB38-CBF2-7777-F3D901C49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392060-83A2-5209-06BD-E3D826AE8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7F1123-FF72-BB49-39AE-33AE4483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A20293-4AE7-A9AC-72F2-F082C92E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167B5E-3789-F334-A488-1B717973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1675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7;g11ea6e4538c_0_0">
            <a:extLst>
              <a:ext uri="{FF2B5EF4-FFF2-40B4-BE49-F238E27FC236}">
                <a16:creationId xmlns:a16="http://schemas.microsoft.com/office/drawing/2014/main" id="{F1C2BB5E-7F47-0D7D-1239-09A725DD9A0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775" y="92025"/>
            <a:ext cx="1386700" cy="693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9452971-0B93-1523-5157-972B1C428856}"/>
              </a:ext>
            </a:extLst>
          </p:cNvPr>
          <p:cNvGrpSpPr/>
          <p:nvPr userDrawn="1"/>
        </p:nvGrpSpPr>
        <p:grpSpPr>
          <a:xfrm>
            <a:off x="9853811" y="6172425"/>
            <a:ext cx="2258806" cy="525967"/>
            <a:chOff x="2926080" y="2421873"/>
            <a:chExt cx="2258806" cy="525967"/>
          </a:xfrm>
        </p:grpSpPr>
        <p:pic>
          <p:nvPicPr>
            <p:cNvPr id="9" name="Google Shape;88;p1">
              <a:extLst>
                <a:ext uri="{FF2B5EF4-FFF2-40B4-BE49-F238E27FC236}">
                  <a16:creationId xmlns:a16="http://schemas.microsoft.com/office/drawing/2014/main" id="{9A5E14EE-A51B-AA01-D8F6-55FC6C61991A}"/>
                </a:ext>
              </a:extLst>
            </p:cNvPr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23963" y="2421873"/>
              <a:ext cx="960923" cy="5259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89;p1" descr="Captura de pantalla 2021-11-10 a la(s) 12.17.12.png">
              <a:extLst>
                <a:ext uri="{FF2B5EF4-FFF2-40B4-BE49-F238E27FC236}">
                  <a16:creationId xmlns:a16="http://schemas.microsoft.com/office/drawing/2014/main" id="{E3895183-A64C-F921-B7BD-CA5ABA35D788}"/>
                </a:ext>
              </a:extLst>
            </p:cNvPr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926080" y="2421873"/>
              <a:ext cx="1297883" cy="50420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Google Shape;90;p1">
              <a:extLst>
                <a:ext uri="{FF2B5EF4-FFF2-40B4-BE49-F238E27FC236}">
                  <a16:creationId xmlns:a16="http://schemas.microsoft.com/office/drawing/2014/main" id="{7071A917-4BAC-CE30-FE5C-8F6BF533E0B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223963" y="2421873"/>
              <a:ext cx="0" cy="50420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2FB292DA-BFB3-FBCB-830B-1DAA0DBCED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25543" t="83688" r="49131" b="14959"/>
          <a:stretch/>
        </p:blipFill>
        <p:spPr>
          <a:xfrm>
            <a:off x="0" y="6644477"/>
            <a:ext cx="4951828" cy="165358"/>
          </a:xfrm>
          <a:prstGeom prst="rect">
            <a:avLst/>
          </a:prstGeom>
        </p:spPr>
      </p:pic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1144250B-A4F4-D576-A79B-2CF5975221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763" y="954088"/>
            <a:ext cx="11117262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6745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FFFC0-90EC-1193-B8F8-ACCDB6F5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EA2DBE-CD0B-0A8C-4995-F5BB94E1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E5F494-7723-4F2F-9B7B-40870F6C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6ED6A7-9567-57D9-318C-E222C36B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38615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6009BF-3ED3-31CE-621D-F1F0155D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1B8B6B-4AC5-EB9F-A8E3-73690CE9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F83C3D-C74C-3156-FBD6-7DCE7C46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51065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F0768-07C0-D04F-0047-84C81572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878FB4-AACD-CC5B-9261-48587E989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30DBD5-B4A9-6F20-2713-7E90D7282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CCCF28-817F-5D99-D34C-C0CFA187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A600A8-2032-7FC9-64A1-92F217D5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C08233-2047-F16D-03F8-DDE9EAA8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00128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5F3F9-6FD7-DED5-8072-521BC7E5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EC308C-A85D-06B0-AC7C-69B746D36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6BC8BD-9E1D-678C-EDD0-D06B489DC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F7716A-3F61-AA62-6E4B-A8CC13C5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D13CF7-ED18-087B-36C2-C0C3EF2A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3ACFE-117F-2F04-7A77-D072B6CF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90550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CB9CA-38D5-3F5C-0B40-66D3CA4E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A8FC2A-C4DF-29D1-35AE-65C104244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6BC924-10D5-88AA-DE84-A4193DBF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1B9BD-50A0-0892-7C8B-2366FE11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CF955-F5BB-59B6-099A-104A0A84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72167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1184A0-0029-9AA7-892F-5EB458985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6C9787-FC87-9C6F-B8FB-965E33773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20DAD-06F3-ED5C-EFA6-22AE2C07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50760-46E1-F5FB-E332-7521F4EB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9120D-2526-9E78-C7AB-CC002C4B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749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7;g11ea6e4538c_0_0">
            <a:extLst>
              <a:ext uri="{FF2B5EF4-FFF2-40B4-BE49-F238E27FC236}">
                <a16:creationId xmlns:a16="http://schemas.microsoft.com/office/drawing/2014/main" id="{F1C2BB5E-7F47-0D7D-1239-09A725DD9A0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775" y="92025"/>
            <a:ext cx="1386700" cy="693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9452971-0B93-1523-5157-972B1C428856}"/>
              </a:ext>
            </a:extLst>
          </p:cNvPr>
          <p:cNvGrpSpPr/>
          <p:nvPr userDrawn="1"/>
        </p:nvGrpSpPr>
        <p:grpSpPr>
          <a:xfrm>
            <a:off x="9853811" y="6172425"/>
            <a:ext cx="2258806" cy="525967"/>
            <a:chOff x="2926080" y="2421873"/>
            <a:chExt cx="2258806" cy="525967"/>
          </a:xfrm>
        </p:grpSpPr>
        <p:pic>
          <p:nvPicPr>
            <p:cNvPr id="9" name="Google Shape;88;p1">
              <a:extLst>
                <a:ext uri="{FF2B5EF4-FFF2-40B4-BE49-F238E27FC236}">
                  <a16:creationId xmlns:a16="http://schemas.microsoft.com/office/drawing/2014/main" id="{9A5E14EE-A51B-AA01-D8F6-55FC6C61991A}"/>
                </a:ext>
              </a:extLst>
            </p:cNvPr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23963" y="2421873"/>
              <a:ext cx="960923" cy="5259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89;p1" descr="Captura de pantalla 2021-11-10 a la(s) 12.17.12.png">
              <a:extLst>
                <a:ext uri="{FF2B5EF4-FFF2-40B4-BE49-F238E27FC236}">
                  <a16:creationId xmlns:a16="http://schemas.microsoft.com/office/drawing/2014/main" id="{E3895183-A64C-F921-B7BD-CA5ABA35D788}"/>
                </a:ext>
              </a:extLst>
            </p:cNvPr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926080" y="2421873"/>
              <a:ext cx="1297883" cy="50420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Google Shape;90;p1">
              <a:extLst>
                <a:ext uri="{FF2B5EF4-FFF2-40B4-BE49-F238E27FC236}">
                  <a16:creationId xmlns:a16="http://schemas.microsoft.com/office/drawing/2014/main" id="{7071A917-4BAC-CE30-FE5C-8F6BF533E0B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4223963" y="2421873"/>
              <a:ext cx="0" cy="504207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2FB292DA-BFB3-FBCB-830B-1DAA0DBCED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25543" t="83688" r="49131" b="14959"/>
          <a:stretch/>
        </p:blipFill>
        <p:spPr>
          <a:xfrm>
            <a:off x="0" y="6644477"/>
            <a:ext cx="4951828" cy="165358"/>
          </a:xfrm>
          <a:prstGeom prst="rect">
            <a:avLst/>
          </a:prstGeom>
        </p:spPr>
      </p:pic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1144250B-A4F4-D576-A79B-2CF5975221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763" y="954088"/>
            <a:ext cx="11117262" cy="5195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0662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BB352-DC80-D9D0-DC43-A76689F3B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B49BB5-F161-ADD9-1705-F3364E2E1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BBFFB1-BBB1-F296-2006-201D9CED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0EE1B0-459C-476A-BF79-56BB54FA3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1395A1-F98E-0B72-D327-2872C250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3397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FF7FB-AAAF-811C-F29A-11017923A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5F930C-8073-24F6-DFD6-F6241B2F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A92FC5-C6A9-D136-F814-7FACA65F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159B14-8614-9B2E-4468-F1707511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2507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CB885-7CF7-0FE4-D536-2AECC4EE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616C6E-983E-3F6D-ECEE-A18B90827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EEBB3-C180-7509-831A-3CD7622C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C0C87B-EF16-601C-DADD-E6495698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2BF001-9502-AC27-58BD-15F0F456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206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0823D-CC91-E4B5-1FC7-3D38BF175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ECA1D7-65EF-C3E8-4704-931924DF4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AA943A-88A4-9ABF-0D5F-B5DE902B5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AB3416-DA2F-8195-5630-41564403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CA3BEE-96D2-228A-D9E6-1E68CCFA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C93AF8-6D3D-D765-59ED-09C0F468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190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3E098-317B-098A-956B-7DED2990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9C56A4-AD79-52FD-B638-A82BE92BD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E55DF8-72FB-5729-62B1-66888B291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2E6704-85CB-84EA-008A-84F97C33A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0EE434-44C3-63BC-EFF1-B5A9C348C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E818A5-76C9-29D9-697E-5B4EE340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3BC7FB-A97D-0D77-254F-967F50DF1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BE56D9-8D83-21B7-1E6B-132179B7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6389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77EE7-5329-AF34-AD26-40639EEC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CC1B47-1EBB-A7CF-1C39-31410907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D409AC3-C813-4777-B0FB-8EB1A0321E21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FFCB6F-4FF7-CDE0-F27E-14A6AAF2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609364-75DB-97E9-AA77-7E7AE328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30106A-FC38-4797-8C2B-69D5F53AD51D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2022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57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4" r:id="rId3"/>
    <p:sldLayoutId id="2147483649" r:id="rId4"/>
    <p:sldLayoutId id="2147483673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315473-454A-95B7-4AE7-88DB649C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6C1E3-319B-F18D-B8BD-50B98938A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5D308-9F60-F116-991A-AA36EBE61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B7AE-C58B-4147-9DC2-195DDA66296B}" type="datetimeFigureOut">
              <a:rPr lang="es-419" smtClean="0"/>
              <a:t>24/11/2022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5014F-3213-C8A4-367F-59E849477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1A66EF-2C05-992F-BDC1-2E93A1F09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99AD-847A-4AEC-87D2-0FD610D9943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493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54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4672EDF-7925-7EEE-C6AE-C4D24096B963}"/>
              </a:ext>
            </a:extLst>
          </p:cNvPr>
          <p:cNvSpPr txBox="1"/>
          <p:nvPr/>
        </p:nvSpPr>
        <p:spPr>
          <a:xfrm>
            <a:off x="1530626" y="2619675"/>
            <a:ext cx="91307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EJECUCIÓN PRESUPUESTARIA 2022 </a:t>
            </a:r>
          </a:p>
          <a:p>
            <a:pPr algn="ctr"/>
            <a:r>
              <a:rPr lang="es-ES" sz="3200" b="1" dirty="0"/>
              <a:t>SECRETARIA DE MOVILIDAD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B36ADC3-8E04-6D6E-1A96-A6EC9D5180B1}"/>
              </a:ext>
            </a:extLst>
          </p:cNvPr>
          <p:cNvSpPr txBox="1"/>
          <p:nvPr/>
        </p:nvSpPr>
        <p:spPr>
          <a:xfrm>
            <a:off x="3611217" y="4594249"/>
            <a:ext cx="421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/>
              <a:t>Noviembre de 2022</a:t>
            </a:r>
            <a:endParaRPr lang="es-EC" i="1" dirty="0"/>
          </a:p>
        </p:txBody>
      </p:sp>
    </p:spTree>
    <p:extLst>
      <p:ext uri="{BB962C8B-B14F-4D97-AF65-F5344CB8AC3E}">
        <p14:creationId xmlns:p14="http://schemas.microsoft.com/office/powerpoint/2010/main" val="97276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009B3D9-99A8-B5B3-82A9-5CDE2A0C0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454101"/>
              </p:ext>
            </p:extLst>
          </p:nvPr>
        </p:nvGraphicFramePr>
        <p:xfrm>
          <a:off x="503582" y="1456693"/>
          <a:ext cx="8875310" cy="4977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71138520-8837-DCEE-B121-86390256EEF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447" b="15576"/>
          <a:stretch/>
        </p:blipFill>
        <p:spPr>
          <a:xfrm>
            <a:off x="9649023" y="2147580"/>
            <a:ext cx="2127416" cy="151002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B172D63-76D2-061F-8268-A4C311B6AD60}"/>
              </a:ext>
            </a:extLst>
          </p:cNvPr>
          <p:cNvSpPr txBox="1"/>
          <p:nvPr/>
        </p:nvSpPr>
        <p:spPr>
          <a:xfrm>
            <a:off x="503582" y="722520"/>
            <a:ext cx="11467508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ANTECEDENTES</a:t>
            </a:r>
          </a:p>
        </p:txBody>
      </p:sp>
    </p:spTree>
    <p:extLst>
      <p:ext uri="{BB962C8B-B14F-4D97-AF65-F5344CB8AC3E}">
        <p14:creationId xmlns:p14="http://schemas.microsoft.com/office/powerpoint/2010/main" val="168930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0CCAA7-854B-A4C9-8B89-6389908A8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11006"/>
              </p:ext>
            </p:extLst>
          </p:nvPr>
        </p:nvGraphicFramePr>
        <p:xfrm>
          <a:off x="528427" y="1334335"/>
          <a:ext cx="11291658" cy="4029146"/>
        </p:xfrm>
        <a:graphic>
          <a:graphicData uri="http://schemas.openxmlformats.org/drawingml/2006/table">
            <a:tbl>
              <a:tblPr/>
              <a:tblGrid>
                <a:gridCol w="612476">
                  <a:extLst>
                    <a:ext uri="{9D8B030D-6E8A-4147-A177-3AD203B41FA5}">
                      <a16:colId xmlns:a16="http://schemas.microsoft.com/office/drawing/2014/main" val="3810912019"/>
                    </a:ext>
                  </a:extLst>
                </a:gridCol>
                <a:gridCol w="620785">
                  <a:extLst>
                    <a:ext uri="{9D8B030D-6E8A-4147-A177-3AD203B41FA5}">
                      <a16:colId xmlns:a16="http://schemas.microsoft.com/office/drawing/2014/main" val="1159366046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3227285110"/>
                    </a:ext>
                  </a:extLst>
                </a:gridCol>
                <a:gridCol w="872455">
                  <a:extLst>
                    <a:ext uri="{9D8B030D-6E8A-4147-A177-3AD203B41FA5}">
                      <a16:colId xmlns:a16="http://schemas.microsoft.com/office/drawing/2014/main" val="2404497046"/>
                    </a:ext>
                  </a:extLst>
                </a:gridCol>
                <a:gridCol w="889233">
                  <a:extLst>
                    <a:ext uri="{9D8B030D-6E8A-4147-A177-3AD203B41FA5}">
                      <a16:colId xmlns:a16="http://schemas.microsoft.com/office/drawing/2014/main" val="2177360037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3707619176"/>
                    </a:ext>
                  </a:extLst>
                </a:gridCol>
                <a:gridCol w="511728">
                  <a:extLst>
                    <a:ext uri="{9D8B030D-6E8A-4147-A177-3AD203B41FA5}">
                      <a16:colId xmlns:a16="http://schemas.microsoft.com/office/drawing/2014/main" val="3513539865"/>
                    </a:ext>
                  </a:extLst>
                </a:gridCol>
                <a:gridCol w="788565">
                  <a:extLst>
                    <a:ext uri="{9D8B030D-6E8A-4147-A177-3AD203B41FA5}">
                      <a16:colId xmlns:a16="http://schemas.microsoft.com/office/drawing/2014/main" val="3932970319"/>
                    </a:ext>
                  </a:extLst>
                </a:gridCol>
                <a:gridCol w="179405">
                  <a:extLst>
                    <a:ext uri="{9D8B030D-6E8A-4147-A177-3AD203B41FA5}">
                      <a16:colId xmlns:a16="http://schemas.microsoft.com/office/drawing/2014/main" val="3773362612"/>
                    </a:ext>
                  </a:extLst>
                </a:gridCol>
                <a:gridCol w="869219">
                  <a:extLst>
                    <a:ext uri="{9D8B030D-6E8A-4147-A177-3AD203B41FA5}">
                      <a16:colId xmlns:a16="http://schemas.microsoft.com/office/drawing/2014/main" val="488482278"/>
                    </a:ext>
                  </a:extLst>
                </a:gridCol>
                <a:gridCol w="612397">
                  <a:extLst>
                    <a:ext uri="{9D8B030D-6E8A-4147-A177-3AD203B41FA5}">
                      <a16:colId xmlns:a16="http://schemas.microsoft.com/office/drawing/2014/main" val="3533340408"/>
                    </a:ext>
                  </a:extLst>
                </a:gridCol>
                <a:gridCol w="595618">
                  <a:extLst>
                    <a:ext uri="{9D8B030D-6E8A-4147-A177-3AD203B41FA5}">
                      <a16:colId xmlns:a16="http://schemas.microsoft.com/office/drawing/2014/main" val="669217864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3516875569"/>
                    </a:ext>
                  </a:extLst>
                </a:gridCol>
                <a:gridCol w="2852254">
                  <a:extLst>
                    <a:ext uri="{9D8B030D-6E8A-4147-A177-3AD203B41FA5}">
                      <a16:colId xmlns:a16="http://schemas.microsoft.com/office/drawing/2014/main" val="4107975867"/>
                    </a:ext>
                  </a:extLst>
                </a:gridCol>
              </a:tblGrid>
              <a:tr h="28110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 EJECUTORA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ESTRATÉGICO PMDOT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OPERATIVO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DEL OBJETIVO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DEL OBJETIVO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DESCRIPCIÓN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s-EC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DESCRIPCIÓN PROYECTO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CODIFICADO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 CODIFICADO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JUSTIFICACIÓN REFORMA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114325"/>
                  </a:ext>
                </a:extLst>
              </a:tr>
              <a:tr h="362160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BRINDAR OPCIONES DE MOVILIDAD Y CONECTIVIDAD CONFIABLES, DE CALIDAD, EFICIENTES Y SEGURAS.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INCREMENTAR Y FOMENTAR EL USO DEL TRANSPORTE PÚBLICO COMO MEDIO PREFERENTE DE DESPLAZAMIENTO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IMPLEMENTACIÓN DEL MODELO DEL SISTEMA METROPOLITANO DE TRANSPORTE PÚBLICO DEL DMQ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IMPLEMENTAR EL 80% EL MODELO DEL SISTEMA METROPOLITANO DE TRANSPORTE PÚBLICO DEL DMQ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pt-BR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DE TRANSPORTE PÚBLICO EFICIENTE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MEJORAMIENTO DEL SERVICIO EN EL SISTEMA INTEGRADO DE TRANSPORTE PÚBLICO</a:t>
                      </a:r>
                      <a:endParaRPr lang="pt-BR" sz="5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CALIDAD, COBERTURA, CONECTIVIDAD E INTEGRACIÓN DE LOS SERVICIOS DEL SISTEMA DE TRANSPORTE PÚBLICO.</a:t>
                      </a:r>
                      <a:endParaRPr lang="pt-BR" sz="5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MEJORAR LA CALIDAD, COBERTURA, CONECTIVIDAD E INTEGRACIÓN DE LOS SERVICIOS DEL SISTEMA DE TRANSPORTE PÚBLICO.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366.770,00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11.196.980,00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11.563.750,00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IMPLEMENTACIÓIN DEL MODELO DEL SISTEMA METROPOLITANO DE TRANSPORTE PÚBLICO DEL DMQ, TENIENDO EN CUENTA LOS TIEMPOS DISPONIBLES PARA DESARROLLO E IMPLEMENTACIÓN (1).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108673"/>
                  </a:ext>
                </a:extLst>
              </a:tr>
              <a:tr h="20004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MANTENIMIENTO DE LA PREFERENCIA DE VIAJES EN EL TRANSPORTE PÚBLICO, PUES DE LOS INFORMES PRELIMINARES EN LA ACTUALIZACIÓN DEL PLAN MAESTRO DE MOVILIDAD SOSTENIBLE 2022-2042 SE DETERMINA QUE EL 56% DE LA POBLACIÓN DEL DMQ, UTILIZA COMO MEDIO DE TRANSPORTE AL SISTEMA DE TRANSPORTE PÚBLICO (2).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444729"/>
                  </a:ext>
                </a:extLst>
              </a:tr>
              <a:tr h="29541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PREFERENCIA DE VIAJES EN TRANSPORTE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MANTENER EN POR LO MENOS EL 60% LA PREFERENCIA DE VIAJES EN TRANSPORTE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MANTENIMIENTO DE LA PREFERENCIA DE VIAJES EN EL TRANSPORTE PÚBLICO, PUES DE LOS INFORMES PRELIMINARES EN LA ACTUALIZACIÓN DEL PLAN MAESTRO DE MOVILIDAD SOSTENIBLE 2022-2042 SE DETERMINA QUE EL 56% DE LA POBLACIÓN DEL DMQ, UTILIZA COMO MEDIO DE TRANSPORTE AL SISTEMA DE TRANSPORTE PÚBLICO (2).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221155"/>
                  </a:ext>
                </a:extLst>
              </a:tr>
              <a:tr h="17309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MX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LÍNEA DEL METRO DE QUITO</a:t>
                      </a:r>
                      <a:endParaRPr lang="es-EC" sz="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s-MX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CONCLUIR LA CONSTRUCCIÓN DE LA PLMQ PARA INCORPORAR EN EL SISTEMA INTEGRADO DE TRANSPORTE PÚBLICO AL METRO DE QUITO</a:t>
                      </a:r>
                      <a:endParaRPr lang="es-EC" sz="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CONCLUIR LA CONSTRUCCIÓN DE LA PLMQ PARA INCORPORAR EN EL SISTEMA INTEGRADO DE TRANSPORTE PÚBLICO AL METRO DE QUITO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162.960.405,04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34.422.244,63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197.382.649,67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EJECUTA EPM METRO DE QUITO (INCREMENTO PARA </a:t>
                      </a:r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OBRA CIVIL EQUIPOS E  NSTALACIONES</a:t>
                      </a:r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$ 16.3 MM Y VEHÍCULOS Y MATERIAL RODANTE  $ 18.1 MM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30340"/>
                  </a:ext>
                </a:extLst>
              </a:tr>
              <a:tr h="74960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AVANCE EN LA CONSTRUCCIÓN, INSTALACIÓN Y PRUEBAS DE INTEGRACIÓN DE LOS SUBSISTEMAS DEL METRO DE QUITO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ALCANZAR EL 100% DE AVANCE EN LA CONSTRUCCIÓN, INSTALACIÓN Y PRUEBAS DE INTEGRACIÓN DE LOS SUBSISTEMAS METRO DE QUITO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ctr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PRIMERA LÍNEA DEL METRO DE QUITO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r>
                        <a:rPr lang="es-EC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162.960.405,04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r>
                        <a:rPr lang="es-EC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34.422.244,63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ctr"/>
                      <a:r>
                        <a:rPr lang="es-EC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197.382.649,67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es-EC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EJECUTA EPM METRO DE QUITO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486849"/>
                  </a:ext>
                </a:extLst>
              </a:tr>
              <a:tr h="56220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INCREMENTAR LAS MEDIDAS DE MITIGACIÓN PARA MEJORAR LA CIRCULACIÒN  DEL TRÁFICO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MEDIDAS DE MITIGACIÓN DESARROLLADAS PARA MEJORAR LA CIRCULACIÓN DEL TRÁFICO EN EL DMQ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DESARROLLAR AL MENOS 1 MEDIDA DE MITIGACIÓN PARA MEJORAR LA CIRCULACIÓN DEL TRÁFICO EN EL DMQ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SEGURA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MEJORAMIENTO DE LA CIRCULACIÓN DEL TRÁFICO EN EL DMQ</a:t>
                      </a:r>
                      <a:endParaRPr lang="es-EC" sz="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IMPLEMENTAR MECANISMOS PARA MITIGACIÓN DEL TRÁFICO Y COADYUVAR A MEJORAR LA CIRCULACIÓN EN EL DMQ.</a:t>
                      </a:r>
                      <a:endParaRPr lang="es-EC" sz="5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IMPLEMENTAR MECANISMOS PARA MITIGACIÓN DEL TRÁFICO Y COADYUVAR A MEJORAR LA CIRCULACIÓN EN EL DMQ.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697.500,00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697.500,00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INCREMENTO SOLICITADO PARA EL EQUIPAMIENTO DE LA  INFRAESTRUCTURA TECNOLOGICA DEL OBSERVATORIO DE LA MOVILIDAD Y SU PUESTA EN MARCHA.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350740"/>
                  </a:ext>
                </a:extLst>
              </a:tr>
              <a:tr h="74960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INCREMENTAR LOS NUMEROS DE USUARIOS DE MODOS DE TRANSPORTE SOSTENIBLE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 DE USUARIOS DE LOS MODOS DE TRANSPORTE SOSTENIBLE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INCREMENTAR EN 450 USUARIOS QUE ACTUALMENTE UTILIZAN LOS MODOS DE TRANSPORTE SOSTENIBLES CADA DIA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SOSTENIBLE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PROMOCION DE LOS MODOS DE TRANSPORTE SOSTENIBLE</a:t>
                      </a:r>
                      <a:endParaRPr lang="es-EC" sz="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PROMOVER EL USO DE MODOS DE TRANSPORTE SOSTENIBLE A TRAVÉS DEL DESARROLLO DE ESTRATEGIAS, PROGRAMAS Y ESTUDIOS VINCULADOS A LA MOVILIDAD ACTIVA.</a:t>
                      </a:r>
                      <a:endParaRPr lang="es-EC" sz="5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PROMOVER EL USO DE MODOS DE TRANSPORTE SOSTENIBLE A TRAVÉS DEL DESARROLLO DE ESTRATEGIAS, PROGRAMAS Y ESTUDIOS VINCULADOS A LA MOVILIDAD ACTIVA.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1.050.000,00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INCREMENTO SOLICITADO PARA REPARAR LOS BIENES DEL SISTEMA DE BICICLETA PÚBLICA  Y OPERACIÓN, ASÍ COMO PARA REALIZAR ESTUDIOS DE UN NUEVO CICLO INFRAESTRUCTURA Y EL DISEÑO PARA MEJORAR LA INFRAESTRUCTURA CICLISTA Y PEATONAL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49127"/>
                  </a:ext>
                </a:extLst>
              </a:tr>
              <a:tr h="9370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163.327.175,04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47.366.724,63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210.693.899,67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557533"/>
                  </a:ext>
                </a:extLst>
              </a:tr>
              <a:tr h="18740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 gridSpan="8">
                  <a:txBody>
                    <a:bodyPr/>
                    <a:lstStyle/>
                    <a:p>
                      <a:pPr algn="ct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FORTALECIMIENTO INSTITUCIONAL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EC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EC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GASTOS ADMINISTRATIVOS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48.100,00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48.100,00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37603"/>
                  </a:ext>
                </a:extLst>
              </a:tr>
              <a:tr h="18740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REMUNERACIÓN PERSONAL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2.131.839,89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-222.799,50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1.909.040,39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5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05307"/>
                  </a:ext>
                </a:extLst>
              </a:tr>
              <a:tr h="9370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 GASTO CORRIENTE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2.179.939,89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-222.799,50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1.957.140,39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761007"/>
                  </a:ext>
                </a:extLst>
              </a:tr>
              <a:tr h="9370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165.507.114,93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47.143.925,13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212.651.040,06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C" sz="5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1857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7F7C09E3-543D-9BD5-5AFE-44C1220A5A34}"/>
              </a:ext>
            </a:extLst>
          </p:cNvPr>
          <p:cNvSpPr txBox="1"/>
          <p:nvPr/>
        </p:nvSpPr>
        <p:spPr>
          <a:xfrm>
            <a:off x="528427" y="763260"/>
            <a:ext cx="1129166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APROBACIÓN DE REFORMA PRESUPUESTARIA 2022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5869214-8803-835A-E85A-4FC4B078F4F3}"/>
              </a:ext>
            </a:extLst>
          </p:cNvPr>
          <p:cNvSpPr/>
          <p:nvPr/>
        </p:nvSpPr>
        <p:spPr>
          <a:xfrm>
            <a:off x="4748168" y="5494519"/>
            <a:ext cx="2207251" cy="461666"/>
          </a:xfrm>
          <a:prstGeom prst="roundRect">
            <a:avLst/>
          </a:prstGeom>
          <a:noFill/>
          <a:ln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Inversión en SM: </a:t>
            </a:r>
          </a:p>
          <a:p>
            <a:pPr algn="ctr"/>
            <a:r>
              <a:rPr lang="es-EC" dirty="0">
                <a:solidFill>
                  <a:schemeClr val="tx1"/>
                </a:solidFill>
              </a:rPr>
              <a:t>US$ 13.311.250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415BDF7-73EC-7787-699B-ABA4A2131C6C}"/>
              </a:ext>
            </a:extLst>
          </p:cNvPr>
          <p:cNvSpPr/>
          <p:nvPr/>
        </p:nvSpPr>
        <p:spPr>
          <a:xfrm>
            <a:off x="7230671" y="5489779"/>
            <a:ext cx="1972052" cy="461665"/>
          </a:xfrm>
          <a:prstGeom prst="roundRect">
            <a:avLst/>
          </a:prstGeom>
          <a:noFill/>
          <a:ln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Corriente en SM: US$ 1.909.040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019440B-9671-1C09-AD34-D8E5D9FA1987}"/>
              </a:ext>
            </a:extLst>
          </p:cNvPr>
          <p:cNvSpPr/>
          <p:nvPr/>
        </p:nvSpPr>
        <p:spPr>
          <a:xfrm>
            <a:off x="5388300" y="6077744"/>
            <a:ext cx="3301178" cy="574726"/>
          </a:xfrm>
          <a:prstGeom prst="ellipse">
            <a:avLst/>
          </a:prstGeom>
          <a:noFill/>
          <a:ln w="38100"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Inversión en EPMMQ:</a:t>
            </a:r>
          </a:p>
          <a:p>
            <a:pPr algn="ctr"/>
            <a:r>
              <a:rPr lang="es-EC" dirty="0">
                <a:solidFill>
                  <a:schemeClr val="tx1"/>
                </a:solidFill>
              </a:rPr>
              <a:t>US$ 197.382.650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5B35788-A86F-3276-A0D2-BED709FBC155}"/>
              </a:ext>
            </a:extLst>
          </p:cNvPr>
          <p:cNvSpPr txBox="1"/>
          <p:nvPr/>
        </p:nvSpPr>
        <p:spPr>
          <a:xfrm>
            <a:off x="444537" y="5397445"/>
            <a:ext cx="43036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Referencia: Anexo Ordenanza Metropolitana PMU 007-2022</a:t>
            </a:r>
            <a:endParaRPr lang="es-EC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4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E8BA6E8-E9C1-D7DC-81DA-6D64572B8642}"/>
              </a:ext>
            </a:extLst>
          </p:cNvPr>
          <p:cNvSpPr txBox="1"/>
          <p:nvPr/>
        </p:nvSpPr>
        <p:spPr>
          <a:xfrm>
            <a:off x="665102" y="793898"/>
            <a:ext cx="10659527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ACCIONES EN PROCESO - </a:t>
            </a:r>
            <a:r>
              <a:rPr lang="es-EC" sz="2400" b="1" dirty="0">
                <a:solidFill>
                  <a:schemeClr val="bg1"/>
                </a:solidFill>
              </a:rPr>
              <a:t>PRESUPUESTO INVERSIÓN</a:t>
            </a:r>
            <a:r>
              <a:rPr lang="es-ES" sz="2400" b="1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E6A61C7-7A1D-C94D-4D13-904BE7B982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1758107"/>
              </p:ext>
            </p:extLst>
          </p:nvPr>
        </p:nvGraphicFramePr>
        <p:xfrm>
          <a:off x="698151" y="1502899"/>
          <a:ext cx="10593431" cy="4561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F1611227-1FE6-84F8-C70C-C3A8F1FF4754}"/>
              </a:ext>
            </a:extLst>
          </p:cNvPr>
          <p:cNvSpPr/>
          <p:nvPr/>
        </p:nvSpPr>
        <p:spPr>
          <a:xfrm>
            <a:off x="9608075" y="3983973"/>
            <a:ext cx="2329341" cy="6328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US$ 12,5 MM</a:t>
            </a:r>
          </a:p>
          <a:p>
            <a:pPr algn="ctr"/>
            <a:r>
              <a:rPr lang="es-MX" dirty="0"/>
              <a:t>(93,90%)</a:t>
            </a:r>
            <a:endParaRPr lang="es-EC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2E4D4BF-51C8-1C2A-0F9E-FE70834B3296}"/>
              </a:ext>
            </a:extLst>
          </p:cNvPr>
          <p:cNvSpPr txBox="1"/>
          <p:nvPr/>
        </p:nvSpPr>
        <p:spPr>
          <a:xfrm>
            <a:off x="9725406" y="2631505"/>
            <a:ext cx="20946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2400" b="1" dirty="0">
                <a:latin typeface="Arial" panose="020B0604020202020204" pitchFamily="34" charset="0"/>
                <a:cs typeface="Arial" panose="020B0604020202020204" pitchFamily="34" charset="0"/>
              </a:rPr>
              <a:t>Gestión presupuesto inversión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1AF096F-E5F3-9EFC-6DDA-A0FE54C4D129}"/>
              </a:ext>
            </a:extLst>
          </p:cNvPr>
          <p:cNvSpPr txBox="1"/>
          <p:nvPr/>
        </p:nvSpPr>
        <p:spPr>
          <a:xfrm>
            <a:off x="5105155" y="6095994"/>
            <a:ext cx="19816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* Reforma a la Ordenanza 017-2020.</a:t>
            </a:r>
            <a:endParaRPr lang="es-EC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8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E8BA6E8-E9C1-D7DC-81DA-6D64572B8642}"/>
              </a:ext>
            </a:extLst>
          </p:cNvPr>
          <p:cNvSpPr txBox="1"/>
          <p:nvPr/>
        </p:nvSpPr>
        <p:spPr>
          <a:xfrm>
            <a:off x="766235" y="1098698"/>
            <a:ext cx="10659527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ACCIONES EN PROCESO – </a:t>
            </a:r>
            <a:r>
              <a:rPr lang="es-EC" sz="2400" b="1" dirty="0">
                <a:solidFill>
                  <a:schemeClr val="bg1"/>
                </a:solidFill>
              </a:rPr>
              <a:t>GASTO CORRIENTE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A09D7A-1921-1E1C-73FD-77A4E81D4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07682"/>
              </p:ext>
            </p:extLst>
          </p:nvPr>
        </p:nvGraphicFramePr>
        <p:xfrm>
          <a:off x="584821" y="2234994"/>
          <a:ext cx="11022354" cy="2800387"/>
        </p:xfrm>
        <a:graphic>
          <a:graphicData uri="http://schemas.openxmlformats.org/drawingml/2006/table">
            <a:tbl>
              <a:tblPr/>
              <a:tblGrid>
                <a:gridCol w="3007907">
                  <a:extLst>
                    <a:ext uri="{9D8B030D-6E8A-4147-A177-3AD203B41FA5}">
                      <a16:colId xmlns:a16="http://schemas.microsoft.com/office/drawing/2014/main" val="2659499093"/>
                    </a:ext>
                  </a:extLst>
                </a:gridCol>
                <a:gridCol w="1855694">
                  <a:extLst>
                    <a:ext uri="{9D8B030D-6E8A-4147-A177-3AD203B41FA5}">
                      <a16:colId xmlns:a16="http://schemas.microsoft.com/office/drawing/2014/main" val="70255252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28770398"/>
                    </a:ext>
                  </a:extLst>
                </a:gridCol>
                <a:gridCol w="1362636">
                  <a:extLst>
                    <a:ext uri="{9D8B030D-6E8A-4147-A177-3AD203B41FA5}">
                      <a16:colId xmlns:a16="http://schemas.microsoft.com/office/drawing/2014/main" val="2240272718"/>
                    </a:ext>
                  </a:extLst>
                </a:gridCol>
                <a:gridCol w="1783976">
                  <a:extLst>
                    <a:ext uri="{9D8B030D-6E8A-4147-A177-3AD203B41FA5}">
                      <a16:colId xmlns:a16="http://schemas.microsoft.com/office/drawing/2014/main" val="946858333"/>
                    </a:ext>
                  </a:extLst>
                </a:gridCol>
                <a:gridCol w="1335741">
                  <a:extLst>
                    <a:ext uri="{9D8B030D-6E8A-4147-A177-3AD203B41FA5}">
                      <a16:colId xmlns:a16="http://schemas.microsoft.com/office/drawing/2014/main" val="2436474662"/>
                    </a:ext>
                  </a:extLst>
                </a:gridCol>
              </a:tblGrid>
              <a:tr h="690925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PROYECTOS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Codificado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Comprometido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Devengado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Compromiso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Ejecución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453331"/>
                  </a:ext>
                </a:extLst>
              </a:tr>
              <a:tr h="703154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GASTO CORRIENTE</a:t>
                      </a:r>
                      <a:endParaRPr lang="es-EC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1.957.140,39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1.298.369,69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effectLst/>
                          <a:latin typeface="Arial" panose="020B0604020202020204" pitchFamily="34" charset="0"/>
                        </a:rPr>
                        <a:t>1.298.369,68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effectLst/>
                          <a:latin typeface="Arial" panose="020B060402020202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effectLst/>
                          <a:latin typeface="Arial" panose="020B0604020202020204" pitchFamily="34" charset="0"/>
                        </a:rPr>
                        <a:t>79,36%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71703"/>
                  </a:ext>
                </a:extLst>
              </a:tr>
              <a:tr h="703154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GASTOS ADMINISTRATIVOS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48.100,00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5.596,80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5.596,80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11,6%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11,64%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087127"/>
                  </a:ext>
                </a:extLst>
              </a:tr>
              <a:tr h="703154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REMUNERACION PERSONAL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1.909.040,39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>
                          <a:effectLst/>
                          <a:latin typeface="Arial" panose="020B0604020202020204" pitchFamily="34" charset="0"/>
                        </a:rPr>
                        <a:t>1.292.772,89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1.292.772,88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67,7%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effectLst/>
                          <a:latin typeface="Arial" panose="020B0604020202020204" pitchFamily="34" charset="0"/>
                        </a:rPr>
                        <a:t>67,72%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7937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92A21ED-A2DB-DA8F-BF5A-B823F0386605}"/>
              </a:ext>
            </a:extLst>
          </p:cNvPr>
          <p:cNvSpPr txBox="1"/>
          <p:nvPr/>
        </p:nvSpPr>
        <p:spPr>
          <a:xfrm>
            <a:off x="584821" y="5574636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Fuente: SIPARI al 22 de noviembre de 2022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58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A924A6-6C39-8EAB-BA3C-747774AA1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92935"/>
              </p:ext>
            </p:extLst>
          </p:nvPr>
        </p:nvGraphicFramePr>
        <p:xfrm>
          <a:off x="645251" y="1556460"/>
          <a:ext cx="10515599" cy="2639454"/>
        </p:xfrm>
        <a:graphic>
          <a:graphicData uri="http://schemas.openxmlformats.org/drawingml/2006/table">
            <a:tbl>
              <a:tblPr/>
              <a:tblGrid>
                <a:gridCol w="4782424">
                  <a:extLst>
                    <a:ext uri="{9D8B030D-6E8A-4147-A177-3AD203B41FA5}">
                      <a16:colId xmlns:a16="http://schemas.microsoft.com/office/drawing/2014/main" val="2659499093"/>
                    </a:ext>
                  </a:extLst>
                </a:gridCol>
                <a:gridCol w="1174459">
                  <a:extLst>
                    <a:ext uri="{9D8B030D-6E8A-4147-A177-3AD203B41FA5}">
                      <a16:colId xmlns:a16="http://schemas.microsoft.com/office/drawing/2014/main" val="702552520"/>
                    </a:ext>
                  </a:extLst>
                </a:gridCol>
                <a:gridCol w="1258348">
                  <a:extLst>
                    <a:ext uri="{9D8B030D-6E8A-4147-A177-3AD203B41FA5}">
                      <a16:colId xmlns:a16="http://schemas.microsoft.com/office/drawing/2014/main" val="4028770398"/>
                    </a:ext>
                  </a:extLst>
                </a:gridCol>
                <a:gridCol w="1241571">
                  <a:extLst>
                    <a:ext uri="{9D8B030D-6E8A-4147-A177-3AD203B41FA5}">
                      <a16:colId xmlns:a16="http://schemas.microsoft.com/office/drawing/2014/main" val="2240272718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946858333"/>
                    </a:ext>
                  </a:extLst>
                </a:gridCol>
                <a:gridCol w="901116">
                  <a:extLst>
                    <a:ext uri="{9D8B030D-6E8A-4147-A177-3AD203B41FA5}">
                      <a16:colId xmlns:a16="http://schemas.microsoft.com/office/drawing/2014/main" val="2436474662"/>
                    </a:ext>
                  </a:extLst>
                </a:gridCol>
              </a:tblGrid>
              <a:tr h="262266"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PROYECTOS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Codificado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Comprometido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Devengado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Compromiso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Ejecución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453331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1" i="0" u="none" strike="noStrike" dirty="0">
                          <a:effectLst/>
                          <a:latin typeface="Arial" panose="020B0604020202020204" pitchFamily="34" charset="0"/>
                        </a:rPr>
                        <a:t>GASTO CORRIENTE</a:t>
                      </a:r>
                      <a:endParaRPr lang="es-EC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effectLst/>
                          <a:latin typeface="Arial" panose="020B0604020202020204" pitchFamily="34" charset="0"/>
                        </a:rPr>
                        <a:t>1.957.140,39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1.298.369,69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1.298.369,68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79,36%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71703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GASTOS ADMINISTRATIVOS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48.100,00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5.596,80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5.596,80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11,6%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11,64%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087127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REMUNERACION PERSONAL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1.909.040,39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1.292.772,89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1.292.772,88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67,7%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67,72%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79371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1" i="0" u="none" strike="noStrike" dirty="0">
                          <a:effectLst/>
                          <a:latin typeface="Arial" panose="020B0604020202020204" pitchFamily="34" charset="0"/>
                        </a:rPr>
                        <a:t>GASTO DE INVERSION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13.311.250,00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227.400,00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188.949,00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1,42%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93167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0" i="0" u="none" strike="noStrike" dirty="0">
                          <a:effectLst/>
                          <a:latin typeface="Arial" panose="020B0604020202020204" pitchFamily="34" charset="0"/>
                        </a:rPr>
                        <a:t>MEJORAMIENTO DE LA CIRCULACIÓN DEL TRÁFICO EN EL DMQ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697.500,00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91811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PROMOCION DE LOS MODOS DE TRANSPORTE SOSTENIBLE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1.050.000,00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854150"/>
                  </a:ext>
                </a:extLst>
              </a:tr>
              <a:tr h="508832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0" i="0" u="none" strike="noStrike" dirty="0">
                          <a:effectLst/>
                          <a:latin typeface="Arial" panose="020B0604020202020204" pitchFamily="34" charset="0"/>
                        </a:rPr>
                        <a:t>MEJORAMIENTO DEL SERVICIO EN EL SISTEMA INTEGRADO DE TRANSPORTE PÚBLICO 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11.563.750,00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227.400,00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188.949,00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 dirty="0">
                          <a:effectLst/>
                          <a:latin typeface="Arial" panose="020B0604020202020204" pitchFamily="34" charset="0"/>
                        </a:rPr>
                        <a:t>2,0%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0" i="0" u="none" strike="noStrike">
                          <a:effectLst/>
                          <a:latin typeface="Arial" panose="020B0604020202020204" pitchFamily="34" charset="0"/>
                        </a:rPr>
                        <a:t>1,63%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317113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GENERAL (CORRIENTE + INVERSIÓN)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15.268.390,39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1.525.769,69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1.487.318,68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9,74%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020197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39B617B-75B7-111A-1166-E6557E2FC187}"/>
              </a:ext>
            </a:extLst>
          </p:cNvPr>
          <p:cNvSpPr txBox="1"/>
          <p:nvPr/>
        </p:nvSpPr>
        <p:spPr>
          <a:xfrm>
            <a:off x="528427" y="763260"/>
            <a:ext cx="1129166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EJECUCIÓN PRESUPUESTARIA 2022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F2D21D-B3B2-705B-CAAB-F9A264FBDB74}"/>
              </a:ext>
            </a:extLst>
          </p:cNvPr>
          <p:cNvSpPr txBox="1"/>
          <p:nvPr/>
        </p:nvSpPr>
        <p:spPr>
          <a:xfrm>
            <a:off x="528427" y="6236049"/>
            <a:ext cx="58897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Fuente: SIPARI al 22 de noviembre de 2022</a:t>
            </a:r>
            <a:endParaRPr lang="es-EC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8C84527-FB47-4EE9-D2B9-2D66F316C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07212"/>
              </p:ext>
            </p:extLst>
          </p:nvPr>
        </p:nvGraphicFramePr>
        <p:xfrm>
          <a:off x="645250" y="4442998"/>
          <a:ext cx="10515599" cy="796082"/>
        </p:xfrm>
        <a:graphic>
          <a:graphicData uri="http://schemas.openxmlformats.org/drawingml/2006/table">
            <a:tbl>
              <a:tblPr/>
              <a:tblGrid>
                <a:gridCol w="4782424">
                  <a:extLst>
                    <a:ext uri="{9D8B030D-6E8A-4147-A177-3AD203B41FA5}">
                      <a16:colId xmlns:a16="http://schemas.microsoft.com/office/drawing/2014/main" val="1612827588"/>
                    </a:ext>
                  </a:extLst>
                </a:gridCol>
                <a:gridCol w="1174459">
                  <a:extLst>
                    <a:ext uri="{9D8B030D-6E8A-4147-A177-3AD203B41FA5}">
                      <a16:colId xmlns:a16="http://schemas.microsoft.com/office/drawing/2014/main" val="2579216485"/>
                    </a:ext>
                  </a:extLst>
                </a:gridCol>
                <a:gridCol w="1258348">
                  <a:extLst>
                    <a:ext uri="{9D8B030D-6E8A-4147-A177-3AD203B41FA5}">
                      <a16:colId xmlns:a16="http://schemas.microsoft.com/office/drawing/2014/main" val="3469120077"/>
                    </a:ext>
                  </a:extLst>
                </a:gridCol>
                <a:gridCol w="1241571">
                  <a:extLst>
                    <a:ext uri="{9D8B030D-6E8A-4147-A177-3AD203B41FA5}">
                      <a16:colId xmlns:a16="http://schemas.microsoft.com/office/drawing/2014/main" val="25438316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58816260"/>
                    </a:ext>
                  </a:extLst>
                </a:gridCol>
                <a:gridCol w="901116">
                  <a:extLst>
                    <a:ext uri="{9D8B030D-6E8A-4147-A177-3AD203B41FA5}">
                      <a16:colId xmlns:a16="http://schemas.microsoft.com/office/drawing/2014/main" val="2459455816"/>
                    </a:ext>
                  </a:extLst>
                </a:gridCol>
              </a:tblGrid>
              <a:tr h="26226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PROYECTOS - </a:t>
                      </a:r>
                      <a:r>
                        <a:rPr lang="es-MX" sz="900" b="1" i="0" u="none" strike="noStrike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PRIMERA LÍNEA DEL METRO DE QUITO</a:t>
                      </a:r>
                      <a:endParaRPr lang="es-EC" sz="9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Codificado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Comprometido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Devengado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Compromiso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Ejecución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1790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1" i="0" u="none" strike="noStrike" dirty="0">
                          <a:effectLst/>
                          <a:latin typeface="Arial" panose="020B0604020202020204" pitchFamily="34" charset="0"/>
                        </a:rPr>
                        <a:t>GASTO DE INVERSION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>
                          <a:effectLst/>
                          <a:latin typeface="Arial" panose="020B0604020202020204" pitchFamily="34" charset="0"/>
                        </a:rPr>
                        <a:t>197.382.649,67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>
                          <a:effectLst/>
                          <a:latin typeface="Arial" panose="020B0604020202020204" pitchFamily="34" charset="0"/>
                        </a:rPr>
                        <a:t>134.351.220,12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>
                          <a:effectLst/>
                          <a:latin typeface="Arial" panose="020B0604020202020204" pitchFamily="34" charset="0"/>
                        </a:rPr>
                        <a:t>36.408.018,33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18,45%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724884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1" i="0" u="none" strike="noStrike" dirty="0">
                          <a:effectLst/>
                          <a:latin typeface="Arial" panose="020B0604020202020204" pitchFamily="34" charset="0"/>
                        </a:rPr>
                        <a:t>PRIMERA LÍNEA DEL METRO DE QUITO</a:t>
                      </a:r>
                      <a:endParaRPr lang="es-EC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197.382.649,67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0" i="0" u="none" strike="noStrike" dirty="0">
                          <a:effectLst/>
                          <a:latin typeface="Arial" panose="020B0604020202020204" pitchFamily="34" charset="0"/>
                        </a:rPr>
                        <a:t>134.351.220,12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0" i="0" u="none" strike="noStrike" dirty="0">
                          <a:effectLst/>
                          <a:latin typeface="Arial" panose="020B0604020202020204" pitchFamily="34" charset="0"/>
                        </a:rPr>
                        <a:t>36.408.018,33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0" i="0" u="none" strike="noStrike">
                          <a:effectLst/>
                          <a:latin typeface="Arial" panose="020B0604020202020204" pitchFamily="34" charset="0"/>
                        </a:rPr>
                        <a:t>68,1%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0" i="0" u="none" strike="noStrike" dirty="0">
                          <a:effectLst/>
                          <a:latin typeface="Arial" panose="020B0604020202020204" pitchFamily="34" charset="0"/>
                        </a:rPr>
                        <a:t>18,45%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924428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676C84AC-018A-91AC-2CF0-50887BEAD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969"/>
              </p:ext>
            </p:extLst>
          </p:nvPr>
        </p:nvGraphicFramePr>
        <p:xfrm>
          <a:off x="645251" y="5524932"/>
          <a:ext cx="10515599" cy="529174"/>
        </p:xfrm>
        <a:graphic>
          <a:graphicData uri="http://schemas.openxmlformats.org/drawingml/2006/table">
            <a:tbl>
              <a:tblPr/>
              <a:tblGrid>
                <a:gridCol w="4782424">
                  <a:extLst>
                    <a:ext uri="{9D8B030D-6E8A-4147-A177-3AD203B41FA5}">
                      <a16:colId xmlns:a16="http://schemas.microsoft.com/office/drawing/2014/main" val="1718140626"/>
                    </a:ext>
                  </a:extLst>
                </a:gridCol>
                <a:gridCol w="1174459">
                  <a:extLst>
                    <a:ext uri="{9D8B030D-6E8A-4147-A177-3AD203B41FA5}">
                      <a16:colId xmlns:a16="http://schemas.microsoft.com/office/drawing/2014/main" val="3151111962"/>
                    </a:ext>
                  </a:extLst>
                </a:gridCol>
                <a:gridCol w="1258348">
                  <a:extLst>
                    <a:ext uri="{9D8B030D-6E8A-4147-A177-3AD203B41FA5}">
                      <a16:colId xmlns:a16="http://schemas.microsoft.com/office/drawing/2014/main" val="3237915018"/>
                    </a:ext>
                  </a:extLst>
                </a:gridCol>
                <a:gridCol w="1241571">
                  <a:extLst>
                    <a:ext uri="{9D8B030D-6E8A-4147-A177-3AD203B41FA5}">
                      <a16:colId xmlns:a16="http://schemas.microsoft.com/office/drawing/2014/main" val="2794259204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3921852775"/>
                    </a:ext>
                  </a:extLst>
                </a:gridCol>
                <a:gridCol w="901116">
                  <a:extLst>
                    <a:ext uri="{9D8B030D-6E8A-4147-A177-3AD203B41FA5}">
                      <a16:colId xmlns:a16="http://schemas.microsoft.com/office/drawing/2014/main" val="1039250058"/>
                    </a:ext>
                  </a:extLst>
                </a:gridCol>
              </a:tblGrid>
              <a:tr h="262266"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CONSOLIDADO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Codificado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Comprometido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Devengado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Compromiso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Ejecución</a:t>
                      </a: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645544"/>
                  </a:ext>
                </a:extLst>
              </a:tr>
              <a:tr h="266908">
                <a:tc>
                  <a:txBody>
                    <a:bodyPr/>
                    <a:lstStyle/>
                    <a:p>
                      <a:pPr algn="l" fontAlgn="t"/>
                      <a:r>
                        <a:rPr lang="es-EC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PROYECTOS SECRETARIA + PLMQ</a:t>
                      </a:r>
                      <a:endParaRPr lang="es-MX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4" marR="8734" marT="8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212.651.040,06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135.876.989,81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37.895.337,01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C" sz="1000" b="1" i="0" u="none" strike="noStrike" dirty="0">
                          <a:effectLst/>
                          <a:latin typeface="Arial" panose="020B0604020202020204" pitchFamily="34" charset="0"/>
                        </a:rPr>
                        <a:t>17,82%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815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3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E710F7C-E59E-DD47-7938-73F7544465D8}"/>
              </a:ext>
            </a:extLst>
          </p:cNvPr>
          <p:cNvSpPr txBox="1"/>
          <p:nvPr/>
        </p:nvSpPr>
        <p:spPr>
          <a:xfrm>
            <a:off x="528427" y="763260"/>
            <a:ext cx="11291661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ACCIONES EJECUTADAS 2022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285B640-D724-A4B1-EFCD-1C92003337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8311854"/>
              </p:ext>
            </p:extLst>
          </p:nvPr>
        </p:nvGraphicFramePr>
        <p:xfrm>
          <a:off x="528426" y="1621621"/>
          <a:ext cx="8531683" cy="4720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upo 17">
            <a:extLst>
              <a:ext uri="{FF2B5EF4-FFF2-40B4-BE49-F238E27FC236}">
                <a16:creationId xmlns:a16="http://schemas.microsoft.com/office/drawing/2014/main" id="{A805D9F6-BF65-A48B-A59B-ED3AAC3EF7E2}"/>
              </a:ext>
            </a:extLst>
          </p:cNvPr>
          <p:cNvGrpSpPr/>
          <p:nvPr/>
        </p:nvGrpSpPr>
        <p:grpSpPr>
          <a:xfrm>
            <a:off x="9839451" y="2862778"/>
            <a:ext cx="1836114" cy="462602"/>
            <a:chOff x="9706062" y="5368872"/>
            <a:chExt cx="1836114" cy="462602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DCE1874-627C-5A68-C79F-FFA21F9166FA}"/>
                </a:ext>
              </a:extLst>
            </p:cNvPr>
            <p:cNvSpPr/>
            <p:nvPr/>
          </p:nvSpPr>
          <p:spPr>
            <a:xfrm>
              <a:off x="9706062" y="5452844"/>
              <a:ext cx="395762" cy="10905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B106EB9-5F92-338F-B071-4FD8C04589B2}"/>
                </a:ext>
              </a:extLst>
            </p:cNvPr>
            <p:cNvSpPr/>
            <p:nvPr/>
          </p:nvSpPr>
          <p:spPr>
            <a:xfrm>
              <a:off x="9706062" y="5645791"/>
              <a:ext cx="395762" cy="109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9BCDCF97-6CD4-A11A-889E-1DC71882A40E}"/>
                </a:ext>
              </a:extLst>
            </p:cNvPr>
            <p:cNvSpPr txBox="1"/>
            <p:nvPr/>
          </p:nvSpPr>
          <p:spPr>
            <a:xfrm>
              <a:off x="10101824" y="5368872"/>
              <a:ext cx="14206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/>
                <a:t>Comprometido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EF7F068C-7B76-D6E6-EA7A-B24A9674EA7F}"/>
                </a:ext>
              </a:extLst>
            </p:cNvPr>
            <p:cNvSpPr txBox="1"/>
            <p:nvPr/>
          </p:nvSpPr>
          <p:spPr>
            <a:xfrm>
              <a:off x="10121560" y="5554475"/>
              <a:ext cx="14206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/>
                <a:t>Devengado</a:t>
              </a: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4FB528C6-3A6F-EED3-1D5B-5C367A892C23}"/>
              </a:ext>
            </a:extLst>
          </p:cNvPr>
          <p:cNvGrpSpPr/>
          <p:nvPr/>
        </p:nvGrpSpPr>
        <p:grpSpPr>
          <a:xfrm>
            <a:off x="9773159" y="-891966"/>
            <a:ext cx="2014399" cy="3883348"/>
            <a:chOff x="9553744" y="467052"/>
            <a:chExt cx="2241460" cy="498281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31ECBCB-1B73-D091-A905-B34741FDB18B}"/>
                </a:ext>
              </a:extLst>
            </p:cNvPr>
            <p:cNvSpPr/>
            <p:nvPr/>
          </p:nvSpPr>
          <p:spPr>
            <a:xfrm>
              <a:off x="9553744" y="4395831"/>
              <a:ext cx="427839" cy="4616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/>
                <a:t>1,5MM</a:t>
              </a:r>
              <a:endParaRPr lang="es-EC" sz="800" dirty="0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CCB2DAB-713E-206E-5989-E91E1D94FBD1}"/>
                </a:ext>
              </a:extLst>
            </p:cNvPr>
            <p:cNvSpPr/>
            <p:nvPr/>
          </p:nvSpPr>
          <p:spPr>
            <a:xfrm>
              <a:off x="10101824" y="4395830"/>
              <a:ext cx="427839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/>
                <a:t>1,5MM</a:t>
              </a:r>
              <a:endParaRPr lang="es-EC" sz="800" dirty="0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50D9BB74-A5AE-3E75-ECCD-3CA9AB8CDFB9}"/>
                </a:ext>
              </a:extLst>
            </p:cNvPr>
            <p:cNvSpPr/>
            <p:nvPr/>
          </p:nvSpPr>
          <p:spPr>
            <a:xfrm>
              <a:off x="10687655" y="3842159"/>
              <a:ext cx="427839" cy="10153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/>
                <a:t>2,9MM</a:t>
              </a:r>
              <a:endParaRPr lang="es-EC" sz="800" dirty="0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6F802D0-D7CE-EC1D-4471-EBDE2A1B0F1F}"/>
                </a:ext>
              </a:extLst>
            </p:cNvPr>
            <p:cNvSpPr/>
            <p:nvPr/>
          </p:nvSpPr>
          <p:spPr>
            <a:xfrm>
              <a:off x="11235735" y="4204219"/>
              <a:ext cx="427839" cy="6532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/>
                <a:t>2,00</a:t>
              </a:r>
              <a:r>
                <a:rPr lang="es-EC" sz="800" dirty="0"/>
                <a:t>MM</a:t>
              </a:r>
              <a:endParaRPr lang="es-MX" sz="800" dirty="0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BD68D02C-5F69-B06D-94B8-34ABB78CB596}"/>
                </a:ext>
              </a:extLst>
            </p:cNvPr>
            <p:cNvSpPr txBox="1"/>
            <p:nvPr/>
          </p:nvSpPr>
          <p:spPr>
            <a:xfrm>
              <a:off x="9682269" y="4874273"/>
              <a:ext cx="921352" cy="43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Ejecución </a:t>
              </a:r>
            </a:p>
            <a:p>
              <a:r>
                <a:rPr lang="es-MX" sz="800" dirty="0"/>
                <a:t>22-11-2022</a:t>
              </a:r>
              <a:endParaRPr lang="es-EC" sz="800" dirty="0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ABAC1A32-31CA-60C6-2D2F-DA199CE3EC42}"/>
                </a:ext>
              </a:extLst>
            </p:cNvPr>
            <p:cNvSpPr txBox="1"/>
            <p:nvPr/>
          </p:nvSpPr>
          <p:spPr>
            <a:xfrm>
              <a:off x="10873852" y="4857495"/>
              <a:ext cx="921352" cy="592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Ejecución </a:t>
              </a:r>
            </a:p>
            <a:p>
              <a:r>
                <a:rPr lang="es-MX" sz="800" dirty="0"/>
                <a:t>31-12-2022 (estimaciones)</a:t>
              </a:r>
              <a:endParaRPr lang="es-EC" sz="800" dirty="0"/>
            </a:p>
          </p:txBody>
        </p:sp>
        <p:sp>
          <p:nvSpPr>
            <p:cNvPr id="11" name="Arco 10">
              <a:extLst>
                <a:ext uri="{FF2B5EF4-FFF2-40B4-BE49-F238E27FC236}">
                  <a16:creationId xmlns:a16="http://schemas.microsoft.com/office/drawing/2014/main" id="{ED269798-331D-4E1E-912B-7504E45BB3DC}"/>
                </a:ext>
              </a:extLst>
            </p:cNvPr>
            <p:cNvSpPr/>
            <p:nvPr/>
          </p:nvSpPr>
          <p:spPr>
            <a:xfrm rot="8088954">
              <a:off x="8796696" y="2071876"/>
              <a:ext cx="4224986" cy="1015338"/>
            </a:xfrm>
            <a:prstGeom prst="arc">
              <a:avLst>
                <a:gd name="adj1" fmla="val 13775314"/>
                <a:gd name="adj2" fmla="val 21432222"/>
              </a:avLst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>
                <a:ln>
                  <a:solidFill>
                    <a:schemeClr val="tx1"/>
                  </a:solidFill>
                  <a:prstDash val="sysDash"/>
                </a:ln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5F63840-4B74-2EC3-27B4-335225C1AC91}"/>
                </a:ext>
              </a:extLst>
            </p:cNvPr>
            <p:cNvSpPr txBox="1"/>
            <p:nvPr/>
          </p:nvSpPr>
          <p:spPr>
            <a:xfrm>
              <a:off x="9557939" y="4182691"/>
              <a:ext cx="54388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10,0%</a:t>
              </a:r>
              <a:endParaRPr lang="es-EC" sz="800" dirty="0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701C70F2-F88E-195D-3809-2267515B5C66}"/>
                </a:ext>
              </a:extLst>
            </p:cNvPr>
            <p:cNvSpPr txBox="1"/>
            <p:nvPr/>
          </p:nvSpPr>
          <p:spPr>
            <a:xfrm>
              <a:off x="10083651" y="4182691"/>
              <a:ext cx="54388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9,7%</a:t>
              </a:r>
              <a:endParaRPr lang="es-EC" sz="800" dirty="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F8A0F08C-5A09-D306-80E2-92736CA65560}"/>
                </a:ext>
              </a:extLst>
            </p:cNvPr>
            <p:cNvSpPr txBox="1"/>
            <p:nvPr/>
          </p:nvSpPr>
          <p:spPr>
            <a:xfrm>
              <a:off x="10666685" y="3624044"/>
              <a:ext cx="4837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21,8%</a:t>
              </a:r>
              <a:endParaRPr lang="es-EC" sz="800" dirty="0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4C50B282-95C2-E927-F932-74550C7271C2}"/>
                </a:ext>
              </a:extLst>
            </p:cNvPr>
            <p:cNvSpPr txBox="1"/>
            <p:nvPr/>
          </p:nvSpPr>
          <p:spPr>
            <a:xfrm>
              <a:off x="11236139" y="3987520"/>
              <a:ext cx="4837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15,0%</a:t>
              </a:r>
              <a:endParaRPr lang="es-EC" sz="800" dirty="0"/>
            </a:p>
          </p:txBody>
        </p:sp>
      </p:grpSp>
      <p:sp>
        <p:nvSpPr>
          <p:cNvPr id="25" name="CuadroTexto 24">
            <a:extLst>
              <a:ext uri="{FF2B5EF4-FFF2-40B4-BE49-F238E27FC236}">
                <a16:creationId xmlns:a16="http://schemas.microsoft.com/office/drawing/2014/main" id="{CC05AD45-50D5-0529-D68E-73CB7A6C68B6}"/>
              </a:ext>
            </a:extLst>
          </p:cNvPr>
          <p:cNvSpPr txBox="1"/>
          <p:nvPr/>
        </p:nvSpPr>
        <p:spPr>
          <a:xfrm>
            <a:off x="34791" y="6401865"/>
            <a:ext cx="967127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*Sistemas SIR, SAE y SIU: En proceso, Informe viabilidad Secretaría de Informática, MINTEL, Autorización CGE, Autorización de gasto de Alcalde.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41E17643-7A16-4065-72F6-5409D097B5B5}"/>
              </a:ext>
            </a:extLst>
          </p:cNvPr>
          <p:cNvGrpSpPr/>
          <p:nvPr/>
        </p:nvGrpSpPr>
        <p:grpSpPr>
          <a:xfrm>
            <a:off x="9780919" y="5660802"/>
            <a:ext cx="1836114" cy="462602"/>
            <a:chOff x="9706062" y="5368872"/>
            <a:chExt cx="1836114" cy="46260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0B19A9A-4984-4DBD-D423-E61D12C43410}"/>
                </a:ext>
              </a:extLst>
            </p:cNvPr>
            <p:cNvSpPr/>
            <p:nvPr/>
          </p:nvSpPr>
          <p:spPr>
            <a:xfrm>
              <a:off x="9706062" y="5452844"/>
              <a:ext cx="395762" cy="10905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2CED4C03-A9D6-0DE2-EC9E-B0880B1A0016}"/>
                </a:ext>
              </a:extLst>
            </p:cNvPr>
            <p:cNvSpPr/>
            <p:nvPr/>
          </p:nvSpPr>
          <p:spPr>
            <a:xfrm>
              <a:off x="9706062" y="5645791"/>
              <a:ext cx="395762" cy="109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EDD5DFCE-B27B-EC29-CFEA-E0A491FCF718}"/>
                </a:ext>
              </a:extLst>
            </p:cNvPr>
            <p:cNvSpPr txBox="1"/>
            <p:nvPr/>
          </p:nvSpPr>
          <p:spPr>
            <a:xfrm>
              <a:off x="10101824" y="5368872"/>
              <a:ext cx="14206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/>
                <a:t>Comprometido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2DB4076B-0718-FE0D-1899-1510E8A0FD59}"/>
                </a:ext>
              </a:extLst>
            </p:cNvPr>
            <p:cNvSpPr txBox="1"/>
            <p:nvPr/>
          </p:nvSpPr>
          <p:spPr>
            <a:xfrm>
              <a:off x="10121560" y="5554475"/>
              <a:ext cx="14206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/>
                <a:t>Devengado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D60D508B-43BA-0829-745C-314D6CF208AC}"/>
              </a:ext>
            </a:extLst>
          </p:cNvPr>
          <p:cNvGrpSpPr/>
          <p:nvPr/>
        </p:nvGrpSpPr>
        <p:grpSpPr>
          <a:xfrm>
            <a:off x="9652485" y="1268489"/>
            <a:ext cx="2101703" cy="4453804"/>
            <a:chOff x="9484603" y="-264908"/>
            <a:chExt cx="2338607" cy="571477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D169BFB3-5A74-FDA9-A45D-E7037724BEA1}"/>
                </a:ext>
              </a:extLst>
            </p:cNvPr>
            <p:cNvSpPr/>
            <p:nvPr/>
          </p:nvSpPr>
          <p:spPr>
            <a:xfrm>
              <a:off x="9553744" y="3645651"/>
              <a:ext cx="427839" cy="12118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/>
                <a:t>134MM</a:t>
              </a:r>
              <a:endParaRPr lang="es-EC" sz="800" dirty="0"/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750CE00-9426-64B5-E178-1B0BE1EE3C32}"/>
                </a:ext>
              </a:extLst>
            </p:cNvPr>
            <p:cNvSpPr/>
            <p:nvPr/>
          </p:nvSpPr>
          <p:spPr>
            <a:xfrm>
              <a:off x="10101824" y="4423086"/>
              <a:ext cx="427839" cy="4344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/>
                <a:t>36 MM</a:t>
              </a:r>
              <a:endParaRPr lang="es-EC" sz="800" dirty="0"/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D06CB796-130B-E30A-E86D-560DA4A454E2}"/>
                </a:ext>
              </a:extLst>
            </p:cNvPr>
            <p:cNvSpPr/>
            <p:nvPr/>
          </p:nvSpPr>
          <p:spPr>
            <a:xfrm>
              <a:off x="10687655" y="3511588"/>
              <a:ext cx="427839" cy="13459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/>
                <a:t>137MM</a:t>
              </a:r>
              <a:endParaRPr lang="es-EC" sz="800" dirty="0"/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D660853C-C9EB-3EC4-5937-C7CDD64DAFAE}"/>
                </a:ext>
              </a:extLst>
            </p:cNvPr>
            <p:cNvSpPr/>
            <p:nvPr/>
          </p:nvSpPr>
          <p:spPr>
            <a:xfrm>
              <a:off x="11235735" y="3843748"/>
              <a:ext cx="427839" cy="10137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C" sz="800" dirty="0"/>
                <a:t>116MM</a:t>
              </a:r>
              <a:endParaRPr lang="es-MX" sz="800" dirty="0"/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709A1C4-EBDB-7B8F-92AA-6D4F30BDFF9F}"/>
                </a:ext>
              </a:extLst>
            </p:cNvPr>
            <p:cNvSpPr txBox="1"/>
            <p:nvPr/>
          </p:nvSpPr>
          <p:spPr>
            <a:xfrm>
              <a:off x="9710273" y="4874273"/>
              <a:ext cx="921352" cy="43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Ejecución </a:t>
              </a:r>
            </a:p>
            <a:p>
              <a:r>
                <a:rPr lang="es-MX" sz="800" dirty="0"/>
                <a:t>22-11-2022</a:t>
              </a:r>
              <a:endParaRPr lang="es-EC" sz="800" dirty="0"/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A001EE61-4B5A-6A42-12E8-B3F62E48661B}"/>
                </a:ext>
              </a:extLst>
            </p:cNvPr>
            <p:cNvSpPr txBox="1"/>
            <p:nvPr/>
          </p:nvSpPr>
          <p:spPr>
            <a:xfrm>
              <a:off x="10901858" y="4857494"/>
              <a:ext cx="921352" cy="592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Ejecución </a:t>
              </a:r>
            </a:p>
            <a:p>
              <a:r>
                <a:rPr lang="es-MX" sz="800" dirty="0"/>
                <a:t>31-12-2022 (estimaciones)</a:t>
              </a:r>
              <a:endParaRPr lang="es-EC" sz="800" dirty="0"/>
            </a:p>
          </p:txBody>
        </p:sp>
        <p:sp>
          <p:nvSpPr>
            <p:cNvPr id="38" name="Arco 37">
              <a:extLst>
                <a:ext uri="{FF2B5EF4-FFF2-40B4-BE49-F238E27FC236}">
                  <a16:creationId xmlns:a16="http://schemas.microsoft.com/office/drawing/2014/main" id="{753947E8-85A6-F525-6F6E-960AB0CE084F}"/>
                </a:ext>
              </a:extLst>
            </p:cNvPr>
            <p:cNvSpPr/>
            <p:nvPr/>
          </p:nvSpPr>
          <p:spPr>
            <a:xfrm rot="8088954">
              <a:off x="8796698" y="1339915"/>
              <a:ext cx="4224983" cy="1015338"/>
            </a:xfrm>
            <a:prstGeom prst="arc">
              <a:avLst>
                <a:gd name="adj1" fmla="val 13775314"/>
                <a:gd name="adj2" fmla="val 21432222"/>
              </a:avLst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>
                <a:ln>
                  <a:solidFill>
                    <a:schemeClr val="tx1"/>
                  </a:solidFill>
                  <a:prstDash val="sysDash"/>
                </a:ln>
              </a:endParaRP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3DD587F6-B574-E05D-1D8A-E7F07082E3F8}"/>
                </a:ext>
              </a:extLst>
            </p:cNvPr>
            <p:cNvSpPr txBox="1"/>
            <p:nvPr/>
          </p:nvSpPr>
          <p:spPr>
            <a:xfrm>
              <a:off x="9484603" y="3398076"/>
              <a:ext cx="543883" cy="276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68,1%</a:t>
              </a:r>
              <a:endParaRPr lang="es-EC" sz="800" dirty="0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8D2B7752-D143-6FDA-A127-1F6CAE6C9897}"/>
                </a:ext>
              </a:extLst>
            </p:cNvPr>
            <p:cNvSpPr txBox="1"/>
            <p:nvPr/>
          </p:nvSpPr>
          <p:spPr>
            <a:xfrm>
              <a:off x="10081637" y="4161097"/>
              <a:ext cx="543883" cy="276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18,5%</a:t>
              </a:r>
              <a:endParaRPr lang="es-EC" sz="800" dirty="0"/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8BE1E4DB-6E39-2C2E-E1A5-687F09C7129A}"/>
                </a:ext>
              </a:extLst>
            </p:cNvPr>
            <p:cNvSpPr txBox="1"/>
            <p:nvPr/>
          </p:nvSpPr>
          <p:spPr>
            <a:xfrm>
              <a:off x="10631730" y="3255926"/>
              <a:ext cx="483764" cy="276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70,0%</a:t>
              </a:r>
              <a:endParaRPr lang="es-EC" sz="800" dirty="0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7CBFE41A-AFDE-29C3-5AF4-5FF9E34ABC72}"/>
                </a:ext>
              </a:extLst>
            </p:cNvPr>
            <p:cNvSpPr txBox="1"/>
            <p:nvPr/>
          </p:nvSpPr>
          <p:spPr>
            <a:xfrm>
              <a:off x="11179810" y="3586067"/>
              <a:ext cx="483764" cy="276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/>
                <a:t>59,0%</a:t>
              </a:r>
              <a:endParaRPr lang="es-EC" sz="800" dirty="0"/>
            </a:p>
          </p:txBody>
        </p:sp>
      </p:grpSp>
      <p:cxnSp>
        <p:nvCxnSpPr>
          <p:cNvPr id="44" name="Conector: angular 43">
            <a:extLst>
              <a:ext uri="{FF2B5EF4-FFF2-40B4-BE49-F238E27FC236}">
                <a16:creationId xmlns:a16="http://schemas.microsoft.com/office/drawing/2014/main" id="{2F32E4AB-D32E-D85E-365A-64185A82F349}"/>
              </a:ext>
            </a:extLst>
          </p:cNvPr>
          <p:cNvCxnSpPr>
            <a:cxnSpLocks/>
          </p:cNvCxnSpPr>
          <p:nvPr/>
        </p:nvCxnSpPr>
        <p:spPr>
          <a:xfrm flipV="1">
            <a:off x="7055141" y="2529717"/>
            <a:ext cx="1652308" cy="1488610"/>
          </a:xfrm>
          <a:prstGeom prst="bentConnector3">
            <a:avLst>
              <a:gd name="adj1" fmla="val 72339"/>
            </a:avLst>
          </a:prstGeom>
          <a:ln>
            <a:solidFill>
              <a:srgbClr val="8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2D6AE1C-4C1A-0847-1D63-6BB40F1E35EA}"/>
              </a:ext>
            </a:extLst>
          </p:cNvPr>
          <p:cNvSpPr txBox="1"/>
          <p:nvPr/>
        </p:nvSpPr>
        <p:spPr>
          <a:xfrm>
            <a:off x="8771002" y="2349818"/>
            <a:ext cx="777171" cy="338554"/>
          </a:xfrm>
          <a:prstGeom prst="rect">
            <a:avLst/>
          </a:prstGeom>
          <a:noFill/>
          <a:ln>
            <a:solidFill>
              <a:srgbClr val="808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/>
              <a:t>SECRETARIA DE MOVILIAD</a:t>
            </a:r>
            <a:endParaRPr lang="es-EC" sz="800" b="1" dirty="0"/>
          </a:p>
        </p:txBody>
      </p:sp>
      <p:cxnSp>
        <p:nvCxnSpPr>
          <p:cNvPr id="50" name="Conector: angular 49">
            <a:extLst>
              <a:ext uri="{FF2B5EF4-FFF2-40B4-BE49-F238E27FC236}">
                <a16:creationId xmlns:a16="http://schemas.microsoft.com/office/drawing/2014/main" id="{8558A819-D364-4545-76D5-FE7B83254385}"/>
              </a:ext>
            </a:extLst>
          </p:cNvPr>
          <p:cNvCxnSpPr/>
          <p:nvPr/>
        </p:nvCxnSpPr>
        <p:spPr>
          <a:xfrm>
            <a:off x="7055141" y="4532345"/>
            <a:ext cx="1598978" cy="1120150"/>
          </a:xfrm>
          <a:prstGeom prst="bentConnector3">
            <a:avLst>
              <a:gd name="adj1" fmla="val 74658"/>
            </a:avLst>
          </a:prstGeom>
          <a:ln>
            <a:solidFill>
              <a:srgbClr val="8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BFD01CDA-48A2-933F-FF68-1B129CD27C35}"/>
              </a:ext>
            </a:extLst>
          </p:cNvPr>
          <p:cNvSpPr txBox="1"/>
          <p:nvPr/>
        </p:nvSpPr>
        <p:spPr>
          <a:xfrm>
            <a:off x="8779012" y="5494012"/>
            <a:ext cx="777171" cy="338554"/>
          </a:xfrm>
          <a:prstGeom prst="rect">
            <a:avLst/>
          </a:prstGeom>
          <a:noFill/>
          <a:ln>
            <a:solidFill>
              <a:srgbClr val="808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/>
              <a:t>EPM METRO</a:t>
            </a:r>
          </a:p>
          <a:p>
            <a:r>
              <a:rPr lang="es-MX" sz="800" b="1" dirty="0"/>
              <a:t>PLMQ</a:t>
            </a:r>
            <a:endParaRPr lang="es-EC" sz="800" b="1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6BB2463E-4569-956E-2A3C-68918E3227F3}"/>
              </a:ext>
            </a:extLst>
          </p:cNvPr>
          <p:cNvSpPr txBox="1"/>
          <p:nvPr/>
        </p:nvSpPr>
        <p:spPr>
          <a:xfrm>
            <a:off x="8636544" y="2674083"/>
            <a:ext cx="10809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Codificado: 15 MM</a:t>
            </a:r>
            <a:endParaRPr lang="es-EC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D1DFADE7-9FAB-62FA-5AF3-0BB22C016924}"/>
              </a:ext>
            </a:extLst>
          </p:cNvPr>
          <p:cNvSpPr txBox="1"/>
          <p:nvPr/>
        </p:nvSpPr>
        <p:spPr>
          <a:xfrm>
            <a:off x="8582333" y="5815218"/>
            <a:ext cx="11880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Arial" panose="020B0604020202020204" pitchFamily="34" charset="0"/>
                <a:cs typeface="Arial" panose="020B0604020202020204" pitchFamily="34" charset="0"/>
              </a:rPr>
              <a:t>Codificado: 197 MM</a:t>
            </a:r>
            <a:endParaRPr lang="es-EC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3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0;p7">
            <a:extLst>
              <a:ext uri="{FF2B5EF4-FFF2-40B4-BE49-F238E27FC236}">
                <a16:creationId xmlns:a16="http://schemas.microsoft.com/office/drawing/2014/main" id="{AC37995A-234F-F173-CA04-8FFEAF25D1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22130"/>
          <a:stretch/>
        </p:blipFill>
        <p:spPr>
          <a:xfrm>
            <a:off x="2263875" y="2635575"/>
            <a:ext cx="7664249" cy="171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598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1213</Words>
  <Application>Microsoft Office PowerPoint</Application>
  <PresentationFormat>Panorámica</PresentationFormat>
  <Paragraphs>306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Usina</dc:creator>
  <cp:lastModifiedBy>Luis Manuel Guaman Peñaherrera</cp:lastModifiedBy>
  <cp:revision>55</cp:revision>
  <dcterms:created xsi:type="dcterms:W3CDTF">2022-08-12T10:14:15Z</dcterms:created>
  <dcterms:modified xsi:type="dcterms:W3CDTF">2022-11-24T18:14:48Z</dcterms:modified>
</cp:coreProperties>
</file>