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1" r:id="rId2"/>
    <p:sldId id="262" r:id="rId3"/>
    <p:sldId id="271" r:id="rId4"/>
    <p:sldId id="272" r:id="rId5"/>
  </p:sldIdLst>
  <p:sldSz cx="18286413" cy="10287000"/>
  <p:notesSz cx="6858000" cy="9144000"/>
  <p:defaultTextStyle>
    <a:defPPr>
      <a:defRPr lang="ja-JP"/>
    </a:defPPr>
    <a:lvl1pPr marL="0" algn="l" defTabSz="1632753" rtl="0" eaLnBrk="1" latinLnBrk="0" hangingPunct="1">
      <a:defRPr kumimoji="1" sz="3200" kern="1200">
        <a:solidFill>
          <a:schemeClr val="tx1"/>
        </a:solidFill>
        <a:latin typeface="+mn-lt"/>
        <a:ea typeface="+mn-ea"/>
        <a:cs typeface="+mn-cs"/>
      </a:defRPr>
    </a:lvl1pPr>
    <a:lvl2pPr marL="816376" algn="l" defTabSz="1632753" rtl="0" eaLnBrk="1" latinLnBrk="0" hangingPunct="1">
      <a:defRPr kumimoji="1" sz="3200" kern="1200">
        <a:solidFill>
          <a:schemeClr val="tx1"/>
        </a:solidFill>
        <a:latin typeface="+mn-lt"/>
        <a:ea typeface="+mn-ea"/>
        <a:cs typeface="+mn-cs"/>
      </a:defRPr>
    </a:lvl2pPr>
    <a:lvl3pPr marL="1632753" algn="l" defTabSz="1632753" rtl="0" eaLnBrk="1" latinLnBrk="0" hangingPunct="1">
      <a:defRPr kumimoji="1" sz="3200" kern="1200">
        <a:solidFill>
          <a:schemeClr val="tx1"/>
        </a:solidFill>
        <a:latin typeface="+mn-lt"/>
        <a:ea typeface="+mn-ea"/>
        <a:cs typeface="+mn-cs"/>
      </a:defRPr>
    </a:lvl3pPr>
    <a:lvl4pPr marL="2449129" algn="l" defTabSz="1632753" rtl="0" eaLnBrk="1" latinLnBrk="0" hangingPunct="1">
      <a:defRPr kumimoji="1" sz="3200" kern="1200">
        <a:solidFill>
          <a:schemeClr val="tx1"/>
        </a:solidFill>
        <a:latin typeface="+mn-lt"/>
        <a:ea typeface="+mn-ea"/>
        <a:cs typeface="+mn-cs"/>
      </a:defRPr>
    </a:lvl4pPr>
    <a:lvl5pPr marL="3265505" algn="l" defTabSz="1632753" rtl="0" eaLnBrk="1" latinLnBrk="0" hangingPunct="1">
      <a:defRPr kumimoji="1" sz="3200" kern="1200">
        <a:solidFill>
          <a:schemeClr val="tx1"/>
        </a:solidFill>
        <a:latin typeface="+mn-lt"/>
        <a:ea typeface="+mn-ea"/>
        <a:cs typeface="+mn-cs"/>
      </a:defRPr>
    </a:lvl5pPr>
    <a:lvl6pPr marL="4081882" algn="l" defTabSz="1632753" rtl="0" eaLnBrk="1" latinLnBrk="0" hangingPunct="1">
      <a:defRPr kumimoji="1" sz="3200" kern="1200">
        <a:solidFill>
          <a:schemeClr val="tx1"/>
        </a:solidFill>
        <a:latin typeface="+mn-lt"/>
        <a:ea typeface="+mn-ea"/>
        <a:cs typeface="+mn-cs"/>
      </a:defRPr>
    </a:lvl6pPr>
    <a:lvl7pPr marL="4898258" algn="l" defTabSz="1632753" rtl="0" eaLnBrk="1" latinLnBrk="0" hangingPunct="1">
      <a:defRPr kumimoji="1" sz="3200" kern="1200">
        <a:solidFill>
          <a:schemeClr val="tx1"/>
        </a:solidFill>
        <a:latin typeface="+mn-lt"/>
        <a:ea typeface="+mn-ea"/>
        <a:cs typeface="+mn-cs"/>
      </a:defRPr>
    </a:lvl7pPr>
    <a:lvl8pPr marL="5714634" algn="l" defTabSz="1632753" rtl="0" eaLnBrk="1" latinLnBrk="0" hangingPunct="1">
      <a:defRPr kumimoji="1" sz="3200" kern="1200">
        <a:solidFill>
          <a:schemeClr val="tx1"/>
        </a:solidFill>
        <a:latin typeface="+mn-lt"/>
        <a:ea typeface="+mn-ea"/>
        <a:cs typeface="+mn-cs"/>
      </a:defRPr>
    </a:lvl8pPr>
    <a:lvl9pPr marL="6531011" algn="l" defTabSz="1632753" rtl="0" eaLnBrk="1" latinLnBrk="0" hangingPunct="1">
      <a:defRPr kumimoji="1" sz="3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38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D694"/>
    <a:srgbClr val="0060A8"/>
    <a:srgbClr val="FFFF1D"/>
    <a:srgbClr val="FFFF8F"/>
    <a:srgbClr val="F7F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7" autoAdjust="0"/>
    <p:restoredTop sz="94131" autoAdjust="0"/>
  </p:normalViewPr>
  <p:slideViewPr>
    <p:cSldViewPr snapToGrid="0">
      <p:cViewPr varScale="1">
        <p:scale>
          <a:sx n="47" d="100"/>
          <a:sy n="47" d="100"/>
        </p:scale>
        <p:origin x="720" y="36"/>
      </p:cViewPr>
      <p:guideLst>
        <p:guide orient="horz" pos="3238"/>
        <p:guide pos="575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40410B-B5DF-44D5-B438-62561615F79B}" type="datetimeFigureOut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0F6D12-D0E5-42E3-AE9E-4CBB24513023}" type="slidenum">
              <a:rPr kumimoji="1" lang="ja-JP" altLang="en-US" smtClean="0"/>
              <a:t>‹Nº›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2614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632753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816376" algn="l" defTabSz="1632753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632753" algn="l" defTabSz="1632753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2449129" algn="l" defTabSz="1632753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3265505" algn="l" defTabSz="1632753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4081882" algn="l" defTabSz="1632753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4898258" algn="l" defTabSz="1632753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5714634" algn="l" defTabSz="1632753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6531011" algn="l" defTabSz="1632753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F6D12-D0E5-42E3-AE9E-4CBB24513023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1958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="" xmlns:a16="http://schemas.microsoft.com/office/drawing/2014/main" id="{B3FE0617-96A0-4CFF-B816-C7CA81672EE6}"/>
              </a:ext>
            </a:extLst>
          </p:cNvPr>
          <p:cNvSpPr/>
          <p:nvPr userDrawn="1"/>
        </p:nvSpPr>
        <p:spPr>
          <a:xfrm>
            <a:off x="0" y="1731527"/>
            <a:ext cx="18286413" cy="1517515"/>
          </a:xfrm>
          <a:prstGeom prst="rect">
            <a:avLst/>
          </a:prstGeom>
          <a:solidFill>
            <a:srgbClr val="0060A8"/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kumimoji="1" lang="es-EC" dirty="0">
              <a:solidFill>
                <a:schemeClr val="bg1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914320" y="1922783"/>
            <a:ext cx="8015671" cy="120315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459DFB-86F3-43FA-8567-2EA6E426AE90}" type="slidenum">
              <a:rPr lang="ja-JP" altLang="en-US" smtClean="0"/>
              <a:pPr/>
              <a:t>‹Nº›</a:t>
            </a:fld>
            <a:endParaRPr lang="ja-JP" altLang="en-US"/>
          </a:p>
        </p:txBody>
      </p:sp>
      <p:sp>
        <p:nvSpPr>
          <p:cNvPr id="5" name="テキスト プレースホルダー 6"/>
          <p:cNvSpPr>
            <a:spLocks noGrp="1"/>
          </p:cNvSpPr>
          <p:nvPr>
            <p:ph type="body" sz="quarter" idx="14" hasCustomPrompt="1"/>
          </p:nvPr>
        </p:nvSpPr>
        <p:spPr>
          <a:xfrm>
            <a:off x="1078310" y="4279404"/>
            <a:ext cx="16200313" cy="3312368"/>
          </a:xfrm>
        </p:spPr>
        <p:txBody>
          <a:bodyPr anchor="t">
            <a:normAutofit/>
          </a:bodyPr>
          <a:lstStyle>
            <a:lvl1pPr algn="l">
              <a:defRPr sz="2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1" name="フッター プレースホルダー 4">
            <a:extLst>
              <a:ext uri="{FF2B5EF4-FFF2-40B4-BE49-F238E27FC236}">
                <a16:creationId xmlns="" xmlns:a16="http://schemas.microsoft.com/office/drawing/2014/main" id="{1DA67903-2392-4792-B9E6-24060F77A7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300488" y="9581652"/>
            <a:ext cx="5790697" cy="547688"/>
          </a:xfrm>
          <a:prstGeom prst="rect">
            <a:avLst/>
          </a:prstGeom>
        </p:spPr>
        <p:txBody>
          <a:bodyPr vert="horz" lIns="163275" tIns="81638" rIns="163275" bIns="81638" rtlCol="0" anchor="ctr"/>
          <a:lstStyle>
            <a:lvl1pPr algn="r">
              <a:defRPr sz="4000" b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ja-JP" dirty="0"/>
              <a:t>#PorUnQuitoDigno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0367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11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Horisontal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459DFB-86F3-43FA-8567-2EA6E426AE90}" type="slidenum">
              <a:rPr lang="ja-JP" altLang="en-US" smtClean="0"/>
              <a:pPr/>
              <a:t>‹Nº›</a:t>
            </a:fld>
            <a:endParaRPr lang="ja-JP" altLang="en-US"/>
          </a:p>
        </p:txBody>
      </p:sp>
      <p:sp>
        <p:nvSpPr>
          <p:cNvPr id="9" name="図プレースホルダー 9"/>
          <p:cNvSpPr>
            <a:spLocks noGrp="1"/>
          </p:cNvSpPr>
          <p:nvPr>
            <p:ph type="pic" sz="quarter" idx="14" hasCustomPrompt="1"/>
          </p:nvPr>
        </p:nvSpPr>
        <p:spPr>
          <a:xfrm>
            <a:off x="-1" y="3189280"/>
            <a:ext cx="4462687" cy="3898436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/>
              <a:t>Add an image</a:t>
            </a:r>
            <a:endParaRPr kumimoji="1" lang="ja-JP" altLang="en-US" dirty="0"/>
          </a:p>
        </p:txBody>
      </p:sp>
      <p:sp>
        <p:nvSpPr>
          <p:cNvPr id="10" name="図プレースホルダー 9"/>
          <p:cNvSpPr>
            <a:spLocks noGrp="1"/>
          </p:cNvSpPr>
          <p:nvPr>
            <p:ph type="pic" sz="quarter" idx="15" hasCustomPrompt="1"/>
          </p:nvPr>
        </p:nvSpPr>
        <p:spPr>
          <a:xfrm>
            <a:off x="4462687" y="3189280"/>
            <a:ext cx="8568950" cy="3898436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/>
              <a:t>Add an image</a:t>
            </a:r>
            <a:endParaRPr kumimoji="1" lang="ja-JP" altLang="en-US" dirty="0"/>
          </a:p>
        </p:txBody>
      </p:sp>
      <p:sp>
        <p:nvSpPr>
          <p:cNvPr id="11" name="図プレースホルダー 9"/>
          <p:cNvSpPr>
            <a:spLocks noGrp="1"/>
          </p:cNvSpPr>
          <p:nvPr>
            <p:ph type="pic" sz="quarter" idx="16" hasCustomPrompt="1"/>
          </p:nvPr>
        </p:nvSpPr>
        <p:spPr>
          <a:xfrm>
            <a:off x="13031638" y="3189280"/>
            <a:ext cx="5254774" cy="3898436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/>
              <a:t>Add an image</a:t>
            </a:r>
            <a:endParaRPr kumimoji="1" lang="ja-JP" altLang="en-US" dirty="0"/>
          </a:p>
        </p:txBody>
      </p:sp>
      <p:sp>
        <p:nvSpPr>
          <p:cNvPr id="12" name="テキスト プレースホルダー 6"/>
          <p:cNvSpPr>
            <a:spLocks noGrp="1"/>
          </p:cNvSpPr>
          <p:nvPr>
            <p:ph type="body" sz="quarter" idx="17" hasCustomPrompt="1"/>
          </p:nvPr>
        </p:nvSpPr>
        <p:spPr>
          <a:xfrm>
            <a:off x="1078310" y="7663779"/>
            <a:ext cx="16200313" cy="1530553"/>
          </a:xfrm>
        </p:spPr>
        <p:txBody>
          <a:bodyPr anchor="t">
            <a:normAutofit/>
          </a:bodyPr>
          <a:lstStyle>
            <a:lvl1pPr algn="l">
              <a:defRPr sz="2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4" name="正方形/長方形 13"/>
          <p:cNvSpPr/>
          <p:nvPr userDrawn="1"/>
        </p:nvSpPr>
        <p:spPr>
          <a:xfrm>
            <a:off x="-2" y="7087716"/>
            <a:ext cx="4463523" cy="1440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 userDrawn="1"/>
        </p:nvSpPr>
        <p:spPr>
          <a:xfrm>
            <a:off x="4463522" y="7087716"/>
            <a:ext cx="8568007" cy="14401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 userDrawn="1"/>
        </p:nvSpPr>
        <p:spPr>
          <a:xfrm>
            <a:off x="13031637" y="7087716"/>
            <a:ext cx="5254774" cy="1440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ッター プレースホルダー 4">
            <a:extLst>
              <a:ext uri="{FF2B5EF4-FFF2-40B4-BE49-F238E27FC236}">
                <a16:creationId xmlns="" xmlns:a16="http://schemas.microsoft.com/office/drawing/2014/main" id="{8D16E7FA-4400-45AA-B084-A430F2FF4C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300488" y="9581652"/>
            <a:ext cx="5790697" cy="547688"/>
          </a:xfrm>
          <a:prstGeom prst="rect">
            <a:avLst/>
          </a:prstGeom>
        </p:spPr>
        <p:txBody>
          <a:bodyPr vert="horz" lIns="163275" tIns="81638" rIns="163275" bIns="81638" rtlCol="0" anchor="ctr"/>
          <a:lstStyle>
            <a:lvl1pPr algn="r">
              <a:defRPr sz="4000" b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ja-JP" dirty="0"/>
              <a:t>#PorUnQuitoDigno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84445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5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build="allAtOnce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4" grpId="0" animBg="1"/>
      <p:bldP spid="15" grpId="0" animBg="1"/>
      <p:bldP spid="16" grpId="0" animBg="1"/>
      <p:bldP spid="17" grpId="0"/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cons and Ite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円/楕円 52"/>
          <p:cNvSpPr/>
          <p:nvPr userDrawn="1"/>
        </p:nvSpPr>
        <p:spPr>
          <a:xfrm>
            <a:off x="6076328" y="3034060"/>
            <a:ext cx="2367069" cy="2367069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円/楕円 53"/>
          <p:cNvSpPr/>
          <p:nvPr userDrawn="1"/>
        </p:nvSpPr>
        <p:spPr>
          <a:xfrm>
            <a:off x="10005897" y="3034059"/>
            <a:ext cx="2367069" cy="2367069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円/楕円 54"/>
          <p:cNvSpPr/>
          <p:nvPr userDrawn="1"/>
        </p:nvSpPr>
        <p:spPr>
          <a:xfrm>
            <a:off x="13935465" y="3034058"/>
            <a:ext cx="2367069" cy="2367069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円/楕円 55"/>
          <p:cNvSpPr/>
          <p:nvPr userDrawn="1"/>
        </p:nvSpPr>
        <p:spPr>
          <a:xfrm>
            <a:off x="2143915" y="3034057"/>
            <a:ext cx="2367069" cy="2367069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円/楕円 48"/>
          <p:cNvSpPr/>
          <p:nvPr userDrawn="1"/>
        </p:nvSpPr>
        <p:spPr>
          <a:xfrm>
            <a:off x="5923928" y="2932460"/>
            <a:ext cx="2367069" cy="2367069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円/楕円 49"/>
          <p:cNvSpPr/>
          <p:nvPr userDrawn="1"/>
        </p:nvSpPr>
        <p:spPr>
          <a:xfrm>
            <a:off x="9853497" y="2932459"/>
            <a:ext cx="2367069" cy="236706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円/楕円 50"/>
          <p:cNvSpPr/>
          <p:nvPr userDrawn="1"/>
        </p:nvSpPr>
        <p:spPr>
          <a:xfrm>
            <a:off x="13783065" y="2932458"/>
            <a:ext cx="2367069" cy="2367069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円/楕円 51"/>
          <p:cNvSpPr/>
          <p:nvPr userDrawn="1"/>
        </p:nvSpPr>
        <p:spPr>
          <a:xfrm>
            <a:off x="1991515" y="2932457"/>
            <a:ext cx="2367069" cy="2367069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/>
          <p:cNvSpPr/>
          <p:nvPr userDrawn="1"/>
        </p:nvSpPr>
        <p:spPr>
          <a:xfrm>
            <a:off x="5994888" y="2983263"/>
            <a:ext cx="2367069" cy="236706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/楕円 11"/>
          <p:cNvSpPr/>
          <p:nvPr userDrawn="1"/>
        </p:nvSpPr>
        <p:spPr>
          <a:xfrm>
            <a:off x="9924457" y="2983262"/>
            <a:ext cx="2367069" cy="236706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円/楕円 12"/>
          <p:cNvSpPr/>
          <p:nvPr userDrawn="1"/>
        </p:nvSpPr>
        <p:spPr>
          <a:xfrm>
            <a:off x="13854025" y="2983261"/>
            <a:ext cx="2367069" cy="236706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/>
          <p:cNvSpPr/>
          <p:nvPr userDrawn="1"/>
        </p:nvSpPr>
        <p:spPr>
          <a:xfrm>
            <a:off x="2062475" y="2983260"/>
            <a:ext cx="2367069" cy="236706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 userDrawn="1"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E6459DFB-86F3-43FA-8567-2EA6E426AE90}" type="slidenum">
              <a:rPr lang="ja-JP" altLang="en-US" smtClean="0"/>
              <a:pPr/>
              <a:t>‹Nº›</a:t>
            </a:fld>
            <a:endParaRPr lang="ja-JP" altLang="en-US"/>
          </a:p>
        </p:txBody>
      </p:sp>
      <p:sp>
        <p:nvSpPr>
          <p:cNvPr id="11" name="図プレースホルダー 12"/>
          <p:cNvSpPr>
            <a:spLocks noGrp="1"/>
          </p:cNvSpPr>
          <p:nvPr userDrawn="1">
            <p:ph type="pic" sz="quarter" idx="17" hasCustomPrompt="1"/>
          </p:nvPr>
        </p:nvSpPr>
        <p:spPr>
          <a:xfrm>
            <a:off x="6754393" y="3742768"/>
            <a:ext cx="848058" cy="848058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14" name="図プレースホルダー 12"/>
          <p:cNvSpPr>
            <a:spLocks noGrp="1"/>
          </p:cNvSpPr>
          <p:nvPr userDrawn="1">
            <p:ph type="pic" sz="quarter" idx="18" hasCustomPrompt="1"/>
          </p:nvPr>
        </p:nvSpPr>
        <p:spPr>
          <a:xfrm>
            <a:off x="10683962" y="3742767"/>
            <a:ext cx="848058" cy="848058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15" name="図プレースホルダー 12"/>
          <p:cNvSpPr>
            <a:spLocks noGrp="1"/>
          </p:cNvSpPr>
          <p:nvPr userDrawn="1">
            <p:ph type="pic" sz="quarter" idx="19" hasCustomPrompt="1"/>
          </p:nvPr>
        </p:nvSpPr>
        <p:spPr>
          <a:xfrm>
            <a:off x="14613530" y="3742766"/>
            <a:ext cx="848058" cy="848058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20" name="図プレースホルダー 12"/>
          <p:cNvSpPr>
            <a:spLocks noGrp="1"/>
          </p:cNvSpPr>
          <p:nvPr userDrawn="1">
            <p:ph type="pic" sz="quarter" idx="20" hasCustomPrompt="1"/>
          </p:nvPr>
        </p:nvSpPr>
        <p:spPr>
          <a:xfrm>
            <a:off x="2821980" y="3742765"/>
            <a:ext cx="848058" cy="848058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23" name="テキスト プレースホルダー 6"/>
          <p:cNvSpPr>
            <a:spLocks noGrp="1"/>
          </p:cNvSpPr>
          <p:nvPr>
            <p:ph type="body" sz="quarter" idx="21" hasCustomPrompt="1"/>
          </p:nvPr>
        </p:nvSpPr>
        <p:spPr>
          <a:xfrm>
            <a:off x="1404504" y="5501527"/>
            <a:ext cx="3683011" cy="720080"/>
          </a:xfrm>
        </p:spPr>
        <p:txBody>
          <a:bodyPr anchor="t">
            <a:noAutofit/>
          </a:bodyPr>
          <a:lstStyle>
            <a:lvl1pPr algn="ctr">
              <a:defRPr sz="3200" i="0" baseline="0">
                <a:solidFill>
                  <a:schemeClr val="accent1"/>
                </a:solidFill>
                <a:latin typeface="Route 159 SemiBold" pitchFamily="50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6" name="テキスト プレースホルダー 6"/>
          <p:cNvSpPr>
            <a:spLocks noGrp="1"/>
          </p:cNvSpPr>
          <p:nvPr>
            <p:ph type="body" sz="quarter" idx="24" hasCustomPrompt="1"/>
          </p:nvPr>
        </p:nvSpPr>
        <p:spPr>
          <a:xfrm>
            <a:off x="1388170" y="6380880"/>
            <a:ext cx="3715678" cy="2143030"/>
          </a:xfrm>
        </p:spPr>
        <p:txBody>
          <a:bodyPr anchor="t">
            <a:noAutofit/>
          </a:bodyPr>
          <a:lstStyle>
            <a:lvl1pPr algn="ctr">
              <a:defRPr sz="1800" i="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9" name="正方形/長方形 28"/>
          <p:cNvSpPr/>
          <p:nvPr userDrawn="1"/>
        </p:nvSpPr>
        <p:spPr>
          <a:xfrm>
            <a:off x="1625829" y="6293615"/>
            <a:ext cx="3240360" cy="72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プレースホルダー 6"/>
          <p:cNvSpPr>
            <a:spLocks noGrp="1"/>
          </p:cNvSpPr>
          <p:nvPr>
            <p:ph type="body" sz="quarter" idx="25" hasCustomPrompt="1"/>
          </p:nvPr>
        </p:nvSpPr>
        <p:spPr>
          <a:xfrm>
            <a:off x="5307798" y="5499183"/>
            <a:ext cx="3715678" cy="720080"/>
          </a:xfrm>
        </p:spPr>
        <p:txBody>
          <a:bodyPr anchor="t">
            <a:noAutofit/>
          </a:bodyPr>
          <a:lstStyle>
            <a:lvl1pPr algn="ctr">
              <a:defRPr sz="3200" i="0" baseline="0">
                <a:solidFill>
                  <a:schemeClr val="accent3"/>
                </a:solidFill>
                <a:latin typeface="Route 159 SemiBold" pitchFamily="50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3" name="テキスト プレースホルダー 6"/>
          <p:cNvSpPr>
            <a:spLocks noGrp="1"/>
          </p:cNvSpPr>
          <p:nvPr>
            <p:ph type="body" sz="quarter" idx="26" hasCustomPrompt="1"/>
          </p:nvPr>
        </p:nvSpPr>
        <p:spPr>
          <a:xfrm>
            <a:off x="5318687" y="6378536"/>
            <a:ext cx="3715678" cy="2143030"/>
          </a:xfrm>
        </p:spPr>
        <p:txBody>
          <a:bodyPr anchor="t">
            <a:noAutofit/>
          </a:bodyPr>
          <a:lstStyle>
            <a:lvl1pPr algn="ctr">
              <a:defRPr sz="1800" i="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4" name="正方形/長方形 33"/>
          <p:cNvSpPr/>
          <p:nvPr userDrawn="1"/>
        </p:nvSpPr>
        <p:spPr>
          <a:xfrm>
            <a:off x="5556346" y="6291271"/>
            <a:ext cx="3240360" cy="72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テキスト プレースホルダー 6"/>
          <p:cNvSpPr>
            <a:spLocks noGrp="1"/>
          </p:cNvSpPr>
          <p:nvPr>
            <p:ph type="body" sz="quarter" idx="27" hasCustomPrompt="1"/>
          </p:nvPr>
        </p:nvSpPr>
        <p:spPr>
          <a:xfrm>
            <a:off x="9243759" y="5501527"/>
            <a:ext cx="3715678" cy="720080"/>
          </a:xfrm>
        </p:spPr>
        <p:txBody>
          <a:bodyPr anchor="t">
            <a:noAutofit/>
          </a:bodyPr>
          <a:lstStyle>
            <a:lvl1pPr algn="ctr">
              <a:defRPr sz="3200" i="0" baseline="0">
                <a:solidFill>
                  <a:schemeClr val="accent2"/>
                </a:solidFill>
                <a:latin typeface="Route 159 SemiBold" pitchFamily="50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6" name="テキスト プレースホルダー 6"/>
          <p:cNvSpPr>
            <a:spLocks noGrp="1"/>
          </p:cNvSpPr>
          <p:nvPr>
            <p:ph type="body" sz="quarter" idx="28" hasCustomPrompt="1"/>
          </p:nvPr>
        </p:nvSpPr>
        <p:spPr>
          <a:xfrm>
            <a:off x="9249204" y="6380880"/>
            <a:ext cx="3715678" cy="2143030"/>
          </a:xfrm>
        </p:spPr>
        <p:txBody>
          <a:bodyPr anchor="t">
            <a:noAutofit/>
          </a:bodyPr>
          <a:lstStyle>
            <a:lvl1pPr algn="ctr">
              <a:defRPr sz="1800" i="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7" name="正方形/長方形 36"/>
          <p:cNvSpPr/>
          <p:nvPr userDrawn="1"/>
        </p:nvSpPr>
        <p:spPr>
          <a:xfrm>
            <a:off x="9486863" y="6293615"/>
            <a:ext cx="3240360" cy="72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プレースホルダー 6"/>
          <p:cNvSpPr>
            <a:spLocks noGrp="1"/>
          </p:cNvSpPr>
          <p:nvPr>
            <p:ph type="body" sz="quarter" idx="29" hasCustomPrompt="1"/>
          </p:nvPr>
        </p:nvSpPr>
        <p:spPr>
          <a:xfrm>
            <a:off x="13179720" y="5501527"/>
            <a:ext cx="3715678" cy="720080"/>
          </a:xfrm>
        </p:spPr>
        <p:txBody>
          <a:bodyPr anchor="t">
            <a:noAutofit/>
          </a:bodyPr>
          <a:lstStyle>
            <a:lvl1pPr algn="ctr">
              <a:defRPr sz="3200" i="0" baseline="0">
                <a:solidFill>
                  <a:schemeClr val="accent4"/>
                </a:solidFill>
                <a:latin typeface="Route 159 SemiBold" pitchFamily="50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9" name="テキスト プレースホルダー 6"/>
          <p:cNvSpPr>
            <a:spLocks noGrp="1"/>
          </p:cNvSpPr>
          <p:nvPr>
            <p:ph type="body" sz="quarter" idx="30" hasCustomPrompt="1"/>
          </p:nvPr>
        </p:nvSpPr>
        <p:spPr>
          <a:xfrm>
            <a:off x="13179720" y="6380880"/>
            <a:ext cx="3715678" cy="2143030"/>
          </a:xfrm>
        </p:spPr>
        <p:txBody>
          <a:bodyPr anchor="t">
            <a:noAutofit/>
          </a:bodyPr>
          <a:lstStyle>
            <a:lvl1pPr algn="ctr">
              <a:defRPr sz="1800" i="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0" name="正方形/長方形 39"/>
          <p:cNvSpPr/>
          <p:nvPr userDrawn="1"/>
        </p:nvSpPr>
        <p:spPr>
          <a:xfrm>
            <a:off x="13417379" y="6293615"/>
            <a:ext cx="3240360" cy="72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ッター プレースホルダー 4">
            <a:extLst>
              <a:ext uri="{FF2B5EF4-FFF2-40B4-BE49-F238E27FC236}">
                <a16:creationId xmlns="" xmlns:a16="http://schemas.microsoft.com/office/drawing/2014/main" id="{35436851-78A9-4627-B7A8-FB7E0E45EF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300488" y="9581652"/>
            <a:ext cx="5790697" cy="547688"/>
          </a:xfrm>
          <a:prstGeom prst="rect">
            <a:avLst/>
          </a:prstGeom>
        </p:spPr>
        <p:txBody>
          <a:bodyPr vert="horz" lIns="163275" tIns="81638" rIns="163275" bIns="81638" rtlCol="0" anchor="ctr"/>
          <a:lstStyle>
            <a:lvl1pPr algn="r">
              <a:defRPr sz="4000" b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ja-JP" dirty="0"/>
              <a:t>#PorUnQuitoDigno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03883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1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decel="100000" fill="hold" grpId="1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decel="10000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decel="10000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950"/>
                            </p:stCondLst>
                            <p:childTnLst>
                              <p:par>
                                <p:cTn id="34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5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7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" presetClass="entr" presetSubtype="1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7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7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1" decel="100000" fill="hold" grpId="1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1" decel="10000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1" decel="10000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400"/>
                            </p:stCondLst>
                            <p:childTnLst>
                              <p:par>
                                <p:cTn id="76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9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7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7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" presetClass="entr" presetSubtype="1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7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7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1" decel="100000" fill="hold" grpId="1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1" decel="10000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1" decel="10000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3850"/>
                            </p:stCondLst>
                            <p:childTnLst>
                              <p:par>
                                <p:cTn id="118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4350"/>
                            </p:stCondLst>
                            <p:childTnLst>
                              <p:par>
                                <p:cTn id="1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7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7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" presetClass="entr" presetSubtype="1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7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7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1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7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7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" presetClass="entr" presetSubtype="1" decel="10000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1" decel="10000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5300"/>
                            </p:stCondLst>
                            <p:childTnLst>
                              <p:par>
                                <p:cTn id="160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4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10" grpId="0" animBg="1"/>
      <p:bldP spid="10" grpId="1" animBg="1"/>
      <p:bldP spid="12" grpId="0" animBg="1"/>
      <p:bldP spid="12" grpId="1" animBg="1"/>
      <p:bldP spid="13" grpId="0" animBg="1"/>
      <p:bldP spid="13" grpId="1" animBg="1"/>
      <p:bldP spid="19" grpId="0" animBg="1"/>
      <p:bldP spid="19" grpId="1" animBg="1"/>
      <p:bldP spid="11" grpId="0"/>
      <p:bldP spid="11" grpId="1"/>
      <p:bldP spid="14" grpId="0"/>
      <p:bldP spid="14" grpId="1"/>
      <p:bldP spid="15" grpId="0"/>
      <p:bldP spid="15" grpId="1"/>
      <p:bldP spid="20" grpId="0"/>
      <p:bldP spid="20" grpId="1"/>
      <p:bldP spid="23" grpId="0" build="p">
        <p:tmplLst>
          <p:tmpl lvl="1"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6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9" grpId="0" animBg="1"/>
      <p:bldP spid="32" grpId="0" build="p">
        <p:tmplLst>
          <p:tmpl lvl="1"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4" grpId="0" animBg="1"/>
      <p:bldP spid="35" grpId="0" build="p">
        <p:tmplLst>
          <p:tmpl lvl="1"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6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7" grpId="0" animBg="1"/>
      <p:bldP spid="38" grpId="0" build="p">
        <p:tmplLst>
          <p:tmpl lvl="1"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9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0" grpId="0" animBg="1"/>
      <p:bldP spid="41" grpId="0"/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円/楕円 52"/>
          <p:cNvSpPr/>
          <p:nvPr userDrawn="1"/>
        </p:nvSpPr>
        <p:spPr>
          <a:xfrm>
            <a:off x="7746028" y="2928135"/>
            <a:ext cx="2950599" cy="2950599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円/楕円 53"/>
          <p:cNvSpPr/>
          <p:nvPr userDrawn="1"/>
        </p:nvSpPr>
        <p:spPr>
          <a:xfrm>
            <a:off x="12906466" y="2928134"/>
            <a:ext cx="2950599" cy="2950599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円/楕円 55"/>
          <p:cNvSpPr/>
          <p:nvPr userDrawn="1"/>
        </p:nvSpPr>
        <p:spPr>
          <a:xfrm>
            <a:off x="2585589" y="2928132"/>
            <a:ext cx="2950599" cy="2950599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円/楕円 48"/>
          <p:cNvSpPr/>
          <p:nvPr userDrawn="1"/>
        </p:nvSpPr>
        <p:spPr>
          <a:xfrm>
            <a:off x="7593628" y="2826535"/>
            <a:ext cx="2950599" cy="2950599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円/楕円 49"/>
          <p:cNvSpPr/>
          <p:nvPr userDrawn="1"/>
        </p:nvSpPr>
        <p:spPr>
          <a:xfrm>
            <a:off x="12754066" y="2826534"/>
            <a:ext cx="2950599" cy="295059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円/楕円 51"/>
          <p:cNvSpPr/>
          <p:nvPr userDrawn="1"/>
        </p:nvSpPr>
        <p:spPr>
          <a:xfrm>
            <a:off x="2433189" y="2826532"/>
            <a:ext cx="2950599" cy="2950599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/>
          <p:cNvSpPr/>
          <p:nvPr userDrawn="1"/>
        </p:nvSpPr>
        <p:spPr>
          <a:xfrm>
            <a:off x="7664588" y="2877338"/>
            <a:ext cx="2950599" cy="295059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/楕円 11"/>
          <p:cNvSpPr/>
          <p:nvPr userDrawn="1"/>
        </p:nvSpPr>
        <p:spPr>
          <a:xfrm>
            <a:off x="12825026" y="2877337"/>
            <a:ext cx="2950599" cy="295059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/>
          <p:cNvSpPr/>
          <p:nvPr userDrawn="1"/>
        </p:nvSpPr>
        <p:spPr>
          <a:xfrm>
            <a:off x="2504149" y="2877335"/>
            <a:ext cx="2950599" cy="295059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 userDrawn="1"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E6459DFB-86F3-43FA-8567-2EA6E426AE90}" type="slidenum">
              <a:rPr lang="ja-JP" altLang="en-US" smtClean="0"/>
              <a:pPr/>
              <a:t>‹Nº›</a:t>
            </a:fld>
            <a:endParaRPr lang="ja-JP" altLang="en-US"/>
          </a:p>
        </p:txBody>
      </p:sp>
      <p:sp>
        <p:nvSpPr>
          <p:cNvPr id="23" name="テキスト プレースホルダー 6"/>
          <p:cNvSpPr>
            <a:spLocks noGrp="1"/>
          </p:cNvSpPr>
          <p:nvPr>
            <p:ph type="body" sz="quarter" idx="21" hasCustomPrompt="1"/>
          </p:nvPr>
        </p:nvSpPr>
        <p:spPr>
          <a:xfrm>
            <a:off x="1644014" y="5856370"/>
            <a:ext cx="4635777" cy="720080"/>
          </a:xfrm>
        </p:spPr>
        <p:txBody>
          <a:bodyPr anchor="t">
            <a:noAutofit/>
          </a:bodyPr>
          <a:lstStyle>
            <a:lvl1pPr algn="ctr">
              <a:defRPr sz="3200" i="0" baseline="0">
                <a:solidFill>
                  <a:schemeClr val="accent1"/>
                </a:solidFill>
                <a:latin typeface="Route 159 SemiBold" pitchFamily="50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6" name="テキスト プレースホルダー 6"/>
          <p:cNvSpPr>
            <a:spLocks noGrp="1"/>
          </p:cNvSpPr>
          <p:nvPr>
            <p:ph type="body" sz="quarter" idx="24" hasCustomPrompt="1"/>
          </p:nvPr>
        </p:nvSpPr>
        <p:spPr>
          <a:xfrm>
            <a:off x="1611086" y="6735723"/>
            <a:ext cx="4702628" cy="2143030"/>
          </a:xfrm>
        </p:spPr>
        <p:txBody>
          <a:bodyPr anchor="t">
            <a:noAutofit/>
          </a:bodyPr>
          <a:lstStyle>
            <a:lvl1pPr algn="ctr">
              <a:defRPr sz="1800" i="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9" name="正方形/長方形 28"/>
          <p:cNvSpPr/>
          <p:nvPr userDrawn="1"/>
        </p:nvSpPr>
        <p:spPr>
          <a:xfrm>
            <a:off x="2366057" y="6648458"/>
            <a:ext cx="3240360" cy="72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プレースホルダー 6"/>
          <p:cNvSpPr>
            <a:spLocks noGrp="1"/>
          </p:cNvSpPr>
          <p:nvPr>
            <p:ph type="body" sz="quarter" idx="25" hasCustomPrompt="1"/>
          </p:nvPr>
        </p:nvSpPr>
        <p:spPr>
          <a:xfrm>
            <a:off x="6801600" y="5854026"/>
            <a:ext cx="4676895" cy="720080"/>
          </a:xfrm>
        </p:spPr>
        <p:txBody>
          <a:bodyPr anchor="t">
            <a:noAutofit/>
          </a:bodyPr>
          <a:lstStyle>
            <a:lvl1pPr algn="ctr">
              <a:defRPr sz="3200" i="0" baseline="0">
                <a:solidFill>
                  <a:schemeClr val="accent3"/>
                </a:solidFill>
                <a:latin typeface="Route 159 SemiBold" pitchFamily="50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3" name="テキスト プレースホルダー 6"/>
          <p:cNvSpPr>
            <a:spLocks noGrp="1"/>
          </p:cNvSpPr>
          <p:nvPr>
            <p:ph type="body" sz="quarter" idx="26" hasCustomPrompt="1"/>
          </p:nvPr>
        </p:nvSpPr>
        <p:spPr>
          <a:xfrm>
            <a:off x="6804346" y="6733379"/>
            <a:ext cx="4702628" cy="2143030"/>
          </a:xfrm>
        </p:spPr>
        <p:txBody>
          <a:bodyPr anchor="t">
            <a:noAutofit/>
          </a:bodyPr>
          <a:lstStyle>
            <a:lvl1pPr algn="ctr">
              <a:defRPr sz="1800" i="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4" name="正方形/長方形 33"/>
          <p:cNvSpPr/>
          <p:nvPr userDrawn="1"/>
        </p:nvSpPr>
        <p:spPr>
          <a:xfrm>
            <a:off x="7559317" y="6646114"/>
            <a:ext cx="3240360" cy="72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テキスト プレースホルダー 6"/>
          <p:cNvSpPr>
            <a:spLocks noGrp="1"/>
          </p:cNvSpPr>
          <p:nvPr>
            <p:ph type="body" sz="quarter" idx="27" hasCustomPrompt="1"/>
          </p:nvPr>
        </p:nvSpPr>
        <p:spPr>
          <a:xfrm>
            <a:off x="11961877" y="5856370"/>
            <a:ext cx="4676895" cy="720080"/>
          </a:xfrm>
        </p:spPr>
        <p:txBody>
          <a:bodyPr anchor="t">
            <a:noAutofit/>
          </a:bodyPr>
          <a:lstStyle>
            <a:lvl1pPr algn="ctr">
              <a:defRPr sz="3200" i="0" baseline="0">
                <a:solidFill>
                  <a:schemeClr val="accent2"/>
                </a:solidFill>
                <a:latin typeface="Route 159 SemiBold" pitchFamily="50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6" name="テキスト プレースホルダー 6"/>
          <p:cNvSpPr>
            <a:spLocks noGrp="1"/>
          </p:cNvSpPr>
          <p:nvPr>
            <p:ph type="body" sz="quarter" idx="28" hasCustomPrompt="1"/>
          </p:nvPr>
        </p:nvSpPr>
        <p:spPr>
          <a:xfrm>
            <a:off x="11959179" y="6735723"/>
            <a:ext cx="4702628" cy="2143030"/>
          </a:xfrm>
        </p:spPr>
        <p:txBody>
          <a:bodyPr anchor="t">
            <a:noAutofit/>
          </a:bodyPr>
          <a:lstStyle>
            <a:lvl1pPr algn="ctr">
              <a:defRPr sz="1800" i="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7" name="正方形/長方形 36"/>
          <p:cNvSpPr/>
          <p:nvPr userDrawn="1"/>
        </p:nvSpPr>
        <p:spPr>
          <a:xfrm>
            <a:off x="12714150" y="6648458"/>
            <a:ext cx="3240360" cy="72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テキスト プレースホルダー 6"/>
          <p:cNvSpPr>
            <a:spLocks noGrp="1"/>
          </p:cNvSpPr>
          <p:nvPr>
            <p:ph type="body" sz="quarter" idx="29" hasCustomPrompt="1"/>
          </p:nvPr>
        </p:nvSpPr>
        <p:spPr>
          <a:xfrm>
            <a:off x="2571075" y="3941791"/>
            <a:ext cx="2798199" cy="720080"/>
          </a:xfrm>
        </p:spPr>
        <p:txBody>
          <a:bodyPr anchor="t">
            <a:noAutofit/>
          </a:bodyPr>
          <a:lstStyle>
            <a:lvl1pPr algn="ctr">
              <a:defRPr sz="3200" i="0" baseline="0">
                <a:solidFill>
                  <a:schemeClr val="bg1"/>
                </a:solidFill>
                <a:latin typeface="Route 159 SemiBold" pitchFamily="50" charset="0"/>
              </a:defRPr>
            </a:lvl1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42" name="テキスト プレースホルダー 6"/>
          <p:cNvSpPr>
            <a:spLocks noGrp="1"/>
          </p:cNvSpPr>
          <p:nvPr>
            <p:ph type="body" sz="quarter" idx="30" hasCustomPrompt="1"/>
          </p:nvPr>
        </p:nvSpPr>
        <p:spPr>
          <a:xfrm>
            <a:off x="7736150" y="3941791"/>
            <a:ext cx="2798199" cy="720080"/>
          </a:xfrm>
        </p:spPr>
        <p:txBody>
          <a:bodyPr anchor="t">
            <a:noAutofit/>
          </a:bodyPr>
          <a:lstStyle>
            <a:lvl1pPr algn="ctr">
              <a:defRPr sz="3200" i="0" baseline="0">
                <a:solidFill>
                  <a:schemeClr val="bg1"/>
                </a:solidFill>
                <a:latin typeface="Route 159 SemiBold" pitchFamily="50" charset="0"/>
              </a:defRPr>
            </a:lvl1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43" name="テキスト プレースホルダー 6"/>
          <p:cNvSpPr>
            <a:spLocks noGrp="1"/>
          </p:cNvSpPr>
          <p:nvPr>
            <p:ph type="body" sz="quarter" idx="31" hasCustomPrompt="1"/>
          </p:nvPr>
        </p:nvSpPr>
        <p:spPr>
          <a:xfrm>
            <a:off x="12901225" y="3941791"/>
            <a:ext cx="2798199" cy="720080"/>
          </a:xfrm>
        </p:spPr>
        <p:txBody>
          <a:bodyPr anchor="t">
            <a:noAutofit/>
          </a:bodyPr>
          <a:lstStyle>
            <a:lvl1pPr algn="ctr">
              <a:defRPr sz="3200" i="0" baseline="0">
                <a:solidFill>
                  <a:schemeClr val="bg1"/>
                </a:solidFill>
                <a:latin typeface="Route 159 SemiBold" pitchFamily="50" charset="0"/>
              </a:defRPr>
            </a:lvl1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28" name="フッター プレースホルダー 4">
            <a:extLst>
              <a:ext uri="{FF2B5EF4-FFF2-40B4-BE49-F238E27FC236}">
                <a16:creationId xmlns="" xmlns:a16="http://schemas.microsoft.com/office/drawing/2014/main" id="{BE892E11-E599-451D-B353-5DC3D07BBB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300488" y="9581652"/>
            <a:ext cx="5790697" cy="547688"/>
          </a:xfrm>
          <a:prstGeom prst="rect">
            <a:avLst/>
          </a:prstGeom>
        </p:spPr>
        <p:txBody>
          <a:bodyPr vert="horz" lIns="163275" tIns="81638" rIns="163275" bIns="81638" rtlCol="0" anchor="ctr"/>
          <a:lstStyle>
            <a:lvl1pPr algn="r">
              <a:defRPr sz="4000" b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ja-JP" dirty="0"/>
              <a:t>#PorUnQuitoDigno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70873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1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1" decel="100000" fill="hold" grpId="1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1" decel="10000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1" decel="10000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75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75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950"/>
                            </p:stCondLst>
                            <p:childTnLst>
                              <p:par>
                                <p:cTn id="34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5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7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" presetClass="entr" presetSubtype="1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7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7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1" decel="100000" fill="hold" grpId="1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1" decel="10000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1" decel="10000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75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75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75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400"/>
                            </p:stCondLst>
                            <p:childTnLst>
                              <p:par>
                                <p:cTn id="76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9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7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7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" presetClass="entr" presetSubtype="1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7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7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1" decel="100000" fill="hold" grpId="1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1" decel="10000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75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" presetClass="entr" presetSubtype="1" decel="10000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75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75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3850"/>
                            </p:stCondLst>
                            <p:childTnLst>
                              <p:par>
                                <p:cTn id="118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3" grpId="1" animBg="1"/>
      <p:bldP spid="54" grpId="0" animBg="1"/>
      <p:bldP spid="54" grpId="1" animBg="1"/>
      <p:bldP spid="56" grpId="0" animBg="1"/>
      <p:bldP spid="56" grpId="1" animBg="1"/>
      <p:bldP spid="49" grpId="0" animBg="1"/>
      <p:bldP spid="49" grpId="1" animBg="1"/>
      <p:bldP spid="50" grpId="0" animBg="1"/>
      <p:bldP spid="50" grpId="1" animBg="1"/>
      <p:bldP spid="52" grpId="0" animBg="1"/>
      <p:bldP spid="52" grpId="1" animBg="1"/>
      <p:bldP spid="10" grpId="0" animBg="1"/>
      <p:bldP spid="10" grpId="1" animBg="1"/>
      <p:bldP spid="12" grpId="0" animBg="1"/>
      <p:bldP spid="12" grpId="1" animBg="1"/>
      <p:bldP spid="19" grpId="0" animBg="1"/>
      <p:bldP spid="19" grpId="1" animBg="1"/>
      <p:bldP spid="23" grpId="0" build="p">
        <p:tmplLst>
          <p:tmpl lvl="1"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6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9" grpId="0" animBg="1"/>
      <p:bldP spid="32" grpId="0" build="p">
        <p:tmplLst>
          <p:tmpl lvl="1"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4" grpId="0" animBg="1"/>
      <p:bldP spid="35" grpId="0" build="p">
        <p:tmplLst>
          <p:tmpl lvl="1"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6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7" grpId="0" animBg="1"/>
      <p:bldP spid="4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4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1" grpId="1" build="p">
        <p:tmplLst>
          <p:tmpl lvl="1">
            <p:tnLst>
              <p:par>
                <p:cTn presetID="2" presetClass="entr" presetSubtype="1" decel="10000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4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4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4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2" grpId="1" build="p">
        <p:tmplLst>
          <p:tmpl lvl="1">
            <p:tnLst>
              <p:par>
                <p:cTn presetID="2" presetClass="entr" presetSubtype="1" decel="10000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4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4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4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3" grpId="1" build="p">
        <p:tmplLst>
          <p:tmpl lvl="1">
            <p:tnLst>
              <p:par>
                <p:cTn presetID="2" presetClass="entr" presetSubtype="1" decel="10000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4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4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8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Iconic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円/楕円 18"/>
          <p:cNvSpPr/>
          <p:nvPr userDrawn="1"/>
        </p:nvSpPr>
        <p:spPr>
          <a:xfrm>
            <a:off x="574254" y="2868304"/>
            <a:ext cx="1183534" cy="118353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 userDrawn="1"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E6459DFB-86F3-43FA-8567-2EA6E426AE90}" type="slidenum">
              <a:rPr lang="ja-JP" altLang="en-US" smtClean="0"/>
              <a:pPr/>
              <a:t>‹Nº›</a:t>
            </a:fld>
            <a:endParaRPr lang="ja-JP" altLang="en-US"/>
          </a:p>
        </p:txBody>
      </p:sp>
      <p:sp>
        <p:nvSpPr>
          <p:cNvPr id="20" name="図プレースホルダー 12"/>
          <p:cNvSpPr>
            <a:spLocks noGrp="1"/>
          </p:cNvSpPr>
          <p:nvPr userDrawn="1">
            <p:ph type="pic" sz="quarter" idx="20" hasCustomPrompt="1"/>
          </p:nvPr>
        </p:nvSpPr>
        <p:spPr>
          <a:xfrm>
            <a:off x="889851" y="3183901"/>
            <a:ext cx="552341" cy="552341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27" name="テキスト プレースホルダー 6"/>
          <p:cNvSpPr>
            <a:spLocks noGrp="1"/>
          </p:cNvSpPr>
          <p:nvPr>
            <p:ph type="body" sz="quarter" idx="21" hasCustomPrompt="1"/>
          </p:nvPr>
        </p:nvSpPr>
        <p:spPr>
          <a:xfrm>
            <a:off x="1807154" y="3113462"/>
            <a:ext cx="4270738" cy="720080"/>
          </a:xfrm>
        </p:spPr>
        <p:txBody>
          <a:bodyPr anchor="t">
            <a:noAutofit/>
          </a:bodyPr>
          <a:lstStyle>
            <a:lvl1pPr algn="l">
              <a:defRPr sz="3200" i="0" baseline="0">
                <a:solidFill>
                  <a:schemeClr val="accent1"/>
                </a:solidFill>
                <a:latin typeface="Route 159 SemiBold" pitchFamily="50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8" name="テキスト プレースホルダー 6"/>
          <p:cNvSpPr>
            <a:spLocks noGrp="1"/>
          </p:cNvSpPr>
          <p:nvPr>
            <p:ph type="body" sz="quarter" idx="24" hasCustomPrompt="1"/>
          </p:nvPr>
        </p:nvSpPr>
        <p:spPr>
          <a:xfrm>
            <a:off x="1833637" y="3992816"/>
            <a:ext cx="4308618" cy="1556672"/>
          </a:xfrm>
        </p:spPr>
        <p:txBody>
          <a:bodyPr anchor="t">
            <a:noAutofit/>
          </a:bodyPr>
          <a:lstStyle>
            <a:lvl1pPr algn="l">
              <a:defRPr sz="1800" i="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0" name="正方形/長方形 29"/>
          <p:cNvSpPr/>
          <p:nvPr userDrawn="1"/>
        </p:nvSpPr>
        <p:spPr>
          <a:xfrm>
            <a:off x="1977653" y="3905550"/>
            <a:ext cx="3240360" cy="72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円/楕円 30"/>
          <p:cNvSpPr/>
          <p:nvPr userDrawn="1"/>
        </p:nvSpPr>
        <p:spPr>
          <a:xfrm>
            <a:off x="6319867" y="2868304"/>
            <a:ext cx="1183534" cy="118353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図プレースホルダー 12"/>
          <p:cNvSpPr>
            <a:spLocks noGrp="1"/>
          </p:cNvSpPr>
          <p:nvPr>
            <p:ph type="pic" sz="quarter" idx="25" hasCustomPrompt="1"/>
          </p:nvPr>
        </p:nvSpPr>
        <p:spPr>
          <a:xfrm>
            <a:off x="6635464" y="3183901"/>
            <a:ext cx="552341" cy="552341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42" name="テキスト プレースホルダー 6"/>
          <p:cNvSpPr>
            <a:spLocks noGrp="1"/>
          </p:cNvSpPr>
          <p:nvPr>
            <p:ph type="body" sz="quarter" idx="26" hasCustomPrompt="1"/>
          </p:nvPr>
        </p:nvSpPr>
        <p:spPr>
          <a:xfrm>
            <a:off x="7552767" y="3113462"/>
            <a:ext cx="4270738" cy="720080"/>
          </a:xfrm>
        </p:spPr>
        <p:txBody>
          <a:bodyPr anchor="t">
            <a:noAutofit/>
          </a:bodyPr>
          <a:lstStyle>
            <a:lvl1pPr algn="l">
              <a:defRPr sz="3200" i="0" baseline="0">
                <a:solidFill>
                  <a:schemeClr val="accent3"/>
                </a:solidFill>
                <a:latin typeface="Route 159 SemiBold" pitchFamily="50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3" name="テキスト プレースホルダー 6"/>
          <p:cNvSpPr>
            <a:spLocks noGrp="1"/>
          </p:cNvSpPr>
          <p:nvPr>
            <p:ph type="body" sz="quarter" idx="27" hasCustomPrompt="1"/>
          </p:nvPr>
        </p:nvSpPr>
        <p:spPr>
          <a:xfrm>
            <a:off x="7579250" y="3992816"/>
            <a:ext cx="4308618" cy="1556672"/>
          </a:xfrm>
        </p:spPr>
        <p:txBody>
          <a:bodyPr anchor="t">
            <a:noAutofit/>
          </a:bodyPr>
          <a:lstStyle>
            <a:lvl1pPr algn="l">
              <a:defRPr sz="1800" i="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4" name="正方形/長方形 43"/>
          <p:cNvSpPr/>
          <p:nvPr userDrawn="1"/>
        </p:nvSpPr>
        <p:spPr>
          <a:xfrm>
            <a:off x="7723266" y="3905550"/>
            <a:ext cx="3240360" cy="72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円/楕円 44"/>
          <p:cNvSpPr/>
          <p:nvPr userDrawn="1"/>
        </p:nvSpPr>
        <p:spPr>
          <a:xfrm>
            <a:off x="12060287" y="2868304"/>
            <a:ext cx="1183534" cy="118353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図プレースホルダー 12"/>
          <p:cNvSpPr>
            <a:spLocks noGrp="1"/>
          </p:cNvSpPr>
          <p:nvPr>
            <p:ph type="pic" sz="quarter" idx="28" hasCustomPrompt="1"/>
          </p:nvPr>
        </p:nvSpPr>
        <p:spPr>
          <a:xfrm>
            <a:off x="12375884" y="3183901"/>
            <a:ext cx="552341" cy="552341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47" name="テキスト プレースホルダー 6"/>
          <p:cNvSpPr>
            <a:spLocks noGrp="1"/>
          </p:cNvSpPr>
          <p:nvPr>
            <p:ph type="body" sz="quarter" idx="29" hasCustomPrompt="1"/>
          </p:nvPr>
        </p:nvSpPr>
        <p:spPr>
          <a:xfrm>
            <a:off x="13293187" y="3113462"/>
            <a:ext cx="4270738" cy="720080"/>
          </a:xfrm>
        </p:spPr>
        <p:txBody>
          <a:bodyPr anchor="t">
            <a:noAutofit/>
          </a:bodyPr>
          <a:lstStyle>
            <a:lvl1pPr algn="l">
              <a:defRPr sz="3200" i="0" baseline="0">
                <a:solidFill>
                  <a:schemeClr val="accent2"/>
                </a:solidFill>
                <a:latin typeface="Route 159 SemiBold" pitchFamily="50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8" name="テキスト プレースホルダー 6"/>
          <p:cNvSpPr>
            <a:spLocks noGrp="1"/>
          </p:cNvSpPr>
          <p:nvPr>
            <p:ph type="body" sz="quarter" idx="30" hasCustomPrompt="1"/>
          </p:nvPr>
        </p:nvSpPr>
        <p:spPr>
          <a:xfrm>
            <a:off x="13319670" y="3992816"/>
            <a:ext cx="4308618" cy="1556672"/>
          </a:xfrm>
        </p:spPr>
        <p:txBody>
          <a:bodyPr anchor="t">
            <a:noAutofit/>
          </a:bodyPr>
          <a:lstStyle>
            <a:lvl1pPr algn="l">
              <a:defRPr sz="1800" i="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9" name="正方形/長方形 48"/>
          <p:cNvSpPr/>
          <p:nvPr userDrawn="1"/>
        </p:nvSpPr>
        <p:spPr>
          <a:xfrm>
            <a:off x="13463686" y="3905550"/>
            <a:ext cx="3240360" cy="72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円/楕円 49"/>
          <p:cNvSpPr/>
          <p:nvPr userDrawn="1"/>
        </p:nvSpPr>
        <p:spPr>
          <a:xfrm>
            <a:off x="586116" y="6117048"/>
            <a:ext cx="1183534" cy="11835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図プレースホルダー 12"/>
          <p:cNvSpPr>
            <a:spLocks noGrp="1"/>
          </p:cNvSpPr>
          <p:nvPr>
            <p:ph type="pic" sz="quarter" idx="31" hasCustomPrompt="1"/>
          </p:nvPr>
        </p:nvSpPr>
        <p:spPr>
          <a:xfrm>
            <a:off x="901713" y="6432645"/>
            <a:ext cx="552341" cy="552341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52" name="テキスト プレースホルダー 6"/>
          <p:cNvSpPr>
            <a:spLocks noGrp="1"/>
          </p:cNvSpPr>
          <p:nvPr>
            <p:ph type="body" sz="quarter" idx="32" hasCustomPrompt="1"/>
          </p:nvPr>
        </p:nvSpPr>
        <p:spPr>
          <a:xfrm>
            <a:off x="1819016" y="6362206"/>
            <a:ext cx="4270738" cy="720080"/>
          </a:xfrm>
        </p:spPr>
        <p:txBody>
          <a:bodyPr anchor="t">
            <a:noAutofit/>
          </a:bodyPr>
          <a:lstStyle>
            <a:lvl1pPr algn="l">
              <a:defRPr sz="3200" i="0" baseline="0">
                <a:solidFill>
                  <a:schemeClr val="accent4"/>
                </a:solidFill>
                <a:latin typeface="Route 159 SemiBold" pitchFamily="50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53" name="テキスト プレースホルダー 6"/>
          <p:cNvSpPr>
            <a:spLocks noGrp="1"/>
          </p:cNvSpPr>
          <p:nvPr>
            <p:ph type="body" sz="quarter" idx="33" hasCustomPrompt="1"/>
          </p:nvPr>
        </p:nvSpPr>
        <p:spPr>
          <a:xfrm>
            <a:off x="1845499" y="7241560"/>
            <a:ext cx="4308618" cy="1724400"/>
          </a:xfrm>
        </p:spPr>
        <p:txBody>
          <a:bodyPr anchor="t">
            <a:noAutofit/>
          </a:bodyPr>
          <a:lstStyle>
            <a:lvl1pPr algn="l">
              <a:defRPr sz="1800" i="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54" name="正方形/長方形 53"/>
          <p:cNvSpPr/>
          <p:nvPr userDrawn="1"/>
        </p:nvSpPr>
        <p:spPr>
          <a:xfrm>
            <a:off x="1989515" y="7154294"/>
            <a:ext cx="3240360" cy="72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円/楕円 54"/>
          <p:cNvSpPr/>
          <p:nvPr userDrawn="1"/>
        </p:nvSpPr>
        <p:spPr>
          <a:xfrm>
            <a:off x="6331729" y="6117048"/>
            <a:ext cx="1183534" cy="118353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図プレースホルダー 12"/>
          <p:cNvSpPr>
            <a:spLocks noGrp="1"/>
          </p:cNvSpPr>
          <p:nvPr>
            <p:ph type="pic" sz="quarter" idx="34" hasCustomPrompt="1"/>
          </p:nvPr>
        </p:nvSpPr>
        <p:spPr>
          <a:xfrm>
            <a:off x="6647326" y="6432645"/>
            <a:ext cx="552341" cy="552341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57" name="テキスト プレースホルダー 6"/>
          <p:cNvSpPr>
            <a:spLocks noGrp="1"/>
          </p:cNvSpPr>
          <p:nvPr>
            <p:ph type="body" sz="quarter" idx="35" hasCustomPrompt="1"/>
          </p:nvPr>
        </p:nvSpPr>
        <p:spPr>
          <a:xfrm>
            <a:off x="7564629" y="6362206"/>
            <a:ext cx="4270738" cy="720080"/>
          </a:xfrm>
        </p:spPr>
        <p:txBody>
          <a:bodyPr anchor="t">
            <a:noAutofit/>
          </a:bodyPr>
          <a:lstStyle>
            <a:lvl1pPr algn="l">
              <a:defRPr sz="3200" i="0" baseline="0">
                <a:solidFill>
                  <a:schemeClr val="accent5"/>
                </a:solidFill>
                <a:latin typeface="Route 159 SemiBold" pitchFamily="50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58" name="テキスト プレースホルダー 6"/>
          <p:cNvSpPr>
            <a:spLocks noGrp="1"/>
          </p:cNvSpPr>
          <p:nvPr>
            <p:ph type="body" sz="quarter" idx="36" hasCustomPrompt="1"/>
          </p:nvPr>
        </p:nvSpPr>
        <p:spPr>
          <a:xfrm>
            <a:off x="7591112" y="7241560"/>
            <a:ext cx="4308618" cy="1724400"/>
          </a:xfrm>
        </p:spPr>
        <p:txBody>
          <a:bodyPr anchor="t">
            <a:noAutofit/>
          </a:bodyPr>
          <a:lstStyle>
            <a:lvl1pPr algn="l">
              <a:defRPr sz="1800" i="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59" name="正方形/長方形 58"/>
          <p:cNvSpPr/>
          <p:nvPr userDrawn="1"/>
        </p:nvSpPr>
        <p:spPr>
          <a:xfrm>
            <a:off x="7735128" y="7154294"/>
            <a:ext cx="3240360" cy="720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円/楕円 59"/>
          <p:cNvSpPr/>
          <p:nvPr userDrawn="1"/>
        </p:nvSpPr>
        <p:spPr>
          <a:xfrm>
            <a:off x="12072149" y="6117048"/>
            <a:ext cx="1183534" cy="118353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図プレースホルダー 12"/>
          <p:cNvSpPr>
            <a:spLocks noGrp="1"/>
          </p:cNvSpPr>
          <p:nvPr>
            <p:ph type="pic" sz="quarter" idx="37" hasCustomPrompt="1"/>
          </p:nvPr>
        </p:nvSpPr>
        <p:spPr>
          <a:xfrm>
            <a:off x="12387746" y="6432645"/>
            <a:ext cx="552341" cy="552341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62" name="テキスト プレースホルダー 6"/>
          <p:cNvSpPr>
            <a:spLocks noGrp="1"/>
          </p:cNvSpPr>
          <p:nvPr>
            <p:ph type="body" sz="quarter" idx="38" hasCustomPrompt="1"/>
          </p:nvPr>
        </p:nvSpPr>
        <p:spPr>
          <a:xfrm>
            <a:off x="13305049" y="6362206"/>
            <a:ext cx="4270738" cy="720080"/>
          </a:xfrm>
        </p:spPr>
        <p:txBody>
          <a:bodyPr anchor="t">
            <a:noAutofit/>
          </a:bodyPr>
          <a:lstStyle>
            <a:lvl1pPr algn="l">
              <a:defRPr sz="3200" i="0" baseline="0">
                <a:solidFill>
                  <a:schemeClr val="accent6"/>
                </a:solidFill>
                <a:latin typeface="Route 159 SemiBold" pitchFamily="50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63" name="テキスト プレースホルダー 6"/>
          <p:cNvSpPr>
            <a:spLocks noGrp="1"/>
          </p:cNvSpPr>
          <p:nvPr>
            <p:ph type="body" sz="quarter" idx="39" hasCustomPrompt="1"/>
          </p:nvPr>
        </p:nvSpPr>
        <p:spPr>
          <a:xfrm>
            <a:off x="13331532" y="7241560"/>
            <a:ext cx="4308618" cy="1724400"/>
          </a:xfrm>
        </p:spPr>
        <p:txBody>
          <a:bodyPr anchor="t">
            <a:noAutofit/>
          </a:bodyPr>
          <a:lstStyle>
            <a:lvl1pPr algn="l">
              <a:defRPr sz="1800" i="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64" name="正方形/長方形 63"/>
          <p:cNvSpPr/>
          <p:nvPr userDrawn="1"/>
        </p:nvSpPr>
        <p:spPr>
          <a:xfrm>
            <a:off x="13475548" y="7154294"/>
            <a:ext cx="3240360" cy="7200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ッター プレースホルダー 4">
            <a:extLst>
              <a:ext uri="{FF2B5EF4-FFF2-40B4-BE49-F238E27FC236}">
                <a16:creationId xmlns="" xmlns:a16="http://schemas.microsoft.com/office/drawing/2014/main" id="{CBF0F5FD-8D43-4C85-A17C-6FA8CD3A40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300488" y="9581652"/>
            <a:ext cx="5790697" cy="547688"/>
          </a:xfrm>
          <a:prstGeom prst="rect">
            <a:avLst/>
          </a:prstGeom>
        </p:spPr>
        <p:txBody>
          <a:bodyPr vert="horz" lIns="163275" tIns="81638" rIns="163275" bIns="81638" rtlCol="0" anchor="ctr"/>
          <a:lstStyle>
            <a:lvl1pPr algn="r">
              <a:defRPr sz="4000" b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ja-JP" dirty="0"/>
              <a:t>#PorUnQuitoDigno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80544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50"/>
                            </p:stCondLst>
                            <p:childTnLst>
                              <p:par>
                                <p:cTn id="24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350"/>
                            </p:stCondLst>
                            <p:childTnLst>
                              <p:par>
                                <p:cTn id="37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100"/>
                            </p:stCondLst>
                            <p:childTnLst>
                              <p:par>
                                <p:cTn id="56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700"/>
                            </p:stCondLst>
                            <p:childTnLst>
                              <p:par>
                                <p:cTn id="69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7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7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7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7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7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7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450"/>
                            </p:stCondLst>
                            <p:childTnLst>
                              <p:par>
                                <p:cTn id="88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4050"/>
                            </p:stCondLst>
                            <p:childTnLst>
                              <p:par>
                                <p:cTn id="101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7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7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7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7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7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7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4800"/>
                            </p:stCondLst>
                            <p:childTnLst>
                              <p:par>
                                <p:cTn id="120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400"/>
                            </p:stCondLst>
                            <p:childTnLst>
                              <p:par>
                                <p:cTn id="133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7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7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7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7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7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7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7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7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7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7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6150"/>
                            </p:stCondLst>
                            <p:childTnLst>
                              <p:par>
                                <p:cTn id="152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6750"/>
                            </p:stCondLst>
                            <p:childTnLst>
                              <p:par>
                                <p:cTn id="165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7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7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7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7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7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7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7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7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7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7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7500"/>
                            </p:stCondLst>
                            <p:childTnLst>
                              <p:par>
                                <p:cTn id="184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8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2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6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20" grpId="0"/>
      <p:bldP spid="20" grpId="1"/>
      <p:bldP spid="27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8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0" grpId="0" animBg="1"/>
      <p:bldP spid="31" grpId="0" animBg="1"/>
      <p:bldP spid="31" grpId="1" animBg="1"/>
      <p:bldP spid="41" grpId="0"/>
      <p:bldP spid="41" grpId="1"/>
      <p:bldP spid="42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3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4" grpId="0" animBg="1"/>
      <p:bldP spid="45" grpId="0" animBg="1"/>
      <p:bldP spid="45" grpId="1" animBg="1"/>
      <p:bldP spid="46" grpId="0"/>
      <p:bldP spid="46" grpId="1"/>
      <p:bldP spid="47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8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9" grpId="0" animBg="1"/>
      <p:bldP spid="50" grpId="0" animBg="1"/>
      <p:bldP spid="50" grpId="1" animBg="1"/>
      <p:bldP spid="51" grpId="0"/>
      <p:bldP spid="51" grpId="1"/>
      <p:bldP spid="52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3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4" grpId="0" animBg="1"/>
      <p:bldP spid="55" grpId="0" animBg="1"/>
      <p:bldP spid="55" grpId="1" animBg="1"/>
      <p:bldP spid="56" grpId="0"/>
      <p:bldP spid="56" grpId="1"/>
      <p:bldP spid="57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8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9" grpId="0" animBg="1"/>
      <p:bldP spid="60" grpId="0" animBg="1"/>
      <p:bldP spid="60" grpId="1" animBg="1"/>
      <p:bldP spid="61" grpId="0"/>
      <p:bldP spid="61" grpId="1"/>
      <p:bldP spid="62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3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4" grpId="0" animBg="1"/>
      <p:bldP spid="37" grpId="0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numeric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円/楕円 18"/>
          <p:cNvSpPr/>
          <p:nvPr userDrawn="1"/>
        </p:nvSpPr>
        <p:spPr>
          <a:xfrm>
            <a:off x="574254" y="2887764"/>
            <a:ext cx="1183534" cy="118353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/>
              <a:t>1</a:t>
            </a:r>
            <a:endParaRPr kumimoji="1" lang="ja-JP" altLang="en-US" sz="3600" dirty="0"/>
          </a:p>
        </p:txBody>
      </p:sp>
      <p:sp>
        <p:nvSpPr>
          <p:cNvPr id="2" name="タイトル 1"/>
          <p:cNvSpPr>
            <a:spLocks noGrp="1"/>
          </p:cNvSpPr>
          <p:nvPr userDrawn="1"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E6459DFB-86F3-43FA-8567-2EA6E426AE90}" type="slidenum">
              <a:rPr lang="ja-JP" altLang="en-US" smtClean="0"/>
              <a:pPr/>
              <a:t>‹Nº›</a:t>
            </a:fld>
            <a:endParaRPr lang="ja-JP" altLang="en-US"/>
          </a:p>
        </p:txBody>
      </p:sp>
      <p:sp>
        <p:nvSpPr>
          <p:cNvPr id="27" name="テキスト プレースホルダー 6"/>
          <p:cNvSpPr>
            <a:spLocks noGrp="1"/>
          </p:cNvSpPr>
          <p:nvPr>
            <p:ph type="body" sz="quarter" idx="21" hasCustomPrompt="1"/>
          </p:nvPr>
        </p:nvSpPr>
        <p:spPr>
          <a:xfrm>
            <a:off x="1807154" y="3132922"/>
            <a:ext cx="4270738" cy="720080"/>
          </a:xfrm>
        </p:spPr>
        <p:txBody>
          <a:bodyPr anchor="t">
            <a:noAutofit/>
          </a:bodyPr>
          <a:lstStyle>
            <a:lvl1pPr algn="l">
              <a:defRPr sz="3200" i="0" baseline="0">
                <a:solidFill>
                  <a:schemeClr val="accent1"/>
                </a:solidFill>
                <a:latin typeface="Route 159 SemiBold" pitchFamily="50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8" name="テキスト プレースホルダー 6"/>
          <p:cNvSpPr>
            <a:spLocks noGrp="1"/>
          </p:cNvSpPr>
          <p:nvPr>
            <p:ph type="body" sz="quarter" idx="24" hasCustomPrompt="1"/>
          </p:nvPr>
        </p:nvSpPr>
        <p:spPr>
          <a:xfrm>
            <a:off x="1833637" y="4012276"/>
            <a:ext cx="4308618" cy="1700688"/>
          </a:xfrm>
        </p:spPr>
        <p:txBody>
          <a:bodyPr anchor="t">
            <a:noAutofit/>
          </a:bodyPr>
          <a:lstStyle>
            <a:lvl1pPr algn="l">
              <a:defRPr sz="1800" i="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0" name="正方形/長方形 29"/>
          <p:cNvSpPr/>
          <p:nvPr userDrawn="1"/>
        </p:nvSpPr>
        <p:spPr>
          <a:xfrm>
            <a:off x="1977653" y="3925010"/>
            <a:ext cx="3240360" cy="72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円/楕円 30"/>
          <p:cNvSpPr/>
          <p:nvPr userDrawn="1"/>
        </p:nvSpPr>
        <p:spPr>
          <a:xfrm>
            <a:off x="6319867" y="2887764"/>
            <a:ext cx="1183534" cy="118353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/>
              <a:t>2</a:t>
            </a:r>
            <a:endParaRPr kumimoji="1" lang="ja-JP" altLang="en-US" sz="3600" dirty="0"/>
          </a:p>
        </p:txBody>
      </p:sp>
      <p:sp>
        <p:nvSpPr>
          <p:cNvPr id="42" name="テキスト プレースホルダー 6"/>
          <p:cNvSpPr>
            <a:spLocks noGrp="1"/>
          </p:cNvSpPr>
          <p:nvPr>
            <p:ph type="body" sz="quarter" idx="26" hasCustomPrompt="1"/>
          </p:nvPr>
        </p:nvSpPr>
        <p:spPr>
          <a:xfrm>
            <a:off x="7552767" y="3132922"/>
            <a:ext cx="4270738" cy="720080"/>
          </a:xfrm>
        </p:spPr>
        <p:txBody>
          <a:bodyPr anchor="t">
            <a:noAutofit/>
          </a:bodyPr>
          <a:lstStyle>
            <a:lvl1pPr algn="l">
              <a:defRPr sz="3200" i="0" baseline="0">
                <a:solidFill>
                  <a:schemeClr val="accent3"/>
                </a:solidFill>
                <a:latin typeface="Route 159 SemiBold" pitchFamily="50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3" name="テキスト プレースホルダー 6"/>
          <p:cNvSpPr>
            <a:spLocks noGrp="1"/>
          </p:cNvSpPr>
          <p:nvPr>
            <p:ph type="body" sz="quarter" idx="27" hasCustomPrompt="1"/>
          </p:nvPr>
        </p:nvSpPr>
        <p:spPr>
          <a:xfrm>
            <a:off x="7579250" y="4012276"/>
            <a:ext cx="4308618" cy="1700688"/>
          </a:xfrm>
        </p:spPr>
        <p:txBody>
          <a:bodyPr anchor="t">
            <a:noAutofit/>
          </a:bodyPr>
          <a:lstStyle>
            <a:lvl1pPr algn="l">
              <a:defRPr sz="1800" i="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4" name="正方形/長方形 43"/>
          <p:cNvSpPr/>
          <p:nvPr userDrawn="1"/>
        </p:nvSpPr>
        <p:spPr>
          <a:xfrm>
            <a:off x="7723266" y="3925010"/>
            <a:ext cx="3240360" cy="72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円/楕円 44"/>
          <p:cNvSpPr/>
          <p:nvPr userDrawn="1"/>
        </p:nvSpPr>
        <p:spPr>
          <a:xfrm>
            <a:off x="12060287" y="2887764"/>
            <a:ext cx="1183534" cy="118353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/>
              <a:t>3</a:t>
            </a:r>
            <a:endParaRPr kumimoji="1" lang="ja-JP" altLang="en-US" sz="3600" dirty="0"/>
          </a:p>
        </p:txBody>
      </p:sp>
      <p:sp>
        <p:nvSpPr>
          <p:cNvPr id="47" name="テキスト プレースホルダー 6"/>
          <p:cNvSpPr>
            <a:spLocks noGrp="1"/>
          </p:cNvSpPr>
          <p:nvPr>
            <p:ph type="body" sz="quarter" idx="29" hasCustomPrompt="1"/>
          </p:nvPr>
        </p:nvSpPr>
        <p:spPr>
          <a:xfrm>
            <a:off x="13293187" y="3132922"/>
            <a:ext cx="4270738" cy="720080"/>
          </a:xfrm>
        </p:spPr>
        <p:txBody>
          <a:bodyPr anchor="t">
            <a:noAutofit/>
          </a:bodyPr>
          <a:lstStyle>
            <a:lvl1pPr algn="l">
              <a:defRPr sz="3200" i="0" baseline="0">
                <a:solidFill>
                  <a:schemeClr val="accent2"/>
                </a:solidFill>
                <a:latin typeface="Route 159 SemiBold" pitchFamily="50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8" name="テキスト プレースホルダー 6"/>
          <p:cNvSpPr>
            <a:spLocks noGrp="1"/>
          </p:cNvSpPr>
          <p:nvPr>
            <p:ph type="body" sz="quarter" idx="30" hasCustomPrompt="1"/>
          </p:nvPr>
        </p:nvSpPr>
        <p:spPr>
          <a:xfrm>
            <a:off x="13319670" y="4012276"/>
            <a:ext cx="4308618" cy="1700688"/>
          </a:xfrm>
        </p:spPr>
        <p:txBody>
          <a:bodyPr anchor="t">
            <a:noAutofit/>
          </a:bodyPr>
          <a:lstStyle>
            <a:lvl1pPr algn="l">
              <a:defRPr sz="1800" i="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9" name="正方形/長方形 48"/>
          <p:cNvSpPr/>
          <p:nvPr userDrawn="1"/>
        </p:nvSpPr>
        <p:spPr>
          <a:xfrm>
            <a:off x="13463686" y="3925010"/>
            <a:ext cx="3240360" cy="72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円/楕円 49"/>
          <p:cNvSpPr/>
          <p:nvPr userDrawn="1"/>
        </p:nvSpPr>
        <p:spPr>
          <a:xfrm>
            <a:off x="586116" y="6136508"/>
            <a:ext cx="1183534" cy="11835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/>
              <a:t>4</a:t>
            </a:r>
            <a:endParaRPr kumimoji="1" lang="ja-JP" altLang="en-US" sz="3600" dirty="0"/>
          </a:p>
        </p:txBody>
      </p:sp>
      <p:sp>
        <p:nvSpPr>
          <p:cNvPr id="52" name="テキスト プレースホルダー 6"/>
          <p:cNvSpPr>
            <a:spLocks noGrp="1"/>
          </p:cNvSpPr>
          <p:nvPr>
            <p:ph type="body" sz="quarter" idx="32" hasCustomPrompt="1"/>
          </p:nvPr>
        </p:nvSpPr>
        <p:spPr>
          <a:xfrm>
            <a:off x="1819016" y="6381666"/>
            <a:ext cx="4270738" cy="720080"/>
          </a:xfrm>
        </p:spPr>
        <p:txBody>
          <a:bodyPr anchor="t">
            <a:noAutofit/>
          </a:bodyPr>
          <a:lstStyle>
            <a:lvl1pPr algn="l">
              <a:defRPr sz="3200" i="0" baseline="0">
                <a:solidFill>
                  <a:schemeClr val="accent4"/>
                </a:solidFill>
                <a:latin typeface="Route 159 SemiBold" pitchFamily="50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53" name="テキスト プレースホルダー 6"/>
          <p:cNvSpPr>
            <a:spLocks noGrp="1"/>
          </p:cNvSpPr>
          <p:nvPr>
            <p:ph type="body" sz="quarter" idx="33" hasCustomPrompt="1"/>
          </p:nvPr>
        </p:nvSpPr>
        <p:spPr>
          <a:xfrm>
            <a:off x="1845499" y="7261020"/>
            <a:ext cx="4308618" cy="1724400"/>
          </a:xfrm>
        </p:spPr>
        <p:txBody>
          <a:bodyPr anchor="t">
            <a:noAutofit/>
          </a:bodyPr>
          <a:lstStyle>
            <a:lvl1pPr algn="l">
              <a:defRPr sz="1800" i="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54" name="正方形/長方形 53"/>
          <p:cNvSpPr/>
          <p:nvPr userDrawn="1"/>
        </p:nvSpPr>
        <p:spPr>
          <a:xfrm>
            <a:off x="1989515" y="7173754"/>
            <a:ext cx="3240360" cy="72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円/楕円 54"/>
          <p:cNvSpPr/>
          <p:nvPr userDrawn="1"/>
        </p:nvSpPr>
        <p:spPr>
          <a:xfrm>
            <a:off x="6331729" y="6136508"/>
            <a:ext cx="1183534" cy="118353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/>
              <a:t>5</a:t>
            </a:r>
            <a:endParaRPr kumimoji="1" lang="ja-JP" altLang="en-US" sz="3600" dirty="0"/>
          </a:p>
        </p:txBody>
      </p:sp>
      <p:sp>
        <p:nvSpPr>
          <p:cNvPr id="57" name="テキスト プレースホルダー 6"/>
          <p:cNvSpPr>
            <a:spLocks noGrp="1"/>
          </p:cNvSpPr>
          <p:nvPr>
            <p:ph type="body" sz="quarter" idx="35" hasCustomPrompt="1"/>
          </p:nvPr>
        </p:nvSpPr>
        <p:spPr>
          <a:xfrm>
            <a:off x="7564629" y="6381666"/>
            <a:ext cx="4270738" cy="720080"/>
          </a:xfrm>
        </p:spPr>
        <p:txBody>
          <a:bodyPr anchor="t">
            <a:noAutofit/>
          </a:bodyPr>
          <a:lstStyle>
            <a:lvl1pPr algn="l">
              <a:defRPr sz="3200" i="0" baseline="0">
                <a:solidFill>
                  <a:schemeClr val="accent5"/>
                </a:solidFill>
                <a:latin typeface="Route 159 SemiBold" pitchFamily="50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58" name="テキスト プレースホルダー 6"/>
          <p:cNvSpPr>
            <a:spLocks noGrp="1"/>
          </p:cNvSpPr>
          <p:nvPr>
            <p:ph type="body" sz="quarter" idx="36" hasCustomPrompt="1"/>
          </p:nvPr>
        </p:nvSpPr>
        <p:spPr>
          <a:xfrm>
            <a:off x="7591112" y="7261020"/>
            <a:ext cx="4308618" cy="1724400"/>
          </a:xfrm>
        </p:spPr>
        <p:txBody>
          <a:bodyPr anchor="t">
            <a:noAutofit/>
          </a:bodyPr>
          <a:lstStyle>
            <a:lvl1pPr algn="l">
              <a:defRPr sz="1800" i="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59" name="正方形/長方形 58"/>
          <p:cNvSpPr/>
          <p:nvPr userDrawn="1"/>
        </p:nvSpPr>
        <p:spPr>
          <a:xfrm>
            <a:off x="7735128" y="7173754"/>
            <a:ext cx="3240360" cy="720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円/楕円 59"/>
          <p:cNvSpPr/>
          <p:nvPr userDrawn="1"/>
        </p:nvSpPr>
        <p:spPr>
          <a:xfrm>
            <a:off x="12072149" y="6136508"/>
            <a:ext cx="1183534" cy="118353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/>
              <a:t>6</a:t>
            </a:r>
            <a:endParaRPr kumimoji="1" lang="ja-JP" altLang="en-US" sz="3600" dirty="0"/>
          </a:p>
        </p:txBody>
      </p:sp>
      <p:sp>
        <p:nvSpPr>
          <p:cNvPr id="62" name="テキスト プレースホルダー 6"/>
          <p:cNvSpPr>
            <a:spLocks noGrp="1"/>
          </p:cNvSpPr>
          <p:nvPr>
            <p:ph type="body" sz="quarter" idx="38" hasCustomPrompt="1"/>
          </p:nvPr>
        </p:nvSpPr>
        <p:spPr>
          <a:xfrm>
            <a:off x="13305049" y="6381666"/>
            <a:ext cx="4270738" cy="720080"/>
          </a:xfrm>
        </p:spPr>
        <p:txBody>
          <a:bodyPr anchor="t">
            <a:noAutofit/>
          </a:bodyPr>
          <a:lstStyle>
            <a:lvl1pPr algn="l">
              <a:defRPr sz="3200" i="0" baseline="0">
                <a:solidFill>
                  <a:schemeClr val="accent6"/>
                </a:solidFill>
                <a:latin typeface="Route 159 SemiBold" pitchFamily="50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63" name="テキスト プレースホルダー 6"/>
          <p:cNvSpPr>
            <a:spLocks noGrp="1"/>
          </p:cNvSpPr>
          <p:nvPr>
            <p:ph type="body" sz="quarter" idx="39" hasCustomPrompt="1"/>
          </p:nvPr>
        </p:nvSpPr>
        <p:spPr>
          <a:xfrm>
            <a:off x="13331532" y="7261020"/>
            <a:ext cx="4308618" cy="1724400"/>
          </a:xfrm>
        </p:spPr>
        <p:txBody>
          <a:bodyPr anchor="t">
            <a:noAutofit/>
          </a:bodyPr>
          <a:lstStyle>
            <a:lvl1pPr algn="l">
              <a:defRPr sz="1800" i="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64" name="正方形/長方形 63"/>
          <p:cNvSpPr/>
          <p:nvPr userDrawn="1"/>
        </p:nvSpPr>
        <p:spPr>
          <a:xfrm>
            <a:off x="13475548" y="7173754"/>
            <a:ext cx="3240360" cy="7200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ッター プレースホルダー 4">
            <a:extLst>
              <a:ext uri="{FF2B5EF4-FFF2-40B4-BE49-F238E27FC236}">
                <a16:creationId xmlns="" xmlns:a16="http://schemas.microsoft.com/office/drawing/2014/main" id="{96443282-CD74-43E8-8525-4438667794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300488" y="9581652"/>
            <a:ext cx="5790697" cy="547688"/>
          </a:xfrm>
          <a:prstGeom prst="rect">
            <a:avLst/>
          </a:prstGeom>
        </p:spPr>
        <p:txBody>
          <a:bodyPr vert="horz" lIns="163275" tIns="81638" rIns="163275" bIns="81638" rtlCol="0" anchor="ctr"/>
          <a:lstStyle>
            <a:lvl1pPr algn="r">
              <a:defRPr sz="4000" b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ja-JP" dirty="0"/>
              <a:t>#PorUnQuitoDigno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03488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50"/>
                            </p:stCondLst>
                            <p:childTnLst>
                              <p:par>
                                <p:cTn id="15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350"/>
                            </p:stCondLst>
                            <p:childTnLst>
                              <p:par>
                                <p:cTn id="28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100"/>
                            </p:stCondLst>
                            <p:childTnLst>
                              <p:par>
                                <p:cTn id="38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700"/>
                            </p:stCondLst>
                            <p:childTnLst>
                              <p:par>
                                <p:cTn id="51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7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7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7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7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7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450"/>
                            </p:stCondLst>
                            <p:childTnLst>
                              <p:par>
                                <p:cTn id="61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050"/>
                            </p:stCondLst>
                            <p:childTnLst>
                              <p:par>
                                <p:cTn id="74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7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4800"/>
                            </p:stCondLst>
                            <p:childTnLst>
                              <p:par>
                                <p:cTn id="84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400"/>
                            </p:stCondLst>
                            <p:childTnLst>
                              <p:par>
                                <p:cTn id="97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7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7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7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7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7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6150"/>
                            </p:stCondLst>
                            <p:childTnLst>
                              <p:par>
                                <p:cTn id="107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6750"/>
                            </p:stCondLst>
                            <p:childTnLst>
                              <p:par>
                                <p:cTn id="120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7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7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7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7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7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7500"/>
                            </p:stCondLst>
                            <p:childTnLst>
                              <p:par>
                                <p:cTn id="130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27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8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0" grpId="0" animBg="1"/>
      <p:bldP spid="31" grpId="0" animBg="1"/>
      <p:bldP spid="31" grpId="1" animBg="1"/>
      <p:bldP spid="42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3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4" grpId="0" animBg="1"/>
      <p:bldP spid="45" grpId="0" animBg="1"/>
      <p:bldP spid="45" grpId="1" animBg="1"/>
      <p:bldP spid="47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8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9" grpId="0" animBg="1"/>
      <p:bldP spid="50" grpId="0" animBg="1"/>
      <p:bldP spid="50" grpId="1" animBg="1"/>
      <p:bldP spid="52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3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4" grpId="0" animBg="1"/>
      <p:bldP spid="55" grpId="0" animBg="1"/>
      <p:bldP spid="55" grpId="1" animBg="1"/>
      <p:bldP spid="57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8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9" grpId="0" animBg="1"/>
      <p:bldP spid="60" grpId="0" animBg="1"/>
      <p:bldP spid="60" grpId="1" animBg="1"/>
      <p:bldP spid="62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3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4" grpId="0" animBg="1"/>
      <p:bldP spid="32" grpId="0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Imag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459DFB-86F3-43FA-8567-2EA6E426AE90}" type="slidenum">
              <a:rPr lang="ja-JP" altLang="en-US" smtClean="0"/>
              <a:pPr/>
              <a:t>‹Nº›</a:t>
            </a:fld>
            <a:endParaRPr lang="ja-JP" altLang="en-US"/>
          </a:p>
        </p:txBody>
      </p:sp>
      <p:sp>
        <p:nvSpPr>
          <p:cNvPr id="39" name="円/楕円 38"/>
          <p:cNvSpPr/>
          <p:nvPr userDrawn="1"/>
        </p:nvSpPr>
        <p:spPr>
          <a:xfrm>
            <a:off x="6297509" y="6867671"/>
            <a:ext cx="811957" cy="811957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accent2"/>
              </a:solidFill>
            </a:endParaRPr>
          </a:p>
        </p:txBody>
      </p:sp>
      <p:sp>
        <p:nvSpPr>
          <p:cNvPr id="40" name="円/楕円 39"/>
          <p:cNvSpPr/>
          <p:nvPr userDrawn="1"/>
        </p:nvSpPr>
        <p:spPr>
          <a:xfrm>
            <a:off x="2067923" y="3358231"/>
            <a:ext cx="5060429" cy="5060429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円/楕円 40"/>
          <p:cNvSpPr/>
          <p:nvPr userDrawn="1"/>
        </p:nvSpPr>
        <p:spPr>
          <a:xfrm>
            <a:off x="1465789" y="3951134"/>
            <a:ext cx="1368152" cy="136815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2" name="円/楕円 41"/>
          <p:cNvSpPr/>
          <p:nvPr userDrawn="1"/>
        </p:nvSpPr>
        <p:spPr>
          <a:xfrm>
            <a:off x="1904038" y="3234084"/>
            <a:ext cx="5060429" cy="5060429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図プレースホルダー 5"/>
          <p:cNvSpPr>
            <a:spLocks noGrp="1"/>
          </p:cNvSpPr>
          <p:nvPr>
            <p:ph type="pic" sz="quarter" idx="14" hasCustomPrompt="1"/>
          </p:nvPr>
        </p:nvSpPr>
        <p:spPr>
          <a:xfrm>
            <a:off x="2067923" y="3358231"/>
            <a:ext cx="4916413" cy="4916413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accent1"/>
            </a:solidFill>
          </a:ln>
          <a:effectLst/>
        </p:spPr>
        <p:txBody>
          <a:bodyPr>
            <a:normAutofit/>
          </a:bodyPr>
          <a:lstStyle>
            <a:lvl1pPr>
              <a:defRPr sz="1800" baseline="0"/>
            </a:lvl1pPr>
          </a:lstStyle>
          <a:p>
            <a:r>
              <a:rPr kumimoji="1" lang="en-US" altLang="ja-JP" dirty="0"/>
              <a:t>Add an image</a:t>
            </a:r>
            <a:endParaRPr kumimoji="1" lang="ja-JP" altLang="en-US" dirty="0"/>
          </a:p>
        </p:txBody>
      </p:sp>
      <p:sp>
        <p:nvSpPr>
          <p:cNvPr id="44" name="円/楕円 43"/>
          <p:cNvSpPr/>
          <p:nvPr userDrawn="1"/>
        </p:nvSpPr>
        <p:spPr>
          <a:xfrm>
            <a:off x="771779" y="3214215"/>
            <a:ext cx="864096" cy="86409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5" name="円/楕円 44"/>
          <p:cNvSpPr/>
          <p:nvPr userDrawn="1"/>
        </p:nvSpPr>
        <p:spPr>
          <a:xfrm>
            <a:off x="2149865" y="3262021"/>
            <a:ext cx="432048" cy="432048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6" name="円/楕円 45"/>
          <p:cNvSpPr/>
          <p:nvPr userDrawn="1"/>
        </p:nvSpPr>
        <p:spPr>
          <a:xfrm>
            <a:off x="7300185" y="6483521"/>
            <a:ext cx="486995" cy="48699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accent2"/>
              </a:solidFill>
            </a:endParaRPr>
          </a:p>
        </p:txBody>
      </p:sp>
      <p:sp>
        <p:nvSpPr>
          <p:cNvPr id="47" name="テキスト プレースホルダー 6"/>
          <p:cNvSpPr>
            <a:spLocks noGrp="1"/>
          </p:cNvSpPr>
          <p:nvPr>
            <p:ph type="body" sz="quarter" idx="15" hasCustomPrompt="1"/>
          </p:nvPr>
        </p:nvSpPr>
        <p:spPr>
          <a:xfrm>
            <a:off x="8011062" y="4417112"/>
            <a:ext cx="8732894" cy="3867020"/>
          </a:xfrm>
        </p:spPr>
        <p:txBody>
          <a:bodyPr anchor="t">
            <a:normAutofit/>
          </a:bodyPr>
          <a:lstStyle>
            <a:lvl1pPr algn="l">
              <a:defRPr sz="2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8" name="正方形/長方形 47"/>
          <p:cNvSpPr/>
          <p:nvPr userDrawn="1"/>
        </p:nvSpPr>
        <p:spPr>
          <a:xfrm>
            <a:off x="8155077" y="4233719"/>
            <a:ext cx="3240360" cy="72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テキスト プレースホルダー 6"/>
          <p:cNvSpPr>
            <a:spLocks noGrp="1"/>
          </p:cNvSpPr>
          <p:nvPr>
            <p:ph type="body" sz="quarter" idx="16" hasCustomPrompt="1"/>
          </p:nvPr>
        </p:nvSpPr>
        <p:spPr>
          <a:xfrm>
            <a:off x="8011061" y="3265908"/>
            <a:ext cx="8732894" cy="936104"/>
          </a:xfrm>
        </p:spPr>
        <p:txBody>
          <a:bodyPr anchor="b">
            <a:normAutofit/>
          </a:bodyPr>
          <a:lstStyle>
            <a:lvl1pPr algn="l">
              <a:defRPr sz="3600" baseline="0">
                <a:solidFill>
                  <a:schemeClr val="accent3"/>
                </a:solidFill>
                <a:latin typeface="Route 159 SemiBold" pitchFamily="50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8" name="フッター プレースホルダー 4">
            <a:extLst>
              <a:ext uri="{FF2B5EF4-FFF2-40B4-BE49-F238E27FC236}">
                <a16:creationId xmlns="" xmlns:a16="http://schemas.microsoft.com/office/drawing/2014/main" id="{F5AFFD91-922F-4303-AD87-1BE27C3EE8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300488" y="9581652"/>
            <a:ext cx="5790697" cy="547688"/>
          </a:xfrm>
          <a:prstGeom prst="rect">
            <a:avLst/>
          </a:prstGeom>
        </p:spPr>
        <p:txBody>
          <a:bodyPr vert="horz" lIns="163275" tIns="81638" rIns="163275" bIns="81638" rtlCol="0" anchor="ctr"/>
          <a:lstStyle>
            <a:lvl1pPr algn="r">
              <a:defRPr sz="4000" b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ja-JP" dirty="0"/>
              <a:t>#PorUnQuitoDigno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88194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12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" presetClass="entr" presetSubtype="12" decel="100000" fill="hold" grpId="1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" presetClass="entr" presetSubtype="12" decel="10000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" presetClass="entr" presetSubtype="12" decel="10000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" presetClass="entr" presetSubtype="12" decel="10000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1" decel="10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" presetClass="entr" presetSubtype="1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" presetClass="entr" presetSubtype="1" decel="10000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1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100"/>
                            </p:stCondLst>
                            <p:childTnLst>
                              <p:par>
                                <p:cTn id="72" presetID="2" presetClass="entr" presetSubtype="3" decel="10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700"/>
                            </p:stCondLst>
                            <p:childTnLst>
                              <p:par>
                                <p:cTn id="81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build="allAtOnce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8" grpId="0" animBg="1"/>
      <p:bldP spid="49" grpId="0" build="p">
        <p:tmplLst>
          <p:tmpl lvl="1">
            <p:tnLst>
              <p:par>
                <p:cTn presetID="2" presetClass="entr" presetSubtype="3" decel="100000" fill="hold" nodeType="after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8" grpId="0"/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円/楕円 39"/>
          <p:cNvSpPr/>
          <p:nvPr userDrawn="1"/>
        </p:nvSpPr>
        <p:spPr>
          <a:xfrm>
            <a:off x="4458345" y="3801727"/>
            <a:ext cx="4022085" cy="4022085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accent6"/>
              </a:solidFill>
            </a:endParaRPr>
          </a:p>
        </p:txBody>
      </p:sp>
      <p:sp>
        <p:nvSpPr>
          <p:cNvPr id="41" name="円/楕円 40"/>
          <p:cNvSpPr/>
          <p:nvPr userDrawn="1"/>
        </p:nvSpPr>
        <p:spPr>
          <a:xfrm>
            <a:off x="2445722" y="6454122"/>
            <a:ext cx="2917180" cy="291718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accent6"/>
              </a:solidFill>
            </a:endParaRPr>
          </a:p>
        </p:txBody>
      </p:sp>
      <p:sp>
        <p:nvSpPr>
          <p:cNvPr id="5" name="円/楕円 4"/>
          <p:cNvSpPr/>
          <p:nvPr userDrawn="1"/>
        </p:nvSpPr>
        <p:spPr>
          <a:xfrm>
            <a:off x="1869641" y="3181763"/>
            <a:ext cx="3079949" cy="3079949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accent6"/>
              </a:solidFill>
            </a:endParaRPr>
          </a:p>
        </p:txBody>
      </p:sp>
      <p:sp>
        <p:nvSpPr>
          <p:cNvPr id="30" name="円/楕円 29"/>
          <p:cNvSpPr/>
          <p:nvPr userDrawn="1"/>
        </p:nvSpPr>
        <p:spPr>
          <a:xfrm>
            <a:off x="7175549" y="7649933"/>
            <a:ext cx="811957" cy="811957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accent2"/>
              </a:solidFill>
            </a:endParaRPr>
          </a:p>
        </p:txBody>
      </p:sp>
      <p:sp>
        <p:nvSpPr>
          <p:cNvPr id="31" name="円/楕円 30"/>
          <p:cNvSpPr/>
          <p:nvPr userDrawn="1"/>
        </p:nvSpPr>
        <p:spPr>
          <a:xfrm>
            <a:off x="1574220" y="6554409"/>
            <a:ext cx="1368152" cy="136815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459DFB-86F3-43FA-8567-2EA6E426AE90}" type="slidenum">
              <a:rPr lang="ja-JP" altLang="en-US" smtClean="0"/>
              <a:pPr/>
              <a:t>‹Nº›</a:t>
            </a:fld>
            <a:endParaRPr lang="ja-JP" altLang="en-US"/>
          </a:p>
        </p:txBody>
      </p:sp>
      <p:sp>
        <p:nvSpPr>
          <p:cNvPr id="11" name="図プレースホルダー 5"/>
          <p:cNvSpPr>
            <a:spLocks noGrp="1"/>
          </p:cNvSpPr>
          <p:nvPr>
            <p:ph type="pic" sz="quarter" idx="14" hasCustomPrompt="1"/>
          </p:nvPr>
        </p:nvSpPr>
        <p:spPr>
          <a:xfrm>
            <a:off x="1768041" y="3074492"/>
            <a:ext cx="3063073" cy="3063073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accent1"/>
            </a:solidFill>
          </a:ln>
          <a:effectLst/>
        </p:spPr>
        <p:txBody>
          <a:bodyPr>
            <a:normAutofit/>
          </a:bodyPr>
          <a:lstStyle>
            <a:lvl1pPr>
              <a:defRPr sz="1800" baseline="0"/>
            </a:lvl1pPr>
          </a:lstStyle>
          <a:p>
            <a:r>
              <a:rPr kumimoji="1" lang="en-US" altLang="ja-JP" dirty="0"/>
              <a:t>Add an image</a:t>
            </a:r>
            <a:endParaRPr kumimoji="1" lang="ja-JP" altLang="en-US" dirty="0"/>
          </a:p>
        </p:txBody>
      </p:sp>
      <p:sp>
        <p:nvSpPr>
          <p:cNvPr id="14" name="図プレースホルダー 5"/>
          <p:cNvSpPr>
            <a:spLocks noGrp="1"/>
          </p:cNvSpPr>
          <p:nvPr>
            <p:ph type="pic" sz="quarter" idx="15" hasCustomPrompt="1"/>
          </p:nvPr>
        </p:nvSpPr>
        <p:spPr>
          <a:xfrm>
            <a:off x="4379821" y="3717409"/>
            <a:ext cx="3976216" cy="3976216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accent3"/>
            </a:solidFill>
          </a:ln>
          <a:effectLst/>
        </p:spPr>
        <p:txBody>
          <a:bodyPr>
            <a:normAutofit/>
          </a:bodyPr>
          <a:lstStyle>
            <a:lvl1pPr>
              <a:defRPr sz="1800" baseline="0"/>
            </a:lvl1pPr>
          </a:lstStyle>
          <a:p>
            <a:r>
              <a:rPr kumimoji="1" lang="en-US" altLang="ja-JP" dirty="0"/>
              <a:t>Add an image</a:t>
            </a:r>
            <a:endParaRPr kumimoji="1" lang="ja-JP" altLang="en-US" dirty="0"/>
          </a:p>
        </p:txBody>
      </p:sp>
      <p:sp>
        <p:nvSpPr>
          <p:cNvPr id="17" name="図プレースホルダー 5"/>
          <p:cNvSpPr>
            <a:spLocks noGrp="1"/>
          </p:cNvSpPr>
          <p:nvPr>
            <p:ph type="pic" sz="quarter" idx="16" hasCustomPrompt="1"/>
          </p:nvPr>
        </p:nvSpPr>
        <p:spPr>
          <a:xfrm>
            <a:off x="2409803" y="6407254"/>
            <a:ext cx="2843075" cy="2843075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accent2"/>
            </a:solidFill>
          </a:ln>
          <a:effectLst/>
        </p:spPr>
        <p:txBody>
          <a:bodyPr>
            <a:normAutofit/>
          </a:bodyPr>
          <a:lstStyle>
            <a:lvl1pPr>
              <a:defRPr sz="1800" baseline="0"/>
            </a:lvl1pPr>
          </a:lstStyle>
          <a:p>
            <a:r>
              <a:rPr kumimoji="1" lang="en-US" altLang="ja-JP" dirty="0"/>
              <a:t>Add an image</a:t>
            </a:r>
            <a:endParaRPr kumimoji="1" lang="ja-JP" altLang="en-US" dirty="0"/>
          </a:p>
        </p:txBody>
      </p:sp>
      <p:sp>
        <p:nvSpPr>
          <p:cNvPr id="32" name="円/楕円 31"/>
          <p:cNvSpPr/>
          <p:nvPr userDrawn="1"/>
        </p:nvSpPr>
        <p:spPr>
          <a:xfrm>
            <a:off x="903945" y="5705517"/>
            <a:ext cx="864096" cy="86409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3" name="円/楕円 32"/>
          <p:cNvSpPr/>
          <p:nvPr userDrawn="1"/>
        </p:nvSpPr>
        <p:spPr>
          <a:xfrm>
            <a:off x="2064474" y="6045688"/>
            <a:ext cx="432048" cy="432048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4" name="円/楕円 33"/>
          <p:cNvSpPr/>
          <p:nvPr userDrawn="1"/>
        </p:nvSpPr>
        <p:spPr>
          <a:xfrm>
            <a:off x="6367929" y="8245016"/>
            <a:ext cx="486995" cy="48699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accent2"/>
              </a:solidFill>
            </a:endParaRPr>
          </a:p>
        </p:txBody>
      </p:sp>
      <p:sp>
        <p:nvSpPr>
          <p:cNvPr id="21" name="アーチ 20"/>
          <p:cNvSpPr/>
          <p:nvPr userDrawn="1"/>
        </p:nvSpPr>
        <p:spPr>
          <a:xfrm rot="3600000">
            <a:off x="9163259" y="2809521"/>
            <a:ext cx="1492195" cy="1492195"/>
          </a:xfrm>
          <a:prstGeom prst="blockArc">
            <a:avLst>
              <a:gd name="adj1" fmla="val 18941412"/>
              <a:gd name="adj2" fmla="val 11732646"/>
              <a:gd name="adj3" fmla="val 4340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accent6"/>
              </a:solidFill>
            </a:endParaRPr>
          </a:p>
        </p:txBody>
      </p:sp>
      <p:sp>
        <p:nvSpPr>
          <p:cNvPr id="22" name="アーチ 21"/>
          <p:cNvSpPr/>
          <p:nvPr userDrawn="1"/>
        </p:nvSpPr>
        <p:spPr>
          <a:xfrm rot="6618510">
            <a:off x="9279847" y="2926109"/>
            <a:ext cx="1259018" cy="1259018"/>
          </a:xfrm>
          <a:prstGeom prst="blockArc">
            <a:avLst>
              <a:gd name="adj1" fmla="val 19452122"/>
              <a:gd name="adj2" fmla="val 11742259"/>
              <a:gd name="adj3" fmla="val 4894"/>
            </a:avLst>
          </a:prstGeom>
          <a:solidFill>
            <a:schemeClr val="accent4"/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accent6"/>
              </a:solidFill>
            </a:endParaRPr>
          </a:p>
        </p:txBody>
      </p:sp>
      <p:sp>
        <p:nvSpPr>
          <p:cNvPr id="23" name="テキスト プレースホルダー 6"/>
          <p:cNvSpPr>
            <a:spLocks noGrp="1"/>
          </p:cNvSpPr>
          <p:nvPr>
            <p:ph type="body" sz="quarter" idx="17" hasCustomPrompt="1"/>
          </p:nvPr>
        </p:nvSpPr>
        <p:spPr>
          <a:xfrm>
            <a:off x="10020638" y="3044991"/>
            <a:ext cx="7119363" cy="790352"/>
          </a:xfrm>
        </p:spPr>
        <p:txBody>
          <a:bodyPr anchor="b">
            <a:noAutofit/>
          </a:bodyPr>
          <a:lstStyle>
            <a:lvl1pPr algn="l">
              <a:defRPr sz="3600" baseline="0">
                <a:solidFill>
                  <a:schemeClr val="accent4"/>
                </a:solidFill>
                <a:latin typeface="Route 159 SemiBold" pitchFamily="50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5" name="テキスト プレースホルダー 6"/>
          <p:cNvSpPr>
            <a:spLocks noGrp="1"/>
          </p:cNvSpPr>
          <p:nvPr>
            <p:ph type="body" sz="quarter" idx="18" hasCustomPrompt="1"/>
          </p:nvPr>
        </p:nvSpPr>
        <p:spPr>
          <a:xfrm>
            <a:off x="10706654" y="3751168"/>
            <a:ext cx="6433348" cy="2221750"/>
          </a:xfrm>
        </p:spPr>
        <p:txBody>
          <a:bodyPr anchor="t">
            <a:normAutofit/>
          </a:bodyPr>
          <a:lstStyle>
            <a:lvl1pPr algn="l">
              <a:defRPr sz="2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6" name="アーチ 35"/>
          <p:cNvSpPr/>
          <p:nvPr userDrawn="1"/>
        </p:nvSpPr>
        <p:spPr>
          <a:xfrm rot="3600000">
            <a:off x="9163259" y="6224560"/>
            <a:ext cx="1492195" cy="1492195"/>
          </a:xfrm>
          <a:prstGeom prst="blockArc">
            <a:avLst>
              <a:gd name="adj1" fmla="val 18941412"/>
              <a:gd name="adj2" fmla="val 11732646"/>
              <a:gd name="adj3" fmla="val 4340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accent6"/>
              </a:solidFill>
            </a:endParaRPr>
          </a:p>
        </p:txBody>
      </p:sp>
      <p:sp>
        <p:nvSpPr>
          <p:cNvPr id="37" name="アーチ 36"/>
          <p:cNvSpPr/>
          <p:nvPr userDrawn="1"/>
        </p:nvSpPr>
        <p:spPr>
          <a:xfrm rot="6618510">
            <a:off x="9279847" y="6341148"/>
            <a:ext cx="1259018" cy="1259018"/>
          </a:xfrm>
          <a:prstGeom prst="blockArc">
            <a:avLst>
              <a:gd name="adj1" fmla="val 19452122"/>
              <a:gd name="adj2" fmla="val 11742259"/>
              <a:gd name="adj3" fmla="val 4894"/>
            </a:avLst>
          </a:prstGeom>
          <a:solidFill>
            <a:schemeClr val="accent5"/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accent6"/>
              </a:solidFill>
            </a:endParaRPr>
          </a:p>
        </p:txBody>
      </p:sp>
      <p:sp>
        <p:nvSpPr>
          <p:cNvPr id="38" name="テキスト プレースホルダー 6"/>
          <p:cNvSpPr>
            <a:spLocks noGrp="1"/>
          </p:cNvSpPr>
          <p:nvPr>
            <p:ph type="body" sz="quarter" idx="19" hasCustomPrompt="1"/>
          </p:nvPr>
        </p:nvSpPr>
        <p:spPr>
          <a:xfrm>
            <a:off x="10020638" y="6460030"/>
            <a:ext cx="7119363" cy="790352"/>
          </a:xfrm>
        </p:spPr>
        <p:txBody>
          <a:bodyPr anchor="b">
            <a:noAutofit/>
          </a:bodyPr>
          <a:lstStyle>
            <a:lvl1pPr algn="l">
              <a:defRPr sz="3600" baseline="0">
                <a:solidFill>
                  <a:schemeClr val="accent5"/>
                </a:solidFill>
                <a:latin typeface="Route 159 SemiBold" pitchFamily="50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9" name="テキスト プレースホルダー 6"/>
          <p:cNvSpPr>
            <a:spLocks noGrp="1"/>
          </p:cNvSpPr>
          <p:nvPr>
            <p:ph type="body" sz="quarter" idx="20" hasCustomPrompt="1"/>
          </p:nvPr>
        </p:nvSpPr>
        <p:spPr>
          <a:xfrm>
            <a:off x="10706654" y="7166207"/>
            <a:ext cx="6433348" cy="2221750"/>
          </a:xfrm>
        </p:spPr>
        <p:txBody>
          <a:bodyPr anchor="t">
            <a:normAutofit/>
          </a:bodyPr>
          <a:lstStyle>
            <a:lvl1pPr algn="l">
              <a:defRPr sz="2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6" name="フッター プレースホルダー 4">
            <a:extLst>
              <a:ext uri="{FF2B5EF4-FFF2-40B4-BE49-F238E27FC236}">
                <a16:creationId xmlns="" xmlns:a16="http://schemas.microsoft.com/office/drawing/2014/main" id="{21202FEC-0FD2-4A35-9B82-790D9FE56B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300488" y="9581652"/>
            <a:ext cx="5790697" cy="547688"/>
          </a:xfrm>
          <a:prstGeom prst="rect">
            <a:avLst/>
          </a:prstGeom>
        </p:spPr>
        <p:txBody>
          <a:bodyPr vert="horz" lIns="163275" tIns="81638" rIns="163275" bIns="81638" rtlCol="0" anchor="ctr"/>
          <a:lstStyle>
            <a:lvl1pPr algn="r">
              <a:defRPr sz="4000" b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ja-JP" dirty="0"/>
              <a:t>#PorUnQuitoDigno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85394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5" presetClass="entr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5" presetClass="entr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5" presetClass="entr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1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5" presetClass="entr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4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4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4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" presetClass="entr" presetSubtype="12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4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4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4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" presetClass="entr" presetSubtype="12" decel="100000" fill="hold" grpId="1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4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4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4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" presetClass="entr" presetSubtype="12" decel="10000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4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4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4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" presetClass="entr" presetSubtype="12" decel="10000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4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4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4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" presetClass="entr" presetSubtype="12" decel="10000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500"/>
                            </p:stCondLst>
                            <p:childTnLst>
                              <p:par>
                                <p:cTn id="105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3" decel="10000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600"/>
                            </p:stCondLst>
                            <p:childTnLst>
                              <p:par>
                                <p:cTn id="128" presetID="2" presetClass="entr" presetSubtype="2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3350"/>
                            </p:stCondLst>
                            <p:childTnLst>
                              <p:par>
                                <p:cTn id="133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" presetClass="entr" presetSubtype="3" decel="10000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4450"/>
                            </p:stCondLst>
                            <p:childTnLst>
                              <p:par>
                                <p:cTn id="156" presetID="2" presetClass="entr" presetSubtype="2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0" grpId="1" animBg="1"/>
      <p:bldP spid="41" grpId="0" animBg="1"/>
      <p:bldP spid="41" grpId="1" animBg="1"/>
      <p:bldP spid="5" grpId="0" animBg="1"/>
      <p:bldP spid="5" grpId="1" animBg="1"/>
      <p:bldP spid="30" grpId="0" animBg="1"/>
      <p:bldP spid="30" grpId="1" animBg="1"/>
      <p:bldP spid="31" grpId="0" animBg="1"/>
      <p:bldP spid="31" grpId="1" animBg="1"/>
      <p:bldP spid="11" grpId="0" animBg="1"/>
      <p:bldP spid="11" grpId="1" animBg="1"/>
      <p:bldP spid="14" grpId="0" animBg="1"/>
      <p:bldP spid="14" grpId="1" animBg="1"/>
      <p:bldP spid="17" grpId="0" animBg="1"/>
      <p:bldP spid="17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21" grpId="0" animBg="1"/>
      <p:bldP spid="21" grpId="1" animBg="1"/>
      <p:bldP spid="22" grpId="0" animBg="1"/>
      <p:bldP spid="22" grpId="1" animBg="1"/>
      <p:bldP spid="23" grpId="0" build="p">
        <p:tmplLst>
          <p:tmpl lvl="1">
            <p:tnLst>
              <p:par>
                <p:cTn presetID="2" presetClass="entr" presetSubtype="3" decel="100000" fill="hold" nodeType="withEffect">
                  <p:stCondLst>
                    <p:cond delay="50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5" grpId="0" build="allAtOnce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6" grpId="0" animBg="1"/>
      <p:bldP spid="36" grpId="1" animBg="1"/>
      <p:bldP spid="37" grpId="0" animBg="1"/>
      <p:bldP spid="37" grpId="1" animBg="1"/>
      <p:bldP spid="38" grpId="0" build="p">
        <p:tmplLst>
          <p:tmpl lvl="1">
            <p:tnLst>
              <p:par>
                <p:cTn presetID="2" presetClass="entr" presetSubtype="3" decel="100000" fill="hold" nodeType="withEffect">
                  <p:stCondLst>
                    <p:cond delay="50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9" grpId="0" build="allAtOnce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6" grpId="0"/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円/楕円 10"/>
          <p:cNvSpPr/>
          <p:nvPr userDrawn="1"/>
        </p:nvSpPr>
        <p:spPr>
          <a:xfrm>
            <a:off x="1045031" y="5921829"/>
            <a:ext cx="1756228" cy="1756228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accent6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459DFB-86F3-43FA-8567-2EA6E426AE90}" type="slidenum">
              <a:rPr lang="ja-JP" altLang="en-US" smtClean="0"/>
              <a:pPr/>
              <a:t>‹Nº›</a:t>
            </a:fld>
            <a:endParaRPr lang="ja-JP" altLang="en-US"/>
          </a:p>
        </p:txBody>
      </p:sp>
      <p:sp>
        <p:nvSpPr>
          <p:cNvPr id="38" name="図プレースホルダー 5"/>
          <p:cNvSpPr>
            <a:spLocks noGrp="1"/>
          </p:cNvSpPr>
          <p:nvPr>
            <p:ph type="pic" sz="quarter" idx="15" hasCustomPrompt="1"/>
          </p:nvPr>
        </p:nvSpPr>
        <p:spPr>
          <a:xfrm>
            <a:off x="9519784" y="4240334"/>
            <a:ext cx="8766629" cy="3140181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kumimoji="1" lang="en-US" altLang="ja-JP" dirty="0"/>
              <a:t>Add an image</a:t>
            </a:r>
            <a:endParaRPr kumimoji="1" lang="ja-JP" altLang="en-US" dirty="0"/>
          </a:p>
        </p:txBody>
      </p:sp>
      <p:sp>
        <p:nvSpPr>
          <p:cNvPr id="55" name="テキスト プレースホルダー 6"/>
          <p:cNvSpPr>
            <a:spLocks noGrp="1"/>
          </p:cNvSpPr>
          <p:nvPr>
            <p:ph type="body" sz="quarter" idx="16" hasCustomPrompt="1"/>
          </p:nvPr>
        </p:nvSpPr>
        <p:spPr>
          <a:xfrm>
            <a:off x="1940796" y="6513388"/>
            <a:ext cx="6833566" cy="790352"/>
          </a:xfrm>
        </p:spPr>
        <p:txBody>
          <a:bodyPr anchor="b">
            <a:noAutofit/>
          </a:bodyPr>
          <a:lstStyle>
            <a:lvl1pPr algn="l">
              <a:defRPr sz="3600" baseline="0">
                <a:solidFill>
                  <a:schemeClr val="accent3"/>
                </a:solidFill>
                <a:latin typeface="Route 159 SemiBold" pitchFamily="50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56" name="テキスト プレースホルダー 6"/>
          <p:cNvSpPr>
            <a:spLocks noGrp="1"/>
          </p:cNvSpPr>
          <p:nvPr>
            <p:ph type="body" sz="quarter" idx="17" hasCustomPrompt="1"/>
          </p:nvPr>
        </p:nvSpPr>
        <p:spPr>
          <a:xfrm>
            <a:off x="2709066" y="7271656"/>
            <a:ext cx="6086591" cy="2119087"/>
          </a:xfrm>
        </p:spPr>
        <p:txBody>
          <a:bodyPr anchor="t">
            <a:normAutofit/>
          </a:bodyPr>
          <a:lstStyle>
            <a:lvl1pPr algn="l">
              <a:defRPr sz="2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59" name="テキスト プレースホルダー 6"/>
          <p:cNvSpPr>
            <a:spLocks noGrp="1"/>
          </p:cNvSpPr>
          <p:nvPr>
            <p:ph type="body" sz="quarter" idx="18" hasCustomPrompt="1"/>
          </p:nvPr>
        </p:nvSpPr>
        <p:spPr>
          <a:xfrm>
            <a:off x="10647831" y="3300407"/>
            <a:ext cx="6833566" cy="790352"/>
          </a:xfrm>
        </p:spPr>
        <p:txBody>
          <a:bodyPr anchor="b">
            <a:noAutofit/>
          </a:bodyPr>
          <a:lstStyle>
            <a:lvl1pPr algn="l">
              <a:defRPr sz="3600" baseline="0">
                <a:solidFill>
                  <a:schemeClr val="accent2"/>
                </a:solidFill>
                <a:latin typeface="Route 159 SemiBold" pitchFamily="50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60" name="テキスト プレースホルダー 6"/>
          <p:cNvSpPr>
            <a:spLocks noGrp="1"/>
          </p:cNvSpPr>
          <p:nvPr>
            <p:ph type="body" sz="quarter" idx="19" hasCustomPrompt="1"/>
          </p:nvPr>
        </p:nvSpPr>
        <p:spPr>
          <a:xfrm>
            <a:off x="9509009" y="7467596"/>
            <a:ext cx="7762991" cy="1632861"/>
          </a:xfrm>
        </p:spPr>
        <p:txBody>
          <a:bodyPr anchor="t">
            <a:normAutofit/>
          </a:bodyPr>
          <a:lstStyle>
            <a:lvl1pPr algn="l">
              <a:defRPr sz="2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6" name="図プレースホルダー 5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3246105"/>
            <a:ext cx="8766629" cy="3140181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kumimoji="1" lang="en-US" altLang="ja-JP" dirty="0"/>
              <a:t>Add an image</a:t>
            </a:r>
            <a:endParaRPr kumimoji="1" lang="ja-JP" altLang="en-US" dirty="0"/>
          </a:p>
        </p:txBody>
      </p:sp>
      <p:sp>
        <p:nvSpPr>
          <p:cNvPr id="65" name="円/楕円 64"/>
          <p:cNvSpPr/>
          <p:nvPr userDrawn="1"/>
        </p:nvSpPr>
        <p:spPr>
          <a:xfrm>
            <a:off x="540658" y="7173684"/>
            <a:ext cx="1008745" cy="1008745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accent6"/>
              </a:solidFill>
            </a:endParaRPr>
          </a:p>
        </p:txBody>
      </p:sp>
      <p:sp>
        <p:nvSpPr>
          <p:cNvPr id="12" name="正方形/長方形 11"/>
          <p:cNvSpPr/>
          <p:nvPr userDrawn="1"/>
        </p:nvSpPr>
        <p:spPr>
          <a:xfrm>
            <a:off x="0" y="6386286"/>
            <a:ext cx="8766630" cy="9434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accent6"/>
              </a:solidFill>
            </a:endParaRPr>
          </a:p>
        </p:txBody>
      </p:sp>
      <p:sp>
        <p:nvSpPr>
          <p:cNvPr id="68" name="正方形/長方形 67"/>
          <p:cNvSpPr/>
          <p:nvPr userDrawn="1"/>
        </p:nvSpPr>
        <p:spPr>
          <a:xfrm>
            <a:off x="9519784" y="4196112"/>
            <a:ext cx="8766630" cy="9434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9" name="フッター プレースホルダー 4">
            <a:extLst>
              <a:ext uri="{FF2B5EF4-FFF2-40B4-BE49-F238E27FC236}">
                <a16:creationId xmlns="" xmlns:a16="http://schemas.microsoft.com/office/drawing/2014/main" id="{22B16737-F3AB-4237-8375-92F3CF7442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300488" y="9581652"/>
            <a:ext cx="5790697" cy="547688"/>
          </a:xfrm>
          <a:prstGeom prst="rect">
            <a:avLst/>
          </a:prstGeom>
        </p:spPr>
        <p:txBody>
          <a:bodyPr vert="horz" lIns="163275" tIns="81638" rIns="163275" bIns="81638" rtlCol="0" anchor="ctr"/>
          <a:lstStyle>
            <a:lvl1pPr algn="r">
              <a:defRPr sz="4000" b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ja-JP" dirty="0"/>
              <a:t>#PorUnQuitoDigno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3902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2" decel="10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00"/>
                            </p:stCondLst>
                            <p:childTnLst>
                              <p:par>
                                <p:cTn id="34" presetID="2" presetClass="entr" presetSubtype="2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950"/>
                            </p:stCondLst>
                            <p:childTnLst>
                              <p:par>
                                <p:cTn id="3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" presetClass="entr" presetSubtype="3" decel="10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150"/>
                            </p:stCondLst>
                            <p:childTnLst>
                              <p:par>
                                <p:cTn id="50" presetID="2" presetClass="entr" presetSubtype="2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38" grpId="0" animBg="1"/>
      <p:bldP spid="55" grpId="0" build="p">
        <p:tmplLst>
          <p:tmpl lvl="1">
            <p:tnLst>
              <p:par>
                <p:cTn presetID="2" presetClass="entr" presetSubtype="12" decel="100000" fill="hold" nodeType="with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5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5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6" grpId="0" build="allAtOnce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9" grpId="0" build="p">
        <p:tmplLst>
          <p:tmpl lvl="1">
            <p:tnLst>
              <p:par>
                <p:cTn presetID="2" presetClass="entr" presetSubtype="3" decel="100000" fill="hold" nodeType="with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5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5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0" grpId="0" build="allAtOnce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" grpId="0" animBg="1"/>
      <p:bldP spid="65" grpId="0" animBg="1"/>
      <p:bldP spid="65" grpId="1" animBg="1"/>
      <p:bldP spid="12" grpId="0" animBg="1"/>
      <p:bldP spid="68" grpId="0" animBg="1"/>
      <p:bldP spid="19" grpId="0"/>
    </p:bld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459DFB-86F3-43FA-8567-2EA6E426AE90}" type="slidenum">
              <a:rPr lang="ja-JP" altLang="en-US" smtClean="0"/>
              <a:pPr/>
              <a:t>‹Nº›</a:t>
            </a:fld>
            <a:endParaRPr lang="ja-JP" altLang="en-US"/>
          </a:p>
        </p:txBody>
      </p:sp>
      <p:grpSp>
        <p:nvGrpSpPr>
          <p:cNvPr id="9" name="グループ化 8"/>
          <p:cNvGrpSpPr/>
          <p:nvPr userDrawn="1"/>
        </p:nvGrpSpPr>
        <p:grpSpPr>
          <a:xfrm>
            <a:off x="7798236" y="3354576"/>
            <a:ext cx="2688353" cy="4554631"/>
            <a:chOff x="7305638" y="3002101"/>
            <a:chExt cx="2688353" cy="4554631"/>
          </a:xfrm>
        </p:grpSpPr>
        <p:grpSp>
          <p:nvGrpSpPr>
            <p:cNvPr id="10" name="グループ化 9"/>
            <p:cNvGrpSpPr/>
            <p:nvPr userDrawn="1"/>
          </p:nvGrpSpPr>
          <p:grpSpPr>
            <a:xfrm>
              <a:off x="8267831" y="5345989"/>
              <a:ext cx="763508" cy="2210743"/>
              <a:chOff x="8267831" y="5345989"/>
              <a:chExt cx="763508" cy="2210743"/>
            </a:xfrm>
          </p:grpSpPr>
          <p:sp>
            <p:nvSpPr>
              <p:cNvPr id="34" name="円/楕円 33"/>
              <p:cNvSpPr/>
              <p:nvPr userDrawn="1"/>
            </p:nvSpPr>
            <p:spPr>
              <a:xfrm>
                <a:off x="8267831" y="5345989"/>
                <a:ext cx="763508" cy="2210743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" name="円/楕円 34"/>
              <p:cNvSpPr/>
              <p:nvPr userDrawn="1"/>
            </p:nvSpPr>
            <p:spPr>
              <a:xfrm>
                <a:off x="8366877" y="5498390"/>
                <a:ext cx="566334" cy="1639824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1" name="弦 8"/>
            <p:cNvSpPr/>
            <p:nvPr userDrawn="1"/>
          </p:nvSpPr>
          <p:spPr>
            <a:xfrm rot="10800000">
              <a:off x="7932506" y="3996103"/>
              <a:ext cx="1435076" cy="2370993"/>
            </a:xfrm>
            <a:custGeom>
              <a:avLst/>
              <a:gdLst/>
              <a:ahLst/>
              <a:cxnLst/>
              <a:rect l="l" t="t" r="r" b="b"/>
              <a:pathLst>
                <a:path w="1969479" h="3253919">
                  <a:moveTo>
                    <a:pt x="984740" y="3253919"/>
                  </a:moveTo>
                  <a:cubicBezTo>
                    <a:pt x="362425" y="2811676"/>
                    <a:pt x="-3869" y="2109952"/>
                    <a:pt x="30" y="1362802"/>
                  </a:cubicBezTo>
                  <a:cubicBezTo>
                    <a:pt x="2628" y="865042"/>
                    <a:pt x="169314" y="389014"/>
                    <a:pt x="468726" y="0"/>
                  </a:cubicBezTo>
                  <a:lnTo>
                    <a:pt x="984740" y="0"/>
                  </a:lnTo>
                  <a:lnTo>
                    <a:pt x="1500508" y="0"/>
                  </a:lnTo>
                  <a:cubicBezTo>
                    <a:pt x="1805017" y="395392"/>
                    <a:pt x="1972090" y="880450"/>
                    <a:pt x="1969449" y="1386333"/>
                  </a:cubicBezTo>
                  <a:cubicBezTo>
                    <a:pt x="1965591" y="2125578"/>
                    <a:pt x="1599814" y="2816889"/>
                    <a:pt x="984740" y="325391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2" name="グループ化 11"/>
            <p:cNvGrpSpPr/>
            <p:nvPr userDrawn="1"/>
          </p:nvGrpSpPr>
          <p:grpSpPr>
            <a:xfrm flipH="1">
              <a:off x="8650044" y="5266273"/>
              <a:ext cx="1343947" cy="1366912"/>
              <a:chOff x="7305639" y="5547570"/>
              <a:chExt cx="1343947" cy="1366912"/>
            </a:xfrm>
            <a:solidFill>
              <a:schemeClr val="accent2">
                <a:lumMod val="50000"/>
              </a:schemeClr>
            </a:solidFill>
          </p:grpSpPr>
          <p:sp>
            <p:nvSpPr>
              <p:cNvPr id="30" name="直角三角形 29"/>
              <p:cNvSpPr/>
              <p:nvPr userDrawn="1"/>
            </p:nvSpPr>
            <p:spPr>
              <a:xfrm rot="5400000">
                <a:off x="7305639" y="6450248"/>
                <a:ext cx="464234" cy="464234"/>
              </a:xfrm>
              <a:prstGeom prst="rt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" name="直角三角形 30"/>
              <p:cNvSpPr/>
              <p:nvPr userDrawn="1"/>
            </p:nvSpPr>
            <p:spPr>
              <a:xfrm rot="16200000">
                <a:off x="7305639" y="5547571"/>
                <a:ext cx="464234" cy="464234"/>
              </a:xfrm>
              <a:prstGeom prst="rt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" name="正方形/長方形 31"/>
              <p:cNvSpPr/>
              <p:nvPr userDrawn="1"/>
            </p:nvSpPr>
            <p:spPr>
              <a:xfrm>
                <a:off x="7305639" y="6011805"/>
                <a:ext cx="464234" cy="438443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" name="正方形/長方形 32"/>
              <p:cNvSpPr/>
              <p:nvPr userDrawn="1"/>
            </p:nvSpPr>
            <p:spPr>
              <a:xfrm>
                <a:off x="7769874" y="5547570"/>
                <a:ext cx="879712" cy="90267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3" name="グループ化 12"/>
            <p:cNvGrpSpPr/>
            <p:nvPr userDrawn="1"/>
          </p:nvGrpSpPr>
          <p:grpSpPr>
            <a:xfrm>
              <a:off x="7305638" y="5266273"/>
              <a:ext cx="1343947" cy="1366912"/>
              <a:chOff x="7305639" y="5547570"/>
              <a:chExt cx="1343947" cy="1366912"/>
            </a:xfrm>
            <a:solidFill>
              <a:schemeClr val="accent2">
                <a:lumMod val="50000"/>
              </a:schemeClr>
            </a:solidFill>
          </p:grpSpPr>
          <p:sp>
            <p:nvSpPr>
              <p:cNvPr id="26" name="直角三角形 25"/>
              <p:cNvSpPr/>
              <p:nvPr userDrawn="1"/>
            </p:nvSpPr>
            <p:spPr>
              <a:xfrm rot="5400000">
                <a:off x="7305639" y="6450248"/>
                <a:ext cx="464234" cy="464234"/>
              </a:xfrm>
              <a:prstGeom prst="rt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" name="直角三角形 26"/>
              <p:cNvSpPr/>
              <p:nvPr userDrawn="1"/>
            </p:nvSpPr>
            <p:spPr>
              <a:xfrm rot="16200000">
                <a:off x="7305639" y="5547571"/>
                <a:ext cx="464234" cy="464234"/>
              </a:xfrm>
              <a:prstGeom prst="rt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" name="正方形/長方形 27"/>
              <p:cNvSpPr/>
              <p:nvPr userDrawn="1"/>
            </p:nvSpPr>
            <p:spPr>
              <a:xfrm>
                <a:off x="7305639" y="6011805"/>
                <a:ext cx="464234" cy="438443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" name="正方形/長方形 28"/>
              <p:cNvSpPr/>
              <p:nvPr userDrawn="1"/>
            </p:nvSpPr>
            <p:spPr>
              <a:xfrm>
                <a:off x="7769874" y="5547570"/>
                <a:ext cx="879712" cy="90267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4" name="グループ化 13"/>
            <p:cNvGrpSpPr/>
            <p:nvPr userDrawn="1"/>
          </p:nvGrpSpPr>
          <p:grpSpPr>
            <a:xfrm>
              <a:off x="7665303" y="3002101"/>
              <a:ext cx="1969480" cy="3253919"/>
              <a:chOff x="7665303" y="3002101"/>
              <a:chExt cx="1969480" cy="3253919"/>
            </a:xfrm>
          </p:grpSpPr>
          <p:sp>
            <p:nvSpPr>
              <p:cNvPr id="24" name="弦 8"/>
              <p:cNvSpPr/>
              <p:nvPr userDrawn="1"/>
            </p:nvSpPr>
            <p:spPr>
              <a:xfrm rot="10800000">
                <a:off x="8650043" y="3002101"/>
                <a:ext cx="984740" cy="3253919"/>
              </a:xfrm>
              <a:custGeom>
                <a:avLst/>
                <a:gdLst/>
                <a:ahLst/>
                <a:cxnLst/>
                <a:rect l="l" t="t" r="r" b="b"/>
                <a:pathLst>
                  <a:path w="984740" h="3253919">
                    <a:moveTo>
                      <a:pt x="984740" y="3253919"/>
                    </a:moveTo>
                    <a:cubicBezTo>
                      <a:pt x="362425" y="2811676"/>
                      <a:pt x="-3869" y="2109952"/>
                      <a:pt x="30" y="1362802"/>
                    </a:cubicBezTo>
                    <a:cubicBezTo>
                      <a:pt x="2628" y="865042"/>
                      <a:pt x="169314" y="389014"/>
                      <a:pt x="468726" y="0"/>
                    </a:cubicBezTo>
                    <a:lnTo>
                      <a:pt x="984740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" name="弦 8"/>
              <p:cNvSpPr/>
              <p:nvPr userDrawn="1"/>
            </p:nvSpPr>
            <p:spPr>
              <a:xfrm>
                <a:off x="7665303" y="3002101"/>
                <a:ext cx="984740" cy="3253919"/>
              </a:xfrm>
              <a:custGeom>
                <a:avLst/>
                <a:gdLst/>
                <a:ahLst/>
                <a:cxnLst/>
                <a:rect l="l" t="t" r="r" b="b"/>
                <a:pathLst>
                  <a:path w="984740" h="3253919">
                    <a:moveTo>
                      <a:pt x="984740" y="0"/>
                    </a:moveTo>
                    <a:lnTo>
                      <a:pt x="984740" y="3253919"/>
                    </a:lnTo>
                    <a:lnTo>
                      <a:pt x="468972" y="3253919"/>
                    </a:lnTo>
                    <a:cubicBezTo>
                      <a:pt x="164463" y="2858527"/>
                      <a:pt x="-2610" y="2373469"/>
                      <a:pt x="31" y="1867586"/>
                    </a:cubicBezTo>
                    <a:cubicBezTo>
                      <a:pt x="3889" y="1128341"/>
                      <a:pt x="369666" y="437030"/>
                      <a:pt x="984740" y="0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5" name="グループ化 14"/>
            <p:cNvGrpSpPr/>
            <p:nvPr userDrawn="1"/>
          </p:nvGrpSpPr>
          <p:grpSpPr>
            <a:xfrm>
              <a:off x="7830833" y="3002102"/>
              <a:ext cx="1639326" cy="1035326"/>
              <a:chOff x="7830833" y="3002102"/>
              <a:chExt cx="1639326" cy="1035326"/>
            </a:xfrm>
          </p:grpSpPr>
          <p:sp>
            <p:nvSpPr>
              <p:cNvPr id="22" name="弦 8"/>
              <p:cNvSpPr/>
              <p:nvPr userDrawn="1"/>
            </p:nvSpPr>
            <p:spPr>
              <a:xfrm rot="10800000">
                <a:off x="8650043" y="3002102"/>
                <a:ext cx="820116" cy="1035325"/>
              </a:xfrm>
              <a:custGeom>
                <a:avLst/>
                <a:gdLst/>
                <a:ahLst/>
                <a:cxnLst/>
                <a:rect l="l" t="t" r="r" b="b"/>
                <a:pathLst>
                  <a:path w="820116" h="1035325">
                    <a:moveTo>
                      <a:pt x="820116" y="1035325"/>
                    </a:moveTo>
                    <a:cubicBezTo>
                      <a:pt x="445216" y="768905"/>
                      <a:pt x="163231" y="408315"/>
                      <a:pt x="0" y="0"/>
                    </a:cubicBezTo>
                    <a:lnTo>
                      <a:pt x="820116" y="0"/>
                    </a:ln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" name="弦 8"/>
              <p:cNvSpPr/>
              <p:nvPr userDrawn="1"/>
            </p:nvSpPr>
            <p:spPr>
              <a:xfrm>
                <a:off x="7830833" y="3002102"/>
                <a:ext cx="819211" cy="1035326"/>
              </a:xfrm>
              <a:custGeom>
                <a:avLst/>
                <a:gdLst/>
                <a:ahLst/>
                <a:cxnLst/>
                <a:rect l="l" t="t" r="r" b="b"/>
                <a:pathLst>
                  <a:path w="819211" h="1035326">
                    <a:moveTo>
                      <a:pt x="819211" y="0"/>
                    </a:moveTo>
                    <a:lnTo>
                      <a:pt x="819211" y="1035326"/>
                    </a:lnTo>
                    <a:lnTo>
                      <a:pt x="0" y="1035326"/>
                    </a:lnTo>
                    <a:cubicBezTo>
                      <a:pt x="162564" y="626542"/>
                      <a:pt x="444666" y="266126"/>
                      <a:pt x="819211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6" name="グループ化 15"/>
            <p:cNvGrpSpPr/>
            <p:nvPr userDrawn="1"/>
          </p:nvGrpSpPr>
          <p:grpSpPr>
            <a:xfrm>
              <a:off x="8239071" y="3682019"/>
              <a:ext cx="821030" cy="821030"/>
              <a:chOff x="11914174" y="3199309"/>
              <a:chExt cx="990518" cy="990518"/>
            </a:xfrm>
          </p:grpSpPr>
          <p:sp>
            <p:nvSpPr>
              <p:cNvPr id="20" name="円/楕円 19"/>
              <p:cNvSpPr/>
              <p:nvPr userDrawn="1"/>
            </p:nvSpPr>
            <p:spPr>
              <a:xfrm>
                <a:off x="11914174" y="3199309"/>
                <a:ext cx="990518" cy="990518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" name="円/楕円 20"/>
              <p:cNvSpPr/>
              <p:nvPr userDrawn="1"/>
            </p:nvSpPr>
            <p:spPr>
              <a:xfrm>
                <a:off x="12002891" y="3288026"/>
                <a:ext cx="813084" cy="813084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7" name="グループ化 16"/>
            <p:cNvGrpSpPr/>
            <p:nvPr userDrawn="1"/>
          </p:nvGrpSpPr>
          <p:grpSpPr>
            <a:xfrm>
              <a:off x="8562396" y="5264781"/>
              <a:ext cx="174376" cy="1354190"/>
              <a:chOff x="8562396" y="5264781"/>
              <a:chExt cx="174376" cy="1354190"/>
            </a:xfrm>
          </p:grpSpPr>
          <p:sp>
            <p:nvSpPr>
              <p:cNvPr id="18" name="台形 59"/>
              <p:cNvSpPr/>
              <p:nvPr userDrawn="1"/>
            </p:nvSpPr>
            <p:spPr>
              <a:xfrm rot="10800000">
                <a:off x="8649584" y="5264781"/>
                <a:ext cx="87188" cy="1354190"/>
              </a:xfrm>
              <a:custGeom>
                <a:avLst/>
                <a:gdLst/>
                <a:ahLst/>
                <a:cxnLst/>
                <a:rect l="l" t="t" r="r" b="b"/>
                <a:pathLst>
                  <a:path w="232411" h="2119037">
                    <a:moveTo>
                      <a:pt x="232411" y="2119037"/>
                    </a:moveTo>
                    <a:lnTo>
                      <a:pt x="0" y="2119037"/>
                    </a:lnTo>
                    <a:lnTo>
                      <a:pt x="116205" y="0"/>
                    </a:lnTo>
                    <a:lnTo>
                      <a:pt x="232411" y="0"/>
                    </a:ln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" name="台形 59"/>
              <p:cNvSpPr/>
              <p:nvPr userDrawn="1"/>
            </p:nvSpPr>
            <p:spPr>
              <a:xfrm rot="10800000" flipH="1">
                <a:off x="8562396" y="5264781"/>
                <a:ext cx="87188" cy="1354190"/>
              </a:xfrm>
              <a:custGeom>
                <a:avLst/>
                <a:gdLst/>
                <a:ahLst/>
                <a:cxnLst/>
                <a:rect l="l" t="t" r="r" b="b"/>
                <a:pathLst>
                  <a:path w="232411" h="2119037">
                    <a:moveTo>
                      <a:pt x="232411" y="2119037"/>
                    </a:moveTo>
                    <a:lnTo>
                      <a:pt x="0" y="2119037"/>
                    </a:lnTo>
                    <a:lnTo>
                      <a:pt x="116205" y="0"/>
                    </a:lnTo>
                    <a:lnTo>
                      <a:pt x="232411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36" name="フッター プレースホルダー 4">
            <a:extLst>
              <a:ext uri="{FF2B5EF4-FFF2-40B4-BE49-F238E27FC236}">
                <a16:creationId xmlns="" xmlns:a16="http://schemas.microsoft.com/office/drawing/2014/main" id="{D6559969-8650-44D3-98C4-2D22562542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300488" y="9581652"/>
            <a:ext cx="5790697" cy="547688"/>
          </a:xfrm>
          <a:prstGeom prst="rect">
            <a:avLst/>
          </a:prstGeom>
        </p:spPr>
        <p:txBody>
          <a:bodyPr vert="horz" lIns="163275" tIns="81638" rIns="163275" bIns="81638" rtlCol="0" anchor="ctr"/>
          <a:lstStyle>
            <a:lvl1pPr algn="r">
              <a:defRPr sz="4000" b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ja-JP" dirty="0"/>
              <a:t>#PorUnQuitoDigno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11619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nimated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 userDrawn="1"/>
        </p:nvSpPr>
        <p:spPr>
          <a:xfrm rot="21066044">
            <a:off x="-9553475" y="-4938712"/>
            <a:ext cx="35411092" cy="10287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 userDrawn="1"/>
        </p:nvSpPr>
        <p:spPr>
          <a:xfrm rot="21066044">
            <a:off x="-7789278" y="5016998"/>
            <a:ext cx="35401862" cy="10287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 userDrawn="1"/>
        </p:nvSpPr>
        <p:spPr>
          <a:xfrm rot="21066044">
            <a:off x="-9553475" y="-4938712"/>
            <a:ext cx="35411092" cy="10287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 userDrawn="1"/>
        </p:nvSpPr>
        <p:spPr>
          <a:xfrm rot="21066044">
            <a:off x="-7789278" y="5016998"/>
            <a:ext cx="35401862" cy="10287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 userDrawn="1"/>
        </p:nvSpPr>
        <p:spPr>
          <a:xfrm rot="21066044">
            <a:off x="-9553475" y="-4938712"/>
            <a:ext cx="35411092" cy="10287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 userDrawn="1"/>
        </p:nvSpPr>
        <p:spPr>
          <a:xfrm rot="21066044">
            <a:off x="-7789278" y="5016998"/>
            <a:ext cx="35401862" cy="10287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 userDrawn="1"/>
        </p:nvSpPr>
        <p:spPr>
          <a:xfrm rot="21066044">
            <a:off x="-9553475" y="-4938712"/>
            <a:ext cx="35411092" cy="10287000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 userDrawn="1"/>
        </p:nvSpPr>
        <p:spPr>
          <a:xfrm rot="21066044">
            <a:off x="-7789278" y="5016998"/>
            <a:ext cx="35401862" cy="10287000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4" name="グループ化 13"/>
          <p:cNvGrpSpPr/>
          <p:nvPr userDrawn="1"/>
        </p:nvGrpSpPr>
        <p:grpSpPr>
          <a:xfrm rot="17100000">
            <a:off x="6622413" y="2420092"/>
            <a:ext cx="5040000" cy="5040000"/>
            <a:chOff x="6682240" y="2680152"/>
            <a:chExt cx="5040000" cy="5040000"/>
          </a:xfrm>
        </p:grpSpPr>
        <p:sp>
          <p:nvSpPr>
            <p:cNvPr id="15" name="円/楕円 14"/>
            <p:cNvSpPr/>
            <p:nvPr userDrawn="1"/>
          </p:nvSpPr>
          <p:spPr>
            <a:xfrm>
              <a:off x="6682240" y="2680152"/>
              <a:ext cx="5038725" cy="503872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アーチ 15"/>
            <p:cNvSpPr/>
            <p:nvPr userDrawn="1"/>
          </p:nvSpPr>
          <p:spPr>
            <a:xfrm>
              <a:off x="6682240" y="2680152"/>
              <a:ext cx="5040000" cy="5040000"/>
            </a:xfrm>
            <a:prstGeom prst="blockArc">
              <a:avLst>
                <a:gd name="adj1" fmla="val 10800000"/>
                <a:gd name="adj2" fmla="val 3801423"/>
                <a:gd name="adj3" fmla="val 1486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グループ化 16"/>
          <p:cNvGrpSpPr>
            <a:grpSpLocks noChangeAspect="1"/>
          </p:cNvGrpSpPr>
          <p:nvPr userDrawn="1"/>
        </p:nvGrpSpPr>
        <p:grpSpPr>
          <a:xfrm rot="11994079">
            <a:off x="6442413" y="2240092"/>
            <a:ext cx="5400000" cy="5400000"/>
            <a:chOff x="6682240" y="2680152"/>
            <a:chExt cx="5040000" cy="5040000"/>
          </a:xfrm>
        </p:grpSpPr>
        <p:sp>
          <p:nvSpPr>
            <p:cNvPr id="18" name="円/楕円 17"/>
            <p:cNvSpPr/>
            <p:nvPr userDrawn="1"/>
          </p:nvSpPr>
          <p:spPr>
            <a:xfrm>
              <a:off x="6682240" y="2680152"/>
              <a:ext cx="5038725" cy="503872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アーチ 18"/>
            <p:cNvSpPr/>
            <p:nvPr userDrawn="1"/>
          </p:nvSpPr>
          <p:spPr>
            <a:xfrm>
              <a:off x="6682240" y="2680152"/>
              <a:ext cx="5040000" cy="5040000"/>
            </a:xfrm>
            <a:prstGeom prst="blockArc">
              <a:avLst>
                <a:gd name="adj1" fmla="val 10800000"/>
                <a:gd name="adj2" fmla="val 3829372"/>
                <a:gd name="adj3" fmla="val 1485"/>
              </a:avLst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0" name="グループ化 19"/>
          <p:cNvGrpSpPr>
            <a:grpSpLocks noChangeAspect="1"/>
          </p:cNvGrpSpPr>
          <p:nvPr userDrawn="1"/>
        </p:nvGrpSpPr>
        <p:grpSpPr>
          <a:xfrm rot="3600000">
            <a:off x="6262413" y="2060092"/>
            <a:ext cx="5760000" cy="5760000"/>
            <a:chOff x="6682240" y="2680152"/>
            <a:chExt cx="5040000" cy="5040000"/>
          </a:xfrm>
        </p:grpSpPr>
        <p:sp>
          <p:nvSpPr>
            <p:cNvPr id="21" name="円/楕円 20"/>
            <p:cNvSpPr/>
            <p:nvPr userDrawn="1"/>
          </p:nvSpPr>
          <p:spPr>
            <a:xfrm>
              <a:off x="6682240" y="2680152"/>
              <a:ext cx="5038725" cy="503872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アーチ 21"/>
            <p:cNvSpPr/>
            <p:nvPr userDrawn="1"/>
          </p:nvSpPr>
          <p:spPr>
            <a:xfrm>
              <a:off x="6682240" y="2680152"/>
              <a:ext cx="5040000" cy="5040000"/>
            </a:xfrm>
            <a:prstGeom prst="blockArc">
              <a:avLst>
                <a:gd name="adj1" fmla="val 10800000"/>
                <a:gd name="adj2" fmla="val 3790965"/>
                <a:gd name="adj3" fmla="val 1411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グループ化 22"/>
          <p:cNvGrpSpPr>
            <a:grpSpLocks noChangeAspect="1"/>
          </p:cNvGrpSpPr>
          <p:nvPr userDrawn="1"/>
        </p:nvGrpSpPr>
        <p:grpSpPr>
          <a:xfrm rot="18000000">
            <a:off x="6082413" y="1880092"/>
            <a:ext cx="6120000" cy="6120000"/>
            <a:chOff x="6682240" y="2680152"/>
            <a:chExt cx="5040000" cy="5040000"/>
          </a:xfrm>
        </p:grpSpPr>
        <p:sp>
          <p:nvSpPr>
            <p:cNvPr id="24" name="円/楕円 23"/>
            <p:cNvSpPr/>
            <p:nvPr userDrawn="1"/>
          </p:nvSpPr>
          <p:spPr>
            <a:xfrm>
              <a:off x="6682240" y="2680152"/>
              <a:ext cx="5038725" cy="503872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アーチ 24"/>
            <p:cNvSpPr/>
            <p:nvPr userDrawn="1"/>
          </p:nvSpPr>
          <p:spPr>
            <a:xfrm>
              <a:off x="6682240" y="2680152"/>
              <a:ext cx="5040000" cy="5040000"/>
            </a:xfrm>
            <a:prstGeom prst="blockArc">
              <a:avLst>
                <a:gd name="adj1" fmla="val 10800000"/>
                <a:gd name="adj2" fmla="val 3781764"/>
                <a:gd name="adj3" fmla="val 1346"/>
              </a:avLst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6" name="グループ化 25"/>
          <p:cNvGrpSpPr>
            <a:grpSpLocks noChangeAspect="1"/>
          </p:cNvGrpSpPr>
          <p:nvPr userDrawn="1"/>
        </p:nvGrpSpPr>
        <p:grpSpPr>
          <a:xfrm rot="7511662">
            <a:off x="5902413" y="1700092"/>
            <a:ext cx="6480000" cy="6480000"/>
            <a:chOff x="6682240" y="2680152"/>
            <a:chExt cx="5040000" cy="5040000"/>
          </a:xfrm>
        </p:grpSpPr>
        <p:sp>
          <p:nvSpPr>
            <p:cNvPr id="27" name="円/楕円 26"/>
            <p:cNvSpPr/>
            <p:nvPr userDrawn="1"/>
          </p:nvSpPr>
          <p:spPr>
            <a:xfrm>
              <a:off x="6682240" y="2680152"/>
              <a:ext cx="5038725" cy="503872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アーチ 27"/>
            <p:cNvSpPr/>
            <p:nvPr userDrawn="1"/>
          </p:nvSpPr>
          <p:spPr>
            <a:xfrm>
              <a:off x="6682240" y="2680152"/>
              <a:ext cx="5040000" cy="5040000"/>
            </a:xfrm>
            <a:prstGeom prst="blockArc">
              <a:avLst>
                <a:gd name="adj1" fmla="val 10800000"/>
                <a:gd name="adj2" fmla="val 3755127"/>
                <a:gd name="adj3" fmla="val 1245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9" name="グループ化 28"/>
          <p:cNvGrpSpPr>
            <a:grpSpLocks noChangeAspect="1"/>
          </p:cNvGrpSpPr>
          <p:nvPr userDrawn="1"/>
        </p:nvGrpSpPr>
        <p:grpSpPr>
          <a:xfrm rot="10993309">
            <a:off x="5722413" y="1520092"/>
            <a:ext cx="6840000" cy="6840000"/>
            <a:chOff x="6682240" y="2680152"/>
            <a:chExt cx="5040000" cy="5040000"/>
          </a:xfrm>
        </p:grpSpPr>
        <p:sp>
          <p:nvSpPr>
            <p:cNvPr id="30" name="円/楕円 29"/>
            <p:cNvSpPr/>
            <p:nvPr userDrawn="1"/>
          </p:nvSpPr>
          <p:spPr>
            <a:xfrm>
              <a:off x="6682240" y="2680152"/>
              <a:ext cx="5038725" cy="503872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アーチ 30"/>
            <p:cNvSpPr/>
            <p:nvPr userDrawn="1"/>
          </p:nvSpPr>
          <p:spPr>
            <a:xfrm>
              <a:off x="6682240" y="2680152"/>
              <a:ext cx="5040000" cy="5040000"/>
            </a:xfrm>
            <a:prstGeom prst="blockArc">
              <a:avLst>
                <a:gd name="adj1" fmla="val 10800000"/>
                <a:gd name="adj2" fmla="val 3748913"/>
                <a:gd name="adj3" fmla="val 1106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3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1371481" y="3972857"/>
            <a:ext cx="15543451" cy="1585999"/>
          </a:xfrm>
        </p:spPr>
        <p:txBody>
          <a:bodyPr anchor="t">
            <a:noAutofit/>
          </a:bodyPr>
          <a:lstStyle>
            <a:lvl1pPr algn="ctr">
              <a:defRPr sz="9600" baseline="0">
                <a:solidFill>
                  <a:schemeClr val="accent1"/>
                </a:solidFill>
                <a:latin typeface="Route 159 UltraLight" pitchFamily="50" charset="0"/>
              </a:defRPr>
            </a:lvl1pPr>
          </a:lstStyle>
          <a:p>
            <a:r>
              <a:rPr kumimoji="1" lang="en-US" altLang="ja-JP" dirty="0"/>
              <a:t>YOUR TITLE GOES HERE</a:t>
            </a:r>
            <a:endParaRPr kumimoji="1" lang="ja-JP" altLang="en-US" dirty="0"/>
          </a:p>
        </p:txBody>
      </p:sp>
      <p:sp>
        <p:nvSpPr>
          <p:cNvPr id="33" name="テキスト プレースホルダー 8"/>
          <p:cNvSpPr>
            <a:spLocks noGrp="1"/>
          </p:cNvSpPr>
          <p:nvPr>
            <p:ph type="body" sz="quarter" idx="10" hasCustomPrompt="1"/>
          </p:nvPr>
        </p:nvSpPr>
        <p:spPr>
          <a:xfrm>
            <a:off x="1366342" y="5503590"/>
            <a:ext cx="15553728" cy="864046"/>
          </a:xfrm>
        </p:spPr>
        <p:txBody>
          <a:bodyPr anchor="b">
            <a:noAutofit/>
          </a:bodyPr>
          <a:lstStyle>
            <a:lvl1pPr algn="ctr">
              <a:defRPr sz="4000">
                <a:solidFill>
                  <a:schemeClr val="tx2"/>
                </a:solidFill>
                <a:latin typeface="Route 159 UltraLight" pitchFamily="50" charset="0"/>
              </a:defRPr>
            </a:lvl1pPr>
          </a:lstStyle>
          <a:p>
            <a:pPr lvl="0"/>
            <a:r>
              <a:rPr kumimoji="1" lang="en-US" altLang="ja-JP" dirty="0"/>
              <a:t>Subtitle goes here</a:t>
            </a:r>
            <a:endParaRPr kumimoji="1" lang="ja-JP" altLang="en-US" dirty="0"/>
          </a:p>
        </p:txBody>
      </p:sp>
      <p:sp>
        <p:nvSpPr>
          <p:cNvPr id="34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1366342" y="8527876"/>
            <a:ext cx="15553728" cy="1512168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  <a:lvl2pPr marL="816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1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8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4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dirty="0"/>
              <a:t>Information</a:t>
            </a:r>
            <a:endParaRPr kumimoji="1" lang="ja-JP" altLang="en-US" dirty="0"/>
          </a:p>
        </p:txBody>
      </p:sp>
      <p:grpSp>
        <p:nvGrpSpPr>
          <p:cNvPr id="35" name="グループ化 34"/>
          <p:cNvGrpSpPr/>
          <p:nvPr userDrawn="1"/>
        </p:nvGrpSpPr>
        <p:grpSpPr>
          <a:xfrm>
            <a:off x="8595214" y="8095828"/>
            <a:ext cx="1088138" cy="188527"/>
            <a:chOff x="8595214" y="6592642"/>
            <a:chExt cx="1088138" cy="188527"/>
          </a:xfrm>
        </p:grpSpPr>
        <p:sp>
          <p:nvSpPr>
            <p:cNvPr id="36" name="円/楕円 35"/>
            <p:cNvSpPr/>
            <p:nvPr userDrawn="1"/>
          </p:nvSpPr>
          <p:spPr>
            <a:xfrm>
              <a:off x="9048943" y="6592642"/>
              <a:ext cx="188527" cy="1885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円/楕円 36"/>
            <p:cNvSpPr/>
            <p:nvPr userDrawn="1"/>
          </p:nvSpPr>
          <p:spPr>
            <a:xfrm>
              <a:off x="8595214" y="6592642"/>
              <a:ext cx="188527" cy="1885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円/楕円 37"/>
            <p:cNvSpPr/>
            <p:nvPr userDrawn="1"/>
          </p:nvSpPr>
          <p:spPr>
            <a:xfrm>
              <a:off x="9494825" y="6592642"/>
              <a:ext cx="188527" cy="1885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9" name="円/楕円 38"/>
          <p:cNvSpPr/>
          <p:nvPr userDrawn="1"/>
        </p:nvSpPr>
        <p:spPr>
          <a:xfrm>
            <a:off x="7039260" y="2492117"/>
            <a:ext cx="864096" cy="86409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0" name="円/楕円 39"/>
          <p:cNvSpPr/>
          <p:nvPr userDrawn="1"/>
        </p:nvSpPr>
        <p:spPr>
          <a:xfrm>
            <a:off x="8153859" y="2492117"/>
            <a:ext cx="864096" cy="86409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1" name="円/楕円 40"/>
          <p:cNvSpPr/>
          <p:nvPr userDrawn="1"/>
        </p:nvSpPr>
        <p:spPr>
          <a:xfrm>
            <a:off x="9268458" y="2492117"/>
            <a:ext cx="864096" cy="86409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2" name="円/楕円 41"/>
          <p:cNvSpPr/>
          <p:nvPr userDrawn="1"/>
        </p:nvSpPr>
        <p:spPr>
          <a:xfrm>
            <a:off x="10383056" y="2492117"/>
            <a:ext cx="864096" cy="86409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8341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ac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ac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ac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ac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9" ac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ac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" presetClass="entr" presetSubtype="4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12" decel="1000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8" decel="10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3" decel="10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6" decel="10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2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1" presetClass="entr" presetSubtype="1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1" presetClass="entr" presetSubtype="1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0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1" presetClass="entr" presetSubtype="1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1" presetClass="entr" presetSubtype="1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1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49" presetClass="entr" presetSubtype="0" decel="1000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49" presetClass="entr" presetSubtype="0" decel="10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49" presetClass="entr" presetSubtype="0" decel="10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49" presetClass="entr" presetSubtype="0" decel="10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49" presetClass="entr" presetSubtype="0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45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7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7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45" presetClass="exit" presetSubtype="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75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75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45" presetClass="exit" presetSubtype="0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7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7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45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75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75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45" presetClass="exit" presetSubtype="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75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75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45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75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75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2" presetClass="entr" presetSubtype="2" decel="100000" fill="hold" grpId="0" nodeType="withEffect">
                                  <p:stCondLst>
                                    <p:cond delay="1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75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75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2" presetClass="entr" presetSubtype="8" decel="100000" fill="hold" grpId="0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2" presetClass="entr" presetSubtype="1" decel="10000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2" presetClass="entr" presetSubtype="1" decel="100000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2" presetClass="entr" presetSubtype="1" decel="10000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2" presetClass="entr" presetSubtype="1" decel="100000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45" presetClass="entr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45" presetClass="entr" presetSubtype="0" fill="hold" grpId="1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45" presetClass="entr" presetSubtype="0" fill="hold" grpId="1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45" presetClass="entr" presetSubtype="0" fill="hold" grpId="1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4300"/>
                            </p:stCondLst>
                            <p:childTnLst>
                              <p:par>
                                <p:cTn id="19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5300"/>
                            </p:stCondLst>
                            <p:childTnLst>
                              <p:par>
                                <p:cTn id="1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32" grpId="0"/>
      <p:bldP spid="33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150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3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3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459DFB-86F3-43FA-8567-2EA6E426AE90}" type="slidenum">
              <a:rPr lang="ja-JP" altLang="en-US" smtClean="0"/>
              <a:pPr/>
              <a:t>‹Nº›</a:t>
            </a:fld>
            <a:endParaRPr lang="ja-JP" altLang="en-US"/>
          </a:p>
        </p:txBody>
      </p:sp>
      <p:sp>
        <p:nvSpPr>
          <p:cNvPr id="5" name="アーチ 4"/>
          <p:cNvSpPr/>
          <p:nvPr userDrawn="1"/>
        </p:nvSpPr>
        <p:spPr>
          <a:xfrm rot="3600000">
            <a:off x="943779" y="2897018"/>
            <a:ext cx="1492195" cy="1492195"/>
          </a:xfrm>
          <a:prstGeom prst="blockArc">
            <a:avLst>
              <a:gd name="adj1" fmla="val 18941412"/>
              <a:gd name="adj2" fmla="val 11732646"/>
              <a:gd name="adj3" fmla="val 4340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accent6"/>
              </a:solidFill>
            </a:endParaRPr>
          </a:p>
        </p:txBody>
      </p:sp>
      <p:sp>
        <p:nvSpPr>
          <p:cNvPr id="13" name="アーチ 12"/>
          <p:cNvSpPr/>
          <p:nvPr userDrawn="1"/>
        </p:nvSpPr>
        <p:spPr>
          <a:xfrm rot="6618510">
            <a:off x="1060367" y="3013606"/>
            <a:ext cx="1259018" cy="1259018"/>
          </a:xfrm>
          <a:prstGeom prst="blockArc">
            <a:avLst>
              <a:gd name="adj1" fmla="val 19452122"/>
              <a:gd name="adj2" fmla="val 11742259"/>
              <a:gd name="adj3" fmla="val 4894"/>
            </a:avLst>
          </a:prstGeom>
          <a:solidFill>
            <a:schemeClr val="accent3"/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accent6"/>
              </a:solidFill>
            </a:endParaRPr>
          </a:p>
        </p:txBody>
      </p:sp>
      <p:sp>
        <p:nvSpPr>
          <p:cNvPr id="15" name="テキスト プレースホルダー 6"/>
          <p:cNvSpPr>
            <a:spLocks noGrp="1"/>
          </p:cNvSpPr>
          <p:nvPr>
            <p:ph type="body" sz="quarter" idx="15" hasCustomPrompt="1"/>
          </p:nvPr>
        </p:nvSpPr>
        <p:spPr>
          <a:xfrm>
            <a:off x="1964684" y="3089885"/>
            <a:ext cx="7426863" cy="790352"/>
          </a:xfrm>
        </p:spPr>
        <p:txBody>
          <a:bodyPr anchor="b">
            <a:noAutofit/>
          </a:bodyPr>
          <a:lstStyle>
            <a:lvl1pPr algn="l">
              <a:defRPr sz="3600" baseline="0">
                <a:solidFill>
                  <a:schemeClr val="accent3"/>
                </a:solidFill>
                <a:latin typeface="Route 159 SemiBold" pitchFamily="50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7" name="テキスト プレースホルダー 6"/>
          <p:cNvSpPr>
            <a:spLocks noGrp="1"/>
          </p:cNvSpPr>
          <p:nvPr>
            <p:ph type="body" sz="quarter" idx="14" hasCustomPrompt="1"/>
          </p:nvPr>
        </p:nvSpPr>
        <p:spPr>
          <a:xfrm>
            <a:off x="2709065" y="4451978"/>
            <a:ext cx="13938025" cy="4262434"/>
          </a:xfrm>
        </p:spPr>
        <p:txBody>
          <a:bodyPr anchor="t">
            <a:normAutofit/>
          </a:bodyPr>
          <a:lstStyle>
            <a:lvl1pPr algn="l">
              <a:defRPr sz="2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2" name="フッター プレースホルダー 4">
            <a:extLst>
              <a:ext uri="{FF2B5EF4-FFF2-40B4-BE49-F238E27FC236}">
                <a16:creationId xmlns="" xmlns:a16="http://schemas.microsoft.com/office/drawing/2014/main" id="{27DA6375-17B4-471C-9A6C-E7E59C6065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300488" y="9581652"/>
            <a:ext cx="5790697" cy="547688"/>
          </a:xfrm>
          <a:prstGeom prst="rect">
            <a:avLst/>
          </a:prstGeom>
        </p:spPr>
        <p:txBody>
          <a:bodyPr vert="horz" lIns="163275" tIns="81638" rIns="163275" bIns="81638" rtlCol="0" anchor="ctr"/>
          <a:lstStyle>
            <a:lvl1pPr algn="r">
              <a:defRPr sz="4000" b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ja-JP" dirty="0"/>
              <a:t>#PorUnQuitoDigno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09533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9" decel="10000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100"/>
                            </p:stCondLst>
                            <p:childTnLst>
                              <p:par>
                                <p:cTn id="28" presetID="2" presetClass="entr" presetSubtype="2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13" grpId="0" animBg="1"/>
      <p:bldP spid="13" grpId="1" animBg="1"/>
      <p:bldP spid="15" grpId="0" build="p">
        <p:tmplLst>
          <p:tmpl lvl="1">
            <p:tnLst>
              <p:par>
                <p:cTn presetID="2" presetClass="entr" presetSubtype="9" decel="100000" fill="hold" nodeType="withEffect">
                  <p:stCondLst>
                    <p:cond delay="50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7" grpId="0" build="allAtOnce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2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>
          <a:xfrm>
            <a:off x="10507991" y="9463858"/>
            <a:ext cx="5790697" cy="547688"/>
          </a:xfrm>
          <a:prstGeom prst="rect">
            <a:avLst/>
          </a:prstGeom>
        </p:spPr>
        <p:txBody>
          <a:bodyPr/>
          <a:lstStyle/>
          <a:p>
            <a:r>
              <a:rPr lang="en-US" altLang="ja-JP" dirty="0"/>
              <a:t>#PorUnQuitoDigno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459DFB-86F3-43FA-8567-2EA6E426AE90}" type="slidenum">
              <a:rPr lang="ja-JP" altLang="en-US" smtClean="0"/>
              <a:pPr/>
              <a:t>‹Nº›</a:t>
            </a:fld>
            <a:endParaRPr lang="ja-JP" altLang="en-US"/>
          </a:p>
        </p:txBody>
      </p:sp>
      <p:sp>
        <p:nvSpPr>
          <p:cNvPr id="20" name="アーチ 19"/>
          <p:cNvSpPr/>
          <p:nvPr userDrawn="1"/>
        </p:nvSpPr>
        <p:spPr>
          <a:xfrm rot="3600000">
            <a:off x="1165671" y="2943135"/>
            <a:ext cx="1492195" cy="1492195"/>
          </a:xfrm>
          <a:prstGeom prst="blockArc">
            <a:avLst>
              <a:gd name="adj1" fmla="val 18941412"/>
              <a:gd name="adj2" fmla="val 11732646"/>
              <a:gd name="adj3" fmla="val 4340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accent6"/>
              </a:solidFill>
            </a:endParaRPr>
          </a:p>
        </p:txBody>
      </p:sp>
      <p:sp>
        <p:nvSpPr>
          <p:cNvPr id="21" name="アーチ 20"/>
          <p:cNvSpPr/>
          <p:nvPr userDrawn="1"/>
        </p:nvSpPr>
        <p:spPr>
          <a:xfrm rot="6618510">
            <a:off x="1282259" y="3059723"/>
            <a:ext cx="1259018" cy="1259018"/>
          </a:xfrm>
          <a:prstGeom prst="blockArc">
            <a:avLst>
              <a:gd name="adj1" fmla="val 19452122"/>
              <a:gd name="adj2" fmla="val 11742259"/>
              <a:gd name="adj3" fmla="val 4894"/>
            </a:avLst>
          </a:prstGeom>
          <a:solidFill>
            <a:schemeClr val="accent3"/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accent6"/>
              </a:solidFill>
            </a:endParaRPr>
          </a:p>
        </p:txBody>
      </p:sp>
      <p:sp>
        <p:nvSpPr>
          <p:cNvPr id="22" name="テキスト プレースホルダー 6"/>
          <p:cNvSpPr>
            <a:spLocks noGrp="1"/>
          </p:cNvSpPr>
          <p:nvPr>
            <p:ph type="body" sz="quarter" idx="15" hasCustomPrompt="1"/>
          </p:nvPr>
        </p:nvSpPr>
        <p:spPr>
          <a:xfrm>
            <a:off x="2023051" y="3178605"/>
            <a:ext cx="6833566" cy="790352"/>
          </a:xfrm>
        </p:spPr>
        <p:txBody>
          <a:bodyPr anchor="b">
            <a:noAutofit/>
          </a:bodyPr>
          <a:lstStyle>
            <a:lvl1pPr algn="l">
              <a:defRPr sz="3600" baseline="0">
                <a:solidFill>
                  <a:schemeClr val="accent3"/>
                </a:solidFill>
                <a:latin typeface="Route 159 SemiBold" pitchFamily="50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3" name="テキスト プレースホルダー 6"/>
          <p:cNvSpPr>
            <a:spLocks noGrp="1"/>
          </p:cNvSpPr>
          <p:nvPr>
            <p:ph type="body" sz="quarter" idx="14" hasCustomPrompt="1"/>
          </p:nvPr>
        </p:nvSpPr>
        <p:spPr>
          <a:xfrm>
            <a:off x="2709066" y="3884782"/>
            <a:ext cx="6147552" cy="4726742"/>
          </a:xfrm>
        </p:spPr>
        <p:txBody>
          <a:bodyPr anchor="t">
            <a:normAutofit/>
          </a:bodyPr>
          <a:lstStyle>
            <a:lvl1pPr algn="l">
              <a:defRPr sz="2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7" name="アーチ 26"/>
          <p:cNvSpPr/>
          <p:nvPr userDrawn="1"/>
        </p:nvSpPr>
        <p:spPr>
          <a:xfrm rot="3600000">
            <a:off x="9415504" y="2940038"/>
            <a:ext cx="1492195" cy="1492195"/>
          </a:xfrm>
          <a:prstGeom prst="blockArc">
            <a:avLst>
              <a:gd name="adj1" fmla="val 18941412"/>
              <a:gd name="adj2" fmla="val 11732646"/>
              <a:gd name="adj3" fmla="val 4340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accent6"/>
              </a:solidFill>
            </a:endParaRPr>
          </a:p>
        </p:txBody>
      </p:sp>
      <p:sp>
        <p:nvSpPr>
          <p:cNvPr id="28" name="アーチ 27"/>
          <p:cNvSpPr/>
          <p:nvPr userDrawn="1"/>
        </p:nvSpPr>
        <p:spPr>
          <a:xfrm rot="6618510">
            <a:off x="9532092" y="3056626"/>
            <a:ext cx="1259018" cy="1259018"/>
          </a:xfrm>
          <a:prstGeom prst="blockArc">
            <a:avLst>
              <a:gd name="adj1" fmla="val 19452122"/>
              <a:gd name="adj2" fmla="val 11742259"/>
              <a:gd name="adj3" fmla="val 4894"/>
            </a:avLst>
          </a:prstGeom>
          <a:solidFill>
            <a:schemeClr val="accent2"/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accent6"/>
              </a:solidFill>
            </a:endParaRPr>
          </a:p>
        </p:txBody>
      </p:sp>
      <p:sp>
        <p:nvSpPr>
          <p:cNvPr id="29" name="テキスト プレースホルダー 6"/>
          <p:cNvSpPr>
            <a:spLocks noGrp="1"/>
          </p:cNvSpPr>
          <p:nvPr>
            <p:ph type="body" sz="quarter" idx="16" hasCustomPrompt="1"/>
          </p:nvPr>
        </p:nvSpPr>
        <p:spPr>
          <a:xfrm>
            <a:off x="10272884" y="3175508"/>
            <a:ext cx="6833566" cy="790352"/>
          </a:xfrm>
        </p:spPr>
        <p:txBody>
          <a:bodyPr anchor="b">
            <a:noAutofit/>
          </a:bodyPr>
          <a:lstStyle>
            <a:lvl1pPr algn="l">
              <a:defRPr sz="3600" baseline="0">
                <a:solidFill>
                  <a:schemeClr val="accent2"/>
                </a:solidFill>
                <a:latin typeface="Route 159 SemiBold" pitchFamily="50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0" name="テキスト プレースホルダー 6"/>
          <p:cNvSpPr>
            <a:spLocks noGrp="1"/>
          </p:cNvSpPr>
          <p:nvPr>
            <p:ph type="body" sz="quarter" idx="17" hasCustomPrompt="1"/>
          </p:nvPr>
        </p:nvSpPr>
        <p:spPr>
          <a:xfrm>
            <a:off x="10958899" y="3881685"/>
            <a:ext cx="6147552" cy="4726742"/>
          </a:xfrm>
        </p:spPr>
        <p:txBody>
          <a:bodyPr anchor="t">
            <a:normAutofit/>
          </a:bodyPr>
          <a:lstStyle>
            <a:lvl1pPr algn="l">
              <a:defRPr sz="2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89019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9" decel="10000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100"/>
                            </p:stCondLst>
                            <p:childTnLst>
                              <p:par>
                                <p:cTn id="28" presetID="2" presetClass="entr" presetSubtype="2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850"/>
                            </p:stCondLst>
                            <p:childTnLst>
                              <p:par>
                                <p:cTn id="33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3" decel="10000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950"/>
                            </p:stCondLst>
                            <p:childTnLst>
                              <p:par>
                                <p:cTn id="56" presetID="2" presetClass="entr" presetSubtype="2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  <p:bldP spid="21" grpId="0" animBg="1"/>
      <p:bldP spid="21" grpId="1" animBg="1"/>
      <p:bldP spid="22" grpId="0" build="p">
        <p:tmplLst>
          <p:tmpl lvl="1">
            <p:tnLst>
              <p:par>
                <p:cTn presetID="2" presetClass="entr" presetSubtype="9" decel="100000" fill="hold" nodeType="withEffect">
                  <p:stCondLst>
                    <p:cond delay="50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3" grpId="0" build="allAtOnce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7" grpId="0" animBg="1"/>
      <p:bldP spid="27" grpId="1" animBg="1"/>
      <p:bldP spid="28" grpId="0" animBg="1"/>
      <p:bldP spid="28" grpId="1" animBg="1"/>
      <p:bldP spid="29" grpId="0" build="p">
        <p:tmplLst>
          <p:tmpl lvl="1">
            <p:tnLst>
              <p:par>
                <p:cTn presetID="2" presetClass="entr" presetSubtype="3" decel="100000" fill="hold" nodeType="withEffect">
                  <p:stCondLst>
                    <p:cond delay="50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0" grpId="0" build="allAtOnce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459DFB-86F3-43FA-8567-2EA6E426AE90}" type="slidenum">
              <a:rPr lang="ja-JP" altLang="en-US" smtClean="0"/>
              <a:pPr/>
              <a:t>‹Nº›</a:t>
            </a:fld>
            <a:endParaRPr lang="ja-JP" altLang="en-US"/>
          </a:p>
        </p:txBody>
      </p:sp>
      <p:grpSp>
        <p:nvGrpSpPr>
          <p:cNvPr id="9" name="グループ化 8"/>
          <p:cNvGrpSpPr/>
          <p:nvPr userDrawn="1"/>
        </p:nvGrpSpPr>
        <p:grpSpPr>
          <a:xfrm>
            <a:off x="0" y="3086974"/>
            <a:ext cx="9664975" cy="3312368"/>
            <a:chOff x="0" y="2839244"/>
            <a:chExt cx="9664975" cy="3312368"/>
          </a:xfrm>
          <a:solidFill>
            <a:schemeClr val="accent3"/>
          </a:solidFill>
        </p:grpSpPr>
        <p:sp>
          <p:nvSpPr>
            <p:cNvPr id="5" name="正方形/長方形 4"/>
            <p:cNvSpPr/>
            <p:nvPr userDrawn="1"/>
          </p:nvSpPr>
          <p:spPr>
            <a:xfrm>
              <a:off x="0" y="2839244"/>
              <a:ext cx="8441633" cy="3312368"/>
            </a:xfrm>
            <a:prstGeom prst="rect">
              <a:avLst/>
            </a:prstGeom>
            <a:grpFill/>
            <a:ln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accent6"/>
                </a:solidFill>
              </a:endParaRPr>
            </a:p>
          </p:txBody>
        </p:sp>
        <p:sp>
          <p:nvSpPr>
            <p:cNvPr id="6" name="直角三角形 5"/>
            <p:cNvSpPr/>
            <p:nvPr userDrawn="1"/>
          </p:nvSpPr>
          <p:spPr>
            <a:xfrm>
              <a:off x="8441633" y="2839244"/>
              <a:ext cx="1223342" cy="3312368"/>
            </a:xfrm>
            <a:prstGeom prst="rtTriangle">
              <a:avLst/>
            </a:prstGeom>
            <a:grpFill/>
            <a:ln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accent6"/>
                </a:solidFill>
              </a:endParaRPr>
            </a:p>
          </p:txBody>
        </p:sp>
      </p:grpSp>
      <p:grpSp>
        <p:nvGrpSpPr>
          <p:cNvPr id="34" name="グループ化 33"/>
          <p:cNvGrpSpPr/>
          <p:nvPr userDrawn="1"/>
        </p:nvGrpSpPr>
        <p:grpSpPr>
          <a:xfrm rot="10800000">
            <a:off x="8621438" y="3575440"/>
            <a:ext cx="9664975" cy="3312368"/>
            <a:chOff x="0" y="2839244"/>
            <a:chExt cx="9664975" cy="3312368"/>
          </a:xfrm>
          <a:solidFill>
            <a:schemeClr val="accent2"/>
          </a:solidFill>
        </p:grpSpPr>
        <p:sp>
          <p:nvSpPr>
            <p:cNvPr id="35" name="正方形/長方形 34"/>
            <p:cNvSpPr/>
            <p:nvPr userDrawn="1"/>
          </p:nvSpPr>
          <p:spPr>
            <a:xfrm>
              <a:off x="0" y="2839244"/>
              <a:ext cx="8441633" cy="3312368"/>
            </a:xfrm>
            <a:prstGeom prst="rect">
              <a:avLst/>
            </a:prstGeom>
            <a:grpFill/>
            <a:ln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accent6"/>
                </a:solidFill>
              </a:endParaRPr>
            </a:p>
          </p:txBody>
        </p:sp>
        <p:sp>
          <p:nvSpPr>
            <p:cNvPr id="36" name="直角三角形 35"/>
            <p:cNvSpPr/>
            <p:nvPr userDrawn="1"/>
          </p:nvSpPr>
          <p:spPr>
            <a:xfrm>
              <a:off x="8441633" y="2839244"/>
              <a:ext cx="1223342" cy="3312368"/>
            </a:xfrm>
            <a:prstGeom prst="rtTriangle">
              <a:avLst/>
            </a:prstGeom>
            <a:grpFill/>
            <a:ln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accent6"/>
                </a:solidFill>
              </a:endParaRPr>
            </a:p>
          </p:txBody>
        </p:sp>
      </p:grpSp>
      <p:sp>
        <p:nvSpPr>
          <p:cNvPr id="37" name="テキスト プレースホルダー 6"/>
          <p:cNvSpPr>
            <a:spLocks noGrp="1"/>
          </p:cNvSpPr>
          <p:nvPr>
            <p:ph type="body" sz="quarter" idx="27" hasCustomPrompt="1"/>
          </p:nvPr>
        </p:nvSpPr>
        <p:spPr>
          <a:xfrm>
            <a:off x="834889" y="3376011"/>
            <a:ext cx="7401338" cy="2823902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6600" i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8" name="テキスト プレースホルダー 6"/>
          <p:cNvSpPr>
            <a:spLocks noGrp="1"/>
          </p:cNvSpPr>
          <p:nvPr>
            <p:ph type="body" sz="quarter" idx="28" hasCustomPrompt="1"/>
          </p:nvPr>
        </p:nvSpPr>
        <p:spPr>
          <a:xfrm>
            <a:off x="10065028" y="3877728"/>
            <a:ext cx="7401338" cy="2823902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6600" i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grpSp>
        <p:nvGrpSpPr>
          <p:cNvPr id="11" name="グループ化 10"/>
          <p:cNvGrpSpPr/>
          <p:nvPr userDrawn="1"/>
        </p:nvGrpSpPr>
        <p:grpSpPr>
          <a:xfrm>
            <a:off x="0" y="6383811"/>
            <a:ext cx="9701241" cy="119030"/>
            <a:chOff x="0" y="6111441"/>
            <a:chExt cx="9701241" cy="119030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40" name="正方形/長方形 39"/>
            <p:cNvSpPr/>
            <p:nvPr userDrawn="1"/>
          </p:nvSpPr>
          <p:spPr>
            <a:xfrm>
              <a:off x="0" y="6126973"/>
              <a:ext cx="9657281" cy="103498"/>
            </a:xfrm>
            <a:prstGeom prst="rect">
              <a:avLst/>
            </a:prstGeom>
            <a:grpFill/>
            <a:ln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41" name="直角三角形 40"/>
            <p:cNvSpPr/>
            <p:nvPr userDrawn="1"/>
          </p:nvSpPr>
          <p:spPr>
            <a:xfrm>
              <a:off x="9657281" y="6111441"/>
              <a:ext cx="43960" cy="119029"/>
            </a:xfrm>
            <a:prstGeom prst="rtTriangle">
              <a:avLst/>
            </a:prstGeom>
            <a:grpFill/>
            <a:ln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42" name="グループ化 41"/>
          <p:cNvGrpSpPr/>
          <p:nvPr userDrawn="1"/>
        </p:nvGrpSpPr>
        <p:grpSpPr>
          <a:xfrm rot="10800000">
            <a:off x="8581997" y="3472285"/>
            <a:ext cx="9704415" cy="119030"/>
            <a:chOff x="-3174" y="6111441"/>
            <a:chExt cx="9704415" cy="119030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43" name="正方形/長方形 42"/>
            <p:cNvSpPr/>
            <p:nvPr userDrawn="1"/>
          </p:nvSpPr>
          <p:spPr>
            <a:xfrm>
              <a:off x="-3174" y="6111441"/>
              <a:ext cx="9660456" cy="119030"/>
            </a:xfrm>
            <a:prstGeom prst="rect">
              <a:avLst/>
            </a:prstGeom>
            <a:grpFill/>
            <a:ln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accent6"/>
                </a:solidFill>
              </a:endParaRPr>
            </a:p>
          </p:txBody>
        </p:sp>
        <p:sp>
          <p:nvSpPr>
            <p:cNvPr id="44" name="直角三角形 43"/>
            <p:cNvSpPr/>
            <p:nvPr userDrawn="1"/>
          </p:nvSpPr>
          <p:spPr>
            <a:xfrm>
              <a:off x="9657281" y="6111441"/>
              <a:ext cx="43960" cy="119029"/>
            </a:xfrm>
            <a:prstGeom prst="rtTriangle">
              <a:avLst/>
            </a:prstGeom>
            <a:grpFill/>
            <a:ln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accent6"/>
                </a:solidFill>
              </a:endParaRPr>
            </a:p>
          </p:txBody>
        </p:sp>
      </p:grpSp>
      <p:sp>
        <p:nvSpPr>
          <p:cNvPr id="45" name="テキスト プレースホルダー 6"/>
          <p:cNvSpPr>
            <a:spLocks noGrp="1"/>
          </p:cNvSpPr>
          <p:nvPr>
            <p:ph type="body" sz="quarter" idx="14" hasCustomPrompt="1"/>
          </p:nvPr>
        </p:nvSpPr>
        <p:spPr>
          <a:xfrm>
            <a:off x="829466" y="6620952"/>
            <a:ext cx="7412834" cy="1893718"/>
          </a:xfrm>
        </p:spPr>
        <p:txBody>
          <a:bodyPr anchor="t">
            <a:normAutofit/>
          </a:bodyPr>
          <a:lstStyle>
            <a:lvl1pPr algn="l">
              <a:defRPr sz="2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6" name="テキスト プレースホルダー 6"/>
          <p:cNvSpPr>
            <a:spLocks noGrp="1"/>
          </p:cNvSpPr>
          <p:nvPr>
            <p:ph type="body" sz="quarter" idx="29" hasCustomPrompt="1"/>
          </p:nvPr>
        </p:nvSpPr>
        <p:spPr>
          <a:xfrm>
            <a:off x="10054379" y="7002108"/>
            <a:ext cx="7412834" cy="1893718"/>
          </a:xfrm>
        </p:spPr>
        <p:txBody>
          <a:bodyPr anchor="t">
            <a:normAutofit/>
          </a:bodyPr>
          <a:lstStyle>
            <a:lvl1pPr algn="l">
              <a:defRPr sz="2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4" name="フッター プレースホルダー 4">
            <a:extLst>
              <a:ext uri="{FF2B5EF4-FFF2-40B4-BE49-F238E27FC236}">
                <a16:creationId xmlns="" xmlns:a16="http://schemas.microsoft.com/office/drawing/2014/main" id="{0BC8534C-8AE3-4EAA-836C-8ADD6ACD46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300488" y="9581652"/>
            <a:ext cx="5790697" cy="547688"/>
          </a:xfrm>
          <a:prstGeom prst="rect">
            <a:avLst/>
          </a:prstGeom>
        </p:spPr>
        <p:txBody>
          <a:bodyPr vert="horz" lIns="163275" tIns="81638" rIns="163275" bIns="81638" rtlCol="0" anchor="ctr"/>
          <a:lstStyle>
            <a:lvl1pPr algn="r">
              <a:defRPr sz="4000" b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ja-JP" dirty="0"/>
              <a:t>#PorUnQuitoDigno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03557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decel="10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" presetClass="entr" presetSubtype="3" decel="10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build="p">
        <p:tmplLst>
          <p:tmpl lvl="1">
            <p:tnLst>
              <p:par>
                <p:cTn presetID="2" presetClass="entr" presetSubtype="9" decel="100000" fill="hold" nodeType="with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3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3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8" grpId="0" build="p">
        <p:tmplLst>
          <p:tmpl lvl="1">
            <p:tnLst>
              <p:par>
                <p:cTn presetID="2" presetClass="entr" presetSubtype="3" decel="100000" fill="hold" nodeType="with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3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3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5" grpId="0" build="p">
        <p:tmplLst>
          <p:tmpl lvl="1">
            <p:tnLst>
              <p:par>
                <p:cTn presetID="2" presetClass="entr" presetSubtype="8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4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4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5" grpId="1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6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4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4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6" grpId="1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4" grpId="0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459DFB-86F3-43FA-8567-2EA6E426AE90}" type="slidenum">
              <a:rPr lang="ja-JP" altLang="en-US" smtClean="0"/>
              <a:pPr/>
              <a:t>‹Nº›</a:t>
            </a:fld>
            <a:endParaRPr lang="ja-JP" altLang="en-US"/>
          </a:p>
        </p:txBody>
      </p:sp>
      <p:sp>
        <p:nvSpPr>
          <p:cNvPr id="38" name="アーチ 37"/>
          <p:cNvSpPr/>
          <p:nvPr userDrawn="1"/>
        </p:nvSpPr>
        <p:spPr>
          <a:xfrm rot="3600000">
            <a:off x="1360223" y="3313340"/>
            <a:ext cx="1492195" cy="1492195"/>
          </a:xfrm>
          <a:prstGeom prst="blockArc">
            <a:avLst>
              <a:gd name="adj1" fmla="val 18941412"/>
              <a:gd name="adj2" fmla="val 11732646"/>
              <a:gd name="adj3" fmla="val 4340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accent6"/>
              </a:solidFill>
            </a:endParaRPr>
          </a:p>
        </p:txBody>
      </p:sp>
      <p:sp>
        <p:nvSpPr>
          <p:cNvPr id="39" name="アーチ 38"/>
          <p:cNvSpPr/>
          <p:nvPr userDrawn="1"/>
        </p:nvSpPr>
        <p:spPr>
          <a:xfrm rot="6618510">
            <a:off x="1476811" y="3429928"/>
            <a:ext cx="1259018" cy="1259018"/>
          </a:xfrm>
          <a:prstGeom prst="blockArc">
            <a:avLst>
              <a:gd name="adj1" fmla="val 19452122"/>
              <a:gd name="adj2" fmla="val 11742259"/>
              <a:gd name="adj3" fmla="val 4894"/>
            </a:avLst>
          </a:prstGeom>
          <a:solidFill>
            <a:schemeClr val="accent3"/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accent6"/>
              </a:solidFill>
            </a:endParaRPr>
          </a:p>
        </p:txBody>
      </p:sp>
      <p:sp>
        <p:nvSpPr>
          <p:cNvPr id="40" name="テキスト プレースホルダー 6"/>
          <p:cNvSpPr>
            <a:spLocks noGrp="1"/>
          </p:cNvSpPr>
          <p:nvPr>
            <p:ph type="body" sz="quarter" idx="16" hasCustomPrompt="1"/>
          </p:nvPr>
        </p:nvSpPr>
        <p:spPr>
          <a:xfrm>
            <a:off x="2217602" y="3548810"/>
            <a:ext cx="7426863" cy="790352"/>
          </a:xfrm>
        </p:spPr>
        <p:txBody>
          <a:bodyPr anchor="b">
            <a:noAutofit/>
          </a:bodyPr>
          <a:lstStyle>
            <a:lvl1pPr algn="l">
              <a:defRPr sz="3600" baseline="0">
                <a:solidFill>
                  <a:schemeClr val="accent3"/>
                </a:solidFill>
                <a:latin typeface="Route 159 SemiBold" pitchFamily="50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1" name="テキスト プレースホルダー 6"/>
          <p:cNvSpPr>
            <a:spLocks noGrp="1"/>
          </p:cNvSpPr>
          <p:nvPr>
            <p:ph type="body" sz="quarter" idx="17" hasCustomPrompt="1"/>
          </p:nvPr>
        </p:nvSpPr>
        <p:spPr>
          <a:xfrm>
            <a:off x="2903617" y="4254987"/>
            <a:ext cx="13938025" cy="1275244"/>
          </a:xfrm>
        </p:spPr>
        <p:txBody>
          <a:bodyPr anchor="t">
            <a:normAutofit/>
          </a:bodyPr>
          <a:lstStyle>
            <a:lvl1pPr algn="l">
              <a:defRPr sz="2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2" name="アーチ 41"/>
          <p:cNvSpPr/>
          <p:nvPr userDrawn="1"/>
        </p:nvSpPr>
        <p:spPr>
          <a:xfrm rot="3600000">
            <a:off x="1360223" y="5523693"/>
            <a:ext cx="1492195" cy="1492195"/>
          </a:xfrm>
          <a:prstGeom prst="blockArc">
            <a:avLst>
              <a:gd name="adj1" fmla="val 18941412"/>
              <a:gd name="adj2" fmla="val 11732646"/>
              <a:gd name="adj3" fmla="val 4340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accent6"/>
              </a:solidFill>
            </a:endParaRPr>
          </a:p>
        </p:txBody>
      </p:sp>
      <p:sp>
        <p:nvSpPr>
          <p:cNvPr id="43" name="アーチ 42"/>
          <p:cNvSpPr/>
          <p:nvPr userDrawn="1"/>
        </p:nvSpPr>
        <p:spPr>
          <a:xfrm rot="6618510">
            <a:off x="1476811" y="5640281"/>
            <a:ext cx="1259018" cy="1259018"/>
          </a:xfrm>
          <a:prstGeom prst="blockArc">
            <a:avLst>
              <a:gd name="adj1" fmla="val 19452122"/>
              <a:gd name="adj2" fmla="val 11742259"/>
              <a:gd name="adj3" fmla="val 4894"/>
            </a:avLst>
          </a:prstGeom>
          <a:solidFill>
            <a:schemeClr val="accent2"/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accent6"/>
              </a:solidFill>
            </a:endParaRPr>
          </a:p>
        </p:txBody>
      </p:sp>
      <p:sp>
        <p:nvSpPr>
          <p:cNvPr id="44" name="テキスト プレースホルダー 6"/>
          <p:cNvSpPr>
            <a:spLocks noGrp="1"/>
          </p:cNvSpPr>
          <p:nvPr>
            <p:ph type="body" sz="quarter" idx="16" hasCustomPrompt="1"/>
          </p:nvPr>
        </p:nvSpPr>
        <p:spPr>
          <a:xfrm>
            <a:off x="2217602" y="5759163"/>
            <a:ext cx="7426863" cy="790352"/>
          </a:xfrm>
        </p:spPr>
        <p:txBody>
          <a:bodyPr anchor="b">
            <a:noAutofit/>
          </a:bodyPr>
          <a:lstStyle>
            <a:lvl1pPr algn="l">
              <a:defRPr sz="3600" baseline="0">
                <a:solidFill>
                  <a:schemeClr val="accent2"/>
                </a:solidFill>
                <a:latin typeface="Route 159 SemiBold" pitchFamily="50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5" name="テキスト プレースホルダー 6"/>
          <p:cNvSpPr>
            <a:spLocks noGrp="1"/>
          </p:cNvSpPr>
          <p:nvPr>
            <p:ph type="body" sz="quarter" idx="17" hasCustomPrompt="1"/>
          </p:nvPr>
        </p:nvSpPr>
        <p:spPr>
          <a:xfrm>
            <a:off x="2903617" y="6465340"/>
            <a:ext cx="13938025" cy="1275244"/>
          </a:xfrm>
        </p:spPr>
        <p:txBody>
          <a:bodyPr anchor="t">
            <a:normAutofit/>
          </a:bodyPr>
          <a:lstStyle>
            <a:lvl1pPr algn="l">
              <a:defRPr sz="2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0" name="フッター プレースホルダー 4">
            <a:extLst>
              <a:ext uri="{FF2B5EF4-FFF2-40B4-BE49-F238E27FC236}">
                <a16:creationId xmlns="" xmlns:a16="http://schemas.microsoft.com/office/drawing/2014/main" id="{711C55AE-8B23-42FD-B89F-6A4DB841FB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300488" y="9581652"/>
            <a:ext cx="5790697" cy="547688"/>
          </a:xfrm>
          <a:prstGeom prst="rect">
            <a:avLst/>
          </a:prstGeom>
        </p:spPr>
        <p:txBody>
          <a:bodyPr vert="horz" lIns="163275" tIns="81638" rIns="163275" bIns="81638" rtlCol="0" anchor="ctr"/>
          <a:lstStyle>
            <a:lvl1pPr algn="r">
              <a:defRPr sz="4000" b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ja-JP" dirty="0"/>
              <a:t>#PorUnQuitoDigno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38724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9" decel="10000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100"/>
                            </p:stCondLst>
                            <p:childTnLst>
                              <p:par>
                                <p:cTn id="28" presetID="2" presetClass="entr" presetSubtype="2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850"/>
                            </p:stCondLst>
                            <p:childTnLst>
                              <p:par>
                                <p:cTn id="33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9" decel="10000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950"/>
                            </p:stCondLst>
                            <p:childTnLst>
                              <p:par>
                                <p:cTn id="56" presetID="2" presetClass="entr" presetSubtype="2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8" grpId="1" animBg="1"/>
      <p:bldP spid="39" grpId="0" animBg="1"/>
      <p:bldP spid="39" grpId="1" animBg="1"/>
      <p:bldP spid="40" grpId="0" build="p">
        <p:tmplLst>
          <p:tmpl lvl="1">
            <p:tnLst>
              <p:par>
                <p:cTn presetID="2" presetClass="entr" presetSubtype="9" decel="100000" fill="hold" nodeType="withEffect">
                  <p:stCondLst>
                    <p:cond delay="50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1" grpId="0" build="allAtOnce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2" grpId="0" animBg="1"/>
      <p:bldP spid="42" grpId="1" animBg="1"/>
      <p:bldP spid="43" grpId="0" animBg="1"/>
      <p:bldP spid="43" grpId="1" animBg="1"/>
      <p:bldP spid="44" grpId="0" build="p">
        <p:tmplLst>
          <p:tmpl lvl="1">
            <p:tnLst>
              <p:par>
                <p:cTn presetID="2" presetClass="entr" presetSubtype="9" decel="100000" fill="hold" nodeType="withEffect">
                  <p:stCondLst>
                    <p:cond delay="50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5" grpId="0" build="allAtOnce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0" grpId="0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459DFB-86F3-43FA-8567-2EA6E426AE90}" type="slidenum">
              <a:rPr lang="ja-JP" altLang="en-US" smtClean="0"/>
              <a:pPr/>
              <a:t>‹Nº›</a:t>
            </a:fld>
            <a:endParaRPr lang="ja-JP" altLang="en-US"/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3" hasCustomPrompt="1"/>
          </p:nvPr>
        </p:nvSpPr>
        <p:spPr>
          <a:xfrm>
            <a:off x="505838" y="1543100"/>
            <a:ext cx="16990296" cy="504056"/>
          </a:xfrm>
        </p:spPr>
        <p:txBody>
          <a:bodyPr vert="horz" lIns="163275" tIns="81638" rIns="163275" bIns="81638" rtlCol="0">
            <a:normAutofit/>
          </a:bodyPr>
          <a:lstStyle>
            <a:lvl1pPr>
              <a:defRPr lang="ja-JP" altLang="en-US" i="1" dirty="0">
                <a:solidFill>
                  <a:schemeClr val="tx1">
                    <a:lumMod val="50000"/>
                    <a:lumOff val="50000"/>
                  </a:schemeClr>
                </a:solidFill>
                <a:cs typeface="Open Sans Light" panose="020B0306030504020204" pitchFamily="34" charset="0"/>
              </a:defRPr>
            </a:lvl1pPr>
          </a:lstStyle>
          <a:p>
            <a:pPr lvl="0"/>
            <a:r>
              <a:rPr kumimoji="1" lang="en-US" altLang="ja-JP" dirty="0"/>
              <a:t>Short description goes here</a:t>
            </a:r>
            <a:endParaRPr kumimoji="1" lang="ja-JP" altLang="en-US" dirty="0"/>
          </a:p>
        </p:txBody>
      </p:sp>
      <p:sp>
        <p:nvSpPr>
          <p:cNvPr id="34" name="アーチ 33"/>
          <p:cNvSpPr/>
          <p:nvPr userDrawn="1"/>
        </p:nvSpPr>
        <p:spPr>
          <a:xfrm rot="3600000">
            <a:off x="1165671" y="2420421"/>
            <a:ext cx="1492195" cy="1492195"/>
          </a:xfrm>
          <a:prstGeom prst="blockArc">
            <a:avLst>
              <a:gd name="adj1" fmla="val 18941412"/>
              <a:gd name="adj2" fmla="val 11732646"/>
              <a:gd name="adj3" fmla="val 4340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accent6"/>
              </a:solidFill>
            </a:endParaRPr>
          </a:p>
        </p:txBody>
      </p:sp>
      <p:sp>
        <p:nvSpPr>
          <p:cNvPr id="35" name="アーチ 34"/>
          <p:cNvSpPr/>
          <p:nvPr userDrawn="1"/>
        </p:nvSpPr>
        <p:spPr>
          <a:xfrm rot="6618510">
            <a:off x="1282259" y="2537009"/>
            <a:ext cx="1259018" cy="1259018"/>
          </a:xfrm>
          <a:prstGeom prst="blockArc">
            <a:avLst>
              <a:gd name="adj1" fmla="val 19452122"/>
              <a:gd name="adj2" fmla="val 11742259"/>
              <a:gd name="adj3" fmla="val 4894"/>
            </a:avLst>
          </a:prstGeom>
          <a:solidFill>
            <a:schemeClr val="accent1"/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accent6"/>
              </a:solidFill>
            </a:endParaRPr>
          </a:p>
        </p:txBody>
      </p:sp>
      <p:sp>
        <p:nvSpPr>
          <p:cNvPr id="36" name="テキスト プレースホルダー 6"/>
          <p:cNvSpPr>
            <a:spLocks noGrp="1"/>
          </p:cNvSpPr>
          <p:nvPr>
            <p:ph type="body" sz="quarter" idx="15" hasCustomPrompt="1"/>
          </p:nvPr>
        </p:nvSpPr>
        <p:spPr>
          <a:xfrm>
            <a:off x="2023050" y="2655891"/>
            <a:ext cx="7426863" cy="790352"/>
          </a:xfrm>
        </p:spPr>
        <p:txBody>
          <a:bodyPr anchor="b">
            <a:noAutofit/>
          </a:bodyPr>
          <a:lstStyle>
            <a:lvl1pPr algn="l">
              <a:defRPr sz="3600" baseline="0">
                <a:solidFill>
                  <a:schemeClr val="accent1"/>
                </a:solidFill>
                <a:latin typeface="Route 159 SemiBold" pitchFamily="50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7" name="テキスト プレースホルダー 6"/>
          <p:cNvSpPr>
            <a:spLocks noGrp="1"/>
          </p:cNvSpPr>
          <p:nvPr>
            <p:ph type="body" sz="quarter" idx="14" hasCustomPrompt="1"/>
          </p:nvPr>
        </p:nvSpPr>
        <p:spPr>
          <a:xfrm>
            <a:off x="2709065" y="3362068"/>
            <a:ext cx="13938025" cy="1275244"/>
          </a:xfrm>
        </p:spPr>
        <p:txBody>
          <a:bodyPr anchor="t">
            <a:normAutofit/>
          </a:bodyPr>
          <a:lstStyle>
            <a:lvl1pPr algn="l">
              <a:defRPr sz="2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8" name="アーチ 37"/>
          <p:cNvSpPr/>
          <p:nvPr userDrawn="1"/>
        </p:nvSpPr>
        <p:spPr>
          <a:xfrm rot="3600000">
            <a:off x="1165671" y="4630775"/>
            <a:ext cx="1492195" cy="1492195"/>
          </a:xfrm>
          <a:prstGeom prst="blockArc">
            <a:avLst>
              <a:gd name="adj1" fmla="val 18941412"/>
              <a:gd name="adj2" fmla="val 11732646"/>
              <a:gd name="adj3" fmla="val 4340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>
              <a:solidFill>
                <a:schemeClr val="accent6"/>
              </a:solidFill>
            </a:endParaRPr>
          </a:p>
        </p:txBody>
      </p:sp>
      <p:sp>
        <p:nvSpPr>
          <p:cNvPr id="39" name="アーチ 38"/>
          <p:cNvSpPr/>
          <p:nvPr userDrawn="1"/>
        </p:nvSpPr>
        <p:spPr>
          <a:xfrm rot="6618510">
            <a:off x="1282259" y="4747363"/>
            <a:ext cx="1259018" cy="1259018"/>
          </a:xfrm>
          <a:prstGeom prst="blockArc">
            <a:avLst>
              <a:gd name="adj1" fmla="val 19452122"/>
              <a:gd name="adj2" fmla="val 11742259"/>
              <a:gd name="adj3" fmla="val 4894"/>
            </a:avLst>
          </a:prstGeom>
          <a:solidFill>
            <a:schemeClr val="accent3"/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accent6"/>
              </a:solidFill>
            </a:endParaRPr>
          </a:p>
        </p:txBody>
      </p:sp>
      <p:sp>
        <p:nvSpPr>
          <p:cNvPr id="40" name="テキスト プレースホルダー 6"/>
          <p:cNvSpPr>
            <a:spLocks noGrp="1"/>
          </p:cNvSpPr>
          <p:nvPr>
            <p:ph type="body" sz="quarter" idx="16" hasCustomPrompt="1"/>
          </p:nvPr>
        </p:nvSpPr>
        <p:spPr>
          <a:xfrm>
            <a:off x="2023050" y="4866245"/>
            <a:ext cx="7426863" cy="790352"/>
          </a:xfrm>
        </p:spPr>
        <p:txBody>
          <a:bodyPr anchor="b">
            <a:noAutofit/>
          </a:bodyPr>
          <a:lstStyle>
            <a:lvl1pPr algn="l">
              <a:defRPr sz="3600" baseline="0">
                <a:solidFill>
                  <a:schemeClr val="accent3"/>
                </a:solidFill>
                <a:latin typeface="Route 159 SemiBold" pitchFamily="50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1" name="テキスト プレースホルダー 6"/>
          <p:cNvSpPr>
            <a:spLocks noGrp="1"/>
          </p:cNvSpPr>
          <p:nvPr>
            <p:ph type="body" sz="quarter" idx="17" hasCustomPrompt="1"/>
          </p:nvPr>
        </p:nvSpPr>
        <p:spPr>
          <a:xfrm>
            <a:off x="2709065" y="5572422"/>
            <a:ext cx="13938025" cy="1275244"/>
          </a:xfrm>
        </p:spPr>
        <p:txBody>
          <a:bodyPr anchor="t">
            <a:normAutofit/>
          </a:bodyPr>
          <a:lstStyle>
            <a:lvl1pPr algn="l">
              <a:defRPr sz="2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9" name="アーチ 18"/>
          <p:cNvSpPr/>
          <p:nvPr userDrawn="1"/>
        </p:nvSpPr>
        <p:spPr>
          <a:xfrm rot="3600000">
            <a:off x="1164538" y="6846952"/>
            <a:ext cx="1492195" cy="1492195"/>
          </a:xfrm>
          <a:prstGeom prst="blockArc">
            <a:avLst>
              <a:gd name="adj1" fmla="val 18941412"/>
              <a:gd name="adj2" fmla="val 11732646"/>
              <a:gd name="adj3" fmla="val 4340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>
              <a:solidFill>
                <a:schemeClr val="accent6"/>
              </a:solidFill>
            </a:endParaRPr>
          </a:p>
        </p:txBody>
      </p:sp>
      <p:sp>
        <p:nvSpPr>
          <p:cNvPr id="20" name="アーチ 19"/>
          <p:cNvSpPr/>
          <p:nvPr userDrawn="1"/>
        </p:nvSpPr>
        <p:spPr>
          <a:xfrm rot="6618510">
            <a:off x="1281126" y="6963540"/>
            <a:ext cx="1259018" cy="1259018"/>
          </a:xfrm>
          <a:prstGeom prst="blockArc">
            <a:avLst>
              <a:gd name="adj1" fmla="val 19452122"/>
              <a:gd name="adj2" fmla="val 11742259"/>
              <a:gd name="adj3" fmla="val 4894"/>
            </a:avLst>
          </a:prstGeom>
          <a:solidFill>
            <a:schemeClr val="accent2"/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accent6"/>
              </a:solidFill>
            </a:endParaRPr>
          </a:p>
        </p:txBody>
      </p:sp>
      <p:sp>
        <p:nvSpPr>
          <p:cNvPr id="21" name="テキスト プレースホルダー 6"/>
          <p:cNvSpPr>
            <a:spLocks noGrp="1"/>
          </p:cNvSpPr>
          <p:nvPr>
            <p:ph type="body" sz="quarter" idx="18" hasCustomPrompt="1"/>
          </p:nvPr>
        </p:nvSpPr>
        <p:spPr>
          <a:xfrm>
            <a:off x="2021917" y="7082422"/>
            <a:ext cx="7426863" cy="790352"/>
          </a:xfrm>
        </p:spPr>
        <p:txBody>
          <a:bodyPr anchor="b">
            <a:noAutofit/>
          </a:bodyPr>
          <a:lstStyle>
            <a:lvl1pPr algn="l">
              <a:defRPr sz="3600" baseline="0">
                <a:solidFill>
                  <a:schemeClr val="accent2"/>
                </a:solidFill>
                <a:latin typeface="Route 159 SemiBold" pitchFamily="50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2" name="テキスト プレースホルダー 6"/>
          <p:cNvSpPr>
            <a:spLocks noGrp="1"/>
          </p:cNvSpPr>
          <p:nvPr>
            <p:ph type="body" sz="quarter" idx="19" hasCustomPrompt="1"/>
          </p:nvPr>
        </p:nvSpPr>
        <p:spPr>
          <a:xfrm>
            <a:off x="2707932" y="7788599"/>
            <a:ext cx="13938025" cy="1275244"/>
          </a:xfrm>
        </p:spPr>
        <p:txBody>
          <a:bodyPr anchor="t">
            <a:normAutofit/>
          </a:bodyPr>
          <a:lstStyle>
            <a:lvl1pPr algn="l">
              <a:defRPr sz="2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4" name="フッター プレースホルダー 4">
            <a:extLst>
              <a:ext uri="{FF2B5EF4-FFF2-40B4-BE49-F238E27FC236}">
                <a16:creationId xmlns="" xmlns:a16="http://schemas.microsoft.com/office/drawing/2014/main" id="{4DBEE1F8-24A4-47EE-9C46-3660D0CED9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300488" y="9581652"/>
            <a:ext cx="5790697" cy="547688"/>
          </a:xfrm>
          <a:prstGeom prst="rect">
            <a:avLst/>
          </a:prstGeom>
        </p:spPr>
        <p:txBody>
          <a:bodyPr vert="horz" lIns="163275" tIns="81638" rIns="163275" bIns="81638" rtlCol="0" anchor="ctr"/>
          <a:lstStyle>
            <a:lvl1pPr algn="r">
              <a:defRPr sz="4000" b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ja-JP" dirty="0"/>
              <a:t>#PorUnQuitoDigno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32270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9" decel="10000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600"/>
                            </p:stCondLst>
                            <p:childTnLst>
                              <p:par>
                                <p:cTn id="32" presetID="2" presetClass="entr" presetSubtype="2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350"/>
                            </p:stCondLst>
                            <p:childTnLst>
                              <p:par>
                                <p:cTn id="37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9" decel="10000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450"/>
                            </p:stCondLst>
                            <p:childTnLst>
                              <p:par>
                                <p:cTn id="60" presetID="2" presetClass="entr" presetSubtype="2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200"/>
                            </p:stCondLst>
                            <p:childTnLst>
                              <p:par>
                                <p:cTn id="65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9" decel="10000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300"/>
                            </p:stCondLst>
                            <p:childTnLst>
                              <p:par>
                                <p:cTn id="88" presetID="2" presetClass="entr" presetSubtype="2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4" grpId="0" animBg="1"/>
      <p:bldP spid="34" grpId="1" animBg="1"/>
      <p:bldP spid="35" grpId="0" animBg="1"/>
      <p:bldP spid="35" grpId="1" animBg="1"/>
      <p:bldP spid="36" grpId="0" build="p">
        <p:tmplLst>
          <p:tmpl lvl="1">
            <p:tnLst>
              <p:par>
                <p:cTn presetID="2" presetClass="entr" presetSubtype="9" decel="100000" fill="hold" nodeType="withEffect">
                  <p:stCondLst>
                    <p:cond delay="50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7" grpId="0" build="allAtOnce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8" grpId="0" animBg="1"/>
      <p:bldP spid="38" grpId="1" animBg="1"/>
      <p:bldP spid="39" grpId="0" animBg="1"/>
      <p:bldP spid="39" grpId="1" animBg="1"/>
      <p:bldP spid="40" grpId="0" build="p">
        <p:tmplLst>
          <p:tmpl lvl="1">
            <p:tnLst>
              <p:par>
                <p:cTn presetID="2" presetClass="entr" presetSubtype="9" decel="100000" fill="hold" nodeType="withEffect">
                  <p:stCondLst>
                    <p:cond delay="50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1" grpId="0" build="allAtOnce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9" grpId="0" animBg="1"/>
      <p:bldP spid="19" grpId="1" animBg="1"/>
      <p:bldP spid="20" grpId="0" animBg="1"/>
      <p:bldP spid="20" grpId="1" animBg="1"/>
      <p:bldP spid="21" grpId="0" build="p">
        <p:tmplLst>
          <p:tmpl lvl="1">
            <p:tnLst>
              <p:par>
                <p:cTn presetID="2" presetClass="entr" presetSubtype="9" decel="100000" fill="hold" nodeType="withEffect">
                  <p:stCondLst>
                    <p:cond delay="50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 build="allAtOnce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4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459DFB-86F3-43FA-8567-2EA6E426AE90}" type="slidenum">
              <a:rPr lang="ja-JP" altLang="en-US" smtClean="0"/>
              <a:pPr/>
              <a:t>‹Nº›</a:t>
            </a:fld>
            <a:endParaRPr lang="ja-JP" altLang="en-US"/>
          </a:p>
        </p:txBody>
      </p:sp>
      <p:sp>
        <p:nvSpPr>
          <p:cNvPr id="34" name="アーチ 33"/>
          <p:cNvSpPr/>
          <p:nvPr userDrawn="1"/>
        </p:nvSpPr>
        <p:spPr>
          <a:xfrm rot="3600000">
            <a:off x="1165671" y="2887348"/>
            <a:ext cx="1492195" cy="1492195"/>
          </a:xfrm>
          <a:prstGeom prst="blockArc">
            <a:avLst>
              <a:gd name="adj1" fmla="val 18941412"/>
              <a:gd name="adj2" fmla="val 11732646"/>
              <a:gd name="adj3" fmla="val 4340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accent6"/>
              </a:solidFill>
            </a:endParaRPr>
          </a:p>
        </p:txBody>
      </p:sp>
      <p:sp>
        <p:nvSpPr>
          <p:cNvPr id="35" name="アーチ 34"/>
          <p:cNvSpPr/>
          <p:nvPr userDrawn="1"/>
        </p:nvSpPr>
        <p:spPr>
          <a:xfrm rot="6618510">
            <a:off x="1282259" y="3003936"/>
            <a:ext cx="1259018" cy="1259018"/>
          </a:xfrm>
          <a:prstGeom prst="blockArc">
            <a:avLst>
              <a:gd name="adj1" fmla="val 19452122"/>
              <a:gd name="adj2" fmla="val 11742259"/>
              <a:gd name="adj3" fmla="val 4894"/>
            </a:avLst>
          </a:prstGeom>
          <a:solidFill>
            <a:schemeClr val="accent1"/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accent6"/>
              </a:solidFill>
            </a:endParaRPr>
          </a:p>
        </p:txBody>
      </p:sp>
      <p:sp>
        <p:nvSpPr>
          <p:cNvPr id="36" name="テキスト プレースホルダー 6"/>
          <p:cNvSpPr>
            <a:spLocks noGrp="1"/>
          </p:cNvSpPr>
          <p:nvPr>
            <p:ph type="body" sz="quarter" idx="15" hasCustomPrompt="1"/>
          </p:nvPr>
        </p:nvSpPr>
        <p:spPr>
          <a:xfrm>
            <a:off x="2023050" y="3122818"/>
            <a:ext cx="7119363" cy="790352"/>
          </a:xfrm>
        </p:spPr>
        <p:txBody>
          <a:bodyPr anchor="b">
            <a:noAutofit/>
          </a:bodyPr>
          <a:lstStyle>
            <a:lvl1pPr algn="l">
              <a:defRPr sz="3600" baseline="0">
                <a:solidFill>
                  <a:schemeClr val="accent1"/>
                </a:solidFill>
                <a:latin typeface="Route 159 SemiBold" pitchFamily="50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7" name="テキスト プレースホルダー 6"/>
          <p:cNvSpPr>
            <a:spLocks noGrp="1"/>
          </p:cNvSpPr>
          <p:nvPr>
            <p:ph type="body" sz="quarter" idx="14" hasCustomPrompt="1"/>
          </p:nvPr>
        </p:nvSpPr>
        <p:spPr>
          <a:xfrm>
            <a:off x="2709066" y="3828995"/>
            <a:ext cx="6433348" cy="1781432"/>
          </a:xfrm>
        </p:spPr>
        <p:txBody>
          <a:bodyPr anchor="t">
            <a:normAutofit/>
          </a:bodyPr>
          <a:lstStyle>
            <a:lvl1pPr algn="l">
              <a:defRPr sz="2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8" name="アーチ 37"/>
          <p:cNvSpPr/>
          <p:nvPr userDrawn="1"/>
        </p:nvSpPr>
        <p:spPr>
          <a:xfrm rot="3600000">
            <a:off x="1165671" y="5835460"/>
            <a:ext cx="1492195" cy="1492195"/>
          </a:xfrm>
          <a:prstGeom prst="blockArc">
            <a:avLst>
              <a:gd name="adj1" fmla="val 18941412"/>
              <a:gd name="adj2" fmla="val 11732646"/>
              <a:gd name="adj3" fmla="val 4340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accent6"/>
              </a:solidFill>
            </a:endParaRPr>
          </a:p>
        </p:txBody>
      </p:sp>
      <p:sp>
        <p:nvSpPr>
          <p:cNvPr id="39" name="アーチ 38"/>
          <p:cNvSpPr/>
          <p:nvPr userDrawn="1"/>
        </p:nvSpPr>
        <p:spPr>
          <a:xfrm rot="6618510">
            <a:off x="1282259" y="5952048"/>
            <a:ext cx="1259018" cy="1259018"/>
          </a:xfrm>
          <a:prstGeom prst="blockArc">
            <a:avLst>
              <a:gd name="adj1" fmla="val 19452122"/>
              <a:gd name="adj2" fmla="val 11742259"/>
              <a:gd name="adj3" fmla="val 4894"/>
            </a:avLst>
          </a:prstGeom>
          <a:solidFill>
            <a:schemeClr val="accent3"/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accent6"/>
              </a:solidFill>
            </a:endParaRPr>
          </a:p>
        </p:txBody>
      </p:sp>
      <p:sp>
        <p:nvSpPr>
          <p:cNvPr id="40" name="テキスト プレースホルダー 6"/>
          <p:cNvSpPr>
            <a:spLocks noGrp="1"/>
          </p:cNvSpPr>
          <p:nvPr>
            <p:ph type="body" sz="quarter" idx="16" hasCustomPrompt="1"/>
          </p:nvPr>
        </p:nvSpPr>
        <p:spPr>
          <a:xfrm>
            <a:off x="2023050" y="6070930"/>
            <a:ext cx="7119363" cy="790352"/>
          </a:xfrm>
        </p:spPr>
        <p:txBody>
          <a:bodyPr anchor="b">
            <a:noAutofit/>
          </a:bodyPr>
          <a:lstStyle>
            <a:lvl1pPr algn="l">
              <a:defRPr sz="3600" baseline="0">
                <a:solidFill>
                  <a:schemeClr val="accent3"/>
                </a:solidFill>
                <a:latin typeface="Route 159 SemiBold" pitchFamily="50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1" name="テキスト プレースホルダー 6"/>
          <p:cNvSpPr>
            <a:spLocks noGrp="1"/>
          </p:cNvSpPr>
          <p:nvPr>
            <p:ph type="body" sz="quarter" idx="17" hasCustomPrompt="1"/>
          </p:nvPr>
        </p:nvSpPr>
        <p:spPr>
          <a:xfrm>
            <a:off x="2709066" y="6777107"/>
            <a:ext cx="6433348" cy="2221750"/>
          </a:xfrm>
        </p:spPr>
        <p:txBody>
          <a:bodyPr anchor="t">
            <a:normAutofit/>
          </a:bodyPr>
          <a:lstStyle>
            <a:lvl1pPr algn="l">
              <a:defRPr sz="2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9" name="アーチ 18"/>
          <p:cNvSpPr/>
          <p:nvPr userDrawn="1"/>
        </p:nvSpPr>
        <p:spPr>
          <a:xfrm rot="3600000">
            <a:off x="9371957" y="2890398"/>
            <a:ext cx="1492195" cy="1492195"/>
          </a:xfrm>
          <a:prstGeom prst="blockArc">
            <a:avLst>
              <a:gd name="adj1" fmla="val 18941412"/>
              <a:gd name="adj2" fmla="val 11732646"/>
              <a:gd name="adj3" fmla="val 4340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accent6"/>
              </a:solidFill>
            </a:endParaRPr>
          </a:p>
        </p:txBody>
      </p:sp>
      <p:sp>
        <p:nvSpPr>
          <p:cNvPr id="20" name="アーチ 19"/>
          <p:cNvSpPr/>
          <p:nvPr userDrawn="1"/>
        </p:nvSpPr>
        <p:spPr>
          <a:xfrm rot="6618510">
            <a:off x="9488545" y="3006986"/>
            <a:ext cx="1259018" cy="1259018"/>
          </a:xfrm>
          <a:prstGeom prst="blockArc">
            <a:avLst>
              <a:gd name="adj1" fmla="val 19452122"/>
              <a:gd name="adj2" fmla="val 11742259"/>
              <a:gd name="adj3" fmla="val 4894"/>
            </a:avLst>
          </a:prstGeom>
          <a:solidFill>
            <a:schemeClr val="accent2"/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accent6"/>
              </a:solidFill>
            </a:endParaRPr>
          </a:p>
        </p:txBody>
      </p:sp>
      <p:sp>
        <p:nvSpPr>
          <p:cNvPr id="21" name="テキスト プレースホルダー 6"/>
          <p:cNvSpPr>
            <a:spLocks noGrp="1"/>
          </p:cNvSpPr>
          <p:nvPr>
            <p:ph type="body" sz="quarter" idx="18" hasCustomPrompt="1"/>
          </p:nvPr>
        </p:nvSpPr>
        <p:spPr>
          <a:xfrm>
            <a:off x="10229336" y="3125868"/>
            <a:ext cx="7119363" cy="790352"/>
          </a:xfrm>
        </p:spPr>
        <p:txBody>
          <a:bodyPr anchor="b">
            <a:noAutofit/>
          </a:bodyPr>
          <a:lstStyle>
            <a:lvl1pPr algn="l">
              <a:defRPr sz="3600" baseline="0">
                <a:solidFill>
                  <a:schemeClr val="accent2"/>
                </a:solidFill>
                <a:latin typeface="Route 159 SemiBold" pitchFamily="50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2" name="テキスト プレースホルダー 6"/>
          <p:cNvSpPr>
            <a:spLocks noGrp="1"/>
          </p:cNvSpPr>
          <p:nvPr>
            <p:ph type="body" sz="quarter" idx="19" hasCustomPrompt="1"/>
          </p:nvPr>
        </p:nvSpPr>
        <p:spPr>
          <a:xfrm>
            <a:off x="10915352" y="3832045"/>
            <a:ext cx="6433348" cy="2035308"/>
          </a:xfrm>
        </p:spPr>
        <p:txBody>
          <a:bodyPr anchor="t">
            <a:normAutofit/>
          </a:bodyPr>
          <a:lstStyle>
            <a:lvl1pPr algn="l">
              <a:defRPr sz="2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3" name="アーチ 22"/>
          <p:cNvSpPr/>
          <p:nvPr userDrawn="1"/>
        </p:nvSpPr>
        <p:spPr>
          <a:xfrm rot="3600000">
            <a:off x="9371957" y="5838510"/>
            <a:ext cx="1492195" cy="1492195"/>
          </a:xfrm>
          <a:prstGeom prst="blockArc">
            <a:avLst>
              <a:gd name="adj1" fmla="val 18941412"/>
              <a:gd name="adj2" fmla="val 11732646"/>
              <a:gd name="adj3" fmla="val 4340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accent6"/>
              </a:solidFill>
            </a:endParaRPr>
          </a:p>
        </p:txBody>
      </p:sp>
      <p:sp>
        <p:nvSpPr>
          <p:cNvPr id="24" name="アーチ 23"/>
          <p:cNvSpPr/>
          <p:nvPr userDrawn="1"/>
        </p:nvSpPr>
        <p:spPr>
          <a:xfrm rot="6618510">
            <a:off x="9488545" y="5955098"/>
            <a:ext cx="1259018" cy="1259018"/>
          </a:xfrm>
          <a:prstGeom prst="blockArc">
            <a:avLst>
              <a:gd name="adj1" fmla="val 19452122"/>
              <a:gd name="adj2" fmla="val 11742259"/>
              <a:gd name="adj3" fmla="val 4894"/>
            </a:avLst>
          </a:prstGeom>
          <a:solidFill>
            <a:schemeClr val="accent4"/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accent6"/>
              </a:solidFill>
            </a:endParaRPr>
          </a:p>
        </p:txBody>
      </p:sp>
      <p:sp>
        <p:nvSpPr>
          <p:cNvPr id="25" name="テキスト プレースホルダー 6"/>
          <p:cNvSpPr>
            <a:spLocks noGrp="1"/>
          </p:cNvSpPr>
          <p:nvPr>
            <p:ph type="body" sz="quarter" idx="20" hasCustomPrompt="1"/>
          </p:nvPr>
        </p:nvSpPr>
        <p:spPr>
          <a:xfrm>
            <a:off x="10229336" y="6073980"/>
            <a:ext cx="7119363" cy="790352"/>
          </a:xfrm>
        </p:spPr>
        <p:txBody>
          <a:bodyPr anchor="b">
            <a:noAutofit/>
          </a:bodyPr>
          <a:lstStyle>
            <a:lvl1pPr algn="l">
              <a:defRPr sz="3600" baseline="0">
                <a:solidFill>
                  <a:schemeClr val="accent4"/>
                </a:solidFill>
                <a:latin typeface="Route 159 SemiBold" pitchFamily="50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6" name="テキスト プレースホルダー 6"/>
          <p:cNvSpPr>
            <a:spLocks noGrp="1"/>
          </p:cNvSpPr>
          <p:nvPr>
            <p:ph type="body" sz="quarter" idx="21" hasCustomPrompt="1"/>
          </p:nvPr>
        </p:nvSpPr>
        <p:spPr>
          <a:xfrm>
            <a:off x="10915352" y="6780157"/>
            <a:ext cx="6433348" cy="2221750"/>
          </a:xfrm>
        </p:spPr>
        <p:txBody>
          <a:bodyPr anchor="t">
            <a:normAutofit/>
          </a:bodyPr>
          <a:lstStyle>
            <a:lvl1pPr algn="l">
              <a:defRPr sz="2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8" name="フッター プレースホルダー 4">
            <a:extLst>
              <a:ext uri="{FF2B5EF4-FFF2-40B4-BE49-F238E27FC236}">
                <a16:creationId xmlns="" xmlns:a16="http://schemas.microsoft.com/office/drawing/2014/main" id="{9AC3C802-25D8-438F-AAA4-9346D6E63B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300488" y="9581652"/>
            <a:ext cx="5790697" cy="547688"/>
          </a:xfrm>
          <a:prstGeom prst="rect">
            <a:avLst/>
          </a:prstGeom>
        </p:spPr>
        <p:txBody>
          <a:bodyPr vert="horz" lIns="163275" tIns="81638" rIns="163275" bIns="81638" rtlCol="0" anchor="ctr"/>
          <a:lstStyle>
            <a:lvl1pPr algn="r">
              <a:defRPr sz="4000" b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ja-JP" dirty="0"/>
              <a:t>#PorUnQuitoDigno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42381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9" decel="10000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100"/>
                            </p:stCondLst>
                            <p:childTnLst>
                              <p:par>
                                <p:cTn id="28" presetID="2" presetClass="entr" presetSubtype="2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850"/>
                            </p:stCondLst>
                            <p:childTnLst>
                              <p:par>
                                <p:cTn id="33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9" decel="10000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950"/>
                            </p:stCondLst>
                            <p:childTnLst>
                              <p:par>
                                <p:cTn id="56" presetID="2" presetClass="entr" presetSubtype="2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700"/>
                            </p:stCondLst>
                            <p:childTnLst>
                              <p:par>
                                <p:cTn id="61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9" decel="10000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4800"/>
                            </p:stCondLst>
                            <p:childTnLst>
                              <p:par>
                                <p:cTn id="84" presetID="2" presetClass="entr" presetSubtype="2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550"/>
                            </p:stCondLst>
                            <p:childTnLst>
                              <p:par>
                                <p:cTn id="89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9" decel="10000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6650"/>
                            </p:stCondLst>
                            <p:childTnLst>
                              <p:par>
                                <p:cTn id="112" presetID="2" presetClass="entr" presetSubtype="2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4" grpId="1" animBg="1"/>
      <p:bldP spid="35" grpId="0" animBg="1"/>
      <p:bldP spid="35" grpId="1" animBg="1"/>
      <p:bldP spid="36" grpId="0" build="p">
        <p:tmplLst>
          <p:tmpl lvl="1">
            <p:tnLst>
              <p:par>
                <p:cTn presetID="2" presetClass="entr" presetSubtype="9" decel="100000" fill="hold" nodeType="withEffect">
                  <p:stCondLst>
                    <p:cond delay="50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7" grpId="0" build="allAtOnce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8" grpId="0" animBg="1"/>
      <p:bldP spid="38" grpId="1" animBg="1"/>
      <p:bldP spid="39" grpId="0" animBg="1"/>
      <p:bldP spid="39" grpId="1" animBg="1"/>
      <p:bldP spid="40" grpId="0" build="p">
        <p:tmplLst>
          <p:tmpl lvl="1">
            <p:tnLst>
              <p:par>
                <p:cTn presetID="2" presetClass="entr" presetSubtype="9" decel="100000" fill="hold" nodeType="withEffect">
                  <p:stCondLst>
                    <p:cond delay="50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1" grpId="0" build="allAtOnce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9" grpId="0" animBg="1"/>
      <p:bldP spid="19" grpId="1" animBg="1"/>
      <p:bldP spid="20" grpId="0" animBg="1"/>
      <p:bldP spid="20" grpId="1" animBg="1"/>
      <p:bldP spid="21" grpId="0" build="p">
        <p:tmplLst>
          <p:tmpl lvl="1">
            <p:tnLst>
              <p:par>
                <p:cTn presetID="2" presetClass="entr" presetSubtype="9" decel="100000" fill="hold" nodeType="withEffect">
                  <p:stCondLst>
                    <p:cond delay="50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 build="allAtOnce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3" grpId="0" animBg="1"/>
      <p:bldP spid="23" grpId="1" animBg="1"/>
      <p:bldP spid="24" grpId="0" animBg="1"/>
      <p:bldP spid="24" grpId="1" animBg="1"/>
      <p:bldP spid="25" grpId="0" build="p">
        <p:tmplLst>
          <p:tmpl lvl="1">
            <p:tnLst>
              <p:par>
                <p:cTn presetID="2" presetClass="entr" presetSubtype="9" decel="100000" fill="hold" nodeType="withEffect">
                  <p:stCondLst>
                    <p:cond delay="50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6" grpId="0" build="allAtOnce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8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459DFB-86F3-43FA-8567-2EA6E426AE90}" type="slidenum">
              <a:rPr lang="ja-JP" altLang="en-US" smtClean="0"/>
              <a:pPr/>
              <a:t>‹Nº›</a:t>
            </a:fld>
            <a:endParaRPr lang="ja-JP" altLang="en-US"/>
          </a:p>
        </p:txBody>
      </p:sp>
      <p:sp>
        <p:nvSpPr>
          <p:cNvPr id="11" name="図プレースホルダー 9"/>
          <p:cNvSpPr>
            <a:spLocks noGrp="1"/>
          </p:cNvSpPr>
          <p:nvPr>
            <p:ph type="pic" sz="quarter" idx="16" hasCustomPrompt="1"/>
          </p:nvPr>
        </p:nvSpPr>
        <p:spPr>
          <a:xfrm>
            <a:off x="0" y="3138831"/>
            <a:ext cx="18286412" cy="4640826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/>
              <a:t>Add an image</a:t>
            </a:r>
            <a:endParaRPr kumimoji="1" lang="ja-JP" altLang="en-US" dirty="0"/>
          </a:p>
        </p:txBody>
      </p:sp>
      <p:sp>
        <p:nvSpPr>
          <p:cNvPr id="12" name="テキスト プレースホルダー 6"/>
          <p:cNvSpPr>
            <a:spLocks noGrp="1"/>
          </p:cNvSpPr>
          <p:nvPr>
            <p:ph type="body" sz="quarter" idx="17" hasCustomPrompt="1"/>
          </p:nvPr>
        </p:nvSpPr>
        <p:spPr>
          <a:xfrm>
            <a:off x="1078310" y="8157264"/>
            <a:ext cx="15303069" cy="1189936"/>
          </a:xfrm>
        </p:spPr>
        <p:txBody>
          <a:bodyPr anchor="t">
            <a:normAutofit/>
          </a:bodyPr>
          <a:lstStyle>
            <a:lvl1pPr algn="l">
              <a:defRPr sz="2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4" name="テキスト プレースホルダー 13"/>
          <p:cNvSpPr>
            <a:spLocks noGrp="1"/>
          </p:cNvSpPr>
          <p:nvPr>
            <p:ph type="body" sz="quarter" idx="19" hasCustomPrompt="1"/>
          </p:nvPr>
        </p:nvSpPr>
        <p:spPr>
          <a:xfrm>
            <a:off x="0" y="6647543"/>
            <a:ext cx="18286413" cy="1146629"/>
          </a:xfrm>
          <a:solidFill>
            <a:schemeClr val="accent1">
              <a:lumMod val="75000"/>
              <a:alpha val="80000"/>
            </a:schemeClr>
          </a:solidFill>
        </p:spPr>
        <p:txBody>
          <a:bodyPr anchor="ctr">
            <a:noAutofit/>
          </a:bodyPr>
          <a:lstStyle>
            <a:lvl1pPr algn="ctr">
              <a:defRPr sz="4800">
                <a:solidFill>
                  <a:schemeClr val="bg1"/>
                </a:solidFill>
                <a:latin typeface="Route 159 Light" pitchFamily="50" charset="0"/>
              </a:defRPr>
            </a:lvl1pPr>
          </a:lstStyle>
          <a:p>
            <a:pPr lvl="0"/>
            <a:r>
              <a:rPr kumimoji="1" lang="en-US" altLang="ja-JP" dirty="0"/>
              <a:t>TEXT</a:t>
            </a:r>
            <a:endParaRPr kumimoji="1" lang="ja-JP" altLang="en-US" dirty="0"/>
          </a:p>
        </p:txBody>
      </p:sp>
      <p:sp>
        <p:nvSpPr>
          <p:cNvPr id="15" name="フッター プレースホルダー 4">
            <a:extLst>
              <a:ext uri="{FF2B5EF4-FFF2-40B4-BE49-F238E27FC236}">
                <a16:creationId xmlns="" xmlns:a16="http://schemas.microsoft.com/office/drawing/2014/main" id="{66030A41-CDD9-4510-9E69-9536549FDD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300488" y="9581652"/>
            <a:ext cx="5790697" cy="547688"/>
          </a:xfrm>
          <a:prstGeom prst="rect">
            <a:avLst/>
          </a:prstGeom>
        </p:spPr>
        <p:txBody>
          <a:bodyPr vert="horz" lIns="163275" tIns="81638" rIns="163275" bIns="81638" rtlCol="0" anchor="ctr"/>
          <a:lstStyle>
            <a:lvl1pPr algn="r">
              <a:defRPr sz="4000" b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ja-JP" dirty="0"/>
              <a:t>#PorUnQuitoDigno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50565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build="allAtOnce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4" grpId="0" animBg="1">
        <p:tmplLst>
          <p:tmpl>
            <p:tnLst>
              <p:par>
                <p:cTn presetID="22" presetClass="entr" presetSubtype="8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Im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図プレースホルダー 9"/>
          <p:cNvSpPr>
            <a:spLocks noGrp="1"/>
          </p:cNvSpPr>
          <p:nvPr>
            <p:ph type="pic" sz="quarter" idx="14" hasCustomPrompt="1"/>
          </p:nvPr>
        </p:nvSpPr>
        <p:spPr>
          <a:xfrm>
            <a:off x="8988356" y="3163058"/>
            <a:ext cx="9317417" cy="3903671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/>
              <a:t>Add an image</a:t>
            </a: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459DFB-86F3-43FA-8567-2EA6E426AE90}" type="slidenum">
              <a:rPr lang="ja-JP" altLang="en-US" smtClean="0"/>
              <a:pPr/>
              <a:t>‹Nº›</a:t>
            </a:fld>
            <a:endParaRPr lang="ja-JP" altLang="en-US"/>
          </a:p>
        </p:txBody>
      </p:sp>
      <p:sp>
        <p:nvSpPr>
          <p:cNvPr id="11" name="テキスト プレースホルダー 6"/>
          <p:cNvSpPr>
            <a:spLocks noGrp="1"/>
          </p:cNvSpPr>
          <p:nvPr>
            <p:ph type="body" sz="quarter" idx="15" hasCustomPrompt="1"/>
          </p:nvPr>
        </p:nvSpPr>
        <p:spPr>
          <a:xfrm>
            <a:off x="1078311" y="7663779"/>
            <a:ext cx="15322524" cy="1530553"/>
          </a:xfrm>
        </p:spPr>
        <p:txBody>
          <a:bodyPr anchor="t">
            <a:normAutofit/>
          </a:bodyPr>
          <a:lstStyle>
            <a:lvl1pPr algn="l">
              <a:defRPr sz="2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4" name="正方形/長方形 13"/>
          <p:cNvSpPr/>
          <p:nvPr userDrawn="1"/>
        </p:nvSpPr>
        <p:spPr>
          <a:xfrm>
            <a:off x="0" y="3163058"/>
            <a:ext cx="9824936" cy="390367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5" name="テキスト プレースホルダー 6"/>
          <p:cNvSpPr>
            <a:spLocks noGrp="1"/>
          </p:cNvSpPr>
          <p:nvPr>
            <p:ph type="body" sz="quarter" idx="16" hasCustomPrompt="1"/>
          </p:nvPr>
        </p:nvSpPr>
        <p:spPr>
          <a:xfrm>
            <a:off x="1078311" y="3540867"/>
            <a:ext cx="5400599" cy="3129285"/>
          </a:xfrm>
        </p:spPr>
        <p:txBody>
          <a:bodyPr anchor="b">
            <a:normAutofit/>
          </a:bodyPr>
          <a:lstStyle>
            <a:lvl1pPr algn="r">
              <a:defRPr sz="3600" baseline="0">
                <a:solidFill>
                  <a:schemeClr val="bg1"/>
                </a:solidFill>
                <a:latin typeface="Route 159 Light" pitchFamily="50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3" name="フッター プレースホルダー 4">
            <a:extLst>
              <a:ext uri="{FF2B5EF4-FFF2-40B4-BE49-F238E27FC236}">
                <a16:creationId xmlns="" xmlns:a16="http://schemas.microsoft.com/office/drawing/2014/main" id="{B895AA07-6FF4-49AF-BD78-D7E552BB75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300488" y="9581652"/>
            <a:ext cx="5790697" cy="547688"/>
          </a:xfrm>
          <a:prstGeom prst="rect">
            <a:avLst/>
          </a:prstGeom>
        </p:spPr>
        <p:txBody>
          <a:bodyPr vert="horz" lIns="163275" tIns="81638" rIns="163275" bIns="81638" rtlCol="0" anchor="ctr"/>
          <a:lstStyle>
            <a:lvl1pPr algn="r">
              <a:defRPr sz="4000" b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ja-JP" dirty="0"/>
              <a:t>#PorUnQuitoDigno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11427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build="allAtOnce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4" grpId="0" animBg="1"/>
      <p:bldP spid="15" grpId="0" build="allAtOnce">
        <p:tmplLst>
          <p:tmpl lvl="1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iterate type="lt">
                    <p:tmPct val="5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3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3.sv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914320" y="1572588"/>
            <a:ext cx="16457772" cy="1203151"/>
          </a:xfrm>
          <a:prstGeom prst="rect">
            <a:avLst/>
          </a:prstGeom>
        </p:spPr>
        <p:txBody>
          <a:bodyPr vert="horz" lIns="163275" tIns="81638" rIns="163275" bIns="81638" rtlCol="0" anchor="ctr">
            <a:normAutofit/>
          </a:bodyPr>
          <a:lstStyle/>
          <a:p>
            <a:r>
              <a:rPr kumimoji="1" lang="en-US" altLang="ja-JP" dirty="0"/>
              <a:t>Master Title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14321" y="3250574"/>
            <a:ext cx="16457772" cy="5282886"/>
          </a:xfrm>
          <a:prstGeom prst="rect">
            <a:avLst/>
          </a:prstGeom>
        </p:spPr>
        <p:txBody>
          <a:bodyPr vert="horz" lIns="163275" tIns="81638" rIns="163275" bIns="81638" rtlCol="0">
            <a:normAutofit/>
          </a:bodyPr>
          <a:lstStyle/>
          <a:p>
            <a:pPr lvl="0"/>
            <a:r>
              <a:rPr kumimoji="1" lang="en-US" altLang="ja-JP" dirty="0"/>
              <a:t>MASTER TEXT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0300488" y="9581652"/>
            <a:ext cx="5790697" cy="547688"/>
          </a:xfrm>
          <a:prstGeom prst="rect">
            <a:avLst/>
          </a:prstGeom>
        </p:spPr>
        <p:txBody>
          <a:bodyPr vert="horz" lIns="163275" tIns="81638" rIns="163275" bIns="81638" rtlCol="0" anchor="ctr"/>
          <a:lstStyle>
            <a:lvl1pPr algn="r">
              <a:defRPr sz="4000" b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ja-JP" dirty="0"/>
              <a:t>#PorUnQuitoDigno</a:t>
            </a:r>
            <a:endParaRPr lang="ja-JP" altLang="en-US" dirty="0"/>
          </a:p>
        </p:txBody>
      </p:sp>
      <p:sp>
        <p:nvSpPr>
          <p:cNvPr id="21" name="円/楕円 20"/>
          <p:cNvSpPr/>
          <p:nvPr userDrawn="1"/>
        </p:nvSpPr>
        <p:spPr>
          <a:xfrm>
            <a:off x="16531653" y="9150345"/>
            <a:ext cx="434349" cy="434349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円/楕円 22"/>
          <p:cNvSpPr/>
          <p:nvPr userDrawn="1"/>
        </p:nvSpPr>
        <p:spPr>
          <a:xfrm>
            <a:off x="17151170" y="9166572"/>
            <a:ext cx="1080120" cy="108012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/楕円 19"/>
          <p:cNvSpPr/>
          <p:nvPr userDrawn="1"/>
        </p:nvSpPr>
        <p:spPr>
          <a:xfrm>
            <a:off x="16289464" y="9704242"/>
            <a:ext cx="720080" cy="582759"/>
          </a:xfrm>
          <a:custGeom>
            <a:avLst/>
            <a:gdLst/>
            <a:ahLst/>
            <a:cxnLst/>
            <a:rect l="l" t="t" r="r" b="b"/>
            <a:pathLst>
              <a:path w="720080" h="582759">
                <a:moveTo>
                  <a:pt x="360040" y="0"/>
                </a:moveTo>
                <a:cubicBezTo>
                  <a:pt x="558884" y="0"/>
                  <a:pt x="720080" y="161195"/>
                  <a:pt x="720080" y="360040"/>
                </a:cubicBezTo>
                <a:cubicBezTo>
                  <a:pt x="720080" y="444579"/>
                  <a:pt x="690944" y="522313"/>
                  <a:pt x="640920" y="582759"/>
                </a:cubicBezTo>
                <a:lnTo>
                  <a:pt x="79160" y="582759"/>
                </a:lnTo>
                <a:cubicBezTo>
                  <a:pt x="29136" y="522313"/>
                  <a:pt x="0" y="444579"/>
                  <a:pt x="0" y="360040"/>
                </a:cubicBezTo>
                <a:cubicBezTo>
                  <a:pt x="0" y="161195"/>
                  <a:pt x="161195" y="0"/>
                  <a:pt x="36004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7151170" y="9432788"/>
            <a:ext cx="1080120" cy="547688"/>
          </a:xfrm>
          <a:prstGeom prst="rect">
            <a:avLst/>
          </a:prstGeom>
        </p:spPr>
        <p:txBody>
          <a:bodyPr vert="horz" lIns="163275" tIns="81638" rIns="163275" bIns="81638" rtlCol="0" anchor="ctr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E6459DFB-86F3-43FA-8567-2EA6E426AE90}" type="slidenum">
              <a:rPr lang="ja-JP" altLang="en-US" smtClean="0"/>
              <a:pPr/>
              <a:t>‹Nº›</a:t>
            </a:fld>
            <a:endParaRPr lang="ja-JP" altLang="en-US"/>
          </a:p>
        </p:txBody>
      </p:sp>
      <p:pic>
        <p:nvPicPr>
          <p:cNvPr id="17" name="Imagen 16">
            <a:extLst>
              <a:ext uri="{FF2B5EF4-FFF2-40B4-BE49-F238E27FC236}">
                <a16:creationId xmlns="" xmlns:a16="http://schemas.microsoft.com/office/drawing/2014/main" id="{E8DB67C8-E446-4E09-8E7A-BF2AB7B8A8C5}"/>
              </a:ext>
            </a:extLst>
          </p:cNvPr>
          <p:cNvPicPr/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2963" y="337901"/>
            <a:ext cx="5229129" cy="1203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ráfico 8">
            <a:extLst>
              <a:ext uri="{FF2B5EF4-FFF2-40B4-BE49-F238E27FC236}">
                <a16:creationId xmlns="" xmlns:a16="http://schemas.microsoft.com/office/drawing/2014/main" id="{A70BFE03-39FC-429D-A245-70BE0AF7A8CA}"/>
              </a:ext>
            </a:extLst>
          </p:cNvPr>
          <p:cNvPicPr>
            <a:picLocks noChangeAspect="1"/>
          </p:cNvPicPr>
          <p:nvPr userDrawn="1"/>
        </p:nvPicPr>
        <p:blipFill>
          <a:blip r:embed="rId22">
            <a:extLst>
              <a:ext uri="{96DAC541-7B7A-43D3-8B79-37D633B846F1}">
                <asvg:svgBlip xmlns=""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0" y="385245"/>
            <a:ext cx="11206264" cy="78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312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748" r:id="rId2"/>
    <p:sldLayoutId id="2147483675" r:id="rId3"/>
    <p:sldLayoutId id="2147483751" r:id="rId4"/>
    <p:sldLayoutId id="2147483676" r:id="rId5"/>
    <p:sldLayoutId id="2147483773" r:id="rId6"/>
    <p:sldLayoutId id="2147483752" r:id="rId7"/>
    <p:sldLayoutId id="2147483706" r:id="rId8"/>
    <p:sldLayoutId id="2147483660" r:id="rId9"/>
    <p:sldLayoutId id="2147483704" r:id="rId10"/>
    <p:sldLayoutId id="2147483671" r:id="rId11"/>
    <p:sldLayoutId id="2147483718" r:id="rId12"/>
    <p:sldLayoutId id="2147483680" r:id="rId13"/>
    <p:sldLayoutId id="2147483757" r:id="rId14"/>
    <p:sldLayoutId id="2147483691" r:id="rId15"/>
    <p:sldLayoutId id="2147483702" r:id="rId16"/>
    <p:sldLayoutId id="2147483750" r:id="rId17"/>
    <p:sldLayoutId id="2147483714" r:id="rId18"/>
    <p:sldLayoutId id="2147483779" r:id="rId19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6" decel="10000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4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4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4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6" decel="10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4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4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4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" presetClass="entr" presetSubtype="6" decel="100000" fill="hold" grpId="1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4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4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" presetClass="entr" presetSubtype="1" decel="10000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21" grpId="0" animBg="1"/>
      <p:bldP spid="21" grpId="1" animBg="1"/>
      <p:bldP spid="23" grpId="0" animBg="1"/>
      <p:bldP spid="23" grpId="1" animBg="1"/>
      <p:bldP spid="20" grpId="0" animBg="1"/>
      <p:bldP spid="20" grpId="1" animBg="1"/>
      <p:bldP spid="6" grpId="0"/>
    </p:bldLst>
  </p:timing>
  <p:hf hdr="0" dt="0"/>
  <p:txStyles>
    <p:titleStyle>
      <a:lvl1pPr algn="l" defTabSz="1632753" rtl="0" eaLnBrk="1" latinLnBrk="0" hangingPunct="1">
        <a:spcBef>
          <a:spcPct val="0"/>
        </a:spcBef>
        <a:buNone/>
        <a:defRPr kumimoji="1" sz="6000" b="1" kern="1200" baseline="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1632753" rtl="0" eaLnBrk="1" latinLnBrk="0" hangingPunct="1">
        <a:lnSpc>
          <a:spcPct val="120000"/>
        </a:lnSpc>
        <a:spcBef>
          <a:spcPts val="1200"/>
        </a:spcBef>
        <a:buFont typeface="Arial" panose="020B0604020202020204" pitchFamily="34" charset="0"/>
        <a:buNone/>
        <a:defRPr kumimoji="1" sz="24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1326612" indent="-510235" algn="l" defTabSz="163275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5000" kern="1200">
          <a:solidFill>
            <a:schemeClr val="tx1"/>
          </a:solidFill>
          <a:latin typeface="+mn-lt"/>
          <a:ea typeface="+mn-ea"/>
          <a:cs typeface="+mn-cs"/>
        </a:defRPr>
      </a:lvl2pPr>
      <a:lvl3pPr marL="2040941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2857317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73693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490070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306446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122822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6939199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6376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53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49129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5505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81882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98258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714634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31011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ctrTitle"/>
          </p:nvPr>
        </p:nvSpPr>
        <p:spPr>
          <a:xfrm>
            <a:off x="-457994" y="4125917"/>
            <a:ext cx="19202400" cy="1585999"/>
          </a:xfrm>
        </p:spPr>
        <p:txBody>
          <a:bodyPr/>
          <a:lstStyle/>
          <a:p>
            <a:r>
              <a:rPr lang="es-ES_tradnl" sz="6000" dirty="0">
                <a:solidFill>
                  <a:srgbClr val="0070C0"/>
                </a:solidFill>
              </a:rPr>
              <a:t>MUNICIPIO DEL DISTRITO METROPOLITANO DE QUITO</a:t>
            </a:r>
            <a:br>
              <a:rPr lang="es-ES_tradnl" sz="6000" dirty="0">
                <a:solidFill>
                  <a:srgbClr val="0070C0"/>
                </a:solidFill>
              </a:rPr>
            </a:br>
            <a:r>
              <a:rPr lang="en-US" altLang="ja-JP" sz="6000" b="1" dirty="0">
                <a:solidFill>
                  <a:schemeClr val="bg1">
                    <a:lumMod val="50000"/>
                  </a:schemeClr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/>
            </a:r>
            <a:br>
              <a:rPr lang="en-US" altLang="ja-JP" sz="6000" b="1" dirty="0">
                <a:solidFill>
                  <a:schemeClr val="bg1">
                    <a:lumMod val="50000"/>
                  </a:schemeClr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</a:br>
            <a:endParaRPr kumimoji="1" lang="ja-JP" altLang="en-US" sz="6000" b="1" dirty="0">
              <a:solidFill>
                <a:schemeClr val="bg1">
                  <a:lumMod val="50000"/>
                </a:schemeClr>
              </a:solidFill>
              <a:latin typeface="Microsoft Tai Le" panose="020B0502040204020203" pitchFamily="34" charset="0"/>
              <a:cs typeface="Microsoft Tai Le" panose="020B0502040204020203" pitchFamily="34" charset="0"/>
            </a:endParaRPr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0"/>
          </p:nvPr>
        </p:nvSpPr>
        <p:spPr>
          <a:xfrm>
            <a:off x="-271849" y="5733540"/>
            <a:ext cx="19202399" cy="2001790"/>
          </a:xfrm>
        </p:spPr>
        <p:txBody>
          <a:bodyPr/>
          <a:lstStyle/>
          <a:p>
            <a:r>
              <a:rPr lang="es-ES_tradnl" sz="6000" b="1" dirty="0">
                <a:solidFill>
                  <a:srgbClr val="0070C0"/>
                </a:solidFill>
              </a:rPr>
              <a:t>REFORMA POA 2021</a:t>
            </a:r>
          </a:p>
          <a:p>
            <a:r>
              <a:rPr lang="es-ES_tradnl" b="1" dirty="0" smtClean="0">
                <a:solidFill>
                  <a:srgbClr val="0070C0"/>
                </a:solidFill>
              </a:rPr>
              <a:t>OCTUBRE </a:t>
            </a:r>
            <a:r>
              <a:rPr lang="es-ES_tradnl" b="1" dirty="0">
                <a:solidFill>
                  <a:srgbClr val="0070C0"/>
                </a:solidFill>
              </a:rPr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221739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754">
        <p:fade/>
      </p:transition>
    </mc:Choice>
    <mc:Fallback xmlns="">
      <p:transition spd="med" advTm="675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>
            <a:extLst>
              <a:ext uri="{FF2B5EF4-FFF2-40B4-BE49-F238E27FC236}">
                <a16:creationId xmlns="" xmlns:a16="http://schemas.microsoft.com/office/drawing/2014/main" id="{4D7A7A80-DCC4-4939-8367-116081B6724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459DFB-86F3-43FA-8567-2EA6E426AE90}" type="slidenum">
              <a:rPr lang="ja-JP" altLang="en-US" smtClean="0"/>
              <a:pPr/>
              <a:t>2</a:t>
            </a:fld>
            <a:endParaRPr lang="ja-JP" altLang="en-US"/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4"/>
          </p:nvPr>
        </p:nvSpPr>
        <p:spPr/>
        <p:txBody>
          <a:bodyPr>
            <a:no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C" sz="2400" dirty="0" smtClean="0"/>
              <a:t>Con Oficio </a:t>
            </a:r>
            <a:r>
              <a:rPr lang="es-EC" sz="2400" dirty="0"/>
              <a:t>Nro. </a:t>
            </a:r>
            <a:r>
              <a:rPr lang="es-EC" sz="2400" dirty="0" smtClean="0"/>
              <a:t>GADDMQ-SGCM-2021-4262-O de fecha 30 de septiembre de 2021, la Secretaria del </a:t>
            </a:r>
            <a:r>
              <a:rPr lang="es-EC" sz="2400" dirty="0"/>
              <a:t>Concejo Metropolitano </a:t>
            </a:r>
            <a:r>
              <a:rPr lang="es-EC" sz="2400" dirty="0" smtClean="0"/>
              <a:t>remite al </a:t>
            </a:r>
            <a:r>
              <a:rPr lang="es-EC" sz="2400" dirty="0" smtClean="0"/>
              <a:t>Sr. Concejal Presidente </a:t>
            </a:r>
            <a:r>
              <a:rPr lang="es-EC" sz="2400" dirty="0" smtClean="0"/>
              <a:t>de la Comisión de Presupuesto, Finanzas y Tributación, la </a:t>
            </a:r>
            <a:r>
              <a:rPr lang="es-EC" sz="2400" dirty="0"/>
              <a:t>síntesis de las observaciones del primer debate del proyecto de “</a:t>
            </a:r>
            <a:r>
              <a:rPr lang="es-EC" sz="2400" dirty="0" smtClean="0"/>
              <a:t>Ordenanza Reformatoria </a:t>
            </a:r>
            <a:r>
              <a:rPr lang="es-EC" sz="2400" dirty="0"/>
              <a:t>de la Ordenanza PMU No. 004-2020 del 09 de diciembre de 2020 que aprobó el </a:t>
            </a:r>
            <a:r>
              <a:rPr lang="es-EC" sz="2400" dirty="0" smtClean="0"/>
              <a:t>Presupuesto General </a:t>
            </a:r>
            <a:r>
              <a:rPr lang="es-EC" sz="2400" dirty="0"/>
              <a:t>del Gobierno Autónomo Descentralizado del Distrito Metropolitano de Quito para el </a:t>
            </a:r>
            <a:r>
              <a:rPr lang="es-EC" sz="2400" dirty="0" smtClean="0"/>
              <a:t>ejercicio económico </a:t>
            </a:r>
            <a:r>
              <a:rPr lang="es-EC" sz="2400" dirty="0"/>
              <a:t>2021”; realizadas durante la sesión No. 176 Ordinaria del Concejo Metropolitano de Quito</a:t>
            </a:r>
            <a:r>
              <a:rPr lang="es-EC" sz="2400" dirty="0" smtClean="0"/>
              <a:t>, efectuada </a:t>
            </a:r>
            <a:r>
              <a:rPr lang="es-EC" sz="2400" dirty="0"/>
              <a:t>en el Coliseo de </a:t>
            </a:r>
            <a:r>
              <a:rPr lang="es-EC" sz="2400" dirty="0" err="1"/>
              <a:t>Guayllabamba</a:t>
            </a:r>
            <a:r>
              <a:rPr lang="es-EC" sz="2400" dirty="0"/>
              <a:t>, el 28 de septiembre de 2021, con identificación de sus autores</a:t>
            </a:r>
            <a:r>
              <a:rPr lang="es-EC" sz="2400" dirty="0" smtClean="0"/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C" sz="2400" dirty="0"/>
              <a:t>Con la finalidad de dar cumplimiento al literal f) del artículo 13 de la Resolución No. </a:t>
            </a:r>
            <a:r>
              <a:rPr lang="es-EC" sz="2400" dirty="0" smtClean="0"/>
              <a:t>C074 </a:t>
            </a:r>
            <a:r>
              <a:rPr lang="es-EC" sz="2400" dirty="0"/>
              <a:t>de 08 de marzo de 2016, </a:t>
            </a:r>
            <a:r>
              <a:rPr lang="es-EC" sz="2400" dirty="0" smtClean="0"/>
              <a:t>la Secretaría General de Planificación</a:t>
            </a:r>
            <a:r>
              <a:rPr lang="es-EC" sz="2400" dirty="0" smtClean="0"/>
              <a:t> </a:t>
            </a:r>
            <a:r>
              <a:rPr lang="es-EC" sz="2400" dirty="0" smtClean="0"/>
              <a:t>con oficios de fecha 03 de octubre de 2021, remite la </a:t>
            </a:r>
            <a:r>
              <a:rPr lang="es-EC" sz="2400" dirty="0"/>
              <a:t>síntesis </a:t>
            </a:r>
            <a:r>
              <a:rPr lang="es-EC" sz="2400" dirty="0" smtClean="0"/>
              <a:t>de </a:t>
            </a:r>
            <a:r>
              <a:rPr lang="es-EC" sz="2400" dirty="0"/>
              <a:t>las </a:t>
            </a:r>
            <a:r>
              <a:rPr lang="es-EC" sz="2400" dirty="0" smtClean="0"/>
              <a:t>observaciones realizadas en el Primer Debate, para </a:t>
            </a:r>
            <a:r>
              <a:rPr lang="es-EC" sz="2400" dirty="0"/>
              <a:t>que la entidad competente </a:t>
            </a:r>
            <a:r>
              <a:rPr lang="es-EC" sz="2400" dirty="0" smtClean="0"/>
              <a:t>aclare </a:t>
            </a:r>
            <a:r>
              <a:rPr lang="es-EC" sz="2400" dirty="0"/>
              <a:t>y justifique técnicamente y legalmente de ser el caso lo solicitado</a:t>
            </a:r>
            <a:r>
              <a:rPr lang="es-EC" sz="2400" dirty="0" smtClean="0"/>
              <a:t>.</a:t>
            </a:r>
          </a:p>
          <a:p>
            <a:pPr algn="just"/>
            <a:endParaRPr lang="es-EC" sz="2400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BBFDD852-E419-4000-A90E-742BA88006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ja-JP"/>
              <a:t>#PorUnQuitoDigno</a:t>
            </a:r>
            <a:endParaRPr lang="ja-JP" altLang="en-US" dirty="0"/>
          </a:p>
        </p:txBody>
      </p:sp>
      <p:sp>
        <p:nvSpPr>
          <p:cNvPr id="18" name="CuadroTexto 17"/>
          <p:cNvSpPr txBox="1"/>
          <p:nvPr/>
        </p:nvSpPr>
        <p:spPr>
          <a:xfrm>
            <a:off x="11056267" y="5296669"/>
            <a:ext cx="19485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C" sz="2400" b="1" dirty="0" smtClean="0">
              <a:solidFill>
                <a:srgbClr val="0060A8"/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30534" y="309214"/>
            <a:ext cx="5356714" cy="1230370"/>
          </a:xfrm>
          <a:prstGeom prst="rect">
            <a:avLst/>
          </a:prstGeom>
        </p:spPr>
      </p:pic>
      <p:sp>
        <p:nvSpPr>
          <p:cNvPr id="10" name="Título 1">
            <a:extLst>
              <a:ext uri="{FF2B5EF4-FFF2-40B4-BE49-F238E27FC236}">
                <a16:creationId xmlns="" xmlns:a16="http://schemas.microsoft.com/office/drawing/2014/main" id="{C3ACC59E-16F8-409E-9A8E-160DD1FC3946}"/>
              </a:ext>
            </a:extLst>
          </p:cNvPr>
          <p:cNvSpPr txBox="1">
            <a:spLocks/>
          </p:cNvSpPr>
          <p:nvPr/>
        </p:nvSpPr>
        <p:spPr>
          <a:xfrm>
            <a:off x="2884598" y="2018141"/>
            <a:ext cx="12814749" cy="1203151"/>
          </a:xfrm>
          <a:prstGeom prst="rect">
            <a:avLst/>
          </a:prstGeom>
        </p:spPr>
        <p:txBody>
          <a:bodyPr vert="horz" lIns="163275" tIns="81638" rIns="163275" bIns="81638" rtlCol="0" anchor="ctr">
            <a:noAutofit/>
          </a:bodyPr>
          <a:lstStyle>
            <a:lvl1pPr algn="l" defTabSz="1632753" rtl="0" eaLnBrk="1" latinLnBrk="0" hangingPunct="1">
              <a:spcBef>
                <a:spcPct val="0"/>
              </a:spcBef>
              <a:buNone/>
              <a:defRPr kumimoji="1" sz="6000" b="1" kern="120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s-EC" sz="2800" dirty="0" smtClean="0"/>
              <a:t>OBSERVACIONES DE REFORMA POA 2021</a:t>
            </a:r>
            <a:endParaRPr lang="es-EC" sz="2800" dirty="0"/>
          </a:p>
        </p:txBody>
      </p:sp>
    </p:spTree>
    <p:extLst>
      <p:ext uri="{BB962C8B-B14F-4D97-AF65-F5344CB8AC3E}">
        <p14:creationId xmlns:p14="http://schemas.microsoft.com/office/powerpoint/2010/main" val="383442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>
            <a:extLst>
              <a:ext uri="{FF2B5EF4-FFF2-40B4-BE49-F238E27FC236}">
                <a16:creationId xmlns="" xmlns:a16="http://schemas.microsoft.com/office/drawing/2014/main" id="{4D7A7A80-DCC4-4939-8367-116081B6724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459DFB-86F3-43FA-8567-2EA6E426AE90}" type="slidenum">
              <a:rPr lang="ja-JP" altLang="en-US" smtClean="0"/>
              <a:pPr/>
              <a:t>3</a:t>
            </a:fld>
            <a:endParaRPr lang="ja-JP" altLang="en-US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C" sz="2400" dirty="0" smtClean="0"/>
              <a:t>Con Oficio </a:t>
            </a:r>
            <a:r>
              <a:rPr lang="es-EC" sz="2400" dirty="0"/>
              <a:t>Nro. </a:t>
            </a:r>
            <a:r>
              <a:rPr lang="es-EC" sz="2400" dirty="0" smtClean="0"/>
              <a:t>GADDMQ-SGP-2021-0745-O de fecha 05 de octubre de 2021, se insiste sobre la urgencia que el caso amerita, el envío de las respuestas a las observaciones realizadas por parte del Concejo Metropolitano, con la finalidad de procesar y consolidar las respuestas</a:t>
            </a:r>
            <a:r>
              <a:rPr lang="es-EC" sz="2400" dirty="0" smtClean="0"/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400" dirty="0" smtClean="0"/>
              <a:t>Mediante Oficio </a:t>
            </a:r>
            <a:r>
              <a:rPr lang="es-ES" sz="2400" dirty="0"/>
              <a:t>Nro. </a:t>
            </a:r>
            <a:r>
              <a:rPr lang="es-ES" sz="2400" dirty="0" smtClean="0"/>
              <a:t>GADDMQ-SGP-2021-0749-O de fecha 06 de octubre de 2021 se remite la matriz y respaldos de las observaciones primer debate.</a:t>
            </a:r>
            <a:endParaRPr lang="es-EC" sz="2400" dirty="0" smtClean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BBFDD852-E419-4000-A90E-742BA88006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ja-JP"/>
              <a:t>#PorUnQuitoDigno</a:t>
            </a:r>
            <a:endParaRPr lang="ja-JP" altLang="en-US" dirty="0"/>
          </a:p>
        </p:txBody>
      </p:sp>
      <p:sp>
        <p:nvSpPr>
          <p:cNvPr id="18" name="CuadroTexto 17"/>
          <p:cNvSpPr txBox="1"/>
          <p:nvPr/>
        </p:nvSpPr>
        <p:spPr>
          <a:xfrm>
            <a:off x="11056267" y="5296669"/>
            <a:ext cx="19485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C" sz="2400" b="1" dirty="0" smtClean="0">
              <a:solidFill>
                <a:srgbClr val="0060A8"/>
              </a:solidFill>
            </a:endParaRPr>
          </a:p>
        </p:txBody>
      </p:sp>
      <p:pic>
        <p:nvPicPr>
          <p:cNvPr id="19" name="Imagen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30534" y="309214"/>
            <a:ext cx="5356714" cy="1230370"/>
          </a:xfrm>
          <a:prstGeom prst="rect">
            <a:avLst/>
          </a:prstGeom>
        </p:spPr>
      </p:pic>
      <p:sp>
        <p:nvSpPr>
          <p:cNvPr id="23" name="Título 1">
            <a:extLst>
              <a:ext uri="{FF2B5EF4-FFF2-40B4-BE49-F238E27FC236}">
                <a16:creationId xmlns="" xmlns:a16="http://schemas.microsoft.com/office/drawing/2014/main" id="{C3ACC59E-16F8-409E-9A8E-160DD1FC3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4598" y="2018141"/>
            <a:ext cx="12814749" cy="1203151"/>
          </a:xfrm>
        </p:spPr>
        <p:txBody>
          <a:bodyPr>
            <a:noAutofit/>
          </a:bodyPr>
          <a:lstStyle/>
          <a:p>
            <a:pPr algn="ctr"/>
            <a:r>
              <a:rPr lang="es-EC" sz="2800" dirty="0"/>
              <a:t>OBSERVACIONES DE REFORMA POA 2021</a:t>
            </a:r>
            <a:endParaRPr lang="es-EC" sz="2800" dirty="0"/>
          </a:p>
        </p:txBody>
      </p:sp>
    </p:spTree>
    <p:extLst>
      <p:ext uri="{BB962C8B-B14F-4D97-AF65-F5344CB8AC3E}">
        <p14:creationId xmlns:p14="http://schemas.microsoft.com/office/powerpoint/2010/main" val="352543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3ACC59E-16F8-409E-9A8E-160DD1FC3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4598" y="2018141"/>
            <a:ext cx="12814749" cy="1203151"/>
          </a:xfrm>
        </p:spPr>
        <p:txBody>
          <a:bodyPr>
            <a:noAutofit/>
          </a:bodyPr>
          <a:lstStyle/>
          <a:p>
            <a:r>
              <a:rPr lang="es-EC" sz="2800" dirty="0" smtClean="0"/>
              <a:t>OFICIOS DE RESPUESTA A OBSERVACIONES DE REFORMA POA 2021</a:t>
            </a:r>
            <a:endParaRPr lang="es-EC" sz="2800" dirty="0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="" xmlns:a16="http://schemas.microsoft.com/office/drawing/2014/main" id="{4D7A7A80-DCC4-4939-8367-116081B6724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459DFB-86F3-43FA-8567-2EA6E426AE90}" type="slidenum">
              <a:rPr lang="ja-JP" altLang="en-US" smtClean="0"/>
              <a:pPr/>
              <a:t>4</a:t>
            </a:fld>
            <a:endParaRPr lang="ja-JP" alt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BBFDD852-E419-4000-A90E-742BA88006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ja-JP"/>
              <a:t>#PorUnQuitoDigno</a:t>
            </a:r>
            <a:endParaRPr lang="ja-JP" altLang="en-US" dirty="0"/>
          </a:p>
        </p:txBody>
      </p:sp>
      <p:sp>
        <p:nvSpPr>
          <p:cNvPr id="18" name="CuadroTexto 17"/>
          <p:cNvSpPr txBox="1"/>
          <p:nvPr/>
        </p:nvSpPr>
        <p:spPr>
          <a:xfrm>
            <a:off x="11056267" y="5296669"/>
            <a:ext cx="19485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C" sz="2400" b="1" dirty="0" smtClean="0">
              <a:solidFill>
                <a:srgbClr val="0060A8"/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30534" y="309214"/>
            <a:ext cx="5356714" cy="1230370"/>
          </a:xfrm>
          <a:prstGeom prst="rect">
            <a:avLst/>
          </a:prstGeom>
        </p:spPr>
      </p:pic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4940013"/>
              </p:ext>
            </p:extLst>
          </p:nvPr>
        </p:nvGraphicFramePr>
        <p:xfrm>
          <a:off x="4095483" y="3366975"/>
          <a:ext cx="9465970" cy="6124933"/>
        </p:xfrm>
        <a:graphic>
          <a:graphicData uri="http://schemas.openxmlformats.org/drawingml/2006/table">
            <a:tbl>
              <a:tblPr/>
              <a:tblGrid>
                <a:gridCol w="2086376"/>
                <a:gridCol w="4031087"/>
                <a:gridCol w="2165260"/>
                <a:gridCol w="1183247"/>
              </a:tblGrid>
              <a:tr h="212029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OFICIO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DEPENDENCIA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OFICIO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FECHA OFICIO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339245">
                <a:tc>
                  <a:txBody>
                    <a:bodyPr/>
                    <a:lstStyle/>
                    <a:p>
                      <a:pPr algn="l" fontAlgn="ctr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GADDMQ-SGP-2021-0716-O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Pública Metropolitana de Movilidad y Obras Públicas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s-EC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 respuesta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029">
                <a:tc>
                  <a:txBody>
                    <a:bodyPr/>
                    <a:lstStyle/>
                    <a:p>
                      <a:pPr algn="l" fontAlgn="ctr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GADDMQ-SGP-2021-0717-O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Territorio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63275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EC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 respuesta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029">
                <a:tc>
                  <a:txBody>
                    <a:bodyPr/>
                    <a:lstStyle/>
                    <a:p>
                      <a:pPr algn="l" fontAlgn="ctr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GADDMQ-SGP-2021-0718-O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Pública Metropolitana Metro de Quito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EPMMQ-GG-2021-1265-O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5/10/2021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245">
                <a:tc>
                  <a:txBody>
                    <a:bodyPr/>
                    <a:lstStyle/>
                    <a:p>
                      <a:pPr algn="l" fontAlgn="ctr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GADDMQ-SGP-2021-0719-O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Metropolitana de Control de Transporte Terrestre, Tránsito y Seguridad Vial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GADDMQ-AMT-2021-1797-O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5/10/2021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029">
                <a:tc>
                  <a:txBody>
                    <a:bodyPr/>
                    <a:lstStyle/>
                    <a:p>
                      <a:pPr algn="l" fontAlgn="ctr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GADDMQ-SGP-2021-0720-O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Movilidad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63275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Sin respuesta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029">
                <a:tc>
                  <a:txBody>
                    <a:bodyPr/>
                    <a:lstStyle/>
                    <a:p>
                      <a:pPr algn="l" fontAlgn="ctr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GADDMQ-SGP-2021-0721-O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Seguridad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63275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s-EC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 respuesta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029">
                <a:tc>
                  <a:txBody>
                    <a:bodyPr/>
                    <a:lstStyle/>
                    <a:p>
                      <a:pPr algn="l" fontAlgn="ctr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GADDMQ-SGP-2021-0722-O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Pública Metropolitana de Aseo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EMASEO-GG-2021-0500-OF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6/10/2021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719">
                <a:tc>
                  <a:txBody>
                    <a:bodyPr/>
                    <a:lstStyle/>
                    <a:p>
                      <a:pPr algn="l" fontAlgn="ctr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GADDMQ-SGP-2021-0723-O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Pública Metropolitana de Hábitat y Vivienda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Oficio Nro. EPMHV-GG-2021-0342-O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5/10/2021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245">
                <a:tc>
                  <a:txBody>
                    <a:bodyPr/>
                    <a:lstStyle/>
                    <a:p>
                      <a:pPr algn="l" fontAlgn="ctr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GADDMQ-SGP-2021-0724-O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Pública Metropolitana de Transporte de Pasajeros de Quito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EPMTPQ-GG-2021-0673-O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5/10/2021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029">
                <a:tc>
                  <a:txBody>
                    <a:bodyPr/>
                    <a:lstStyle/>
                    <a:p>
                      <a:pPr algn="l" fontAlgn="ctr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GADDMQ-SGP-2021-0725-O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Ambiente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GADDMQ-SA-2021-1394-O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6/10/2021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029">
                <a:tc>
                  <a:txBody>
                    <a:bodyPr/>
                    <a:lstStyle/>
                    <a:p>
                      <a:pPr algn="l" fontAlgn="ctr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GADDMQ-SGP-2021-0726-O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Comunicación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GADDMQ-SECOM-2021-0551-O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5/10/2021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847">
                <a:tc>
                  <a:txBody>
                    <a:bodyPr/>
                    <a:lstStyle/>
                    <a:p>
                      <a:pPr algn="l" fontAlgn="ctr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GADDMQ-SGP-2021-0727-O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Cultura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FMC-2021-0219-O</a:t>
                      </a:r>
                      <a:b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FTNS-2021-0114-O 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4/10/2021</a:t>
                      </a:r>
                      <a:b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5/10/2021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029">
                <a:tc>
                  <a:txBody>
                    <a:bodyPr/>
                    <a:lstStyle/>
                    <a:p>
                      <a:pPr algn="l" fontAlgn="ctr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GADDMQ-SGP-2021-0728-O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Educación</a:t>
                      </a:r>
                    </a:p>
                  </a:txBody>
                  <a:tcPr marL="9465" marR="9465" marT="9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GADDMQ-SERD-2021-01068-O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5/10/2021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029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GADDMQ-SGP-2021-0729-O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Patronato Municipal San José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UPMSJ-2021-0885-OF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5/10/2021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029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GADDMQ-SGP-2021-0730-O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Metropolitana Financiera 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GADDMQ-DMF-2021-1148-O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5/10/2021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029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GADDMQ-SGP-2021-0731-O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de Coordinación Distrital de Comercio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63275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Sin respuesta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029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GADDMQ-SGP-2021-0732-O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Metropolitana de Informática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63275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Sin respuesta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029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GADDMQ-SGP-2021-0733-O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Coordinación Territorial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63275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Sin respuesta</a:t>
                      </a:r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029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GADDMQ-SGP-2021-0734-O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Inclusión Social 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63275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Sin respuesta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029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GADDMQ-SGP-2021-0735-O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Salud 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GADDMQ-SS-2021-1934-OF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5/10/2021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029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GADDMQ-SGP-2021-0736-O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Procuraduría Metropolitana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63275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Sin </a:t>
                      </a:r>
                      <a:r>
                        <a:rPr lang="es-EC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respuesta</a:t>
                      </a:r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237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GADDMQ-SGP-2021-0738-O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Pública Metropolitana de Gestión de Destino Turístico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63275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Sin respuesta</a:t>
                      </a:r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029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GADDMQ-SGP-2021-0743-O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Desarrollo Productivo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GADDMQ-SDPC-2021-0798-O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5/10/2021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029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GADDMQ-SGP-2021-0737-O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de Lucha Contra la Corrupción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CMLCC-PRE-2021-0969-O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4/10/2021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329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ega - Header">
  <a:themeElements>
    <a:clrScheme name="Personalizado 3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1B587C"/>
      </a:accent1>
      <a:accent2>
        <a:srgbClr val="C00000"/>
      </a:accent2>
      <a:accent3>
        <a:srgbClr val="1B587C"/>
      </a:accent3>
      <a:accent4>
        <a:srgbClr val="C00000"/>
      </a:accent4>
      <a:accent5>
        <a:srgbClr val="002060"/>
      </a:accent5>
      <a:accent6>
        <a:srgbClr val="1B587C"/>
      </a:accent6>
      <a:hlink>
        <a:srgbClr val="C00000"/>
      </a:hlink>
      <a:folHlink>
        <a:srgbClr val="1B587C"/>
      </a:folHlink>
    </a:clrScheme>
    <a:fontScheme name="Vega">
      <a:majorFont>
        <a:latin typeface="Route 159 UltraLight"/>
        <a:ea typeface="Spica Neue Light"/>
        <a:cs typeface=""/>
      </a:majorFont>
      <a:minorFont>
        <a:latin typeface="Open Sans"/>
        <a:ea typeface="Spica Neu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  <a:prstDash val="sysDot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kumimoji="1">
            <a:solidFill>
              <a:schemeClr val="accent6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2"/>
          </a:solidFill>
          <a:prstDash val="sysDot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16117</TotalTime>
  <Words>484</Words>
  <Application>Microsoft Office PowerPoint</Application>
  <PresentationFormat>Personalizado</PresentationFormat>
  <Paragraphs>116</Paragraphs>
  <Slides>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11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6" baseType="lpstr">
      <vt:lpstr>ＭＳ Ｐゴシック</vt:lpstr>
      <vt:lpstr>Arial</vt:lpstr>
      <vt:lpstr>Calibri</vt:lpstr>
      <vt:lpstr>Microsoft Tai Le</vt:lpstr>
      <vt:lpstr>Open Sans</vt:lpstr>
      <vt:lpstr>Open Sans Light</vt:lpstr>
      <vt:lpstr>Route 159 Light</vt:lpstr>
      <vt:lpstr>Route 159 SemiBold</vt:lpstr>
      <vt:lpstr>Route 159 UltraLight</vt:lpstr>
      <vt:lpstr>Spica Neue</vt:lpstr>
      <vt:lpstr>Spica Neue Light</vt:lpstr>
      <vt:lpstr>Vega - Header</vt:lpstr>
      <vt:lpstr>MUNICIPIO DEL DISTRITO METROPOLITANO DE QUITO  </vt:lpstr>
      <vt:lpstr>Presentación de PowerPoint</vt:lpstr>
      <vt:lpstr>OBSERVACIONES DE REFORMA POA 2021</vt:lpstr>
      <vt:lpstr>OFICIOS DE RESPUESTA A OBSERVACIONES DE REFORMA POA 2021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Vega</dc:title>
  <dc:creator>Jun</dc:creator>
  <cp:lastModifiedBy>Sergio Yamni Tamayo Piedra</cp:lastModifiedBy>
  <cp:revision>439</cp:revision>
  <dcterms:created xsi:type="dcterms:W3CDTF">2015-09-05T11:42:45Z</dcterms:created>
  <dcterms:modified xsi:type="dcterms:W3CDTF">2021-10-07T03:28:54Z</dcterms:modified>
</cp:coreProperties>
</file>