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82" r:id="rId3"/>
    <p:sldId id="259" r:id="rId4"/>
    <p:sldId id="260" r:id="rId5"/>
    <p:sldId id="281" r:id="rId6"/>
    <p:sldId id="280" r:id="rId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299BF-10B2-4E21-BD40-B821F2B98694}" type="datetimeFigureOut">
              <a:rPr lang="es-EC" smtClean="0"/>
              <a:t>11/11/2020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A07-898D-4CB2-93E8-4111BA40AEB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919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05121-7298-4C7F-B657-241F08F61ECC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730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05121-7298-4C7F-B657-241F08F61ECC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730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EC"/>
          </a:p>
        </p:txBody>
      </p:sp>
      <p:sp>
        <p:nvSpPr>
          <p:cNvPr id="6758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3AC576-678B-4E71-A76F-68FE1B42C676}" type="slidenum">
              <a:rPr lang="es-MX" altLang="es-EC" smtClean="0"/>
              <a:pPr>
                <a:spcBef>
                  <a:spcPct val="0"/>
                </a:spcBef>
              </a:pPr>
              <a:t>6</a:t>
            </a:fld>
            <a:endParaRPr lang="es-MX" altLang="es-EC"/>
          </a:p>
        </p:txBody>
      </p:sp>
    </p:spTree>
    <p:extLst>
      <p:ext uri="{BB962C8B-B14F-4D97-AF65-F5344CB8AC3E}">
        <p14:creationId xmlns:p14="http://schemas.microsoft.com/office/powerpoint/2010/main" val="97776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B0D4-25FE-43E5-B3F2-5211ED50B46F}" type="datetimeFigureOut">
              <a:rPr lang="es-EC" smtClean="0"/>
              <a:t>11/11/2020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51C3-E694-4A75-83D5-0AD68EA584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190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B0D4-25FE-43E5-B3F2-5211ED50B46F}" type="datetimeFigureOut">
              <a:rPr lang="es-EC" smtClean="0"/>
              <a:t>11/11/2020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51C3-E694-4A75-83D5-0AD68EA584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823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B0D4-25FE-43E5-B3F2-5211ED50B46F}" type="datetimeFigureOut">
              <a:rPr lang="es-EC" smtClean="0"/>
              <a:t>11/11/2020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51C3-E694-4A75-83D5-0AD68EA584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55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B0D4-25FE-43E5-B3F2-5211ED50B46F}" type="datetimeFigureOut">
              <a:rPr lang="es-EC" smtClean="0"/>
              <a:t>11/11/2020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51C3-E694-4A75-83D5-0AD68EA584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149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B0D4-25FE-43E5-B3F2-5211ED50B46F}" type="datetimeFigureOut">
              <a:rPr lang="es-EC" smtClean="0"/>
              <a:t>11/11/2020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51C3-E694-4A75-83D5-0AD68EA584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212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B0D4-25FE-43E5-B3F2-5211ED50B46F}" type="datetimeFigureOut">
              <a:rPr lang="es-EC" smtClean="0"/>
              <a:t>11/11/2020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51C3-E694-4A75-83D5-0AD68EA584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933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B0D4-25FE-43E5-B3F2-5211ED50B46F}" type="datetimeFigureOut">
              <a:rPr lang="es-EC" smtClean="0"/>
              <a:t>11/11/2020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51C3-E694-4A75-83D5-0AD68EA584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829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B0D4-25FE-43E5-B3F2-5211ED50B46F}" type="datetimeFigureOut">
              <a:rPr lang="es-EC" smtClean="0"/>
              <a:t>11/11/2020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51C3-E694-4A75-83D5-0AD68EA584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757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B0D4-25FE-43E5-B3F2-5211ED50B46F}" type="datetimeFigureOut">
              <a:rPr lang="es-EC" smtClean="0"/>
              <a:t>11/11/2020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51C3-E694-4A75-83D5-0AD68EA584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341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B0D4-25FE-43E5-B3F2-5211ED50B46F}" type="datetimeFigureOut">
              <a:rPr lang="es-EC" smtClean="0"/>
              <a:t>11/11/2020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51C3-E694-4A75-83D5-0AD68EA584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718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B0D4-25FE-43E5-B3F2-5211ED50B46F}" type="datetimeFigureOut">
              <a:rPr lang="es-EC" smtClean="0"/>
              <a:t>11/11/2020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51C3-E694-4A75-83D5-0AD68EA584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509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B0D4-25FE-43E5-B3F2-5211ED50B46F}" type="datetimeFigureOut">
              <a:rPr lang="es-EC" smtClean="0"/>
              <a:t>11/11/2020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151C3-E694-4A75-83D5-0AD68EA584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10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32" y="1583926"/>
            <a:ext cx="554355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06" y="-72951"/>
            <a:ext cx="9317831" cy="700390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75656" y="980728"/>
            <a:ext cx="6503518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altLang="es-EC" sz="5400" b="1" dirty="0" smtClean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PRESUPUESTO 2021</a:t>
            </a:r>
            <a:endParaRPr lang="es-MX" altLang="es-EC" sz="5400" b="1" dirty="0">
              <a:solidFill>
                <a:srgbClr val="0070C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64" y="6086891"/>
            <a:ext cx="932342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263157" y="6419439"/>
            <a:ext cx="7569402" cy="446582"/>
          </a:xfrm>
          <a:prstGeom prst="rect">
            <a:avLst/>
          </a:prstGeom>
        </p:spPr>
      </p:pic>
      <p:sp>
        <p:nvSpPr>
          <p:cNvPr id="16" name="Rectángulo 6"/>
          <p:cNvSpPr/>
          <p:nvPr/>
        </p:nvSpPr>
        <p:spPr>
          <a:xfrm>
            <a:off x="0" y="192029"/>
            <a:ext cx="7128456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POA 2021</a:t>
            </a:r>
            <a:endParaRPr lang="es-EC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6" y="1700808"/>
            <a:ext cx="7927939" cy="32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9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64" y="6086891"/>
            <a:ext cx="932342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263157" y="6419439"/>
            <a:ext cx="7569402" cy="446582"/>
          </a:xfrm>
          <a:prstGeom prst="rect">
            <a:avLst/>
          </a:prstGeom>
        </p:spPr>
      </p:pic>
      <p:sp>
        <p:nvSpPr>
          <p:cNvPr id="16" name="Rectángulo 6"/>
          <p:cNvSpPr/>
          <p:nvPr/>
        </p:nvSpPr>
        <p:spPr>
          <a:xfrm>
            <a:off x="0" y="192029"/>
            <a:ext cx="7128456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PRESUPUESTO 2021 - INGRESOS</a:t>
            </a:r>
            <a:endParaRPr lang="es-EC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690688"/>
            <a:ext cx="78581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64" y="6086891"/>
            <a:ext cx="932342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263157" y="6419439"/>
            <a:ext cx="7569402" cy="446582"/>
          </a:xfrm>
          <a:prstGeom prst="rect">
            <a:avLst/>
          </a:prstGeom>
        </p:spPr>
      </p:pic>
      <p:sp>
        <p:nvSpPr>
          <p:cNvPr id="16" name="Rectángulo 6"/>
          <p:cNvSpPr/>
          <p:nvPr/>
        </p:nvSpPr>
        <p:spPr>
          <a:xfrm>
            <a:off x="0" y="192029"/>
            <a:ext cx="7128456" cy="553475"/>
          </a:xfrm>
          <a:prstGeom prst="rect">
            <a:avLst/>
          </a:prstGeom>
          <a:solidFill>
            <a:srgbClr val="32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PRESUPUESTO 2021 - GASTOS</a:t>
            </a:r>
            <a:endParaRPr lang="es-EC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619250"/>
            <a:ext cx="73342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0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141665"/>
            <a:ext cx="93226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756" b="-179057"/>
          <a:stretch>
            <a:fillRect/>
          </a:stretch>
        </p:blipFill>
        <p:spPr bwMode="auto">
          <a:xfrm>
            <a:off x="1601391" y="3436940"/>
            <a:ext cx="52720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97983" y="2547938"/>
            <a:ext cx="3280172" cy="5762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MX" altLang="es-EC" sz="5400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¡GRACIAS!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68053" y="4024484"/>
            <a:ext cx="5940029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C" sz="2000" dirty="0" smtClean="0">
                <a:solidFill>
                  <a:srgbClr val="C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Ing. Luis Medina</a:t>
            </a:r>
          </a:p>
          <a:p>
            <a:pPr eaLnBrk="1" hangingPunct="1">
              <a:defRPr/>
            </a:pPr>
            <a:r>
              <a:rPr lang="es-MX" altLang="es-EC" sz="2000" dirty="0" smtClean="0">
                <a:solidFill>
                  <a:srgbClr val="C0000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GERENTE  GENERAL</a:t>
            </a:r>
          </a:p>
          <a:p>
            <a:pPr eaLnBrk="1" hangingPunct="1">
              <a:defRPr/>
            </a:pPr>
            <a:endParaRPr lang="es-MX" altLang="es-EC" sz="2000" dirty="0">
              <a:solidFill>
                <a:srgbClr val="C00000"/>
              </a:solidFill>
              <a:effectLst/>
              <a:latin typeface="Segoe UI Symbol" panose="020B0502040204020203" pitchFamily="34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  <a:p>
            <a:pPr eaLnBrk="1" hangingPunct="1">
              <a:defRPr/>
            </a:pPr>
            <a:r>
              <a:rPr lang="es-MX" altLang="es-EC" sz="1600" dirty="0">
                <a:solidFill>
                  <a:srgbClr val="0070C0"/>
                </a:solidFill>
                <a:effectLst/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@aguaquito.gob.ec</a:t>
            </a:r>
          </a:p>
        </p:txBody>
      </p:sp>
    </p:spTree>
    <p:extLst>
      <p:ext uri="{BB962C8B-B14F-4D97-AF65-F5344CB8AC3E}">
        <p14:creationId xmlns:p14="http://schemas.microsoft.com/office/powerpoint/2010/main" val="1033964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26</Words>
  <Application>Microsoft Office PowerPoint</Application>
  <PresentationFormat>Presentación en pantalla (4:3)</PresentationFormat>
  <Paragraphs>12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Loayza</dc:creator>
  <cp:lastModifiedBy>Juan Carlos Loayza</cp:lastModifiedBy>
  <cp:revision>38</cp:revision>
  <dcterms:created xsi:type="dcterms:W3CDTF">2020-08-18T14:47:53Z</dcterms:created>
  <dcterms:modified xsi:type="dcterms:W3CDTF">2020-11-11T22:11:11Z</dcterms:modified>
</cp:coreProperties>
</file>