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7" r:id="rId2"/>
    <p:sldId id="282" r:id="rId3"/>
    <p:sldId id="281" r:id="rId4"/>
    <p:sldId id="278" r:id="rId5"/>
    <p:sldId id="279" r:id="rId6"/>
    <p:sldId id="280" r:id="rId7"/>
    <p:sldId id="264" r:id="rId8"/>
    <p:sldId id="276" r:id="rId9"/>
  </p:sldIdLst>
  <p:sldSz cx="12192000" cy="6858000"/>
  <p:notesSz cx="7010400" cy="9296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velyn Soledad Zurita Cajas" initials="ESZ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615"/>
    <a:srgbClr val="80B8E0"/>
    <a:srgbClr val="2BE911"/>
    <a:srgbClr val="09E7DC"/>
    <a:srgbClr val="4C9BD3"/>
    <a:srgbClr val="E9EBF5"/>
    <a:srgbClr val="FFFF99"/>
    <a:srgbClr val="DAE3F3"/>
    <a:srgbClr val="FF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3534F8-6C80-4613-BA96-89571087BC51}" v="15" dt="2022-07-22T20:51:45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85" autoAdjust="0"/>
    <p:restoredTop sz="96087" autoAdjust="0"/>
  </p:normalViewPr>
  <p:slideViewPr>
    <p:cSldViewPr snapToGrid="0" snapToObjects="1">
      <p:cViewPr varScale="1">
        <p:scale>
          <a:sx n="69" d="100"/>
          <a:sy n="69" d="100"/>
        </p:scale>
        <p:origin x="7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ty Olmedo Mosquera" userId="6f88c0fb231aff2e" providerId="Windows Live" clId="Web-{053534F8-6C80-4613-BA96-89571087BC51}"/>
    <pc:docChg chg="modSld">
      <pc:chgData name="Lety Olmedo Mosquera" userId="6f88c0fb231aff2e" providerId="Windows Live" clId="Web-{053534F8-6C80-4613-BA96-89571087BC51}" dt="2022-07-22T20:51:45.754" v="13" actId="1076"/>
      <pc:docMkLst>
        <pc:docMk/>
      </pc:docMkLst>
      <pc:sldChg chg="addSp delSp modSp">
        <pc:chgData name="Lety Olmedo Mosquera" userId="6f88c0fb231aff2e" providerId="Windows Live" clId="Web-{053534F8-6C80-4613-BA96-89571087BC51}" dt="2022-07-22T20:51:45.754" v="13" actId="1076"/>
        <pc:sldMkLst>
          <pc:docMk/>
          <pc:sldMk cId="63431703" sldId="264"/>
        </pc:sldMkLst>
        <pc:graphicFrameChg chg="add del mod">
          <ac:chgData name="Lety Olmedo Mosquera" userId="6f88c0fb231aff2e" providerId="Windows Live" clId="Web-{053534F8-6C80-4613-BA96-89571087BC51}" dt="2022-07-22T20:49:47.049" v="2"/>
          <ac:graphicFrameMkLst>
            <pc:docMk/>
            <pc:sldMk cId="63431703" sldId="264"/>
            <ac:graphicFrameMk id="4" creationId="{1FC54186-4E74-3028-995A-5E1F68210A95}"/>
          </ac:graphicFrameMkLst>
        </pc:graphicFrameChg>
        <pc:picChg chg="add mod">
          <ac:chgData name="Lety Olmedo Mosquera" userId="6f88c0fb231aff2e" providerId="Windows Live" clId="Web-{053534F8-6C80-4613-BA96-89571087BC51}" dt="2022-07-22T20:51:45.754" v="13" actId="1076"/>
          <ac:picMkLst>
            <pc:docMk/>
            <pc:sldMk cId="63431703" sldId="264"/>
            <ac:picMk id="5" creationId="{EAD8AF80-64F1-9B7F-47F3-EA05C06330F1}"/>
          </ac:picMkLst>
        </pc:picChg>
        <pc:picChg chg="del">
          <ac:chgData name="Lety Olmedo Mosquera" userId="6f88c0fb231aff2e" providerId="Windows Live" clId="Web-{053534F8-6C80-4613-BA96-89571087BC51}" dt="2022-07-22T20:49:33.236" v="0"/>
          <ac:picMkLst>
            <pc:docMk/>
            <pc:sldMk cId="63431703" sldId="264"/>
            <ac:picMk id="6" creationId="{5A1A2B75-880A-452A-B173-173B65CFBAA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2BEC441D-8021-483A-9AD5-560B6496B9CD}" type="datetimeFigureOut">
              <a:rPr lang="es-EC" smtClean="0"/>
              <a:t>22/7/2022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52B125BA-B589-40D5-B9A3-BA6203A226D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5382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108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8016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-En</a:t>
            </a:r>
            <a:r>
              <a:rPr lang="es-EC" baseline="0" dirty="0"/>
              <a:t> caso de que el asentamiento no cuente con áreas verdes, añadir en el mapa las áreas verdes y equipamiento cercanas</a:t>
            </a:r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2246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7513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891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22/07/2022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22/07/2022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22/07/2022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5F5EAA-233E-4A7B-B5CB-773530AE1C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63752" y="1599574"/>
            <a:ext cx="3658852" cy="3658852"/>
          </a:xfrm>
          <a:custGeom>
            <a:avLst/>
            <a:gdLst>
              <a:gd name="connsiteX0" fmla="*/ 1829426 w 3658852"/>
              <a:gd name="connsiteY0" fmla="*/ 0 h 3658852"/>
              <a:gd name="connsiteX1" fmla="*/ 3658852 w 3658852"/>
              <a:gd name="connsiteY1" fmla="*/ 1829426 h 3658852"/>
              <a:gd name="connsiteX2" fmla="*/ 1829426 w 3658852"/>
              <a:gd name="connsiteY2" fmla="*/ 3658852 h 3658852"/>
              <a:gd name="connsiteX3" fmla="*/ 0 w 3658852"/>
              <a:gd name="connsiteY3" fmla="*/ 1829426 h 3658852"/>
              <a:gd name="connsiteX4" fmla="*/ 1829426 w 3658852"/>
              <a:gd name="connsiteY4" fmla="*/ 0 h 365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852" h="3658852">
                <a:moveTo>
                  <a:pt x="1829426" y="0"/>
                </a:moveTo>
                <a:cubicBezTo>
                  <a:pt x="2839790" y="0"/>
                  <a:pt x="3658852" y="819062"/>
                  <a:pt x="3658852" y="1829426"/>
                </a:cubicBezTo>
                <a:cubicBezTo>
                  <a:pt x="3658852" y="2839790"/>
                  <a:pt x="2839790" y="3658852"/>
                  <a:pt x="1829426" y="3658852"/>
                </a:cubicBezTo>
                <a:cubicBezTo>
                  <a:pt x="819062" y="3658852"/>
                  <a:pt x="0" y="2839790"/>
                  <a:pt x="0" y="1829426"/>
                </a:cubicBezTo>
                <a:cubicBezTo>
                  <a:pt x="0" y="819062"/>
                  <a:pt x="819062" y="0"/>
                  <a:pt x="1829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1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22/07/2022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22/07/2022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22/07/2022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22/07/2022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22/07/2022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22/07/2022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22/07/2022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22/07/2022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22/07/2022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0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68D7CFA7-AA96-434C-9233-BC098FBFE9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4930" y="602063"/>
            <a:ext cx="5656496" cy="5653874"/>
            <a:chOff x="1367" y="0"/>
            <a:chExt cx="4321" cy="4319"/>
          </a:xfrm>
          <a:solidFill>
            <a:schemeClr val="bg1">
              <a:lumMod val="9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1F8AB1B-2C8B-45D3-BAAA-49E5A8D59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" y="0"/>
              <a:ext cx="4321" cy="4319"/>
            </a:xfrm>
            <a:custGeom>
              <a:avLst/>
              <a:gdLst>
                <a:gd name="T0" fmla="*/ 3121 w 3279"/>
                <a:gd name="T1" fmla="*/ 1265 h 3278"/>
                <a:gd name="T2" fmla="*/ 2995 w 3279"/>
                <a:gd name="T3" fmla="*/ 1296 h 3278"/>
                <a:gd name="T4" fmla="*/ 3038 w 3279"/>
                <a:gd name="T5" fmla="*/ 1639 h 3278"/>
                <a:gd name="T6" fmla="*/ 1640 w 3279"/>
                <a:gd name="T7" fmla="*/ 3037 h 3278"/>
                <a:gd name="T8" fmla="*/ 1636 w 3279"/>
                <a:gd name="T9" fmla="*/ 3037 h 3278"/>
                <a:gd name="T10" fmla="*/ 1636 w 3279"/>
                <a:gd name="T11" fmla="*/ 3167 h 3278"/>
                <a:gd name="T12" fmla="*/ 1640 w 3279"/>
                <a:gd name="T13" fmla="*/ 3167 h 3278"/>
                <a:gd name="T14" fmla="*/ 3168 w 3279"/>
                <a:gd name="T15" fmla="*/ 1639 h 3278"/>
                <a:gd name="T16" fmla="*/ 3121 w 3279"/>
                <a:gd name="T17" fmla="*/ 1265 h 3278"/>
                <a:gd name="T18" fmla="*/ 3229 w 3279"/>
                <a:gd name="T19" fmla="*/ 1238 h 3278"/>
                <a:gd name="T20" fmla="*/ 3138 w 3279"/>
                <a:gd name="T21" fmla="*/ 1261 h 3278"/>
                <a:gd name="T22" fmla="*/ 3185 w 3279"/>
                <a:gd name="T23" fmla="*/ 1639 h 3278"/>
                <a:gd name="T24" fmla="*/ 1640 w 3279"/>
                <a:gd name="T25" fmla="*/ 3184 h 3278"/>
                <a:gd name="T26" fmla="*/ 1636 w 3279"/>
                <a:gd name="T27" fmla="*/ 3184 h 3278"/>
                <a:gd name="T28" fmla="*/ 1636 w 3279"/>
                <a:gd name="T29" fmla="*/ 3278 h 3278"/>
                <a:gd name="T30" fmla="*/ 1640 w 3279"/>
                <a:gd name="T31" fmla="*/ 3278 h 3278"/>
                <a:gd name="T32" fmla="*/ 3279 w 3279"/>
                <a:gd name="T33" fmla="*/ 1639 h 3278"/>
                <a:gd name="T34" fmla="*/ 3229 w 3279"/>
                <a:gd name="T35" fmla="*/ 1238 h 3278"/>
                <a:gd name="T36" fmla="*/ 1640 w 3279"/>
                <a:gd name="T37" fmla="*/ 111 h 3278"/>
                <a:gd name="T38" fmla="*/ 111 w 3279"/>
                <a:gd name="T39" fmla="*/ 1639 h 3278"/>
                <a:gd name="T40" fmla="*/ 157 w 3279"/>
                <a:gd name="T41" fmla="*/ 2011 h 3278"/>
                <a:gd name="T42" fmla="*/ 283 w 3279"/>
                <a:gd name="T43" fmla="*/ 1980 h 3278"/>
                <a:gd name="T44" fmla="*/ 241 w 3279"/>
                <a:gd name="T45" fmla="*/ 1639 h 3278"/>
                <a:gd name="T46" fmla="*/ 1640 w 3279"/>
                <a:gd name="T47" fmla="*/ 241 h 3278"/>
                <a:gd name="T48" fmla="*/ 1641 w 3279"/>
                <a:gd name="T49" fmla="*/ 241 h 3278"/>
                <a:gd name="T50" fmla="*/ 1641 w 3279"/>
                <a:gd name="T51" fmla="*/ 111 h 3278"/>
                <a:gd name="T52" fmla="*/ 1640 w 3279"/>
                <a:gd name="T53" fmla="*/ 111 h 3278"/>
                <a:gd name="T54" fmla="*/ 1641 w 3279"/>
                <a:gd name="T55" fmla="*/ 0 h 3278"/>
                <a:gd name="T56" fmla="*/ 1640 w 3279"/>
                <a:gd name="T57" fmla="*/ 0 h 3278"/>
                <a:gd name="T58" fmla="*/ 0 w 3279"/>
                <a:gd name="T59" fmla="*/ 1639 h 3278"/>
                <a:gd name="T60" fmla="*/ 49 w 3279"/>
                <a:gd name="T61" fmla="*/ 2039 h 3278"/>
                <a:gd name="T62" fmla="*/ 141 w 3279"/>
                <a:gd name="T63" fmla="*/ 2016 h 3278"/>
                <a:gd name="T64" fmla="*/ 94 w 3279"/>
                <a:gd name="T65" fmla="*/ 1639 h 3278"/>
                <a:gd name="T66" fmla="*/ 1640 w 3279"/>
                <a:gd name="T67" fmla="*/ 94 h 3278"/>
                <a:gd name="T68" fmla="*/ 1641 w 3279"/>
                <a:gd name="T69" fmla="*/ 94 h 3278"/>
                <a:gd name="T70" fmla="*/ 1641 w 3279"/>
                <a:gd name="T71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9" h="3278">
                  <a:moveTo>
                    <a:pt x="3121" y="1265"/>
                  </a:moveTo>
                  <a:cubicBezTo>
                    <a:pt x="2995" y="1296"/>
                    <a:pt x="2995" y="1296"/>
                    <a:pt x="2995" y="1296"/>
                  </a:cubicBezTo>
                  <a:cubicBezTo>
                    <a:pt x="3024" y="1408"/>
                    <a:pt x="3038" y="1523"/>
                    <a:pt x="3038" y="1639"/>
                  </a:cubicBezTo>
                  <a:cubicBezTo>
                    <a:pt x="3038" y="2410"/>
                    <a:pt x="2410" y="3037"/>
                    <a:pt x="1640" y="3037"/>
                  </a:cubicBezTo>
                  <a:cubicBezTo>
                    <a:pt x="1636" y="3037"/>
                    <a:pt x="1636" y="3037"/>
                    <a:pt x="1636" y="3037"/>
                  </a:cubicBezTo>
                  <a:cubicBezTo>
                    <a:pt x="1636" y="3167"/>
                    <a:pt x="1636" y="3167"/>
                    <a:pt x="1636" y="3167"/>
                  </a:cubicBezTo>
                  <a:cubicBezTo>
                    <a:pt x="1637" y="3167"/>
                    <a:pt x="1638" y="3167"/>
                    <a:pt x="1640" y="3167"/>
                  </a:cubicBezTo>
                  <a:cubicBezTo>
                    <a:pt x="2482" y="3167"/>
                    <a:pt x="3168" y="2482"/>
                    <a:pt x="3168" y="1639"/>
                  </a:cubicBezTo>
                  <a:cubicBezTo>
                    <a:pt x="3168" y="1510"/>
                    <a:pt x="3151" y="1385"/>
                    <a:pt x="3121" y="1265"/>
                  </a:cubicBezTo>
                  <a:moveTo>
                    <a:pt x="3229" y="1238"/>
                  </a:moveTo>
                  <a:cubicBezTo>
                    <a:pt x="3138" y="1261"/>
                    <a:pt x="3138" y="1261"/>
                    <a:pt x="3138" y="1261"/>
                  </a:cubicBezTo>
                  <a:cubicBezTo>
                    <a:pt x="3168" y="1382"/>
                    <a:pt x="3185" y="1508"/>
                    <a:pt x="3185" y="1639"/>
                  </a:cubicBezTo>
                  <a:cubicBezTo>
                    <a:pt x="3185" y="2491"/>
                    <a:pt x="2492" y="3184"/>
                    <a:pt x="1640" y="3184"/>
                  </a:cubicBezTo>
                  <a:cubicBezTo>
                    <a:pt x="1638" y="3184"/>
                    <a:pt x="1637" y="3184"/>
                    <a:pt x="1636" y="3184"/>
                  </a:cubicBezTo>
                  <a:cubicBezTo>
                    <a:pt x="1636" y="3278"/>
                    <a:pt x="1636" y="3278"/>
                    <a:pt x="1636" y="3278"/>
                  </a:cubicBezTo>
                  <a:cubicBezTo>
                    <a:pt x="1640" y="3278"/>
                    <a:pt x="1640" y="3278"/>
                    <a:pt x="1640" y="3278"/>
                  </a:cubicBezTo>
                  <a:cubicBezTo>
                    <a:pt x="2543" y="3278"/>
                    <a:pt x="3279" y="2543"/>
                    <a:pt x="3279" y="1639"/>
                  </a:cubicBezTo>
                  <a:cubicBezTo>
                    <a:pt x="3279" y="1503"/>
                    <a:pt x="3262" y="1368"/>
                    <a:pt x="3229" y="1238"/>
                  </a:cubicBezTo>
                  <a:moveTo>
                    <a:pt x="1640" y="111"/>
                  </a:moveTo>
                  <a:cubicBezTo>
                    <a:pt x="797" y="111"/>
                    <a:pt x="111" y="796"/>
                    <a:pt x="111" y="1639"/>
                  </a:cubicBezTo>
                  <a:cubicBezTo>
                    <a:pt x="111" y="1767"/>
                    <a:pt x="127" y="1892"/>
                    <a:pt x="157" y="2011"/>
                  </a:cubicBezTo>
                  <a:cubicBezTo>
                    <a:pt x="283" y="1980"/>
                    <a:pt x="283" y="1980"/>
                    <a:pt x="283" y="1980"/>
                  </a:cubicBezTo>
                  <a:cubicBezTo>
                    <a:pt x="255" y="1869"/>
                    <a:pt x="241" y="1754"/>
                    <a:pt x="241" y="1639"/>
                  </a:cubicBezTo>
                  <a:cubicBezTo>
                    <a:pt x="241" y="868"/>
                    <a:pt x="869" y="241"/>
                    <a:pt x="1640" y="241"/>
                  </a:cubicBezTo>
                  <a:cubicBezTo>
                    <a:pt x="1641" y="241"/>
                    <a:pt x="1641" y="241"/>
                    <a:pt x="1641" y="241"/>
                  </a:cubicBezTo>
                  <a:cubicBezTo>
                    <a:pt x="1641" y="111"/>
                    <a:pt x="1641" y="111"/>
                    <a:pt x="1641" y="111"/>
                  </a:cubicBezTo>
                  <a:cubicBezTo>
                    <a:pt x="1641" y="111"/>
                    <a:pt x="1640" y="111"/>
                    <a:pt x="1640" y="111"/>
                  </a:cubicBezTo>
                  <a:moveTo>
                    <a:pt x="1641" y="0"/>
                  </a:moveTo>
                  <a:cubicBezTo>
                    <a:pt x="1640" y="0"/>
                    <a:pt x="1640" y="0"/>
                    <a:pt x="1640" y="0"/>
                  </a:cubicBezTo>
                  <a:cubicBezTo>
                    <a:pt x="736" y="0"/>
                    <a:pt x="0" y="735"/>
                    <a:pt x="0" y="1639"/>
                  </a:cubicBezTo>
                  <a:cubicBezTo>
                    <a:pt x="0" y="1774"/>
                    <a:pt x="17" y="1909"/>
                    <a:pt x="49" y="2039"/>
                  </a:cubicBezTo>
                  <a:cubicBezTo>
                    <a:pt x="141" y="2016"/>
                    <a:pt x="141" y="2016"/>
                    <a:pt x="141" y="2016"/>
                  </a:cubicBezTo>
                  <a:cubicBezTo>
                    <a:pt x="110" y="1895"/>
                    <a:pt x="94" y="1769"/>
                    <a:pt x="94" y="1639"/>
                  </a:cubicBezTo>
                  <a:cubicBezTo>
                    <a:pt x="94" y="787"/>
                    <a:pt x="787" y="94"/>
                    <a:pt x="1640" y="94"/>
                  </a:cubicBezTo>
                  <a:cubicBezTo>
                    <a:pt x="1640" y="94"/>
                    <a:pt x="1641" y="94"/>
                    <a:pt x="1641" y="94"/>
                  </a:cubicBezTo>
                  <a:cubicBezTo>
                    <a:pt x="1641" y="0"/>
                    <a:pt x="1641" y="0"/>
                    <a:pt x="16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829FDC4-CA22-4C9D-88B8-D6BBFE626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532"/>
              <a:ext cx="3307" cy="3236"/>
            </a:xfrm>
            <a:custGeom>
              <a:avLst/>
              <a:gdLst>
                <a:gd name="T0" fmla="*/ 2045 w 2510"/>
                <a:gd name="T1" fmla="*/ 2111 h 2456"/>
                <a:gd name="T2" fmla="*/ 1221 w 2510"/>
                <a:gd name="T3" fmla="*/ 2438 h 2456"/>
                <a:gd name="T4" fmla="*/ 617 w 2510"/>
                <a:gd name="T5" fmla="*/ 2276 h 2456"/>
                <a:gd name="T6" fmla="*/ 609 w 2510"/>
                <a:gd name="T7" fmla="*/ 2291 h 2456"/>
                <a:gd name="T8" fmla="*/ 1221 w 2510"/>
                <a:gd name="T9" fmla="*/ 2456 h 2456"/>
                <a:gd name="T10" fmla="*/ 1969 w 2510"/>
                <a:gd name="T11" fmla="*/ 2200 h 2456"/>
                <a:gd name="T12" fmla="*/ 2011 w 2510"/>
                <a:gd name="T13" fmla="*/ 2253 h 2456"/>
                <a:gd name="T14" fmla="*/ 2104 w 2510"/>
                <a:gd name="T15" fmla="*/ 2174 h 2456"/>
                <a:gd name="T16" fmla="*/ 2045 w 2510"/>
                <a:gd name="T17" fmla="*/ 2111 h 2456"/>
                <a:gd name="T18" fmla="*/ 611 w 2510"/>
                <a:gd name="T19" fmla="*/ 177 h 2456"/>
                <a:gd name="T20" fmla="*/ 0 w 2510"/>
                <a:gd name="T21" fmla="*/ 1235 h 2456"/>
                <a:gd name="T22" fmla="*/ 32 w 2510"/>
                <a:gd name="T23" fmla="*/ 1516 h 2456"/>
                <a:gd name="T24" fmla="*/ 49 w 2510"/>
                <a:gd name="T25" fmla="*/ 1512 h 2456"/>
                <a:gd name="T26" fmla="*/ 17 w 2510"/>
                <a:gd name="T27" fmla="*/ 1235 h 2456"/>
                <a:gd name="T28" fmla="*/ 620 w 2510"/>
                <a:gd name="T29" fmla="*/ 192 h 2456"/>
                <a:gd name="T30" fmla="*/ 611 w 2510"/>
                <a:gd name="T31" fmla="*/ 177 h 2456"/>
                <a:gd name="T32" fmla="*/ 1590 w 2510"/>
                <a:gd name="T33" fmla="*/ 0 h 2456"/>
                <a:gd name="T34" fmla="*/ 1566 w 2510"/>
                <a:gd name="T35" fmla="*/ 82 h 2456"/>
                <a:gd name="T36" fmla="*/ 2424 w 2510"/>
                <a:gd name="T37" fmla="*/ 1235 h 2456"/>
                <a:gd name="T38" fmla="*/ 2424 w 2510"/>
                <a:gd name="T39" fmla="*/ 1238 h 2456"/>
                <a:gd name="T40" fmla="*/ 2510 w 2510"/>
                <a:gd name="T41" fmla="*/ 1238 h 2456"/>
                <a:gd name="T42" fmla="*/ 2510 w 2510"/>
                <a:gd name="T43" fmla="*/ 1235 h 2456"/>
                <a:gd name="T44" fmla="*/ 2509 w 2510"/>
                <a:gd name="T45" fmla="*/ 1202 h 2456"/>
                <a:gd name="T46" fmla="*/ 2441 w 2510"/>
                <a:gd name="T47" fmla="*/ 1203 h 2456"/>
                <a:gd name="T48" fmla="*/ 2074 w 2510"/>
                <a:gd name="T49" fmla="*/ 361 h 2456"/>
                <a:gd name="T50" fmla="*/ 2121 w 2510"/>
                <a:gd name="T51" fmla="*/ 313 h 2456"/>
                <a:gd name="T52" fmla="*/ 1590 w 2510"/>
                <a:gd name="T53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0" h="2456">
                  <a:moveTo>
                    <a:pt x="2045" y="2111"/>
                  </a:moveTo>
                  <a:cubicBezTo>
                    <a:pt x="1821" y="2322"/>
                    <a:pt x="1528" y="2438"/>
                    <a:pt x="1221" y="2438"/>
                  </a:cubicBezTo>
                  <a:cubicBezTo>
                    <a:pt x="1008" y="2438"/>
                    <a:pt x="800" y="2382"/>
                    <a:pt x="617" y="2276"/>
                  </a:cubicBezTo>
                  <a:cubicBezTo>
                    <a:pt x="609" y="2291"/>
                    <a:pt x="609" y="2291"/>
                    <a:pt x="609" y="2291"/>
                  </a:cubicBezTo>
                  <a:cubicBezTo>
                    <a:pt x="789" y="2396"/>
                    <a:pt x="998" y="2456"/>
                    <a:pt x="1221" y="2456"/>
                  </a:cubicBezTo>
                  <a:cubicBezTo>
                    <a:pt x="1494" y="2456"/>
                    <a:pt x="1753" y="2367"/>
                    <a:pt x="1969" y="2200"/>
                  </a:cubicBezTo>
                  <a:cubicBezTo>
                    <a:pt x="2011" y="2253"/>
                    <a:pt x="2011" y="2253"/>
                    <a:pt x="2011" y="2253"/>
                  </a:cubicBezTo>
                  <a:cubicBezTo>
                    <a:pt x="2043" y="2229"/>
                    <a:pt x="2074" y="2202"/>
                    <a:pt x="2104" y="2174"/>
                  </a:cubicBezTo>
                  <a:cubicBezTo>
                    <a:pt x="2045" y="2111"/>
                    <a:pt x="2045" y="2111"/>
                    <a:pt x="2045" y="2111"/>
                  </a:cubicBezTo>
                  <a:moveTo>
                    <a:pt x="611" y="177"/>
                  </a:moveTo>
                  <a:cubicBezTo>
                    <a:pt x="246" y="389"/>
                    <a:pt x="0" y="784"/>
                    <a:pt x="0" y="1235"/>
                  </a:cubicBezTo>
                  <a:cubicBezTo>
                    <a:pt x="0" y="1332"/>
                    <a:pt x="11" y="1426"/>
                    <a:pt x="32" y="1516"/>
                  </a:cubicBezTo>
                  <a:cubicBezTo>
                    <a:pt x="49" y="1512"/>
                    <a:pt x="49" y="1512"/>
                    <a:pt x="49" y="1512"/>
                  </a:cubicBezTo>
                  <a:cubicBezTo>
                    <a:pt x="28" y="1422"/>
                    <a:pt x="17" y="1328"/>
                    <a:pt x="17" y="1235"/>
                  </a:cubicBezTo>
                  <a:cubicBezTo>
                    <a:pt x="17" y="806"/>
                    <a:pt x="248" y="407"/>
                    <a:pt x="620" y="192"/>
                  </a:cubicBezTo>
                  <a:cubicBezTo>
                    <a:pt x="611" y="177"/>
                    <a:pt x="611" y="177"/>
                    <a:pt x="611" y="177"/>
                  </a:cubicBezTo>
                  <a:moveTo>
                    <a:pt x="1590" y="0"/>
                  </a:moveTo>
                  <a:cubicBezTo>
                    <a:pt x="1566" y="82"/>
                    <a:pt x="1566" y="82"/>
                    <a:pt x="1566" y="82"/>
                  </a:cubicBezTo>
                  <a:cubicBezTo>
                    <a:pt x="2071" y="233"/>
                    <a:pt x="2424" y="707"/>
                    <a:pt x="2424" y="1235"/>
                  </a:cubicBezTo>
                  <a:cubicBezTo>
                    <a:pt x="2424" y="1238"/>
                    <a:pt x="2424" y="1238"/>
                    <a:pt x="2424" y="1238"/>
                  </a:cubicBezTo>
                  <a:cubicBezTo>
                    <a:pt x="2510" y="1238"/>
                    <a:pt x="2510" y="1238"/>
                    <a:pt x="2510" y="1238"/>
                  </a:cubicBezTo>
                  <a:cubicBezTo>
                    <a:pt x="2510" y="1235"/>
                    <a:pt x="2510" y="1235"/>
                    <a:pt x="2510" y="1235"/>
                  </a:cubicBezTo>
                  <a:cubicBezTo>
                    <a:pt x="2510" y="1224"/>
                    <a:pt x="2510" y="1213"/>
                    <a:pt x="2509" y="1202"/>
                  </a:cubicBezTo>
                  <a:cubicBezTo>
                    <a:pt x="2441" y="1203"/>
                    <a:pt x="2441" y="1203"/>
                    <a:pt x="2441" y="1203"/>
                  </a:cubicBezTo>
                  <a:cubicBezTo>
                    <a:pt x="2433" y="884"/>
                    <a:pt x="2302" y="585"/>
                    <a:pt x="2074" y="361"/>
                  </a:cubicBezTo>
                  <a:cubicBezTo>
                    <a:pt x="2121" y="313"/>
                    <a:pt x="2121" y="313"/>
                    <a:pt x="2121" y="313"/>
                  </a:cubicBezTo>
                  <a:cubicBezTo>
                    <a:pt x="1972" y="168"/>
                    <a:pt x="1789" y="59"/>
                    <a:pt x="15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1405AF9-EE7C-48F5-8D15-14486B18F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3" y="124"/>
              <a:ext cx="3949" cy="4071"/>
            </a:xfrm>
            <a:custGeom>
              <a:avLst/>
              <a:gdLst>
                <a:gd name="T0" fmla="*/ 16 w 2997"/>
                <a:gd name="T1" fmla="*/ 1917 h 3090"/>
                <a:gd name="T2" fmla="*/ 0 w 2997"/>
                <a:gd name="T3" fmla="*/ 1922 h 3090"/>
                <a:gd name="T4" fmla="*/ 1495 w 2997"/>
                <a:gd name="T5" fmla="*/ 3090 h 3090"/>
                <a:gd name="T6" fmla="*/ 1495 w 2997"/>
                <a:gd name="T7" fmla="*/ 3073 h 3090"/>
                <a:gd name="T8" fmla="*/ 16 w 2997"/>
                <a:gd name="T9" fmla="*/ 1917 h 3090"/>
                <a:gd name="T10" fmla="*/ 1500 w 2997"/>
                <a:gd name="T11" fmla="*/ 0 h 3090"/>
                <a:gd name="T12" fmla="*/ 1500 w 2997"/>
                <a:gd name="T13" fmla="*/ 17 h 3090"/>
                <a:gd name="T14" fmla="*/ 2980 w 2997"/>
                <a:gd name="T15" fmla="*/ 1171 h 3090"/>
                <a:gd name="T16" fmla="*/ 2997 w 2997"/>
                <a:gd name="T17" fmla="*/ 1167 h 3090"/>
                <a:gd name="T18" fmla="*/ 1500 w 2997"/>
                <a:gd name="T19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7" h="3090">
                  <a:moveTo>
                    <a:pt x="16" y="1917"/>
                  </a:moveTo>
                  <a:cubicBezTo>
                    <a:pt x="0" y="1922"/>
                    <a:pt x="0" y="1922"/>
                    <a:pt x="0" y="1922"/>
                  </a:cubicBezTo>
                  <a:cubicBezTo>
                    <a:pt x="168" y="2591"/>
                    <a:pt x="774" y="3089"/>
                    <a:pt x="1495" y="3090"/>
                  </a:cubicBezTo>
                  <a:cubicBezTo>
                    <a:pt x="1495" y="3073"/>
                    <a:pt x="1495" y="3073"/>
                    <a:pt x="1495" y="3073"/>
                  </a:cubicBezTo>
                  <a:cubicBezTo>
                    <a:pt x="783" y="3071"/>
                    <a:pt x="183" y="2580"/>
                    <a:pt x="16" y="1917"/>
                  </a:cubicBezTo>
                  <a:moveTo>
                    <a:pt x="1500" y="0"/>
                  </a:moveTo>
                  <a:cubicBezTo>
                    <a:pt x="1500" y="17"/>
                    <a:pt x="1500" y="17"/>
                    <a:pt x="1500" y="17"/>
                  </a:cubicBezTo>
                  <a:cubicBezTo>
                    <a:pt x="2213" y="18"/>
                    <a:pt x="2813" y="509"/>
                    <a:pt x="2980" y="1171"/>
                  </a:cubicBezTo>
                  <a:cubicBezTo>
                    <a:pt x="2997" y="1167"/>
                    <a:pt x="2997" y="1167"/>
                    <a:pt x="2997" y="1167"/>
                  </a:cubicBezTo>
                  <a:cubicBezTo>
                    <a:pt x="2828" y="497"/>
                    <a:pt x="2221" y="1"/>
                    <a:pt x="15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FA0411C2-F29D-4E09-9D63-9603B8E0C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24"/>
              <a:ext cx="4073" cy="4071"/>
            </a:xfrm>
            <a:custGeom>
              <a:avLst/>
              <a:gdLst>
                <a:gd name="T0" fmla="*/ 3044 w 3091"/>
                <a:gd name="T1" fmla="*/ 1167 h 3090"/>
                <a:gd name="T2" fmla="*/ 3027 w 3091"/>
                <a:gd name="T3" fmla="*/ 1171 h 3090"/>
                <a:gd name="T4" fmla="*/ 3074 w 3091"/>
                <a:gd name="T5" fmla="*/ 1545 h 3090"/>
                <a:gd name="T6" fmla="*/ 1546 w 3091"/>
                <a:gd name="T7" fmla="*/ 3073 h 3090"/>
                <a:gd name="T8" fmla="*/ 1542 w 3091"/>
                <a:gd name="T9" fmla="*/ 3073 h 3090"/>
                <a:gd name="T10" fmla="*/ 1542 w 3091"/>
                <a:gd name="T11" fmla="*/ 3090 h 3090"/>
                <a:gd name="T12" fmla="*/ 1546 w 3091"/>
                <a:gd name="T13" fmla="*/ 3090 h 3090"/>
                <a:gd name="T14" fmla="*/ 3091 w 3091"/>
                <a:gd name="T15" fmla="*/ 1545 h 3090"/>
                <a:gd name="T16" fmla="*/ 3044 w 3091"/>
                <a:gd name="T17" fmla="*/ 1167 h 3090"/>
                <a:gd name="T18" fmla="*/ 1546 w 3091"/>
                <a:gd name="T19" fmla="*/ 0 h 3090"/>
                <a:gd name="T20" fmla="*/ 0 w 3091"/>
                <a:gd name="T21" fmla="*/ 1545 h 3090"/>
                <a:gd name="T22" fmla="*/ 47 w 3091"/>
                <a:gd name="T23" fmla="*/ 1922 h 3090"/>
                <a:gd name="T24" fmla="*/ 63 w 3091"/>
                <a:gd name="T25" fmla="*/ 1917 h 3090"/>
                <a:gd name="T26" fmla="*/ 17 w 3091"/>
                <a:gd name="T27" fmla="*/ 1545 h 3090"/>
                <a:gd name="T28" fmla="*/ 1546 w 3091"/>
                <a:gd name="T29" fmla="*/ 17 h 3090"/>
                <a:gd name="T30" fmla="*/ 1547 w 3091"/>
                <a:gd name="T31" fmla="*/ 17 h 3090"/>
                <a:gd name="T32" fmla="*/ 1547 w 3091"/>
                <a:gd name="T33" fmla="*/ 0 h 3090"/>
                <a:gd name="T34" fmla="*/ 1546 w 3091"/>
                <a:gd name="T3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1" h="3090">
                  <a:moveTo>
                    <a:pt x="3044" y="1167"/>
                  </a:moveTo>
                  <a:cubicBezTo>
                    <a:pt x="3027" y="1171"/>
                    <a:pt x="3027" y="1171"/>
                    <a:pt x="3027" y="1171"/>
                  </a:cubicBezTo>
                  <a:cubicBezTo>
                    <a:pt x="3057" y="1291"/>
                    <a:pt x="3074" y="1416"/>
                    <a:pt x="3074" y="1545"/>
                  </a:cubicBezTo>
                  <a:cubicBezTo>
                    <a:pt x="3074" y="2388"/>
                    <a:pt x="2388" y="3073"/>
                    <a:pt x="1546" y="3073"/>
                  </a:cubicBezTo>
                  <a:cubicBezTo>
                    <a:pt x="1544" y="3073"/>
                    <a:pt x="1543" y="3073"/>
                    <a:pt x="1542" y="3073"/>
                  </a:cubicBezTo>
                  <a:cubicBezTo>
                    <a:pt x="1542" y="3090"/>
                    <a:pt x="1542" y="3090"/>
                    <a:pt x="1542" y="3090"/>
                  </a:cubicBezTo>
                  <a:cubicBezTo>
                    <a:pt x="1543" y="3090"/>
                    <a:pt x="1544" y="3090"/>
                    <a:pt x="1546" y="3090"/>
                  </a:cubicBezTo>
                  <a:cubicBezTo>
                    <a:pt x="2398" y="3090"/>
                    <a:pt x="3091" y="2397"/>
                    <a:pt x="3091" y="1545"/>
                  </a:cubicBezTo>
                  <a:cubicBezTo>
                    <a:pt x="3091" y="1414"/>
                    <a:pt x="3074" y="1288"/>
                    <a:pt x="3044" y="1167"/>
                  </a:cubicBezTo>
                  <a:moveTo>
                    <a:pt x="1546" y="0"/>
                  </a:moveTo>
                  <a:cubicBezTo>
                    <a:pt x="693" y="0"/>
                    <a:pt x="0" y="693"/>
                    <a:pt x="0" y="1545"/>
                  </a:cubicBezTo>
                  <a:cubicBezTo>
                    <a:pt x="0" y="1675"/>
                    <a:pt x="16" y="1801"/>
                    <a:pt x="47" y="1922"/>
                  </a:cubicBezTo>
                  <a:cubicBezTo>
                    <a:pt x="63" y="1917"/>
                    <a:pt x="63" y="1917"/>
                    <a:pt x="63" y="1917"/>
                  </a:cubicBezTo>
                  <a:cubicBezTo>
                    <a:pt x="33" y="1798"/>
                    <a:pt x="17" y="1673"/>
                    <a:pt x="17" y="1545"/>
                  </a:cubicBezTo>
                  <a:cubicBezTo>
                    <a:pt x="17" y="702"/>
                    <a:pt x="703" y="17"/>
                    <a:pt x="1546" y="17"/>
                  </a:cubicBezTo>
                  <a:cubicBezTo>
                    <a:pt x="1546" y="17"/>
                    <a:pt x="1547" y="17"/>
                    <a:pt x="1547" y="17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47" y="0"/>
                    <a:pt x="1546" y="0"/>
                    <a:pt x="15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371F16A-C525-42C6-A705-0CAAE9B51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762"/>
              <a:ext cx="2795" cy="2748"/>
            </a:xfrm>
            <a:custGeom>
              <a:avLst/>
              <a:gdLst>
                <a:gd name="T0" fmla="*/ 1330 w 2121"/>
                <a:gd name="T1" fmla="*/ 2070 h 2086"/>
                <a:gd name="T2" fmla="*/ 1572 w 2121"/>
                <a:gd name="T3" fmla="*/ 1990 h 2086"/>
                <a:gd name="T4" fmla="*/ 1533 w 2121"/>
                <a:gd name="T5" fmla="*/ 1921 h 2086"/>
                <a:gd name="T6" fmla="*/ 1325 w 2121"/>
                <a:gd name="T7" fmla="*/ 2051 h 2086"/>
                <a:gd name="T8" fmla="*/ 1533 w 2121"/>
                <a:gd name="T9" fmla="*/ 1921 h 2086"/>
                <a:gd name="T10" fmla="*/ 2037 w 2121"/>
                <a:gd name="T11" fmla="*/ 960 h 2086"/>
                <a:gd name="T12" fmla="*/ 1552 w 2121"/>
                <a:gd name="T13" fmla="*/ 1910 h 2086"/>
                <a:gd name="T14" fmla="*/ 2086 w 2121"/>
                <a:gd name="T15" fmla="*/ 1061 h 2086"/>
                <a:gd name="T16" fmla="*/ 2116 w 2121"/>
                <a:gd name="T17" fmla="*/ 952 h 2086"/>
                <a:gd name="T18" fmla="*/ 2105 w 2121"/>
                <a:gd name="T19" fmla="*/ 1061 h 2086"/>
                <a:gd name="T20" fmla="*/ 1591 w 2121"/>
                <a:gd name="T21" fmla="*/ 1980 h 2086"/>
                <a:gd name="T22" fmla="*/ 2121 w 2121"/>
                <a:gd name="T23" fmla="*/ 1061 h 2086"/>
                <a:gd name="T24" fmla="*/ 43 w 2121"/>
                <a:gd name="T25" fmla="*/ 934 h 2086"/>
                <a:gd name="T26" fmla="*/ 510 w 2121"/>
                <a:gd name="T27" fmla="*/ 1926 h 2086"/>
                <a:gd name="T28" fmla="*/ 79 w 2121"/>
                <a:gd name="T29" fmla="*/ 1061 h 2086"/>
                <a:gd name="T30" fmla="*/ 43 w 2121"/>
                <a:gd name="T31" fmla="*/ 934 h 2086"/>
                <a:gd name="T32" fmla="*/ 0 w 2121"/>
                <a:gd name="T33" fmla="*/ 1061 h 2086"/>
                <a:gd name="T34" fmla="*/ 491 w 2121"/>
                <a:gd name="T35" fmla="*/ 1956 h 2086"/>
                <a:gd name="T36" fmla="*/ 16 w 2121"/>
                <a:gd name="T37" fmla="*/ 1061 h 2086"/>
                <a:gd name="T38" fmla="*/ 8 w 2121"/>
                <a:gd name="T39" fmla="*/ 930 h 2086"/>
                <a:gd name="T40" fmla="*/ 46 w 2121"/>
                <a:gd name="T41" fmla="*/ 913 h 2086"/>
                <a:gd name="T42" fmla="*/ 491 w 2121"/>
                <a:gd name="T43" fmla="*/ 262 h 2086"/>
                <a:gd name="T44" fmla="*/ 445 w 2121"/>
                <a:gd name="T45" fmla="*/ 196 h 2086"/>
                <a:gd name="T46" fmla="*/ 11 w 2121"/>
                <a:gd name="T47" fmla="*/ 908 h 2086"/>
                <a:gd name="T48" fmla="*/ 455 w 2121"/>
                <a:gd name="T49" fmla="*/ 211 h 2086"/>
                <a:gd name="T50" fmla="*/ 1061 w 2121"/>
                <a:gd name="T51" fmla="*/ 36 h 2086"/>
                <a:gd name="T52" fmla="*/ 509 w 2121"/>
                <a:gd name="T53" fmla="*/ 249 h 2086"/>
                <a:gd name="T54" fmla="*/ 1747 w 2121"/>
                <a:gd name="T55" fmla="*/ 360 h 2086"/>
                <a:gd name="T56" fmla="*/ 1061 w 2121"/>
                <a:gd name="T57" fmla="*/ 36 h 2086"/>
                <a:gd name="T58" fmla="*/ 463 w 2121"/>
                <a:gd name="T59" fmla="*/ 184 h 2086"/>
                <a:gd name="T60" fmla="*/ 1061 w 2121"/>
                <a:gd name="T61" fmla="*/ 17 h 2086"/>
                <a:gd name="T62" fmla="*/ 1804 w 2121"/>
                <a:gd name="T63" fmla="*/ 30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1" h="2086">
                  <a:moveTo>
                    <a:pt x="1564" y="1975"/>
                  </a:moveTo>
                  <a:cubicBezTo>
                    <a:pt x="1491" y="2016"/>
                    <a:pt x="1413" y="2048"/>
                    <a:pt x="1330" y="2070"/>
                  </a:cubicBezTo>
                  <a:cubicBezTo>
                    <a:pt x="1334" y="2086"/>
                    <a:pt x="1334" y="2086"/>
                    <a:pt x="1334" y="2086"/>
                  </a:cubicBezTo>
                  <a:cubicBezTo>
                    <a:pt x="1418" y="2064"/>
                    <a:pt x="1497" y="2032"/>
                    <a:pt x="1572" y="1990"/>
                  </a:cubicBezTo>
                  <a:cubicBezTo>
                    <a:pt x="1564" y="1975"/>
                    <a:pt x="1564" y="1975"/>
                    <a:pt x="1564" y="1975"/>
                  </a:cubicBezTo>
                  <a:moveTo>
                    <a:pt x="1533" y="1921"/>
                  </a:moveTo>
                  <a:cubicBezTo>
                    <a:pt x="1465" y="1959"/>
                    <a:pt x="1391" y="1989"/>
                    <a:pt x="1314" y="2010"/>
                  </a:cubicBezTo>
                  <a:cubicBezTo>
                    <a:pt x="1325" y="2051"/>
                    <a:pt x="1325" y="2051"/>
                    <a:pt x="1325" y="2051"/>
                  </a:cubicBezTo>
                  <a:cubicBezTo>
                    <a:pt x="1406" y="2030"/>
                    <a:pt x="1483" y="1999"/>
                    <a:pt x="1555" y="1959"/>
                  </a:cubicBezTo>
                  <a:cubicBezTo>
                    <a:pt x="1533" y="1921"/>
                    <a:pt x="1533" y="1921"/>
                    <a:pt x="1533" y="1921"/>
                  </a:cubicBezTo>
                  <a:moveTo>
                    <a:pt x="2080" y="956"/>
                  </a:moveTo>
                  <a:cubicBezTo>
                    <a:pt x="2037" y="960"/>
                    <a:pt x="2037" y="960"/>
                    <a:pt x="2037" y="960"/>
                  </a:cubicBezTo>
                  <a:cubicBezTo>
                    <a:pt x="2041" y="993"/>
                    <a:pt x="2042" y="1027"/>
                    <a:pt x="2042" y="1061"/>
                  </a:cubicBezTo>
                  <a:cubicBezTo>
                    <a:pt x="2042" y="1423"/>
                    <a:pt x="1845" y="1740"/>
                    <a:pt x="1552" y="1910"/>
                  </a:cubicBezTo>
                  <a:cubicBezTo>
                    <a:pt x="1574" y="1948"/>
                    <a:pt x="1574" y="1948"/>
                    <a:pt x="1574" y="1948"/>
                  </a:cubicBezTo>
                  <a:cubicBezTo>
                    <a:pt x="1880" y="1771"/>
                    <a:pt x="2086" y="1439"/>
                    <a:pt x="2086" y="1061"/>
                  </a:cubicBezTo>
                  <a:cubicBezTo>
                    <a:pt x="2086" y="1026"/>
                    <a:pt x="2084" y="990"/>
                    <a:pt x="2080" y="956"/>
                  </a:cubicBezTo>
                  <a:moveTo>
                    <a:pt x="2116" y="952"/>
                  </a:moveTo>
                  <a:cubicBezTo>
                    <a:pt x="2099" y="954"/>
                    <a:pt x="2099" y="954"/>
                    <a:pt x="2099" y="954"/>
                  </a:cubicBezTo>
                  <a:cubicBezTo>
                    <a:pt x="2103" y="989"/>
                    <a:pt x="2105" y="1025"/>
                    <a:pt x="2105" y="1061"/>
                  </a:cubicBezTo>
                  <a:cubicBezTo>
                    <a:pt x="2105" y="1447"/>
                    <a:pt x="1895" y="1784"/>
                    <a:pt x="1583" y="1965"/>
                  </a:cubicBezTo>
                  <a:cubicBezTo>
                    <a:pt x="1591" y="1980"/>
                    <a:pt x="1591" y="1980"/>
                    <a:pt x="1591" y="1980"/>
                  </a:cubicBezTo>
                  <a:cubicBezTo>
                    <a:pt x="1671" y="1933"/>
                    <a:pt x="1745" y="1877"/>
                    <a:pt x="1811" y="1811"/>
                  </a:cubicBezTo>
                  <a:cubicBezTo>
                    <a:pt x="2011" y="1611"/>
                    <a:pt x="2121" y="1344"/>
                    <a:pt x="2121" y="1061"/>
                  </a:cubicBezTo>
                  <a:cubicBezTo>
                    <a:pt x="2121" y="1025"/>
                    <a:pt x="2120" y="988"/>
                    <a:pt x="2116" y="952"/>
                  </a:cubicBezTo>
                  <a:moveTo>
                    <a:pt x="43" y="934"/>
                  </a:moveTo>
                  <a:cubicBezTo>
                    <a:pt x="38" y="976"/>
                    <a:pt x="35" y="1018"/>
                    <a:pt x="35" y="1061"/>
                  </a:cubicBezTo>
                  <a:cubicBezTo>
                    <a:pt x="35" y="1424"/>
                    <a:pt x="225" y="1743"/>
                    <a:pt x="510" y="1926"/>
                  </a:cubicBezTo>
                  <a:cubicBezTo>
                    <a:pt x="534" y="1889"/>
                    <a:pt x="534" y="1889"/>
                    <a:pt x="534" y="1889"/>
                  </a:cubicBezTo>
                  <a:cubicBezTo>
                    <a:pt x="260" y="1715"/>
                    <a:pt x="79" y="1409"/>
                    <a:pt x="79" y="1061"/>
                  </a:cubicBezTo>
                  <a:cubicBezTo>
                    <a:pt x="79" y="1020"/>
                    <a:pt x="81" y="980"/>
                    <a:pt x="86" y="940"/>
                  </a:cubicBezTo>
                  <a:cubicBezTo>
                    <a:pt x="43" y="934"/>
                    <a:pt x="43" y="934"/>
                    <a:pt x="43" y="934"/>
                  </a:cubicBezTo>
                  <a:moveTo>
                    <a:pt x="8" y="930"/>
                  </a:moveTo>
                  <a:cubicBezTo>
                    <a:pt x="2" y="973"/>
                    <a:pt x="0" y="1017"/>
                    <a:pt x="0" y="1061"/>
                  </a:cubicBezTo>
                  <a:cubicBezTo>
                    <a:pt x="0" y="1344"/>
                    <a:pt x="110" y="1611"/>
                    <a:pt x="310" y="1811"/>
                  </a:cubicBezTo>
                  <a:cubicBezTo>
                    <a:pt x="365" y="1866"/>
                    <a:pt x="426" y="1915"/>
                    <a:pt x="491" y="1956"/>
                  </a:cubicBezTo>
                  <a:cubicBezTo>
                    <a:pt x="500" y="1942"/>
                    <a:pt x="500" y="1942"/>
                    <a:pt x="500" y="1942"/>
                  </a:cubicBezTo>
                  <a:cubicBezTo>
                    <a:pt x="209" y="1756"/>
                    <a:pt x="16" y="1431"/>
                    <a:pt x="16" y="1061"/>
                  </a:cubicBezTo>
                  <a:cubicBezTo>
                    <a:pt x="16" y="1017"/>
                    <a:pt x="19" y="974"/>
                    <a:pt x="24" y="932"/>
                  </a:cubicBezTo>
                  <a:cubicBezTo>
                    <a:pt x="8" y="930"/>
                    <a:pt x="8" y="930"/>
                    <a:pt x="8" y="930"/>
                  </a:cubicBezTo>
                  <a:moveTo>
                    <a:pt x="466" y="226"/>
                  </a:moveTo>
                  <a:cubicBezTo>
                    <a:pt x="244" y="385"/>
                    <a:pt x="87" y="631"/>
                    <a:pt x="46" y="913"/>
                  </a:cubicBezTo>
                  <a:cubicBezTo>
                    <a:pt x="89" y="919"/>
                    <a:pt x="89" y="919"/>
                    <a:pt x="89" y="919"/>
                  </a:cubicBezTo>
                  <a:cubicBezTo>
                    <a:pt x="128" y="649"/>
                    <a:pt x="278" y="414"/>
                    <a:pt x="491" y="262"/>
                  </a:cubicBezTo>
                  <a:cubicBezTo>
                    <a:pt x="466" y="226"/>
                    <a:pt x="466" y="226"/>
                    <a:pt x="466" y="226"/>
                  </a:cubicBezTo>
                  <a:moveTo>
                    <a:pt x="445" y="196"/>
                  </a:moveTo>
                  <a:cubicBezTo>
                    <a:pt x="398" y="230"/>
                    <a:pt x="353" y="269"/>
                    <a:pt x="310" y="311"/>
                  </a:cubicBezTo>
                  <a:cubicBezTo>
                    <a:pt x="147" y="475"/>
                    <a:pt x="43" y="683"/>
                    <a:pt x="11" y="908"/>
                  </a:cubicBezTo>
                  <a:cubicBezTo>
                    <a:pt x="27" y="910"/>
                    <a:pt x="27" y="910"/>
                    <a:pt x="27" y="910"/>
                  </a:cubicBezTo>
                  <a:cubicBezTo>
                    <a:pt x="69" y="623"/>
                    <a:pt x="229" y="372"/>
                    <a:pt x="455" y="211"/>
                  </a:cubicBezTo>
                  <a:cubicBezTo>
                    <a:pt x="445" y="196"/>
                    <a:pt x="445" y="196"/>
                    <a:pt x="445" y="196"/>
                  </a:cubicBezTo>
                  <a:moveTo>
                    <a:pt x="1061" y="36"/>
                  </a:moveTo>
                  <a:cubicBezTo>
                    <a:pt x="847" y="36"/>
                    <a:pt x="648" y="101"/>
                    <a:pt x="484" y="21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666" y="142"/>
                    <a:pt x="856" y="79"/>
                    <a:pt x="1061" y="79"/>
                  </a:cubicBezTo>
                  <a:cubicBezTo>
                    <a:pt x="1328" y="79"/>
                    <a:pt x="1570" y="186"/>
                    <a:pt x="1747" y="360"/>
                  </a:cubicBezTo>
                  <a:cubicBezTo>
                    <a:pt x="1778" y="329"/>
                    <a:pt x="1778" y="329"/>
                    <a:pt x="1778" y="329"/>
                  </a:cubicBezTo>
                  <a:cubicBezTo>
                    <a:pt x="1593" y="148"/>
                    <a:pt x="1340" y="36"/>
                    <a:pt x="1061" y="36"/>
                  </a:cubicBezTo>
                  <a:moveTo>
                    <a:pt x="1061" y="0"/>
                  </a:moveTo>
                  <a:cubicBezTo>
                    <a:pt x="844" y="0"/>
                    <a:pt x="638" y="64"/>
                    <a:pt x="463" y="184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641" y="84"/>
                    <a:pt x="843" y="17"/>
                    <a:pt x="1061" y="17"/>
                  </a:cubicBezTo>
                  <a:cubicBezTo>
                    <a:pt x="1345" y="17"/>
                    <a:pt x="1603" y="131"/>
                    <a:pt x="1791" y="316"/>
                  </a:cubicBezTo>
                  <a:cubicBezTo>
                    <a:pt x="1804" y="304"/>
                    <a:pt x="1804" y="304"/>
                    <a:pt x="1804" y="304"/>
                  </a:cubicBezTo>
                  <a:cubicBezTo>
                    <a:pt x="1604" y="108"/>
                    <a:pt x="1341" y="0"/>
                    <a:pt x="10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BAD353F-6F6F-444A-AE5C-376F9D06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62"/>
              <a:ext cx="2900" cy="3594"/>
            </a:xfrm>
            <a:custGeom>
              <a:avLst/>
              <a:gdLst>
                <a:gd name="T0" fmla="*/ 1365 w 2201"/>
                <a:gd name="T1" fmla="*/ 0 h 2728"/>
                <a:gd name="T2" fmla="*/ 0 w 2201"/>
                <a:gd name="T3" fmla="*/ 1364 h 2728"/>
                <a:gd name="T4" fmla="*/ 1365 w 2201"/>
                <a:gd name="T5" fmla="*/ 2728 h 2728"/>
                <a:gd name="T6" fmla="*/ 2201 w 2201"/>
                <a:gd name="T7" fmla="*/ 2442 h 2728"/>
                <a:gd name="T8" fmla="*/ 2155 w 2201"/>
                <a:gd name="T9" fmla="*/ 2382 h 2728"/>
                <a:gd name="T10" fmla="*/ 1365 w 2201"/>
                <a:gd name="T11" fmla="*/ 2653 h 2728"/>
                <a:gd name="T12" fmla="*/ 718 w 2201"/>
                <a:gd name="T13" fmla="*/ 2480 h 2728"/>
                <a:gd name="T14" fmla="*/ 753 w 2201"/>
                <a:gd name="T15" fmla="*/ 2420 h 2728"/>
                <a:gd name="T16" fmla="*/ 176 w 2201"/>
                <a:gd name="T17" fmla="*/ 1645 h 2728"/>
                <a:gd name="T18" fmla="*/ 110 w 2201"/>
                <a:gd name="T19" fmla="*/ 1660 h 2728"/>
                <a:gd name="T20" fmla="*/ 75 w 2201"/>
                <a:gd name="T21" fmla="*/ 1364 h 2728"/>
                <a:gd name="T22" fmla="*/ 721 w 2201"/>
                <a:gd name="T23" fmla="*/ 247 h 2728"/>
                <a:gd name="T24" fmla="*/ 755 w 2201"/>
                <a:gd name="T25" fmla="*/ 306 h 2728"/>
                <a:gd name="T26" fmla="*/ 1365 w 2201"/>
                <a:gd name="T27" fmla="*/ 143 h 2728"/>
                <a:gd name="T28" fmla="*/ 1367 w 2201"/>
                <a:gd name="T29" fmla="*/ 143 h 2728"/>
                <a:gd name="T30" fmla="*/ 1367 w 2201"/>
                <a:gd name="T31" fmla="*/ 0 h 2728"/>
                <a:gd name="T32" fmla="*/ 1365 w 2201"/>
                <a:gd name="T3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1" h="2728">
                  <a:moveTo>
                    <a:pt x="1365" y="0"/>
                  </a:moveTo>
                  <a:cubicBezTo>
                    <a:pt x="612" y="0"/>
                    <a:pt x="0" y="612"/>
                    <a:pt x="0" y="1364"/>
                  </a:cubicBezTo>
                  <a:cubicBezTo>
                    <a:pt x="0" y="2116"/>
                    <a:pt x="612" y="2728"/>
                    <a:pt x="1365" y="2728"/>
                  </a:cubicBezTo>
                  <a:cubicBezTo>
                    <a:pt x="1671" y="2728"/>
                    <a:pt x="1960" y="2629"/>
                    <a:pt x="2201" y="2442"/>
                  </a:cubicBezTo>
                  <a:cubicBezTo>
                    <a:pt x="2155" y="2382"/>
                    <a:pt x="2155" y="2382"/>
                    <a:pt x="2155" y="2382"/>
                  </a:cubicBezTo>
                  <a:cubicBezTo>
                    <a:pt x="1930" y="2558"/>
                    <a:pt x="1653" y="2653"/>
                    <a:pt x="1365" y="2653"/>
                  </a:cubicBezTo>
                  <a:cubicBezTo>
                    <a:pt x="1137" y="2653"/>
                    <a:pt x="914" y="2593"/>
                    <a:pt x="718" y="2480"/>
                  </a:cubicBezTo>
                  <a:cubicBezTo>
                    <a:pt x="753" y="2420"/>
                    <a:pt x="753" y="2420"/>
                    <a:pt x="753" y="2420"/>
                  </a:cubicBezTo>
                  <a:cubicBezTo>
                    <a:pt x="467" y="2254"/>
                    <a:pt x="254" y="1975"/>
                    <a:pt x="176" y="1645"/>
                  </a:cubicBezTo>
                  <a:cubicBezTo>
                    <a:pt x="110" y="1660"/>
                    <a:pt x="110" y="1660"/>
                    <a:pt x="110" y="1660"/>
                  </a:cubicBezTo>
                  <a:cubicBezTo>
                    <a:pt x="87" y="1564"/>
                    <a:pt x="75" y="1464"/>
                    <a:pt x="75" y="1364"/>
                  </a:cubicBezTo>
                  <a:cubicBezTo>
                    <a:pt x="75" y="905"/>
                    <a:pt x="323" y="477"/>
                    <a:pt x="721" y="247"/>
                  </a:cubicBezTo>
                  <a:cubicBezTo>
                    <a:pt x="755" y="306"/>
                    <a:pt x="755" y="306"/>
                    <a:pt x="755" y="306"/>
                  </a:cubicBezTo>
                  <a:cubicBezTo>
                    <a:pt x="934" y="203"/>
                    <a:pt x="1143" y="143"/>
                    <a:pt x="1365" y="143"/>
                  </a:cubicBezTo>
                  <a:cubicBezTo>
                    <a:pt x="1367" y="143"/>
                    <a:pt x="1367" y="143"/>
                    <a:pt x="1367" y="143"/>
                  </a:cubicBezTo>
                  <a:cubicBezTo>
                    <a:pt x="1367" y="0"/>
                    <a:pt x="1367" y="0"/>
                    <a:pt x="1367" y="0"/>
                  </a:cubicBezTo>
                  <a:cubicBezTo>
                    <a:pt x="1365" y="0"/>
                    <a:pt x="1365" y="0"/>
                    <a:pt x="13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4B32BF1-2477-4E86-A08A-B832E80C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688"/>
              <a:ext cx="2740" cy="3170"/>
            </a:xfrm>
            <a:custGeom>
              <a:avLst/>
              <a:gdLst>
                <a:gd name="T0" fmla="*/ 2038 w 2080"/>
                <a:gd name="T1" fmla="*/ 2082 h 2406"/>
                <a:gd name="T2" fmla="*/ 1290 w 2080"/>
                <a:gd name="T3" fmla="*/ 2338 h 2406"/>
                <a:gd name="T4" fmla="*/ 678 w 2080"/>
                <a:gd name="T5" fmla="*/ 2173 h 2406"/>
                <a:gd name="T6" fmla="*/ 643 w 2080"/>
                <a:gd name="T7" fmla="*/ 2233 h 2406"/>
                <a:gd name="T8" fmla="*/ 1290 w 2080"/>
                <a:gd name="T9" fmla="*/ 2406 h 2406"/>
                <a:gd name="T10" fmla="*/ 2080 w 2080"/>
                <a:gd name="T11" fmla="*/ 2135 h 2406"/>
                <a:gd name="T12" fmla="*/ 2038 w 2080"/>
                <a:gd name="T13" fmla="*/ 2082 h 2406"/>
                <a:gd name="T14" fmla="*/ 646 w 2080"/>
                <a:gd name="T15" fmla="*/ 0 h 2406"/>
                <a:gd name="T16" fmla="*/ 0 w 2080"/>
                <a:gd name="T17" fmla="*/ 1117 h 2406"/>
                <a:gd name="T18" fmla="*/ 35 w 2080"/>
                <a:gd name="T19" fmla="*/ 1413 h 2406"/>
                <a:gd name="T20" fmla="*/ 101 w 2080"/>
                <a:gd name="T21" fmla="*/ 1398 h 2406"/>
                <a:gd name="T22" fmla="*/ 69 w 2080"/>
                <a:gd name="T23" fmla="*/ 1117 h 2406"/>
                <a:gd name="T24" fmla="*/ 680 w 2080"/>
                <a:gd name="T25" fmla="*/ 59 h 2406"/>
                <a:gd name="T26" fmla="*/ 646 w 2080"/>
                <a:gd name="T27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0" h="2406">
                  <a:moveTo>
                    <a:pt x="2038" y="2082"/>
                  </a:moveTo>
                  <a:cubicBezTo>
                    <a:pt x="1822" y="2249"/>
                    <a:pt x="1563" y="2338"/>
                    <a:pt x="1290" y="2338"/>
                  </a:cubicBezTo>
                  <a:cubicBezTo>
                    <a:pt x="1067" y="2338"/>
                    <a:pt x="858" y="2278"/>
                    <a:pt x="678" y="2173"/>
                  </a:cubicBezTo>
                  <a:cubicBezTo>
                    <a:pt x="643" y="2233"/>
                    <a:pt x="643" y="2233"/>
                    <a:pt x="643" y="2233"/>
                  </a:cubicBezTo>
                  <a:cubicBezTo>
                    <a:pt x="839" y="2346"/>
                    <a:pt x="1062" y="2406"/>
                    <a:pt x="1290" y="2406"/>
                  </a:cubicBezTo>
                  <a:cubicBezTo>
                    <a:pt x="1578" y="2406"/>
                    <a:pt x="1855" y="2311"/>
                    <a:pt x="2080" y="2135"/>
                  </a:cubicBezTo>
                  <a:cubicBezTo>
                    <a:pt x="2038" y="2082"/>
                    <a:pt x="2038" y="2082"/>
                    <a:pt x="2038" y="2082"/>
                  </a:cubicBezTo>
                  <a:moveTo>
                    <a:pt x="646" y="0"/>
                  </a:moveTo>
                  <a:cubicBezTo>
                    <a:pt x="248" y="230"/>
                    <a:pt x="0" y="658"/>
                    <a:pt x="0" y="1117"/>
                  </a:cubicBezTo>
                  <a:cubicBezTo>
                    <a:pt x="0" y="1217"/>
                    <a:pt x="12" y="1317"/>
                    <a:pt x="35" y="1413"/>
                  </a:cubicBezTo>
                  <a:cubicBezTo>
                    <a:pt x="101" y="1398"/>
                    <a:pt x="101" y="1398"/>
                    <a:pt x="101" y="1398"/>
                  </a:cubicBezTo>
                  <a:cubicBezTo>
                    <a:pt x="80" y="1308"/>
                    <a:pt x="69" y="1214"/>
                    <a:pt x="69" y="1117"/>
                  </a:cubicBezTo>
                  <a:cubicBezTo>
                    <a:pt x="69" y="666"/>
                    <a:pt x="315" y="271"/>
                    <a:pt x="680" y="59"/>
                  </a:cubicBezTo>
                  <a:cubicBezTo>
                    <a:pt x="646" y="0"/>
                    <a:pt x="646" y="0"/>
                    <a:pt x="6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F85CA7C1-03CE-4F27-ADA1-4CF03DE5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874"/>
              <a:ext cx="612" cy="1242"/>
            </a:xfrm>
            <a:custGeom>
              <a:avLst/>
              <a:gdLst>
                <a:gd name="T0" fmla="*/ 53 w 464"/>
                <a:gd name="T1" fmla="*/ 0 h 943"/>
                <a:gd name="T2" fmla="*/ 0 w 464"/>
                <a:gd name="T3" fmla="*/ 54 h 943"/>
                <a:gd name="T4" fmla="*/ 128 w 464"/>
                <a:gd name="T5" fmla="*/ 199 h 943"/>
                <a:gd name="T6" fmla="*/ 388 w 464"/>
                <a:gd name="T7" fmla="*/ 943 h 943"/>
                <a:gd name="T8" fmla="*/ 464 w 464"/>
                <a:gd name="T9" fmla="*/ 941 h 943"/>
                <a:gd name="T10" fmla="*/ 53 w 464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943">
                  <a:moveTo>
                    <a:pt x="5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6" y="99"/>
                    <a:pt x="89" y="147"/>
                    <a:pt x="128" y="199"/>
                  </a:cubicBezTo>
                  <a:cubicBezTo>
                    <a:pt x="292" y="415"/>
                    <a:pt x="381" y="672"/>
                    <a:pt x="388" y="943"/>
                  </a:cubicBezTo>
                  <a:cubicBezTo>
                    <a:pt x="464" y="941"/>
                    <a:pt x="464" y="941"/>
                    <a:pt x="464" y="941"/>
                  </a:cubicBezTo>
                  <a:cubicBezTo>
                    <a:pt x="454" y="584"/>
                    <a:pt x="309" y="25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FE21118-29B4-4566-A815-310C4250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945"/>
              <a:ext cx="573" cy="1172"/>
            </a:xfrm>
            <a:custGeom>
              <a:avLst/>
              <a:gdLst>
                <a:gd name="T0" fmla="*/ 47 w 435"/>
                <a:gd name="T1" fmla="*/ 0 h 890"/>
                <a:gd name="T2" fmla="*/ 0 w 435"/>
                <a:gd name="T3" fmla="*/ 48 h 890"/>
                <a:gd name="T4" fmla="*/ 367 w 435"/>
                <a:gd name="T5" fmla="*/ 890 h 890"/>
                <a:gd name="T6" fmla="*/ 435 w 435"/>
                <a:gd name="T7" fmla="*/ 889 h 890"/>
                <a:gd name="T8" fmla="*/ 175 w 435"/>
                <a:gd name="T9" fmla="*/ 145 h 890"/>
                <a:gd name="T10" fmla="*/ 47 w 43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890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28" y="272"/>
                    <a:pt x="359" y="571"/>
                    <a:pt x="367" y="890"/>
                  </a:cubicBezTo>
                  <a:cubicBezTo>
                    <a:pt x="435" y="889"/>
                    <a:pt x="435" y="889"/>
                    <a:pt x="435" y="889"/>
                  </a:cubicBezTo>
                  <a:cubicBezTo>
                    <a:pt x="428" y="618"/>
                    <a:pt x="339" y="361"/>
                    <a:pt x="175" y="145"/>
                  </a:cubicBezTo>
                  <a:cubicBezTo>
                    <a:pt x="136" y="93"/>
                    <a:pt x="93" y="45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8E0F4BBA-34F0-401A-83D1-AC8795D14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" y="656"/>
              <a:ext cx="1944" cy="762"/>
            </a:xfrm>
            <a:custGeom>
              <a:avLst/>
              <a:gdLst>
                <a:gd name="T0" fmla="*/ 1278 w 1475"/>
                <a:gd name="T1" fmla="*/ 510 h 578"/>
                <a:gd name="T2" fmla="*/ 1225 w 1475"/>
                <a:gd name="T3" fmla="*/ 563 h 578"/>
                <a:gd name="T4" fmla="*/ 1240 w 1475"/>
                <a:gd name="T5" fmla="*/ 578 h 578"/>
                <a:gd name="T6" fmla="*/ 1293 w 1475"/>
                <a:gd name="T7" fmla="*/ 525 h 578"/>
                <a:gd name="T8" fmla="*/ 1278 w 1475"/>
                <a:gd name="T9" fmla="*/ 510 h 578"/>
                <a:gd name="T10" fmla="*/ 1386 w 1475"/>
                <a:gd name="T11" fmla="*/ 417 h 578"/>
                <a:gd name="T12" fmla="*/ 1355 w 1475"/>
                <a:gd name="T13" fmla="*/ 448 h 578"/>
                <a:gd name="T14" fmla="*/ 1363 w 1475"/>
                <a:gd name="T15" fmla="*/ 455 h 578"/>
                <a:gd name="T16" fmla="*/ 1393 w 1475"/>
                <a:gd name="T17" fmla="*/ 425 h 578"/>
                <a:gd name="T18" fmla="*/ 1386 w 1475"/>
                <a:gd name="T19" fmla="*/ 417 h 578"/>
                <a:gd name="T20" fmla="*/ 463 w 1475"/>
                <a:gd name="T21" fmla="*/ 358 h 578"/>
                <a:gd name="T22" fmla="*/ 208 w 1475"/>
                <a:gd name="T23" fmla="*/ 472 h 578"/>
                <a:gd name="T24" fmla="*/ 165 w 1475"/>
                <a:gd name="T25" fmla="*/ 410 h 578"/>
                <a:gd name="T26" fmla="*/ 147 w 1475"/>
                <a:gd name="T27" fmla="*/ 423 h 578"/>
                <a:gd name="T28" fmla="*/ 203 w 1475"/>
                <a:gd name="T29" fmla="*/ 502 h 578"/>
                <a:gd name="T30" fmla="*/ 212 w 1475"/>
                <a:gd name="T31" fmla="*/ 496 h 578"/>
                <a:gd name="T32" fmla="*/ 468 w 1475"/>
                <a:gd name="T33" fmla="*/ 379 h 578"/>
                <a:gd name="T34" fmla="*/ 463 w 1475"/>
                <a:gd name="T35" fmla="*/ 358 h 578"/>
                <a:gd name="T36" fmla="*/ 661 w 1475"/>
                <a:gd name="T37" fmla="*/ 0 h 578"/>
                <a:gd name="T38" fmla="*/ 0 w 1475"/>
                <a:gd name="T39" fmla="*/ 211 h 578"/>
                <a:gd name="T40" fmla="*/ 45 w 1475"/>
                <a:gd name="T41" fmla="*/ 276 h 578"/>
                <a:gd name="T42" fmla="*/ 63 w 1475"/>
                <a:gd name="T43" fmla="*/ 264 h 578"/>
                <a:gd name="T44" fmla="*/ 28 w 1475"/>
                <a:gd name="T45" fmla="*/ 214 h 578"/>
                <a:gd name="T46" fmla="*/ 661 w 1475"/>
                <a:gd name="T47" fmla="*/ 19 h 578"/>
                <a:gd name="T48" fmla="*/ 1447 w 1475"/>
                <a:gd name="T49" fmla="*/ 340 h 578"/>
                <a:gd name="T50" fmla="*/ 1404 w 1475"/>
                <a:gd name="T51" fmla="*/ 384 h 578"/>
                <a:gd name="T52" fmla="*/ 1411 w 1475"/>
                <a:gd name="T53" fmla="*/ 391 h 578"/>
                <a:gd name="T54" fmla="*/ 1411 w 1475"/>
                <a:gd name="T55" fmla="*/ 392 h 578"/>
                <a:gd name="T56" fmla="*/ 1399 w 1475"/>
                <a:gd name="T57" fmla="*/ 404 h 578"/>
                <a:gd name="T58" fmla="*/ 1407 w 1475"/>
                <a:gd name="T59" fmla="*/ 411 h 578"/>
                <a:gd name="T60" fmla="*/ 1475 w 1475"/>
                <a:gd name="T61" fmla="*/ 343 h 578"/>
                <a:gd name="T62" fmla="*/ 661 w 1475"/>
                <a:gd name="T6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5" h="578">
                  <a:moveTo>
                    <a:pt x="1278" y="510"/>
                  </a:moveTo>
                  <a:cubicBezTo>
                    <a:pt x="1225" y="563"/>
                    <a:pt x="1225" y="563"/>
                    <a:pt x="1225" y="563"/>
                  </a:cubicBezTo>
                  <a:cubicBezTo>
                    <a:pt x="1230" y="568"/>
                    <a:pt x="1235" y="573"/>
                    <a:pt x="1240" y="578"/>
                  </a:cubicBezTo>
                  <a:cubicBezTo>
                    <a:pt x="1293" y="525"/>
                    <a:pt x="1293" y="525"/>
                    <a:pt x="1293" y="525"/>
                  </a:cubicBezTo>
                  <a:cubicBezTo>
                    <a:pt x="1288" y="520"/>
                    <a:pt x="1283" y="515"/>
                    <a:pt x="1278" y="510"/>
                  </a:cubicBezTo>
                  <a:moveTo>
                    <a:pt x="1386" y="417"/>
                  </a:moveTo>
                  <a:cubicBezTo>
                    <a:pt x="1355" y="448"/>
                    <a:pt x="1355" y="448"/>
                    <a:pt x="1355" y="448"/>
                  </a:cubicBezTo>
                  <a:cubicBezTo>
                    <a:pt x="1358" y="450"/>
                    <a:pt x="1360" y="453"/>
                    <a:pt x="1363" y="455"/>
                  </a:cubicBezTo>
                  <a:cubicBezTo>
                    <a:pt x="1393" y="425"/>
                    <a:pt x="1393" y="425"/>
                    <a:pt x="1393" y="425"/>
                  </a:cubicBezTo>
                  <a:cubicBezTo>
                    <a:pt x="1391" y="422"/>
                    <a:pt x="1388" y="420"/>
                    <a:pt x="1386" y="417"/>
                  </a:cubicBezTo>
                  <a:moveTo>
                    <a:pt x="463" y="358"/>
                  </a:moveTo>
                  <a:cubicBezTo>
                    <a:pt x="372" y="381"/>
                    <a:pt x="286" y="419"/>
                    <a:pt x="208" y="472"/>
                  </a:cubicBezTo>
                  <a:cubicBezTo>
                    <a:pt x="165" y="410"/>
                    <a:pt x="165" y="410"/>
                    <a:pt x="165" y="410"/>
                  </a:cubicBezTo>
                  <a:cubicBezTo>
                    <a:pt x="159" y="414"/>
                    <a:pt x="153" y="418"/>
                    <a:pt x="147" y="423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212" y="496"/>
                    <a:pt x="212" y="496"/>
                    <a:pt x="212" y="496"/>
                  </a:cubicBezTo>
                  <a:cubicBezTo>
                    <a:pt x="290" y="441"/>
                    <a:pt x="377" y="402"/>
                    <a:pt x="468" y="379"/>
                  </a:cubicBezTo>
                  <a:cubicBezTo>
                    <a:pt x="463" y="358"/>
                    <a:pt x="463" y="358"/>
                    <a:pt x="463" y="358"/>
                  </a:cubicBezTo>
                  <a:moveTo>
                    <a:pt x="661" y="0"/>
                  </a:moveTo>
                  <a:cubicBezTo>
                    <a:pt x="415" y="0"/>
                    <a:pt x="187" y="78"/>
                    <a:pt x="0" y="211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51" y="272"/>
                    <a:pt x="57" y="268"/>
                    <a:pt x="63" y="26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15" y="86"/>
                    <a:pt x="433" y="19"/>
                    <a:pt x="661" y="19"/>
                  </a:cubicBezTo>
                  <a:cubicBezTo>
                    <a:pt x="957" y="19"/>
                    <a:pt x="1236" y="133"/>
                    <a:pt x="1447" y="340"/>
                  </a:cubicBezTo>
                  <a:cubicBezTo>
                    <a:pt x="1404" y="384"/>
                    <a:pt x="1404" y="384"/>
                    <a:pt x="1404" y="384"/>
                  </a:cubicBezTo>
                  <a:cubicBezTo>
                    <a:pt x="1406" y="386"/>
                    <a:pt x="1408" y="388"/>
                    <a:pt x="1411" y="391"/>
                  </a:cubicBezTo>
                  <a:cubicBezTo>
                    <a:pt x="1411" y="392"/>
                    <a:pt x="1411" y="392"/>
                    <a:pt x="1411" y="392"/>
                  </a:cubicBezTo>
                  <a:cubicBezTo>
                    <a:pt x="1399" y="404"/>
                    <a:pt x="1399" y="404"/>
                    <a:pt x="1399" y="404"/>
                  </a:cubicBezTo>
                  <a:cubicBezTo>
                    <a:pt x="1402" y="406"/>
                    <a:pt x="1404" y="409"/>
                    <a:pt x="1407" y="411"/>
                  </a:cubicBezTo>
                  <a:cubicBezTo>
                    <a:pt x="1475" y="343"/>
                    <a:pt x="1475" y="343"/>
                    <a:pt x="1475" y="343"/>
                  </a:cubicBezTo>
                  <a:cubicBezTo>
                    <a:pt x="1268" y="132"/>
                    <a:pt x="979" y="0"/>
                    <a:pt x="6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26A57375-D2AC-4A4D-B41B-C715076DA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004"/>
              <a:ext cx="1800" cy="242"/>
            </a:xfrm>
            <a:custGeom>
              <a:avLst/>
              <a:gdLst>
                <a:gd name="T0" fmla="*/ 1333 w 1366"/>
                <a:gd name="T1" fmla="*/ 145 h 184"/>
                <a:gd name="T2" fmla="*/ 1302 w 1366"/>
                <a:gd name="T3" fmla="*/ 176 h 184"/>
                <a:gd name="T4" fmla="*/ 1310 w 1366"/>
                <a:gd name="T5" fmla="*/ 184 h 184"/>
                <a:gd name="T6" fmla="*/ 1341 w 1366"/>
                <a:gd name="T7" fmla="*/ 153 h 184"/>
                <a:gd name="T8" fmla="*/ 1333 w 1366"/>
                <a:gd name="T9" fmla="*/ 145 h 184"/>
                <a:gd name="T10" fmla="*/ 1359 w 1366"/>
                <a:gd name="T11" fmla="*/ 120 h 184"/>
                <a:gd name="T12" fmla="*/ 1346 w 1366"/>
                <a:gd name="T13" fmla="*/ 132 h 184"/>
                <a:gd name="T14" fmla="*/ 1354 w 1366"/>
                <a:gd name="T15" fmla="*/ 140 h 184"/>
                <a:gd name="T16" fmla="*/ 1366 w 1366"/>
                <a:gd name="T17" fmla="*/ 128 h 184"/>
                <a:gd name="T18" fmla="*/ 1366 w 1366"/>
                <a:gd name="T19" fmla="*/ 127 h 184"/>
                <a:gd name="T20" fmla="*/ 1359 w 1366"/>
                <a:gd name="T21" fmla="*/ 120 h 184"/>
                <a:gd name="T22" fmla="*/ 39 w 1366"/>
                <a:gd name="T23" fmla="*/ 30 h 184"/>
                <a:gd name="T24" fmla="*/ 21 w 1366"/>
                <a:gd name="T25" fmla="*/ 42 h 184"/>
                <a:gd name="T26" fmla="*/ 46 w 1366"/>
                <a:gd name="T27" fmla="*/ 78 h 184"/>
                <a:gd name="T28" fmla="*/ 64 w 1366"/>
                <a:gd name="T29" fmla="*/ 65 h 184"/>
                <a:gd name="T30" fmla="*/ 39 w 1366"/>
                <a:gd name="T31" fmla="*/ 30 h 184"/>
                <a:gd name="T32" fmla="*/ 18 w 1366"/>
                <a:gd name="T33" fmla="*/ 0 h 184"/>
                <a:gd name="T34" fmla="*/ 0 w 1366"/>
                <a:gd name="T35" fmla="*/ 12 h 184"/>
                <a:gd name="T36" fmla="*/ 10 w 1366"/>
                <a:gd name="T37" fmla="*/ 27 h 184"/>
                <a:gd name="T38" fmla="*/ 28 w 1366"/>
                <a:gd name="T39" fmla="*/ 14 h 184"/>
                <a:gd name="T40" fmla="*/ 18 w 1366"/>
                <a:gd name="T4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84">
                  <a:moveTo>
                    <a:pt x="1333" y="145"/>
                  </a:moveTo>
                  <a:cubicBezTo>
                    <a:pt x="1302" y="176"/>
                    <a:pt x="1302" y="176"/>
                    <a:pt x="1302" y="176"/>
                  </a:cubicBezTo>
                  <a:cubicBezTo>
                    <a:pt x="1305" y="179"/>
                    <a:pt x="1308" y="181"/>
                    <a:pt x="1310" y="184"/>
                  </a:cubicBezTo>
                  <a:cubicBezTo>
                    <a:pt x="1341" y="153"/>
                    <a:pt x="1341" y="153"/>
                    <a:pt x="1341" y="153"/>
                  </a:cubicBezTo>
                  <a:cubicBezTo>
                    <a:pt x="1338" y="151"/>
                    <a:pt x="1336" y="148"/>
                    <a:pt x="1333" y="145"/>
                  </a:cubicBezTo>
                  <a:moveTo>
                    <a:pt x="1359" y="120"/>
                  </a:moveTo>
                  <a:cubicBezTo>
                    <a:pt x="1346" y="132"/>
                    <a:pt x="1346" y="132"/>
                    <a:pt x="1346" y="132"/>
                  </a:cubicBezTo>
                  <a:cubicBezTo>
                    <a:pt x="1349" y="135"/>
                    <a:pt x="1352" y="137"/>
                    <a:pt x="1354" y="140"/>
                  </a:cubicBezTo>
                  <a:cubicBezTo>
                    <a:pt x="1366" y="128"/>
                    <a:pt x="1366" y="128"/>
                    <a:pt x="1366" y="128"/>
                  </a:cubicBezTo>
                  <a:cubicBezTo>
                    <a:pt x="1366" y="127"/>
                    <a:pt x="1366" y="127"/>
                    <a:pt x="1366" y="127"/>
                  </a:cubicBezTo>
                  <a:cubicBezTo>
                    <a:pt x="1363" y="124"/>
                    <a:pt x="1361" y="122"/>
                    <a:pt x="1359" y="120"/>
                  </a:cubicBezTo>
                  <a:moveTo>
                    <a:pt x="39" y="30"/>
                  </a:moveTo>
                  <a:cubicBezTo>
                    <a:pt x="33" y="34"/>
                    <a:pt x="27" y="38"/>
                    <a:pt x="21" y="4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2" y="74"/>
                    <a:pt x="58" y="69"/>
                    <a:pt x="64" y="65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2"/>
                    <a:pt x="22" y="18"/>
                    <a:pt x="28" y="1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6C25318-A396-48FC-8411-97EE9E57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" y="1652"/>
              <a:ext cx="1006" cy="1824"/>
            </a:xfrm>
            <a:custGeom>
              <a:avLst/>
              <a:gdLst>
                <a:gd name="T0" fmla="*/ 453 w 763"/>
                <a:gd name="T1" fmla="*/ 84 h 1384"/>
                <a:gd name="T2" fmla="*/ 382 w 763"/>
                <a:gd name="T3" fmla="*/ 109 h 1384"/>
                <a:gd name="T4" fmla="*/ 431 w 763"/>
                <a:gd name="T5" fmla="*/ 385 h 1384"/>
                <a:gd name="T6" fmla="*/ 431 w 763"/>
                <a:gd name="T7" fmla="*/ 387 h 1384"/>
                <a:gd name="T8" fmla="*/ 409 w 763"/>
                <a:gd name="T9" fmla="*/ 387 h 1384"/>
                <a:gd name="T10" fmla="*/ 179 w 763"/>
                <a:gd name="T11" fmla="*/ 943 h 1384"/>
                <a:gd name="T12" fmla="*/ 10 w 763"/>
                <a:gd name="T13" fmla="*/ 1072 h 1384"/>
                <a:gd name="T14" fmla="*/ 0 w 763"/>
                <a:gd name="T15" fmla="*/ 1077 h 1384"/>
                <a:gd name="T16" fmla="*/ 47 w 763"/>
                <a:gd name="T17" fmla="*/ 1159 h 1384"/>
                <a:gd name="T18" fmla="*/ 66 w 763"/>
                <a:gd name="T19" fmla="*/ 1149 h 1384"/>
                <a:gd name="T20" fmla="*/ 30 w 763"/>
                <a:gd name="T21" fmla="*/ 1085 h 1384"/>
                <a:gd name="T22" fmla="*/ 194 w 763"/>
                <a:gd name="T23" fmla="*/ 958 h 1384"/>
                <a:gd name="T24" fmla="*/ 431 w 763"/>
                <a:gd name="T25" fmla="*/ 386 h 1384"/>
                <a:gd name="T26" fmla="*/ 390 w 763"/>
                <a:gd name="T27" fmla="*/ 130 h 1384"/>
                <a:gd name="T28" fmla="*/ 460 w 763"/>
                <a:gd name="T29" fmla="*/ 105 h 1384"/>
                <a:gd name="T30" fmla="*/ 453 w 763"/>
                <a:gd name="T31" fmla="*/ 84 h 1384"/>
                <a:gd name="T32" fmla="*/ 587 w 763"/>
                <a:gd name="T33" fmla="*/ 38 h 1384"/>
                <a:gd name="T34" fmla="*/ 546 w 763"/>
                <a:gd name="T35" fmla="*/ 52 h 1384"/>
                <a:gd name="T36" fmla="*/ 553 w 763"/>
                <a:gd name="T37" fmla="*/ 72 h 1384"/>
                <a:gd name="T38" fmla="*/ 594 w 763"/>
                <a:gd name="T39" fmla="*/ 58 h 1384"/>
                <a:gd name="T40" fmla="*/ 587 w 763"/>
                <a:gd name="T41" fmla="*/ 38 h 1384"/>
                <a:gd name="T42" fmla="*/ 696 w 763"/>
                <a:gd name="T43" fmla="*/ 0 h 1384"/>
                <a:gd name="T44" fmla="*/ 605 w 763"/>
                <a:gd name="T45" fmla="*/ 31 h 1384"/>
                <a:gd name="T46" fmla="*/ 612 w 763"/>
                <a:gd name="T47" fmla="*/ 52 h 1384"/>
                <a:gd name="T48" fmla="*/ 687 w 763"/>
                <a:gd name="T49" fmla="*/ 26 h 1384"/>
                <a:gd name="T50" fmla="*/ 746 w 763"/>
                <a:gd name="T51" fmla="*/ 386 h 1384"/>
                <a:gd name="T52" fmla="*/ 417 w 763"/>
                <a:gd name="T53" fmla="*/ 1181 h 1384"/>
                <a:gd name="T54" fmla="*/ 185 w 763"/>
                <a:gd name="T55" fmla="*/ 1359 h 1384"/>
                <a:gd name="T56" fmla="*/ 153 w 763"/>
                <a:gd name="T57" fmla="*/ 1304 h 1384"/>
                <a:gd name="T58" fmla="*/ 134 w 763"/>
                <a:gd name="T59" fmla="*/ 1314 h 1384"/>
                <a:gd name="T60" fmla="*/ 174 w 763"/>
                <a:gd name="T61" fmla="*/ 1384 h 1384"/>
                <a:gd name="T62" fmla="*/ 763 w 763"/>
                <a:gd name="T63" fmla="*/ 385 h 1384"/>
                <a:gd name="T64" fmla="*/ 696 w 763"/>
                <a:gd name="T6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1384">
                  <a:moveTo>
                    <a:pt x="453" y="84"/>
                  </a:moveTo>
                  <a:cubicBezTo>
                    <a:pt x="382" y="109"/>
                    <a:pt x="382" y="109"/>
                    <a:pt x="382" y="109"/>
                  </a:cubicBezTo>
                  <a:cubicBezTo>
                    <a:pt x="413" y="195"/>
                    <a:pt x="431" y="288"/>
                    <a:pt x="431" y="385"/>
                  </a:cubicBezTo>
                  <a:cubicBezTo>
                    <a:pt x="431" y="387"/>
                    <a:pt x="431" y="387"/>
                    <a:pt x="431" y="387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597"/>
                    <a:pt x="327" y="794"/>
                    <a:pt x="179" y="943"/>
                  </a:cubicBezTo>
                  <a:cubicBezTo>
                    <a:pt x="128" y="993"/>
                    <a:pt x="71" y="1037"/>
                    <a:pt x="10" y="1072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47" y="1159"/>
                    <a:pt x="47" y="1159"/>
                    <a:pt x="47" y="1159"/>
                  </a:cubicBezTo>
                  <a:cubicBezTo>
                    <a:pt x="53" y="1156"/>
                    <a:pt x="59" y="1152"/>
                    <a:pt x="66" y="1149"/>
                  </a:cubicBezTo>
                  <a:cubicBezTo>
                    <a:pt x="30" y="1085"/>
                    <a:pt x="30" y="1085"/>
                    <a:pt x="30" y="1085"/>
                  </a:cubicBezTo>
                  <a:cubicBezTo>
                    <a:pt x="89" y="1050"/>
                    <a:pt x="145" y="1008"/>
                    <a:pt x="194" y="958"/>
                  </a:cubicBezTo>
                  <a:cubicBezTo>
                    <a:pt x="347" y="805"/>
                    <a:pt x="431" y="602"/>
                    <a:pt x="431" y="386"/>
                  </a:cubicBezTo>
                  <a:cubicBezTo>
                    <a:pt x="431" y="299"/>
                    <a:pt x="417" y="212"/>
                    <a:pt x="390" y="130"/>
                  </a:cubicBezTo>
                  <a:cubicBezTo>
                    <a:pt x="460" y="105"/>
                    <a:pt x="460" y="105"/>
                    <a:pt x="460" y="105"/>
                  </a:cubicBezTo>
                  <a:cubicBezTo>
                    <a:pt x="458" y="98"/>
                    <a:pt x="455" y="91"/>
                    <a:pt x="453" y="84"/>
                  </a:cubicBezTo>
                  <a:moveTo>
                    <a:pt x="587" y="38"/>
                  </a:moveTo>
                  <a:cubicBezTo>
                    <a:pt x="546" y="52"/>
                    <a:pt x="546" y="52"/>
                    <a:pt x="546" y="52"/>
                  </a:cubicBezTo>
                  <a:cubicBezTo>
                    <a:pt x="549" y="59"/>
                    <a:pt x="551" y="66"/>
                    <a:pt x="553" y="72"/>
                  </a:cubicBezTo>
                  <a:cubicBezTo>
                    <a:pt x="594" y="58"/>
                    <a:pt x="594" y="58"/>
                    <a:pt x="594" y="58"/>
                  </a:cubicBezTo>
                  <a:cubicBezTo>
                    <a:pt x="592" y="51"/>
                    <a:pt x="590" y="44"/>
                    <a:pt x="587" y="38"/>
                  </a:cubicBezTo>
                  <a:moveTo>
                    <a:pt x="696" y="0"/>
                  </a:moveTo>
                  <a:cubicBezTo>
                    <a:pt x="605" y="31"/>
                    <a:pt x="605" y="31"/>
                    <a:pt x="605" y="31"/>
                  </a:cubicBezTo>
                  <a:cubicBezTo>
                    <a:pt x="608" y="38"/>
                    <a:pt x="610" y="45"/>
                    <a:pt x="612" y="52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726" y="142"/>
                    <a:pt x="746" y="263"/>
                    <a:pt x="746" y="386"/>
                  </a:cubicBezTo>
                  <a:cubicBezTo>
                    <a:pt x="746" y="686"/>
                    <a:pt x="629" y="968"/>
                    <a:pt x="417" y="1181"/>
                  </a:cubicBezTo>
                  <a:cubicBezTo>
                    <a:pt x="347" y="1250"/>
                    <a:pt x="269" y="1310"/>
                    <a:pt x="185" y="1359"/>
                  </a:cubicBezTo>
                  <a:cubicBezTo>
                    <a:pt x="153" y="1304"/>
                    <a:pt x="153" y="1304"/>
                    <a:pt x="153" y="1304"/>
                  </a:cubicBezTo>
                  <a:cubicBezTo>
                    <a:pt x="147" y="1307"/>
                    <a:pt x="141" y="1311"/>
                    <a:pt x="134" y="1314"/>
                  </a:cubicBezTo>
                  <a:cubicBezTo>
                    <a:pt x="174" y="1384"/>
                    <a:pt x="174" y="1384"/>
                    <a:pt x="174" y="1384"/>
                  </a:cubicBezTo>
                  <a:cubicBezTo>
                    <a:pt x="525" y="1189"/>
                    <a:pt x="763" y="814"/>
                    <a:pt x="763" y="385"/>
                  </a:cubicBezTo>
                  <a:cubicBezTo>
                    <a:pt x="763" y="250"/>
                    <a:pt x="740" y="120"/>
                    <a:pt x="6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9C0683E-B82B-44CC-A898-BD6A982C8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3278"/>
              <a:ext cx="77" cy="105"/>
            </a:xfrm>
            <a:custGeom>
              <a:avLst/>
              <a:gdLst>
                <a:gd name="T0" fmla="*/ 50 w 58"/>
                <a:gd name="T1" fmla="*/ 55 h 80"/>
                <a:gd name="T2" fmla="*/ 31 w 58"/>
                <a:gd name="T3" fmla="*/ 65 h 80"/>
                <a:gd name="T4" fmla="*/ 39 w 58"/>
                <a:gd name="T5" fmla="*/ 80 h 80"/>
                <a:gd name="T6" fmla="*/ 58 w 58"/>
                <a:gd name="T7" fmla="*/ 70 h 80"/>
                <a:gd name="T8" fmla="*/ 50 w 58"/>
                <a:gd name="T9" fmla="*/ 55 h 80"/>
                <a:gd name="T10" fmla="*/ 19 w 58"/>
                <a:gd name="T11" fmla="*/ 0 h 80"/>
                <a:gd name="T12" fmla="*/ 0 w 58"/>
                <a:gd name="T13" fmla="*/ 11 h 80"/>
                <a:gd name="T14" fmla="*/ 22 w 58"/>
                <a:gd name="T15" fmla="*/ 49 h 80"/>
                <a:gd name="T16" fmla="*/ 41 w 58"/>
                <a:gd name="T17" fmla="*/ 38 h 80"/>
                <a:gd name="T18" fmla="*/ 19 w 5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0">
                  <a:moveTo>
                    <a:pt x="50" y="55"/>
                  </a:moveTo>
                  <a:cubicBezTo>
                    <a:pt x="44" y="58"/>
                    <a:pt x="37" y="62"/>
                    <a:pt x="31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6" y="77"/>
                    <a:pt x="52" y="73"/>
                    <a:pt x="58" y="70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8" y="45"/>
                    <a:pt x="34" y="42"/>
                    <a:pt x="41" y="3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DD40289C-D886-4D29-86A4-4BA9C9AA3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1943"/>
              <a:ext cx="1189" cy="1651"/>
            </a:xfrm>
            <a:custGeom>
              <a:avLst/>
              <a:gdLst>
                <a:gd name="T0" fmla="*/ 828 w 902"/>
                <a:gd name="T1" fmla="*/ 1095 h 1253"/>
                <a:gd name="T2" fmla="*/ 814 w 902"/>
                <a:gd name="T3" fmla="*/ 1136 h 1253"/>
                <a:gd name="T4" fmla="*/ 835 w 902"/>
                <a:gd name="T5" fmla="*/ 1143 h 1253"/>
                <a:gd name="T6" fmla="*/ 848 w 902"/>
                <a:gd name="T7" fmla="*/ 1101 h 1253"/>
                <a:gd name="T8" fmla="*/ 828 w 902"/>
                <a:gd name="T9" fmla="*/ 1095 h 1253"/>
                <a:gd name="T10" fmla="*/ 267 w 902"/>
                <a:gd name="T11" fmla="*/ 35 h 1253"/>
                <a:gd name="T12" fmla="*/ 264 w 902"/>
                <a:gd name="T13" fmla="*/ 57 h 1253"/>
                <a:gd name="T14" fmla="*/ 338 w 902"/>
                <a:gd name="T15" fmla="*/ 67 h 1253"/>
                <a:gd name="T16" fmla="*/ 332 w 902"/>
                <a:gd name="T17" fmla="*/ 165 h 1253"/>
                <a:gd name="T18" fmla="*/ 569 w 902"/>
                <a:gd name="T19" fmla="*/ 737 h 1253"/>
                <a:gd name="T20" fmla="*/ 881 w 902"/>
                <a:gd name="T21" fmla="*/ 931 h 1253"/>
                <a:gd name="T22" fmla="*/ 858 w 902"/>
                <a:gd name="T23" fmla="*/ 1001 h 1253"/>
                <a:gd name="T24" fmla="*/ 879 w 902"/>
                <a:gd name="T25" fmla="*/ 1007 h 1253"/>
                <a:gd name="T26" fmla="*/ 902 w 902"/>
                <a:gd name="T27" fmla="*/ 936 h 1253"/>
                <a:gd name="T28" fmla="*/ 332 w 902"/>
                <a:gd name="T29" fmla="*/ 164 h 1253"/>
                <a:gd name="T30" fmla="*/ 332 w 902"/>
                <a:gd name="T31" fmla="*/ 163 h 1253"/>
                <a:gd name="T32" fmla="*/ 354 w 902"/>
                <a:gd name="T33" fmla="*/ 163 h 1253"/>
                <a:gd name="T34" fmla="*/ 361 w 902"/>
                <a:gd name="T35" fmla="*/ 59 h 1253"/>
                <a:gd name="T36" fmla="*/ 362 w 902"/>
                <a:gd name="T37" fmla="*/ 48 h 1253"/>
                <a:gd name="T38" fmla="*/ 267 w 902"/>
                <a:gd name="T39" fmla="*/ 35 h 1253"/>
                <a:gd name="T40" fmla="*/ 11 w 902"/>
                <a:gd name="T41" fmla="*/ 0 h 1253"/>
                <a:gd name="T42" fmla="*/ 0 w 902"/>
                <a:gd name="T43" fmla="*/ 164 h 1253"/>
                <a:gd name="T44" fmla="*/ 799 w 902"/>
                <a:gd name="T45" fmla="*/ 1253 h 1253"/>
                <a:gd name="T46" fmla="*/ 829 w 902"/>
                <a:gd name="T47" fmla="*/ 1161 h 1253"/>
                <a:gd name="T48" fmla="*/ 809 w 902"/>
                <a:gd name="T49" fmla="*/ 1154 h 1253"/>
                <a:gd name="T50" fmla="*/ 784 w 902"/>
                <a:gd name="T51" fmla="*/ 1231 h 1253"/>
                <a:gd name="T52" fmla="*/ 346 w 902"/>
                <a:gd name="T53" fmla="*/ 960 h 1253"/>
                <a:gd name="T54" fmla="*/ 17 w 902"/>
                <a:gd name="T55" fmla="*/ 165 h 1253"/>
                <a:gd name="T56" fmla="*/ 26 w 902"/>
                <a:gd name="T57" fmla="*/ 24 h 1253"/>
                <a:gd name="T58" fmla="*/ 88 w 902"/>
                <a:gd name="T59" fmla="*/ 33 h 1253"/>
                <a:gd name="T60" fmla="*/ 91 w 902"/>
                <a:gd name="T61" fmla="*/ 11 h 1253"/>
                <a:gd name="T62" fmla="*/ 11 w 902"/>
                <a:gd name="T63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253">
                  <a:moveTo>
                    <a:pt x="828" y="1095"/>
                  </a:moveTo>
                  <a:cubicBezTo>
                    <a:pt x="814" y="1136"/>
                    <a:pt x="814" y="1136"/>
                    <a:pt x="814" y="1136"/>
                  </a:cubicBezTo>
                  <a:cubicBezTo>
                    <a:pt x="821" y="1138"/>
                    <a:pt x="828" y="1141"/>
                    <a:pt x="835" y="1143"/>
                  </a:cubicBezTo>
                  <a:cubicBezTo>
                    <a:pt x="848" y="1101"/>
                    <a:pt x="848" y="1101"/>
                    <a:pt x="848" y="1101"/>
                  </a:cubicBezTo>
                  <a:cubicBezTo>
                    <a:pt x="841" y="1099"/>
                    <a:pt x="835" y="1097"/>
                    <a:pt x="828" y="1095"/>
                  </a:cubicBezTo>
                  <a:moveTo>
                    <a:pt x="267" y="35"/>
                  </a:moveTo>
                  <a:cubicBezTo>
                    <a:pt x="266" y="42"/>
                    <a:pt x="265" y="49"/>
                    <a:pt x="264" y="57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34" y="99"/>
                    <a:pt x="332" y="132"/>
                    <a:pt x="332" y="165"/>
                  </a:cubicBezTo>
                  <a:cubicBezTo>
                    <a:pt x="332" y="381"/>
                    <a:pt x="416" y="584"/>
                    <a:pt x="569" y="737"/>
                  </a:cubicBezTo>
                  <a:cubicBezTo>
                    <a:pt x="658" y="826"/>
                    <a:pt x="763" y="891"/>
                    <a:pt x="881" y="931"/>
                  </a:cubicBezTo>
                  <a:cubicBezTo>
                    <a:pt x="858" y="1001"/>
                    <a:pt x="858" y="1001"/>
                    <a:pt x="858" y="1001"/>
                  </a:cubicBezTo>
                  <a:cubicBezTo>
                    <a:pt x="865" y="1003"/>
                    <a:pt x="872" y="1005"/>
                    <a:pt x="879" y="1007"/>
                  </a:cubicBezTo>
                  <a:cubicBezTo>
                    <a:pt x="902" y="936"/>
                    <a:pt x="902" y="936"/>
                    <a:pt x="902" y="936"/>
                  </a:cubicBezTo>
                  <a:cubicBezTo>
                    <a:pt x="572" y="834"/>
                    <a:pt x="332" y="526"/>
                    <a:pt x="332" y="164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28"/>
                    <a:pt x="356" y="93"/>
                    <a:pt x="361" y="59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267" y="35"/>
                    <a:pt x="267" y="35"/>
                    <a:pt x="267" y="35"/>
                  </a:cubicBezTo>
                  <a:moveTo>
                    <a:pt x="11" y="0"/>
                  </a:moveTo>
                  <a:cubicBezTo>
                    <a:pt x="4" y="54"/>
                    <a:pt x="0" y="108"/>
                    <a:pt x="0" y="164"/>
                  </a:cubicBezTo>
                  <a:cubicBezTo>
                    <a:pt x="0" y="674"/>
                    <a:pt x="337" y="1107"/>
                    <a:pt x="799" y="1253"/>
                  </a:cubicBezTo>
                  <a:cubicBezTo>
                    <a:pt x="829" y="1161"/>
                    <a:pt x="829" y="1161"/>
                    <a:pt x="829" y="1161"/>
                  </a:cubicBezTo>
                  <a:cubicBezTo>
                    <a:pt x="822" y="1159"/>
                    <a:pt x="815" y="1156"/>
                    <a:pt x="809" y="1154"/>
                  </a:cubicBezTo>
                  <a:cubicBezTo>
                    <a:pt x="784" y="1231"/>
                    <a:pt x="784" y="1231"/>
                    <a:pt x="784" y="1231"/>
                  </a:cubicBezTo>
                  <a:cubicBezTo>
                    <a:pt x="620" y="1176"/>
                    <a:pt x="469" y="1082"/>
                    <a:pt x="346" y="960"/>
                  </a:cubicBezTo>
                  <a:cubicBezTo>
                    <a:pt x="134" y="747"/>
                    <a:pt x="17" y="465"/>
                    <a:pt x="17" y="165"/>
                  </a:cubicBezTo>
                  <a:cubicBezTo>
                    <a:pt x="17" y="118"/>
                    <a:pt x="20" y="71"/>
                    <a:pt x="26" y="2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25"/>
                    <a:pt x="89" y="18"/>
                    <a:pt x="9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D10016A4-C2B5-4D9D-B00C-50F411213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" y="1958"/>
              <a:ext cx="107" cy="42"/>
            </a:xfrm>
            <a:custGeom>
              <a:avLst/>
              <a:gdLst>
                <a:gd name="T0" fmla="*/ 38 w 81"/>
                <a:gd name="T1" fmla="*/ 5 h 32"/>
                <a:gd name="T2" fmla="*/ 35 w 81"/>
                <a:gd name="T3" fmla="*/ 26 h 32"/>
                <a:gd name="T4" fmla="*/ 78 w 81"/>
                <a:gd name="T5" fmla="*/ 32 h 32"/>
                <a:gd name="T6" fmla="*/ 81 w 81"/>
                <a:gd name="T7" fmla="*/ 11 h 32"/>
                <a:gd name="T8" fmla="*/ 38 w 81"/>
                <a:gd name="T9" fmla="*/ 5 h 32"/>
                <a:gd name="T10" fmla="*/ 3 w 81"/>
                <a:gd name="T11" fmla="*/ 0 h 32"/>
                <a:gd name="T12" fmla="*/ 0 w 81"/>
                <a:gd name="T13" fmla="*/ 22 h 32"/>
                <a:gd name="T14" fmla="*/ 16 w 81"/>
                <a:gd name="T15" fmla="*/ 24 h 32"/>
                <a:gd name="T16" fmla="*/ 19 w 81"/>
                <a:gd name="T17" fmla="*/ 2 h 32"/>
                <a:gd name="T18" fmla="*/ 3 w 81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2">
                  <a:moveTo>
                    <a:pt x="38" y="5"/>
                  </a:moveTo>
                  <a:cubicBezTo>
                    <a:pt x="37" y="12"/>
                    <a:pt x="36" y="19"/>
                    <a:pt x="35" y="26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25"/>
                    <a:pt x="80" y="18"/>
                    <a:pt x="81" y="11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3" y="0"/>
                  </a:moveTo>
                  <a:cubicBezTo>
                    <a:pt x="1" y="7"/>
                    <a:pt x="1" y="14"/>
                    <a:pt x="0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7"/>
                    <a:pt x="18" y="10"/>
                    <a:pt x="19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73E7D7DE-855D-43A1-A1F9-F56E5D649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909"/>
              <a:ext cx="2538" cy="2544"/>
            </a:xfrm>
            <a:custGeom>
              <a:avLst/>
              <a:gdLst>
                <a:gd name="T0" fmla="*/ 1374 w 1926"/>
                <a:gd name="T1" fmla="*/ 1723 h 1931"/>
                <a:gd name="T2" fmla="*/ 950 w 1926"/>
                <a:gd name="T3" fmla="*/ 1832 h 1931"/>
                <a:gd name="T4" fmla="*/ 688 w 1926"/>
                <a:gd name="T5" fmla="*/ 1792 h 1931"/>
                <a:gd name="T6" fmla="*/ 657 w 1926"/>
                <a:gd name="T7" fmla="*/ 1886 h 1931"/>
                <a:gd name="T8" fmla="*/ 950 w 1926"/>
                <a:gd name="T9" fmla="*/ 1931 h 1931"/>
                <a:gd name="T10" fmla="*/ 1203 w 1926"/>
                <a:gd name="T11" fmla="*/ 1898 h 1931"/>
                <a:gd name="T12" fmla="*/ 1195 w 1926"/>
                <a:gd name="T13" fmla="*/ 1866 h 1931"/>
                <a:gd name="T14" fmla="*/ 1407 w 1926"/>
                <a:gd name="T15" fmla="*/ 1781 h 1931"/>
                <a:gd name="T16" fmla="*/ 1374 w 1926"/>
                <a:gd name="T17" fmla="*/ 1723 h 1931"/>
                <a:gd name="T18" fmla="*/ 7 w 1926"/>
                <a:gd name="T19" fmla="*/ 833 h 1931"/>
                <a:gd name="T20" fmla="*/ 0 w 1926"/>
                <a:gd name="T21" fmla="*/ 949 h 1931"/>
                <a:gd name="T22" fmla="*/ 278 w 1926"/>
                <a:gd name="T23" fmla="*/ 1620 h 1931"/>
                <a:gd name="T24" fmla="*/ 440 w 1926"/>
                <a:gd name="T25" fmla="*/ 1750 h 1931"/>
                <a:gd name="T26" fmla="*/ 423 w 1926"/>
                <a:gd name="T27" fmla="*/ 1777 h 1931"/>
                <a:gd name="T28" fmla="*/ 637 w 1926"/>
                <a:gd name="T29" fmla="*/ 1880 h 1931"/>
                <a:gd name="T30" fmla="*/ 667 w 1926"/>
                <a:gd name="T31" fmla="*/ 1786 h 1931"/>
                <a:gd name="T32" fmla="*/ 66 w 1926"/>
                <a:gd name="T33" fmla="*/ 949 h 1931"/>
                <a:gd name="T34" fmla="*/ 73 w 1926"/>
                <a:gd name="T35" fmla="*/ 842 h 1931"/>
                <a:gd name="T36" fmla="*/ 7 w 1926"/>
                <a:gd name="T37" fmla="*/ 833 h 1931"/>
                <a:gd name="T38" fmla="*/ 1880 w 1926"/>
                <a:gd name="T39" fmla="*/ 636 h 1931"/>
                <a:gd name="T40" fmla="*/ 1787 w 1926"/>
                <a:gd name="T41" fmla="*/ 669 h 1931"/>
                <a:gd name="T42" fmla="*/ 1833 w 1926"/>
                <a:gd name="T43" fmla="*/ 949 h 1931"/>
                <a:gd name="T44" fmla="*/ 1393 w 1926"/>
                <a:gd name="T45" fmla="*/ 1713 h 1931"/>
                <a:gd name="T46" fmla="*/ 1425 w 1926"/>
                <a:gd name="T47" fmla="*/ 1770 h 1931"/>
                <a:gd name="T48" fmla="*/ 1621 w 1926"/>
                <a:gd name="T49" fmla="*/ 1620 h 1931"/>
                <a:gd name="T50" fmla="*/ 1899 w 1926"/>
                <a:gd name="T51" fmla="*/ 949 h 1931"/>
                <a:gd name="T52" fmla="*/ 1894 w 1926"/>
                <a:gd name="T53" fmla="*/ 852 h 1931"/>
                <a:gd name="T54" fmla="*/ 1926 w 1926"/>
                <a:gd name="T55" fmla="*/ 848 h 1931"/>
                <a:gd name="T56" fmla="*/ 1880 w 1926"/>
                <a:gd name="T57" fmla="*/ 636 h 1931"/>
                <a:gd name="T58" fmla="*/ 1652 w 1926"/>
                <a:gd name="T59" fmla="*/ 263 h 1931"/>
                <a:gd name="T60" fmla="*/ 1582 w 1926"/>
                <a:gd name="T61" fmla="*/ 333 h 1931"/>
                <a:gd name="T62" fmla="*/ 1780 w 1926"/>
                <a:gd name="T63" fmla="*/ 648 h 1931"/>
                <a:gd name="T64" fmla="*/ 1873 w 1926"/>
                <a:gd name="T65" fmla="*/ 616 h 1931"/>
                <a:gd name="T66" fmla="*/ 1652 w 1926"/>
                <a:gd name="T67" fmla="*/ 263 h 1931"/>
                <a:gd name="T68" fmla="*/ 398 w 1926"/>
                <a:gd name="T69" fmla="*/ 176 h 1931"/>
                <a:gd name="T70" fmla="*/ 278 w 1926"/>
                <a:gd name="T71" fmla="*/ 278 h 1931"/>
                <a:gd name="T72" fmla="*/ 10 w 1926"/>
                <a:gd name="T73" fmla="*/ 811 h 1931"/>
                <a:gd name="T74" fmla="*/ 76 w 1926"/>
                <a:gd name="T75" fmla="*/ 820 h 1931"/>
                <a:gd name="T76" fmla="*/ 436 w 1926"/>
                <a:gd name="T77" fmla="*/ 231 h 1931"/>
                <a:gd name="T78" fmla="*/ 398 w 1926"/>
                <a:gd name="T79" fmla="*/ 176 h 1931"/>
                <a:gd name="T80" fmla="*/ 950 w 1926"/>
                <a:gd name="T81" fmla="*/ 0 h 1931"/>
                <a:gd name="T82" fmla="*/ 416 w 1926"/>
                <a:gd name="T83" fmla="*/ 163 h 1931"/>
                <a:gd name="T84" fmla="*/ 454 w 1926"/>
                <a:gd name="T85" fmla="*/ 218 h 1931"/>
                <a:gd name="T86" fmla="*/ 950 w 1926"/>
                <a:gd name="T87" fmla="*/ 66 h 1931"/>
                <a:gd name="T88" fmla="*/ 1567 w 1926"/>
                <a:gd name="T89" fmla="*/ 318 h 1931"/>
                <a:gd name="T90" fmla="*/ 1614 w 1926"/>
                <a:gd name="T91" fmla="*/ 271 h 1931"/>
                <a:gd name="T92" fmla="*/ 950 w 1926"/>
                <a:gd name="T93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6" h="1931">
                  <a:moveTo>
                    <a:pt x="1374" y="1723"/>
                  </a:moveTo>
                  <a:cubicBezTo>
                    <a:pt x="1248" y="1793"/>
                    <a:pt x="1103" y="1832"/>
                    <a:pt x="950" y="1832"/>
                  </a:cubicBezTo>
                  <a:cubicBezTo>
                    <a:pt x="858" y="1832"/>
                    <a:pt x="771" y="1818"/>
                    <a:pt x="688" y="1792"/>
                  </a:cubicBezTo>
                  <a:cubicBezTo>
                    <a:pt x="657" y="1886"/>
                    <a:pt x="657" y="1886"/>
                    <a:pt x="657" y="1886"/>
                  </a:cubicBezTo>
                  <a:cubicBezTo>
                    <a:pt x="750" y="1915"/>
                    <a:pt x="848" y="1931"/>
                    <a:pt x="950" y="1931"/>
                  </a:cubicBezTo>
                  <a:cubicBezTo>
                    <a:pt x="1037" y="1931"/>
                    <a:pt x="1122" y="1919"/>
                    <a:pt x="1203" y="1898"/>
                  </a:cubicBezTo>
                  <a:cubicBezTo>
                    <a:pt x="1195" y="1866"/>
                    <a:pt x="1195" y="1866"/>
                    <a:pt x="1195" y="1866"/>
                  </a:cubicBezTo>
                  <a:cubicBezTo>
                    <a:pt x="1269" y="1847"/>
                    <a:pt x="1340" y="1818"/>
                    <a:pt x="1407" y="1781"/>
                  </a:cubicBezTo>
                  <a:cubicBezTo>
                    <a:pt x="1374" y="1723"/>
                    <a:pt x="1374" y="1723"/>
                    <a:pt x="1374" y="1723"/>
                  </a:cubicBezTo>
                  <a:moveTo>
                    <a:pt x="7" y="833"/>
                  </a:moveTo>
                  <a:cubicBezTo>
                    <a:pt x="3" y="871"/>
                    <a:pt x="0" y="910"/>
                    <a:pt x="0" y="949"/>
                  </a:cubicBezTo>
                  <a:cubicBezTo>
                    <a:pt x="0" y="1203"/>
                    <a:pt x="99" y="1441"/>
                    <a:pt x="278" y="1620"/>
                  </a:cubicBezTo>
                  <a:cubicBezTo>
                    <a:pt x="327" y="1669"/>
                    <a:pt x="382" y="1713"/>
                    <a:pt x="440" y="1750"/>
                  </a:cubicBezTo>
                  <a:cubicBezTo>
                    <a:pt x="423" y="1777"/>
                    <a:pt x="423" y="1777"/>
                    <a:pt x="423" y="1777"/>
                  </a:cubicBezTo>
                  <a:cubicBezTo>
                    <a:pt x="489" y="1819"/>
                    <a:pt x="561" y="1854"/>
                    <a:pt x="637" y="1880"/>
                  </a:cubicBezTo>
                  <a:cubicBezTo>
                    <a:pt x="667" y="1786"/>
                    <a:pt x="667" y="1786"/>
                    <a:pt x="667" y="1786"/>
                  </a:cubicBezTo>
                  <a:cubicBezTo>
                    <a:pt x="318" y="1668"/>
                    <a:pt x="66" y="1337"/>
                    <a:pt x="66" y="949"/>
                  </a:cubicBezTo>
                  <a:cubicBezTo>
                    <a:pt x="66" y="913"/>
                    <a:pt x="69" y="877"/>
                    <a:pt x="73" y="842"/>
                  </a:cubicBezTo>
                  <a:cubicBezTo>
                    <a:pt x="7" y="833"/>
                    <a:pt x="7" y="833"/>
                    <a:pt x="7" y="833"/>
                  </a:cubicBezTo>
                  <a:moveTo>
                    <a:pt x="1880" y="636"/>
                  </a:moveTo>
                  <a:cubicBezTo>
                    <a:pt x="1787" y="669"/>
                    <a:pt x="1787" y="669"/>
                    <a:pt x="1787" y="669"/>
                  </a:cubicBezTo>
                  <a:cubicBezTo>
                    <a:pt x="1817" y="757"/>
                    <a:pt x="1833" y="851"/>
                    <a:pt x="1833" y="949"/>
                  </a:cubicBezTo>
                  <a:cubicBezTo>
                    <a:pt x="1833" y="1275"/>
                    <a:pt x="1656" y="1559"/>
                    <a:pt x="1393" y="1713"/>
                  </a:cubicBezTo>
                  <a:cubicBezTo>
                    <a:pt x="1425" y="1770"/>
                    <a:pt x="1425" y="1770"/>
                    <a:pt x="1425" y="1770"/>
                  </a:cubicBezTo>
                  <a:cubicBezTo>
                    <a:pt x="1496" y="1729"/>
                    <a:pt x="1562" y="1679"/>
                    <a:pt x="1621" y="1620"/>
                  </a:cubicBezTo>
                  <a:cubicBezTo>
                    <a:pt x="1800" y="1441"/>
                    <a:pt x="1899" y="1203"/>
                    <a:pt x="1899" y="949"/>
                  </a:cubicBezTo>
                  <a:cubicBezTo>
                    <a:pt x="1899" y="917"/>
                    <a:pt x="1897" y="884"/>
                    <a:pt x="1894" y="852"/>
                  </a:cubicBezTo>
                  <a:cubicBezTo>
                    <a:pt x="1926" y="848"/>
                    <a:pt x="1926" y="848"/>
                    <a:pt x="1926" y="848"/>
                  </a:cubicBezTo>
                  <a:cubicBezTo>
                    <a:pt x="1919" y="775"/>
                    <a:pt x="1903" y="704"/>
                    <a:pt x="1880" y="636"/>
                  </a:cubicBezTo>
                  <a:moveTo>
                    <a:pt x="1652" y="263"/>
                  </a:moveTo>
                  <a:cubicBezTo>
                    <a:pt x="1582" y="333"/>
                    <a:pt x="1582" y="333"/>
                    <a:pt x="1582" y="333"/>
                  </a:cubicBezTo>
                  <a:cubicBezTo>
                    <a:pt x="1669" y="422"/>
                    <a:pt x="1737" y="529"/>
                    <a:pt x="1780" y="648"/>
                  </a:cubicBezTo>
                  <a:cubicBezTo>
                    <a:pt x="1873" y="616"/>
                    <a:pt x="1873" y="616"/>
                    <a:pt x="1873" y="616"/>
                  </a:cubicBezTo>
                  <a:cubicBezTo>
                    <a:pt x="1825" y="483"/>
                    <a:pt x="1749" y="363"/>
                    <a:pt x="1652" y="263"/>
                  </a:cubicBezTo>
                  <a:moveTo>
                    <a:pt x="398" y="176"/>
                  </a:moveTo>
                  <a:cubicBezTo>
                    <a:pt x="356" y="206"/>
                    <a:pt x="316" y="240"/>
                    <a:pt x="278" y="278"/>
                  </a:cubicBezTo>
                  <a:cubicBezTo>
                    <a:pt x="132" y="424"/>
                    <a:pt x="39" y="610"/>
                    <a:pt x="10" y="811"/>
                  </a:cubicBezTo>
                  <a:cubicBezTo>
                    <a:pt x="76" y="820"/>
                    <a:pt x="76" y="820"/>
                    <a:pt x="76" y="820"/>
                  </a:cubicBezTo>
                  <a:cubicBezTo>
                    <a:pt x="111" y="578"/>
                    <a:pt x="246" y="367"/>
                    <a:pt x="436" y="231"/>
                  </a:cubicBezTo>
                  <a:cubicBezTo>
                    <a:pt x="398" y="176"/>
                    <a:pt x="398" y="176"/>
                    <a:pt x="398" y="176"/>
                  </a:cubicBezTo>
                  <a:moveTo>
                    <a:pt x="950" y="0"/>
                  </a:moveTo>
                  <a:cubicBezTo>
                    <a:pt x="756" y="0"/>
                    <a:pt x="572" y="57"/>
                    <a:pt x="416" y="163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595" y="122"/>
                    <a:pt x="766" y="66"/>
                    <a:pt x="950" y="66"/>
                  </a:cubicBezTo>
                  <a:cubicBezTo>
                    <a:pt x="1189" y="66"/>
                    <a:pt x="1407" y="162"/>
                    <a:pt x="1567" y="318"/>
                  </a:cubicBezTo>
                  <a:cubicBezTo>
                    <a:pt x="1614" y="271"/>
                    <a:pt x="1614" y="271"/>
                    <a:pt x="1614" y="271"/>
                  </a:cubicBezTo>
                  <a:cubicBezTo>
                    <a:pt x="1435" y="96"/>
                    <a:pt x="1200" y="0"/>
                    <a:pt x="9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8BB7F65-A450-467B-B620-80E5F0661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866"/>
              <a:ext cx="2587" cy="2544"/>
            </a:xfrm>
            <a:custGeom>
              <a:avLst/>
              <a:gdLst>
                <a:gd name="T0" fmla="*/ 1439 w 1963"/>
                <a:gd name="T1" fmla="*/ 1814 h 1931"/>
                <a:gd name="T2" fmla="*/ 1227 w 1963"/>
                <a:gd name="T3" fmla="*/ 1899 h 1931"/>
                <a:gd name="T4" fmla="*/ 1235 w 1963"/>
                <a:gd name="T5" fmla="*/ 1931 h 1931"/>
                <a:gd name="T6" fmla="*/ 1454 w 1963"/>
                <a:gd name="T7" fmla="*/ 1842 h 1931"/>
                <a:gd name="T8" fmla="*/ 1439 w 1963"/>
                <a:gd name="T9" fmla="*/ 1814 h 1931"/>
                <a:gd name="T10" fmla="*/ 1958 w 1963"/>
                <a:gd name="T11" fmla="*/ 881 h 1931"/>
                <a:gd name="T12" fmla="*/ 1926 w 1963"/>
                <a:gd name="T13" fmla="*/ 885 h 1931"/>
                <a:gd name="T14" fmla="*/ 1931 w 1963"/>
                <a:gd name="T15" fmla="*/ 982 h 1931"/>
                <a:gd name="T16" fmla="*/ 1653 w 1963"/>
                <a:gd name="T17" fmla="*/ 1653 h 1931"/>
                <a:gd name="T18" fmla="*/ 1457 w 1963"/>
                <a:gd name="T19" fmla="*/ 1803 h 1931"/>
                <a:gd name="T20" fmla="*/ 1473 w 1963"/>
                <a:gd name="T21" fmla="*/ 1831 h 1931"/>
                <a:gd name="T22" fmla="*/ 1963 w 1963"/>
                <a:gd name="T23" fmla="*/ 982 h 1931"/>
                <a:gd name="T24" fmla="*/ 1958 w 1963"/>
                <a:gd name="T25" fmla="*/ 881 h 1931"/>
                <a:gd name="T26" fmla="*/ 7 w 1963"/>
                <a:gd name="T27" fmla="*/ 861 h 1931"/>
                <a:gd name="T28" fmla="*/ 0 w 1963"/>
                <a:gd name="T29" fmla="*/ 982 h 1931"/>
                <a:gd name="T30" fmla="*/ 455 w 1963"/>
                <a:gd name="T31" fmla="*/ 1810 h 1931"/>
                <a:gd name="T32" fmla="*/ 472 w 1963"/>
                <a:gd name="T33" fmla="*/ 1783 h 1931"/>
                <a:gd name="T34" fmla="*/ 310 w 1963"/>
                <a:gd name="T35" fmla="*/ 1653 h 1931"/>
                <a:gd name="T36" fmla="*/ 32 w 1963"/>
                <a:gd name="T37" fmla="*/ 982 h 1931"/>
                <a:gd name="T38" fmla="*/ 39 w 1963"/>
                <a:gd name="T39" fmla="*/ 866 h 1931"/>
                <a:gd name="T40" fmla="*/ 7 w 1963"/>
                <a:gd name="T41" fmla="*/ 861 h 1931"/>
                <a:gd name="T42" fmla="*/ 412 w 1963"/>
                <a:gd name="T43" fmla="*/ 183 h 1931"/>
                <a:gd name="T44" fmla="*/ 10 w 1963"/>
                <a:gd name="T45" fmla="*/ 840 h 1931"/>
                <a:gd name="T46" fmla="*/ 42 w 1963"/>
                <a:gd name="T47" fmla="*/ 844 h 1931"/>
                <a:gd name="T48" fmla="*/ 310 w 1963"/>
                <a:gd name="T49" fmla="*/ 311 h 1931"/>
                <a:gd name="T50" fmla="*/ 430 w 1963"/>
                <a:gd name="T51" fmla="*/ 209 h 1931"/>
                <a:gd name="T52" fmla="*/ 412 w 1963"/>
                <a:gd name="T53" fmla="*/ 183 h 1931"/>
                <a:gd name="T54" fmla="*/ 982 w 1963"/>
                <a:gd name="T55" fmla="*/ 0 h 1931"/>
                <a:gd name="T56" fmla="*/ 430 w 1963"/>
                <a:gd name="T57" fmla="*/ 170 h 1931"/>
                <a:gd name="T58" fmla="*/ 448 w 1963"/>
                <a:gd name="T59" fmla="*/ 196 h 1931"/>
                <a:gd name="T60" fmla="*/ 982 w 1963"/>
                <a:gd name="T61" fmla="*/ 33 h 1931"/>
                <a:gd name="T62" fmla="*/ 1646 w 1963"/>
                <a:gd name="T63" fmla="*/ 304 h 1931"/>
                <a:gd name="T64" fmla="*/ 1668 w 1963"/>
                <a:gd name="T65" fmla="*/ 281 h 1931"/>
                <a:gd name="T66" fmla="*/ 982 w 1963"/>
                <a:gd name="T67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3" h="1931">
                  <a:moveTo>
                    <a:pt x="1439" y="1814"/>
                  </a:moveTo>
                  <a:cubicBezTo>
                    <a:pt x="1372" y="1851"/>
                    <a:pt x="1301" y="1880"/>
                    <a:pt x="1227" y="1899"/>
                  </a:cubicBezTo>
                  <a:cubicBezTo>
                    <a:pt x="1235" y="1931"/>
                    <a:pt x="1235" y="1931"/>
                    <a:pt x="1235" y="1931"/>
                  </a:cubicBezTo>
                  <a:cubicBezTo>
                    <a:pt x="1312" y="1910"/>
                    <a:pt x="1386" y="1880"/>
                    <a:pt x="1454" y="1842"/>
                  </a:cubicBezTo>
                  <a:cubicBezTo>
                    <a:pt x="1439" y="1814"/>
                    <a:pt x="1439" y="1814"/>
                    <a:pt x="1439" y="1814"/>
                  </a:cubicBezTo>
                  <a:moveTo>
                    <a:pt x="1958" y="881"/>
                  </a:moveTo>
                  <a:cubicBezTo>
                    <a:pt x="1926" y="885"/>
                    <a:pt x="1926" y="885"/>
                    <a:pt x="1926" y="885"/>
                  </a:cubicBezTo>
                  <a:cubicBezTo>
                    <a:pt x="1929" y="917"/>
                    <a:pt x="1931" y="950"/>
                    <a:pt x="1931" y="982"/>
                  </a:cubicBezTo>
                  <a:cubicBezTo>
                    <a:pt x="1931" y="1236"/>
                    <a:pt x="1832" y="1474"/>
                    <a:pt x="1653" y="1653"/>
                  </a:cubicBezTo>
                  <a:cubicBezTo>
                    <a:pt x="1594" y="1712"/>
                    <a:pt x="1528" y="1762"/>
                    <a:pt x="1457" y="1803"/>
                  </a:cubicBezTo>
                  <a:cubicBezTo>
                    <a:pt x="1473" y="1831"/>
                    <a:pt x="1473" y="1831"/>
                    <a:pt x="1473" y="1831"/>
                  </a:cubicBezTo>
                  <a:cubicBezTo>
                    <a:pt x="1766" y="1661"/>
                    <a:pt x="1963" y="1344"/>
                    <a:pt x="1963" y="982"/>
                  </a:cubicBezTo>
                  <a:cubicBezTo>
                    <a:pt x="1963" y="948"/>
                    <a:pt x="1962" y="914"/>
                    <a:pt x="1958" y="881"/>
                  </a:cubicBezTo>
                  <a:moveTo>
                    <a:pt x="7" y="861"/>
                  </a:moveTo>
                  <a:cubicBezTo>
                    <a:pt x="2" y="901"/>
                    <a:pt x="0" y="941"/>
                    <a:pt x="0" y="982"/>
                  </a:cubicBezTo>
                  <a:cubicBezTo>
                    <a:pt x="0" y="1330"/>
                    <a:pt x="181" y="1636"/>
                    <a:pt x="455" y="1810"/>
                  </a:cubicBezTo>
                  <a:cubicBezTo>
                    <a:pt x="472" y="1783"/>
                    <a:pt x="472" y="1783"/>
                    <a:pt x="472" y="1783"/>
                  </a:cubicBezTo>
                  <a:cubicBezTo>
                    <a:pt x="414" y="1746"/>
                    <a:pt x="359" y="1702"/>
                    <a:pt x="310" y="1653"/>
                  </a:cubicBezTo>
                  <a:cubicBezTo>
                    <a:pt x="131" y="1474"/>
                    <a:pt x="32" y="1236"/>
                    <a:pt x="32" y="982"/>
                  </a:cubicBezTo>
                  <a:cubicBezTo>
                    <a:pt x="32" y="943"/>
                    <a:pt x="35" y="904"/>
                    <a:pt x="39" y="866"/>
                  </a:cubicBezTo>
                  <a:cubicBezTo>
                    <a:pt x="7" y="861"/>
                    <a:pt x="7" y="861"/>
                    <a:pt x="7" y="861"/>
                  </a:cubicBezTo>
                  <a:moveTo>
                    <a:pt x="412" y="183"/>
                  </a:moveTo>
                  <a:cubicBezTo>
                    <a:pt x="199" y="335"/>
                    <a:pt x="49" y="570"/>
                    <a:pt x="10" y="840"/>
                  </a:cubicBezTo>
                  <a:cubicBezTo>
                    <a:pt x="42" y="844"/>
                    <a:pt x="42" y="844"/>
                    <a:pt x="42" y="844"/>
                  </a:cubicBezTo>
                  <a:cubicBezTo>
                    <a:pt x="71" y="643"/>
                    <a:pt x="164" y="457"/>
                    <a:pt x="310" y="311"/>
                  </a:cubicBezTo>
                  <a:cubicBezTo>
                    <a:pt x="348" y="273"/>
                    <a:pt x="388" y="239"/>
                    <a:pt x="430" y="209"/>
                  </a:cubicBezTo>
                  <a:cubicBezTo>
                    <a:pt x="412" y="183"/>
                    <a:pt x="412" y="183"/>
                    <a:pt x="412" y="183"/>
                  </a:cubicBezTo>
                  <a:moveTo>
                    <a:pt x="982" y="0"/>
                  </a:moveTo>
                  <a:cubicBezTo>
                    <a:pt x="777" y="0"/>
                    <a:pt x="587" y="63"/>
                    <a:pt x="430" y="170"/>
                  </a:cubicBezTo>
                  <a:cubicBezTo>
                    <a:pt x="448" y="196"/>
                    <a:pt x="448" y="196"/>
                    <a:pt x="448" y="196"/>
                  </a:cubicBezTo>
                  <a:cubicBezTo>
                    <a:pt x="604" y="90"/>
                    <a:pt x="788" y="33"/>
                    <a:pt x="982" y="33"/>
                  </a:cubicBezTo>
                  <a:cubicBezTo>
                    <a:pt x="1232" y="33"/>
                    <a:pt x="1467" y="129"/>
                    <a:pt x="1646" y="304"/>
                  </a:cubicBezTo>
                  <a:cubicBezTo>
                    <a:pt x="1668" y="281"/>
                    <a:pt x="1668" y="281"/>
                    <a:pt x="1668" y="281"/>
                  </a:cubicBezTo>
                  <a:cubicBezTo>
                    <a:pt x="1491" y="107"/>
                    <a:pt x="1249" y="0"/>
                    <a:pt x="9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3FE8661-E547-4444-A9CC-C678488D1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" y="1124"/>
              <a:ext cx="1653" cy="224"/>
            </a:xfrm>
            <a:custGeom>
              <a:avLst/>
              <a:gdLst>
                <a:gd name="T0" fmla="*/ 1246 w 1254"/>
                <a:gd name="T1" fmla="*/ 93 h 170"/>
                <a:gd name="T2" fmla="*/ 1224 w 1254"/>
                <a:gd name="T3" fmla="*/ 115 h 170"/>
                <a:gd name="T4" fmla="*/ 1223 w 1254"/>
                <a:gd name="T5" fmla="*/ 115 h 170"/>
                <a:gd name="T6" fmla="*/ 1216 w 1254"/>
                <a:gd name="T7" fmla="*/ 108 h 170"/>
                <a:gd name="T8" fmla="*/ 1169 w 1254"/>
                <a:gd name="T9" fmla="*/ 155 h 170"/>
                <a:gd name="T10" fmla="*/ 1184 w 1254"/>
                <a:gd name="T11" fmla="*/ 170 h 170"/>
                <a:gd name="T12" fmla="*/ 1254 w 1254"/>
                <a:gd name="T13" fmla="*/ 100 h 170"/>
                <a:gd name="T14" fmla="*/ 1246 w 1254"/>
                <a:gd name="T15" fmla="*/ 93 h 170"/>
                <a:gd name="T16" fmla="*/ 18 w 1254"/>
                <a:gd name="T17" fmla="*/ 0 h 170"/>
                <a:gd name="T18" fmla="*/ 0 w 1254"/>
                <a:gd name="T19" fmla="*/ 13 h 170"/>
                <a:gd name="T20" fmla="*/ 38 w 1254"/>
                <a:gd name="T21" fmla="*/ 68 h 170"/>
                <a:gd name="T22" fmla="*/ 56 w 1254"/>
                <a:gd name="T23" fmla="*/ 55 h 170"/>
                <a:gd name="T24" fmla="*/ 18 w 125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4" h="170">
                  <a:moveTo>
                    <a:pt x="1246" y="93"/>
                  </a:moveTo>
                  <a:cubicBezTo>
                    <a:pt x="1224" y="115"/>
                    <a:pt x="1224" y="115"/>
                    <a:pt x="1224" y="115"/>
                  </a:cubicBezTo>
                  <a:cubicBezTo>
                    <a:pt x="1223" y="115"/>
                    <a:pt x="1223" y="115"/>
                    <a:pt x="1223" y="115"/>
                  </a:cubicBezTo>
                  <a:cubicBezTo>
                    <a:pt x="1220" y="112"/>
                    <a:pt x="1218" y="110"/>
                    <a:pt x="1216" y="108"/>
                  </a:cubicBezTo>
                  <a:cubicBezTo>
                    <a:pt x="1169" y="155"/>
                    <a:pt x="1169" y="155"/>
                    <a:pt x="1169" y="155"/>
                  </a:cubicBezTo>
                  <a:cubicBezTo>
                    <a:pt x="1174" y="160"/>
                    <a:pt x="1179" y="165"/>
                    <a:pt x="1184" y="170"/>
                  </a:cubicBezTo>
                  <a:cubicBezTo>
                    <a:pt x="1254" y="100"/>
                    <a:pt x="1254" y="100"/>
                    <a:pt x="1254" y="100"/>
                  </a:cubicBezTo>
                  <a:cubicBezTo>
                    <a:pt x="1251" y="98"/>
                    <a:pt x="1249" y="95"/>
                    <a:pt x="1246" y="93"/>
                  </a:cubicBezTo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3"/>
                    <a:pt x="50" y="59"/>
                    <a:pt x="56" y="5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E93E2687-CC09-47C5-96F3-16279B059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" y="1090"/>
              <a:ext cx="1666" cy="185"/>
            </a:xfrm>
            <a:custGeom>
              <a:avLst/>
              <a:gdLst>
                <a:gd name="T0" fmla="*/ 1256 w 1264"/>
                <a:gd name="T1" fmla="*/ 111 h 141"/>
                <a:gd name="T2" fmla="*/ 1234 w 1264"/>
                <a:gd name="T3" fmla="*/ 134 h 141"/>
                <a:gd name="T4" fmla="*/ 1241 w 1264"/>
                <a:gd name="T5" fmla="*/ 141 h 141"/>
                <a:gd name="T6" fmla="*/ 1242 w 1264"/>
                <a:gd name="T7" fmla="*/ 141 h 141"/>
                <a:gd name="T8" fmla="*/ 1264 w 1264"/>
                <a:gd name="T9" fmla="*/ 119 h 141"/>
                <a:gd name="T10" fmla="*/ 1256 w 1264"/>
                <a:gd name="T11" fmla="*/ 111 h 141"/>
                <a:gd name="T12" fmla="*/ 18 w 1264"/>
                <a:gd name="T13" fmla="*/ 0 h 141"/>
                <a:gd name="T14" fmla="*/ 0 w 1264"/>
                <a:gd name="T15" fmla="*/ 13 h 141"/>
                <a:gd name="T16" fmla="*/ 18 w 1264"/>
                <a:gd name="T17" fmla="*/ 39 h 141"/>
                <a:gd name="T18" fmla="*/ 36 w 1264"/>
                <a:gd name="T19" fmla="*/ 26 h 141"/>
                <a:gd name="T20" fmla="*/ 18 w 126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4" h="141">
                  <a:moveTo>
                    <a:pt x="1256" y="111"/>
                  </a:moveTo>
                  <a:cubicBezTo>
                    <a:pt x="1234" y="134"/>
                    <a:pt x="1234" y="134"/>
                    <a:pt x="1234" y="134"/>
                  </a:cubicBezTo>
                  <a:cubicBezTo>
                    <a:pt x="1236" y="136"/>
                    <a:pt x="1238" y="138"/>
                    <a:pt x="1241" y="141"/>
                  </a:cubicBezTo>
                  <a:cubicBezTo>
                    <a:pt x="1242" y="141"/>
                    <a:pt x="1242" y="141"/>
                    <a:pt x="1242" y="141"/>
                  </a:cubicBezTo>
                  <a:cubicBezTo>
                    <a:pt x="1264" y="119"/>
                    <a:pt x="1264" y="119"/>
                    <a:pt x="1264" y="119"/>
                  </a:cubicBezTo>
                  <a:cubicBezTo>
                    <a:pt x="1262" y="116"/>
                    <a:pt x="1259" y="114"/>
                    <a:pt x="1256" y="111"/>
                  </a:cubicBezTo>
                  <a:moveTo>
                    <a:pt x="18" y="0"/>
                  </a:moveTo>
                  <a:cubicBezTo>
                    <a:pt x="12" y="4"/>
                    <a:pt x="6" y="9"/>
                    <a:pt x="0" y="1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4" y="35"/>
                    <a:pt x="30" y="31"/>
                    <a:pt x="36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7D520C9-C3A1-49CB-A4AF-4B76FA766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721"/>
              <a:ext cx="667" cy="1534"/>
            </a:xfrm>
            <a:custGeom>
              <a:avLst/>
              <a:gdLst>
                <a:gd name="T0" fmla="*/ 19 w 506"/>
                <a:gd name="T1" fmla="*/ 1097 h 1165"/>
                <a:gd name="T2" fmla="*/ 0 w 506"/>
                <a:gd name="T3" fmla="*/ 1107 h 1165"/>
                <a:gd name="T4" fmla="*/ 33 w 506"/>
                <a:gd name="T5" fmla="*/ 1165 h 1165"/>
                <a:gd name="T6" fmla="*/ 51 w 506"/>
                <a:gd name="T7" fmla="*/ 1154 h 1165"/>
                <a:gd name="T8" fmla="*/ 19 w 506"/>
                <a:gd name="T9" fmla="*/ 1097 h 1165"/>
                <a:gd name="T10" fmla="*/ 499 w 506"/>
                <a:gd name="T11" fmla="*/ 0 h 1165"/>
                <a:gd name="T12" fmla="*/ 406 w 506"/>
                <a:gd name="T13" fmla="*/ 32 h 1165"/>
                <a:gd name="T14" fmla="*/ 413 w 506"/>
                <a:gd name="T15" fmla="*/ 53 h 1165"/>
                <a:gd name="T16" fmla="*/ 506 w 506"/>
                <a:gd name="T17" fmla="*/ 20 h 1165"/>
                <a:gd name="T18" fmla="*/ 499 w 506"/>
                <a:gd name="T1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1165">
                  <a:moveTo>
                    <a:pt x="19" y="1097"/>
                  </a:moveTo>
                  <a:cubicBezTo>
                    <a:pt x="12" y="1100"/>
                    <a:pt x="6" y="1104"/>
                    <a:pt x="0" y="1107"/>
                  </a:cubicBezTo>
                  <a:cubicBezTo>
                    <a:pt x="33" y="1165"/>
                    <a:pt x="33" y="1165"/>
                    <a:pt x="33" y="1165"/>
                  </a:cubicBezTo>
                  <a:cubicBezTo>
                    <a:pt x="39" y="1162"/>
                    <a:pt x="45" y="1158"/>
                    <a:pt x="51" y="1154"/>
                  </a:cubicBezTo>
                  <a:cubicBezTo>
                    <a:pt x="19" y="1097"/>
                    <a:pt x="19" y="1097"/>
                    <a:pt x="19" y="1097"/>
                  </a:cubicBezTo>
                  <a:moveTo>
                    <a:pt x="499" y="0"/>
                  </a:moveTo>
                  <a:cubicBezTo>
                    <a:pt x="406" y="32"/>
                    <a:pt x="406" y="32"/>
                    <a:pt x="406" y="32"/>
                  </a:cubicBezTo>
                  <a:cubicBezTo>
                    <a:pt x="408" y="39"/>
                    <a:pt x="411" y="46"/>
                    <a:pt x="413" y="53"/>
                  </a:cubicBezTo>
                  <a:cubicBezTo>
                    <a:pt x="506" y="20"/>
                    <a:pt x="506" y="20"/>
                    <a:pt x="506" y="20"/>
                  </a:cubicBezTo>
                  <a:cubicBezTo>
                    <a:pt x="504" y="14"/>
                    <a:pt x="502" y="7"/>
                    <a:pt x="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8F993E13-8BCE-474C-B6C1-DCD20026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241"/>
              <a:ext cx="44" cy="51"/>
            </a:xfrm>
            <a:custGeom>
              <a:avLst/>
              <a:gdLst>
                <a:gd name="T0" fmla="*/ 18 w 34"/>
                <a:gd name="T1" fmla="*/ 0 h 39"/>
                <a:gd name="T2" fmla="*/ 0 w 34"/>
                <a:gd name="T3" fmla="*/ 11 h 39"/>
                <a:gd name="T4" fmla="*/ 15 w 34"/>
                <a:gd name="T5" fmla="*/ 39 h 39"/>
                <a:gd name="T6" fmla="*/ 34 w 34"/>
                <a:gd name="T7" fmla="*/ 28 h 39"/>
                <a:gd name="T8" fmla="*/ 18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8" y="0"/>
                  </a:moveTo>
                  <a:cubicBezTo>
                    <a:pt x="12" y="4"/>
                    <a:pt x="6" y="8"/>
                    <a:pt x="0" y="1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2" y="36"/>
                    <a:pt x="28" y="32"/>
                    <a:pt x="34" y="2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CEA6E99B-98F7-47AF-B66A-E06AA9B5B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" y="1978"/>
              <a:ext cx="897" cy="1416"/>
            </a:xfrm>
            <a:custGeom>
              <a:avLst/>
              <a:gdLst>
                <a:gd name="T0" fmla="*/ 660 w 681"/>
                <a:gd name="T1" fmla="*/ 975 h 1075"/>
                <a:gd name="T2" fmla="*/ 630 w 681"/>
                <a:gd name="T3" fmla="*/ 1069 h 1075"/>
                <a:gd name="T4" fmla="*/ 650 w 681"/>
                <a:gd name="T5" fmla="*/ 1075 h 1075"/>
                <a:gd name="T6" fmla="*/ 681 w 681"/>
                <a:gd name="T7" fmla="*/ 981 h 1075"/>
                <a:gd name="T8" fmla="*/ 660 w 681"/>
                <a:gd name="T9" fmla="*/ 975 h 1075"/>
                <a:gd name="T10" fmla="*/ 3 w 681"/>
                <a:gd name="T11" fmla="*/ 0 h 1075"/>
                <a:gd name="T12" fmla="*/ 0 w 681"/>
                <a:gd name="T13" fmla="*/ 22 h 1075"/>
                <a:gd name="T14" fmla="*/ 66 w 681"/>
                <a:gd name="T15" fmla="*/ 31 h 1075"/>
                <a:gd name="T16" fmla="*/ 69 w 681"/>
                <a:gd name="T17" fmla="*/ 9 h 1075"/>
                <a:gd name="T18" fmla="*/ 3 w 681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075">
                  <a:moveTo>
                    <a:pt x="660" y="975"/>
                  </a:moveTo>
                  <a:cubicBezTo>
                    <a:pt x="630" y="1069"/>
                    <a:pt x="630" y="1069"/>
                    <a:pt x="630" y="1069"/>
                  </a:cubicBezTo>
                  <a:cubicBezTo>
                    <a:pt x="637" y="1071"/>
                    <a:pt x="643" y="1073"/>
                    <a:pt x="650" y="1075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74" y="979"/>
                    <a:pt x="667" y="977"/>
                    <a:pt x="660" y="975"/>
                  </a:cubicBezTo>
                  <a:moveTo>
                    <a:pt x="3" y="0"/>
                  </a:moveTo>
                  <a:cubicBezTo>
                    <a:pt x="2" y="7"/>
                    <a:pt x="1" y="14"/>
                    <a:pt x="0" y="2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B7B056C-9511-4637-829C-7426590A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972"/>
              <a:ext cx="46" cy="35"/>
            </a:xfrm>
            <a:custGeom>
              <a:avLst/>
              <a:gdLst>
                <a:gd name="T0" fmla="*/ 3 w 35"/>
                <a:gd name="T1" fmla="*/ 0 h 26"/>
                <a:gd name="T2" fmla="*/ 0 w 35"/>
                <a:gd name="T3" fmla="*/ 21 h 26"/>
                <a:gd name="T4" fmla="*/ 32 w 35"/>
                <a:gd name="T5" fmla="*/ 26 h 26"/>
                <a:gd name="T6" fmla="*/ 35 w 35"/>
                <a:gd name="T7" fmla="*/ 4 h 26"/>
                <a:gd name="T8" fmla="*/ 3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" y="0"/>
                  </a:moveTo>
                  <a:cubicBezTo>
                    <a:pt x="2" y="7"/>
                    <a:pt x="1" y="14"/>
                    <a:pt x="0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8"/>
                    <a:pt x="34" y="11"/>
                    <a:pt x="3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A520385F-E33E-44FE-A7D5-D1BC34953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631"/>
              <a:ext cx="3056" cy="3057"/>
            </a:xfrm>
            <a:custGeom>
              <a:avLst/>
              <a:gdLst>
                <a:gd name="T0" fmla="*/ 499 w 2319"/>
                <a:gd name="T1" fmla="*/ 230 h 2320"/>
                <a:gd name="T2" fmla="*/ 497 w 2319"/>
                <a:gd name="T3" fmla="*/ 227 h 2320"/>
                <a:gd name="T4" fmla="*/ 506 w 2319"/>
                <a:gd name="T5" fmla="*/ 221 h 2320"/>
                <a:gd name="T6" fmla="*/ 1160 w 2319"/>
                <a:gd name="T7" fmla="*/ 16 h 2320"/>
                <a:gd name="T8" fmla="*/ 1969 w 2319"/>
                <a:gd name="T9" fmla="*/ 352 h 2320"/>
                <a:gd name="T10" fmla="*/ 1977 w 2319"/>
                <a:gd name="T11" fmla="*/ 359 h 2320"/>
                <a:gd name="T12" fmla="*/ 1974 w 2319"/>
                <a:gd name="T13" fmla="*/ 362 h 2320"/>
                <a:gd name="T14" fmla="*/ 2233 w 2319"/>
                <a:gd name="T15" fmla="*/ 775 h 2320"/>
                <a:gd name="T16" fmla="*/ 2237 w 2319"/>
                <a:gd name="T17" fmla="*/ 773 h 2320"/>
                <a:gd name="T18" fmla="*/ 2241 w 2319"/>
                <a:gd name="T19" fmla="*/ 783 h 2320"/>
                <a:gd name="T20" fmla="*/ 2305 w 2319"/>
                <a:gd name="T21" fmla="*/ 1161 h 2320"/>
                <a:gd name="T22" fmla="*/ 1969 w 2319"/>
                <a:gd name="T23" fmla="*/ 1971 h 2320"/>
                <a:gd name="T24" fmla="*/ 1723 w 2319"/>
                <a:gd name="T25" fmla="*/ 2158 h 2320"/>
                <a:gd name="T26" fmla="*/ 1714 w 2319"/>
                <a:gd name="T27" fmla="*/ 2164 h 2320"/>
                <a:gd name="T28" fmla="*/ 1711 w 2319"/>
                <a:gd name="T29" fmla="*/ 2159 h 2320"/>
                <a:gd name="T30" fmla="*/ 1160 w 2319"/>
                <a:gd name="T31" fmla="*/ 2301 h 2320"/>
                <a:gd name="T32" fmla="*/ 818 w 2319"/>
                <a:gd name="T33" fmla="*/ 2249 h 2320"/>
                <a:gd name="T34" fmla="*/ 817 w 2319"/>
                <a:gd name="T35" fmla="*/ 2254 h 2320"/>
                <a:gd name="T36" fmla="*/ 806 w 2319"/>
                <a:gd name="T37" fmla="*/ 2251 h 2320"/>
                <a:gd name="T38" fmla="*/ 350 w 2319"/>
                <a:gd name="T39" fmla="*/ 1971 h 2320"/>
                <a:gd name="T40" fmla="*/ 14 w 2319"/>
                <a:gd name="T41" fmla="*/ 1161 h 2320"/>
                <a:gd name="T42" fmla="*/ 25 w 2319"/>
                <a:gd name="T43" fmla="*/ 1007 h 2320"/>
                <a:gd name="T44" fmla="*/ 26 w 2319"/>
                <a:gd name="T45" fmla="*/ 996 h 2320"/>
                <a:gd name="T46" fmla="*/ 30 w 2319"/>
                <a:gd name="T47" fmla="*/ 996 h 2320"/>
                <a:gd name="T48" fmla="*/ 499 w 2319"/>
                <a:gd name="T49" fmla="*/ 230 h 2320"/>
                <a:gd name="T50" fmla="*/ 1160 w 2319"/>
                <a:gd name="T51" fmla="*/ 0 h 2320"/>
                <a:gd name="T52" fmla="*/ 0 w 2319"/>
                <a:gd name="T53" fmla="*/ 1160 h 2320"/>
                <a:gd name="T54" fmla="*/ 1160 w 2319"/>
                <a:gd name="T55" fmla="*/ 2320 h 2320"/>
                <a:gd name="T56" fmla="*/ 2319 w 2319"/>
                <a:gd name="T57" fmla="*/ 1160 h 2320"/>
                <a:gd name="T58" fmla="*/ 1160 w 2319"/>
                <a:gd name="T59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9" h="2320">
                  <a:moveTo>
                    <a:pt x="499" y="230"/>
                  </a:moveTo>
                  <a:cubicBezTo>
                    <a:pt x="497" y="227"/>
                    <a:pt x="497" y="227"/>
                    <a:pt x="497" y="227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698" y="87"/>
                    <a:pt x="924" y="16"/>
                    <a:pt x="1160" y="16"/>
                  </a:cubicBezTo>
                  <a:cubicBezTo>
                    <a:pt x="1465" y="16"/>
                    <a:pt x="1753" y="135"/>
                    <a:pt x="1969" y="352"/>
                  </a:cubicBezTo>
                  <a:cubicBezTo>
                    <a:pt x="1977" y="359"/>
                    <a:pt x="1977" y="359"/>
                    <a:pt x="1977" y="359"/>
                  </a:cubicBezTo>
                  <a:cubicBezTo>
                    <a:pt x="1974" y="362"/>
                    <a:pt x="1974" y="362"/>
                    <a:pt x="1974" y="362"/>
                  </a:cubicBezTo>
                  <a:cubicBezTo>
                    <a:pt x="2088" y="478"/>
                    <a:pt x="2177" y="619"/>
                    <a:pt x="2233" y="775"/>
                  </a:cubicBezTo>
                  <a:cubicBezTo>
                    <a:pt x="2237" y="773"/>
                    <a:pt x="2237" y="773"/>
                    <a:pt x="2237" y="773"/>
                  </a:cubicBezTo>
                  <a:cubicBezTo>
                    <a:pt x="2241" y="783"/>
                    <a:pt x="2241" y="783"/>
                    <a:pt x="2241" y="783"/>
                  </a:cubicBezTo>
                  <a:cubicBezTo>
                    <a:pt x="2283" y="905"/>
                    <a:pt x="2305" y="1032"/>
                    <a:pt x="2305" y="1161"/>
                  </a:cubicBezTo>
                  <a:cubicBezTo>
                    <a:pt x="2305" y="1467"/>
                    <a:pt x="2185" y="1755"/>
                    <a:pt x="1969" y="1971"/>
                  </a:cubicBezTo>
                  <a:cubicBezTo>
                    <a:pt x="1896" y="2044"/>
                    <a:pt x="1813" y="2108"/>
                    <a:pt x="1723" y="2158"/>
                  </a:cubicBezTo>
                  <a:cubicBezTo>
                    <a:pt x="1714" y="2164"/>
                    <a:pt x="1714" y="2164"/>
                    <a:pt x="1714" y="2164"/>
                  </a:cubicBezTo>
                  <a:cubicBezTo>
                    <a:pt x="1711" y="2159"/>
                    <a:pt x="1711" y="2159"/>
                    <a:pt x="1711" y="2159"/>
                  </a:cubicBezTo>
                  <a:cubicBezTo>
                    <a:pt x="1547" y="2249"/>
                    <a:pt x="1359" y="2301"/>
                    <a:pt x="1160" y="2301"/>
                  </a:cubicBezTo>
                  <a:cubicBezTo>
                    <a:pt x="1041" y="2301"/>
                    <a:pt x="926" y="2282"/>
                    <a:pt x="818" y="2249"/>
                  </a:cubicBezTo>
                  <a:cubicBezTo>
                    <a:pt x="817" y="2254"/>
                    <a:pt x="817" y="2254"/>
                    <a:pt x="817" y="2254"/>
                  </a:cubicBezTo>
                  <a:cubicBezTo>
                    <a:pt x="806" y="2251"/>
                    <a:pt x="806" y="2251"/>
                    <a:pt x="806" y="2251"/>
                  </a:cubicBezTo>
                  <a:cubicBezTo>
                    <a:pt x="635" y="2195"/>
                    <a:pt x="478" y="2099"/>
                    <a:pt x="350" y="1971"/>
                  </a:cubicBezTo>
                  <a:cubicBezTo>
                    <a:pt x="134" y="1755"/>
                    <a:pt x="14" y="1467"/>
                    <a:pt x="14" y="1161"/>
                  </a:cubicBezTo>
                  <a:cubicBezTo>
                    <a:pt x="15" y="1110"/>
                    <a:pt x="18" y="1058"/>
                    <a:pt x="25" y="1007"/>
                  </a:cubicBezTo>
                  <a:cubicBezTo>
                    <a:pt x="26" y="996"/>
                    <a:pt x="26" y="996"/>
                    <a:pt x="26" y="996"/>
                  </a:cubicBezTo>
                  <a:cubicBezTo>
                    <a:pt x="30" y="996"/>
                    <a:pt x="30" y="996"/>
                    <a:pt x="30" y="996"/>
                  </a:cubicBezTo>
                  <a:cubicBezTo>
                    <a:pt x="76" y="681"/>
                    <a:pt x="251" y="407"/>
                    <a:pt x="499" y="230"/>
                  </a:cubicBezTo>
                  <a:moveTo>
                    <a:pt x="1160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799"/>
                    <a:pt x="520" y="2320"/>
                    <a:pt x="1160" y="2320"/>
                  </a:cubicBezTo>
                  <a:cubicBezTo>
                    <a:pt x="1799" y="2320"/>
                    <a:pt x="2319" y="1799"/>
                    <a:pt x="2319" y="1160"/>
                  </a:cubicBezTo>
                  <a:cubicBezTo>
                    <a:pt x="2319" y="520"/>
                    <a:pt x="1799" y="0"/>
                    <a:pt x="1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3EDA7960-CBA4-4554-BB6E-D47A0369C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652"/>
              <a:ext cx="3019" cy="2949"/>
            </a:xfrm>
            <a:custGeom>
              <a:avLst/>
              <a:gdLst>
                <a:gd name="T0" fmla="*/ 12 w 2291"/>
                <a:gd name="T1" fmla="*/ 980 h 2238"/>
                <a:gd name="T2" fmla="*/ 11 w 2291"/>
                <a:gd name="T3" fmla="*/ 991 h 2238"/>
                <a:gd name="T4" fmla="*/ 0 w 2291"/>
                <a:gd name="T5" fmla="*/ 1145 h 2238"/>
                <a:gd name="T6" fmla="*/ 336 w 2291"/>
                <a:gd name="T7" fmla="*/ 1955 h 2238"/>
                <a:gd name="T8" fmla="*/ 792 w 2291"/>
                <a:gd name="T9" fmla="*/ 2235 h 2238"/>
                <a:gd name="T10" fmla="*/ 803 w 2291"/>
                <a:gd name="T11" fmla="*/ 2238 h 2238"/>
                <a:gd name="T12" fmla="*/ 804 w 2291"/>
                <a:gd name="T13" fmla="*/ 2233 h 2238"/>
                <a:gd name="T14" fmla="*/ 5 w 2291"/>
                <a:gd name="T15" fmla="*/ 1144 h 2238"/>
                <a:gd name="T16" fmla="*/ 16 w 2291"/>
                <a:gd name="T17" fmla="*/ 980 h 2238"/>
                <a:gd name="T18" fmla="*/ 12 w 2291"/>
                <a:gd name="T19" fmla="*/ 980 h 2238"/>
                <a:gd name="T20" fmla="*/ 2223 w 2291"/>
                <a:gd name="T21" fmla="*/ 757 h 2238"/>
                <a:gd name="T22" fmla="*/ 2219 w 2291"/>
                <a:gd name="T23" fmla="*/ 759 h 2238"/>
                <a:gd name="T24" fmla="*/ 2286 w 2291"/>
                <a:gd name="T25" fmla="*/ 1144 h 2238"/>
                <a:gd name="T26" fmla="*/ 1697 w 2291"/>
                <a:gd name="T27" fmla="*/ 2143 h 2238"/>
                <a:gd name="T28" fmla="*/ 1700 w 2291"/>
                <a:gd name="T29" fmla="*/ 2148 h 2238"/>
                <a:gd name="T30" fmla="*/ 1709 w 2291"/>
                <a:gd name="T31" fmla="*/ 2142 h 2238"/>
                <a:gd name="T32" fmla="*/ 1955 w 2291"/>
                <a:gd name="T33" fmla="*/ 1955 h 2238"/>
                <a:gd name="T34" fmla="*/ 2291 w 2291"/>
                <a:gd name="T35" fmla="*/ 1145 h 2238"/>
                <a:gd name="T36" fmla="*/ 2227 w 2291"/>
                <a:gd name="T37" fmla="*/ 767 h 2238"/>
                <a:gd name="T38" fmla="*/ 2223 w 2291"/>
                <a:gd name="T39" fmla="*/ 757 h 2238"/>
                <a:gd name="T40" fmla="*/ 1146 w 2291"/>
                <a:gd name="T41" fmla="*/ 0 h 2238"/>
                <a:gd name="T42" fmla="*/ 492 w 2291"/>
                <a:gd name="T43" fmla="*/ 205 h 2238"/>
                <a:gd name="T44" fmla="*/ 483 w 2291"/>
                <a:gd name="T45" fmla="*/ 211 h 2238"/>
                <a:gd name="T46" fmla="*/ 485 w 2291"/>
                <a:gd name="T47" fmla="*/ 214 h 2238"/>
                <a:gd name="T48" fmla="*/ 1146 w 2291"/>
                <a:gd name="T49" fmla="*/ 3 h 2238"/>
                <a:gd name="T50" fmla="*/ 1960 w 2291"/>
                <a:gd name="T51" fmla="*/ 346 h 2238"/>
                <a:gd name="T52" fmla="*/ 1963 w 2291"/>
                <a:gd name="T53" fmla="*/ 343 h 2238"/>
                <a:gd name="T54" fmla="*/ 1955 w 2291"/>
                <a:gd name="T55" fmla="*/ 336 h 2238"/>
                <a:gd name="T56" fmla="*/ 1146 w 2291"/>
                <a:gd name="T57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1" h="2238">
                  <a:moveTo>
                    <a:pt x="12" y="980"/>
                  </a:moveTo>
                  <a:cubicBezTo>
                    <a:pt x="11" y="991"/>
                    <a:pt x="11" y="991"/>
                    <a:pt x="11" y="991"/>
                  </a:cubicBezTo>
                  <a:cubicBezTo>
                    <a:pt x="4" y="1042"/>
                    <a:pt x="1" y="1094"/>
                    <a:pt x="0" y="1145"/>
                  </a:cubicBezTo>
                  <a:cubicBezTo>
                    <a:pt x="0" y="1451"/>
                    <a:pt x="120" y="1739"/>
                    <a:pt x="336" y="1955"/>
                  </a:cubicBezTo>
                  <a:cubicBezTo>
                    <a:pt x="464" y="2083"/>
                    <a:pt x="621" y="2179"/>
                    <a:pt x="792" y="2235"/>
                  </a:cubicBezTo>
                  <a:cubicBezTo>
                    <a:pt x="803" y="2238"/>
                    <a:pt x="803" y="2238"/>
                    <a:pt x="803" y="2238"/>
                  </a:cubicBezTo>
                  <a:cubicBezTo>
                    <a:pt x="804" y="2233"/>
                    <a:pt x="804" y="2233"/>
                    <a:pt x="804" y="2233"/>
                  </a:cubicBezTo>
                  <a:cubicBezTo>
                    <a:pt x="342" y="2087"/>
                    <a:pt x="5" y="1654"/>
                    <a:pt x="5" y="1144"/>
                  </a:cubicBezTo>
                  <a:cubicBezTo>
                    <a:pt x="5" y="1088"/>
                    <a:pt x="9" y="1034"/>
                    <a:pt x="16" y="980"/>
                  </a:cubicBezTo>
                  <a:cubicBezTo>
                    <a:pt x="12" y="980"/>
                    <a:pt x="12" y="980"/>
                    <a:pt x="12" y="980"/>
                  </a:cubicBezTo>
                  <a:moveTo>
                    <a:pt x="2223" y="757"/>
                  </a:moveTo>
                  <a:cubicBezTo>
                    <a:pt x="2219" y="759"/>
                    <a:pt x="2219" y="759"/>
                    <a:pt x="2219" y="759"/>
                  </a:cubicBezTo>
                  <a:cubicBezTo>
                    <a:pt x="2263" y="879"/>
                    <a:pt x="2286" y="1009"/>
                    <a:pt x="2286" y="1144"/>
                  </a:cubicBezTo>
                  <a:cubicBezTo>
                    <a:pt x="2286" y="1573"/>
                    <a:pt x="2048" y="1948"/>
                    <a:pt x="1697" y="2143"/>
                  </a:cubicBezTo>
                  <a:cubicBezTo>
                    <a:pt x="1700" y="2148"/>
                    <a:pt x="1700" y="2148"/>
                    <a:pt x="1700" y="2148"/>
                  </a:cubicBezTo>
                  <a:cubicBezTo>
                    <a:pt x="1709" y="2142"/>
                    <a:pt x="1709" y="2142"/>
                    <a:pt x="1709" y="2142"/>
                  </a:cubicBezTo>
                  <a:cubicBezTo>
                    <a:pt x="1799" y="2092"/>
                    <a:pt x="1882" y="2028"/>
                    <a:pt x="1955" y="1955"/>
                  </a:cubicBezTo>
                  <a:cubicBezTo>
                    <a:pt x="2171" y="1739"/>
                    <a:pt x="2291" y="1451"/>
                    <a:pt x="2291" y="1145"/>
                  </a:cubicBezTo>
                  <a:cubicBezTo>
                    <a:pt x="2291" y="1016"/>
                    <a:pt x="2269" y="889"/>
                    <a:pt x="2227" y="767"/>
                  </a:cubicBezTo>
                  <a:cubicBezTo>
                    <a:pt x="2223" y="757"/>
                    <a:pt x="2223" y="757"/>
                    <a:pt x="2223" y="757"/>
                  </a:cubicBezTo>
                  <a:moveTo>
                    <a:pt x="1146" y="0"/>
                  </a:moveTo>
                  <a:cubicBezTo>
                    <a:pt x="910" y="0"/>
                    <a:pt x="684" y="71"/>
                    <a:pt x="492" y="205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672" y="81"/>
                    <a:pt x="900" y="3"/>
                    <a:pt x="1146" y="3"/>
                  </a:cubicBezTo>
                  <a:cubicBezTo>
                    <a:pt x="1464" y="3"/>
                    <a:pt x="1753" y="135"/>
                    <a:pt x="1960" y="346"/>
                  </a:cubicBezTo>
                  <a:cubicBezTo>
                    <a:pt x="1963" y="343"/>
                    <a:pt x="1963" y="343"/>
                    <a:pt x="1963" y="343"/>
                  </a:cubicBezTo>
                  <a:cubicBezTo>
                    <a:pt x="1955" y="336"/>
                    <a:pt x="1955" y="336"/>
                    <a:pt x="1955" y="336"/>
                  </a:cubicBezTo>
                  <a:cubicBezTo>
                    <a:pt x="1739" y="119"/>
                    <a:pt x="1451" y="0"/>
                    <a:pt x="1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760D13E-58E1-485E-8090-C13D8AB8E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198"/>
              <a:ext cx="2107" cy="2337"/>
            </a:xfrm>
            <a:custGeom>
              <a:avLst/>
              <a:gdLst>
                <a:gd name="T0" fmla="*/ 255 w 1599"/>
                <a:gd name="T1" fmla="*/ 1709 h 1774"/>
                <a:gd name="T2" fmla="*/ 249 w 1599"/>
                <a:gd name="T3" fmla="*/ 1727 h 1774"/>
                <a:gd name="T4" fmla="*/ 561 w 1599"/>
                <a:gd name="T5" fmla="*/ 1774 h 1774"/>
                <a:gd name="T6" fmla="*/ 830 w 1599"/>
                <a:gd name="T7" fmla="*/ 1739 h 1774"/>
                <a:gd name="T8" fmla="*/ 825 w 1599"/>
                <a:gd name="T9" fmla="*/ 1720 h 1774"/>
                <a:gd name="T10" fmla="*/ 561 w 1599"/>
                <a:gd name="T11" fmla="*/ 1755 h 1774"/>
                <a:gd name="T12" fmla="*/ 255 w 1599"/>
                <a:gd name="T13" fmla="*/ 1709 h 1774"/>
                <a:gd name="T14" fmla="*/ 10 w 1599"/>
                <a:gd name="T15" fmla="*/ 1595 h 1774"/>
                <a:gd name="T16" fmla="*/ 0 w 1599"/>
                <a:gd name="T17" fmla="*/ 1611 h 1774"/>
                <a:gd name="T18" fmla="*/ 229 w 1599"/>
                <a:gd name="T19" fmla="*/ 1720 h 1774"/>
                <a:gd name="T20" fmla="*/ 234 w 1599"/>
                <a:gd name="T21" fmla="*/ 1702 h 1774"/>
                <a:gd name="T22" fmla="*/ 10 w 1599"/>
                <a:gd name="T23" fmla="*/ 1595 h 1774"/>
                <a:gd name="T24" fmla="*/ 1550 w 1599"/>
                <a:gd name="T25" fmla="*/ 397 h 1774"/>
                <a:gd name="T26" fmla="*/ 1532 w 1599"/>
                <a:gd name="T27" fmla="*/ 403 h 1774"/>
                <a:gd name="T28" fmla="*/ 1580 w 1599"/>
                <a:gd name="T29" fmla="*/ 625 h 1774"/>
                <a:gd name="T30" fmla="*/ 1599 w 1599"/>
                <a:gd name="T31" fmla="*/ 623 h 1774"/>
                <a:gd name="T32" fmla="*/ 1550 w 1599"/>
                <a:gd name="T33" fmla="*/ 397 h 1774"/>
                <a:gd name="T34" fmla="*/ 1307 w 1599"/>
                <a:gd name="T35" fmla="*/ 0 h 1774"/>
                <a:gd name="T36" fmla="*/ 1293 w 1599"/>
                <a:gd name="T37" fmla="*/ 14 h 1774"/>
                <a:gd name="T38" fmla="*/ 1525 w 1599"/>
                <a:gd name="T39" fmla="*/ 383 h 1774"/>
                <a:gd name="T40" fmla="*/ 1543 w 1599"/>
                <a:gd name="T41" fmla="*/ 376 h 1774"/>
                <a:gd name="T42" fmla="*/ 1307 w 1599"/>
                <a:gd name="T43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9" h="1774">
                  <a:moveTo>
                    <a:pt x="255" y="1709"/>
                  </a:moveTo>
                  <a:cubicBezTo>
                    <a:pt x="249" y="1727"/>
                    <a:pt x="249" y="1727"/>
                    <a:pt x="249" y="1727"/>
                  </a:cubicBezTo>
                  <a:cubicBezTo>
                    <a:pt x="348" y="1758"/>
                    <a:pt x="452" y="1774"/>
                    <a:pt x="561" y="1774"/>
                  </a:cubicBezTo>
                  <a:cubicBezTo>
                    <a:pt x="654" y="1774"/>
                    <a:pt x="744" y="1762"/>
                    <a:pt x="830" y="1739"/>
                  </a:cubicBezTo>
                  <a:cubicBezTo>
                    <a:pt x="825" y="1720"/>
                    <a:pt x="825" y="1720"/>
                    <a:pt x="825" y="1720"/>
                  </a:cubicBezTo>
                  <a:cubicBezTo>
                    <a:pt x="741" y="1743"/>
                    <a:pt x="652" y="1755"/>
                    <a:pt x="561" y="1755"/>
                  </a:cubicBezTo>
                  <a:cubicBezTo>
                    <a:pt x="454" y="1755"/>
                    <a:pt x="352" y="1739"/>
                    <a:pt x="255" y="1709"/>
                  </a:cubicBezTo>
                  <a:moveTo>
                    <a:pt x="10" y="1595"/>
                  </a:moveTo>
                  <a:cubicBezTo>
                    <a:pt x="0" y="1611"/>
                    <a:pt x="0" y="1611"/>
                    <a:pt x="0" y="1611"/>
                  </a:cubicBezTo>
                  <a:cubicBezTo>
                    <a:pt x="71" y="1656"/>
                    <a:pt x="147" y="1693"/>
                    <a:pt x="229" y="1720"/>
                  </a:cubicBezTo>
                  <a:cubicBezTo>
                    <a:pt x="234" y="1702"/>
                    <a:pt x="234" y="1702"/>
                    <a:pt x="234" y="1702"/>
                  </a:cubicBezTo>
                  <a:cubicBezTo>
                    <a:pt x="155" y="1675"/>
                    <a:pt x="80" y="1639"/>
                    <a:pt x="10" y="1595"/>
                  </a:cubicBezTo>
                  <a:moveTo>
                    <a:pt x="1550" y="397"/>
                  </a:moveTo>
                  <a:cubicBezTo>
                    <a:pt x="1532" y="403"/>
                    <a:pt x="1532" y="403"/>
                    <a:pt x="1532" y="403"/>
                  </a:cubicBezTo>
                  <a:cubicBezTo>
                    <a:pt x="1556" y="474"/>
                    <a:pt x="1573" y="548"/>
                    <a:pt x="1580" y="625"/>
                  </a:cubicBezTo>
                  <a:cubicBezTo>
                    <a:pt x="1599" y="623"/>
                    <a:pt x="1599" y="623"/>
                    <a:pt x="1599" y="623"/>
                  </a:cubicBezTo>
                  <a:cubicBezTo>
                    <a:pt x="1591" y="545"/>
                    <a:pt x="1575" y="469"/>
                    <a:pt x="1550" y="397"/>
                  </a:cubicBezTo>
                  <a:moveTo>
                    <a:pt x="1307" y="0"/>
                  </a:moveTo>
                  <a:cubicBezTo>
                    <a:pt x="1293" y="14"/>
                    <a:pt x="1293" y="14"/>
                    <a:pt x="1293" y="14"/>
                  </a:cubicBezTo>
                  <a:cubicBezTo>
                    <a:pt x="1395" y="118"/>
                    <a:pt x="1475" y="243"/>
                    <a:pt x="1525" y="383"/>
                  </a:cubicBezTo>
                  <a:cubicBezTo>
                    <a:pt x="1543" y="376"/>
                    <a:pt x="1543" y="376"/>
                    <a:pt x="1543" y="376"/>
                  </a:cubicBezTo>
                  <a:cubicBezTo>
                    <a:pt x="1492" y="234"/>
                    <a:pt x="1410" y="106"/>
                    <a:pt x="13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FB2AEEF9-4A09-4E3F-9F31-B0167F3F4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784"/>
              <a:ext cx="2753" cy="2705"/>
            </a:xfrm>
            <a:custGeom>
              <a:avLst/>
              <a:gdLst>
                <a:gd name="T0" fmla="*/ 1539 w 2089"/>
                <a:gd name="T1" fmla="*/ 1942 h 2053"/>
                <a:gd name="T2" fmla="*/ 1309 w 2089"/>
                <a:gd name="T3" fmla="*/ 2034 h 2053"/>
                <a:gd name="T4" fmla="*/ 1314 w 2089"/>
                <a:gd name="T5" fmla="*/ 2053 h 2053"/>
                <a:gd name="T6" fmla="*/ 1548 w 2089"/>
                <a:gd name="T7" fmla="*/ 1958 h 2053"/>
                <a:gd name="T8" fmla="*/ 1539 w 2089"/>
                <a:gd name="T9" fmla="*/ 1942 h 2053"/>
                <a:gd name="T10" fmla="*/ 2083 w 2089"/>
                <a:gd name="T11" fmla="*/ 937 h 2053"/>
                <a:gd name="T12" fmla="*/ 2064 w 2089"/>
                <a:gd name="T13" fmla="*/ 939 h 2053"/>
                <a:gd name="T14" fmla="*/ 2070 w 2089"/>
                <a:gd name="T15" fmla="*/ 1044 h 2053"/>
                <a:gd name="T16" fmla="*/ 1558 w 2089"/>
                <a:gd name="T17" fmla="*/ 1931 h 2053"/>
                <a:gd name="T18" fmla="*/ 1567 w 2089"/>
                <a:gd name="T19" fmla="*/ 1948 h 2053"/>
                <a:gd name="T20" fmla="*/ 2089 w 2089"/>
                <a:gd name="T21" fmla="*/ 1044 h 2053"/>
                <a:gd name="T22" fmla="*/ 2083 w 2089"/>
                <a:gd name="T23" fmla="*/ 937 h 2053"/>
                <a:gd name="T24" fmla="*/ 8 w 2089"/>
                <a:gd name="T25" fmla="*/ 915 h 2053"/>
                <a:gd name="T26" fmla="*/ 0 w 2089"/>
                <a:gd name="T27" fmla="*/ 1044 h 2053"/>
                <a:gd name="T28" fmla="*/ 484 w 2089"/>
                <a:gd name="T29" fmla="*/ 1925 h 2053"/>
                <a:gd name="T30" fmla="*/ 494 w 2089"/>
                <a:gd name="T31" fmla="*/ 1909 h 2053"/>
                <a:gd name="T32" fmla="*/ 19 w 2089"/>
                <a:gd name="T33" fmla="*/ 1044 h 2053"/>
                <a:gd name="T34" fmla="*/ 27 w 2089"/>
                <a:gd name="T35" fmla="*/ 917 h 2053"/>
                <a:gd name="T36" fmla="*/ 8 w 2089"/>
                <a:gd name="T37" fmla="*/ 915 h 2053"/>
                <a:gd name="T38" fmla="*/ 439 w 2089"/>
                <a:gd name="T39" fmla="*/ 194 h 2053"/>
                <a:gd name="T40" fmla="*/ 11 w 2089"/>
                <a:gd name="T41" fmla="*/ 893 h 2053"/>
                <a:gd name="T42" fmla="*/ 30 w 2089"/>
                <a:gd name="T43" fmla="*/ 896 h 2053"/>
                <a:gd name="T44" fmla="*/ 450 w 2089"/>
                <a:gd name="T45" fmla="*/ 209 h 2053"/>
                <a:gd name="T46" fmla="*/ 439 w 2089"/>
                <a:gd name="T47" fmla="*/ 194 h 2053"/>
                <a:gd name="T48" fmla="*/ 1045 w 2089"/>
                <a:gd name="T49" fmla="*/ 0 h 2053"/>
                <a:gd name="T50" fmla="*/ 457 w 2089"/>
                <a:gd name="T51" fmla="*/ 181 h 2053"/>
                <a:gd name="T52" fmla="*/ 468 w 2089"/>
                <a:gd name="T53" fmla="*/ 197 h 2053"/>
                <a:gd name="T54" fmla="*/ 1045 w 2089"/>
                <a:gd name="T55" fmla="*/ 19 h 2053"/>
                <a:gd name="T56" fmla="*/ 1762 w 2089"/>
                <a:gd name="T57" fmla="*/ 312 h 2053"/>
                <a:gd name="T58" fmla="*/ 1775 w 2089"/>
                <a:gd name="T59" fmla="*/ 299 h 2053"/>
                <a:gd name="T60" fmla="*/ 1045 w 2089"/>
                <a:gd name="T6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9" h="2053">
                  <a:moveTo>
                    <a:pt x="1539" y="1942"/>
                  </a:moveTo>
                  <a:cubicBezTo>
                    <a:pt x="1467" y="1982"/>
                    <a:pt x="1390" y="2013"/>
                    <a:pt x="1309" y="2034"/>
                  </a:cubicBezTo>
                  <a:cubicBezTo>
                    <a:pt x="1314" y="2053"/>
                    <a:pt x="1314" y="2053"/>
                    <a:pt x="1314" y="2053"/>
                  </a:cubicBezTo>
                  <a:cubicBezTo>
                    <a:pt x="1397" y="2031"/>
                    <a:pt x="1475" y="1999"/>
                    <a:pt x="1548" y="1958"/>
                  </a:cubicBezTo>
                  <a:cubicBezTo>
                    <a:pt x="1539" y="1942"/>
                    <a:pt x="1539" y="1942"/>
                    <a:pt x="1539" y="1942"/>
                  </a:cubicBezTo>
                  <a:moveTo>
                    <a:pt x="2083" y="937"/>
                  </a:moveTo>
                  <a:cubicBezTo>
                    <a:pt x="2064" y="939"/>
                    <a:pt x="2064" y="939"/>
                    <a:pt x="2064" y="939"/>
                  </a:cubicBezTo>
                  <a:cubicBezTo>
                    <a:pt x="2068" y="973"/>
                    <a:pt x="2070" y="1009"/>
                    <a:pt x="2070" y="1044"/>
                  </a:cubicBezTo>
                  <a:cubicBezTo>
                    <a:pt x="2070" y="1422"/>
                    <a:pt x="1864" y="1754"/>
                    <a:pt x="1558" y="1931"/>
                  </a:cubicBezTo>
                  <a:cubicBezTo>
                    <a:pt x="1567" y="1948"/>
                    <a:pt x="1567" y="1948"/>
                    <a:pt x="1567" y="1948"/>
                  </a:cubicBezTo>
                  <a:cubicBezTo>
                    <a:pt x="1879" y="1767"/>
                    <a:pt x="2089" y="1430"/>
                    <a:pt x="2089" y="1044"/>
                  </a:cubicBezTo>
                  <a:cubicBezTo>
                    <a:pt x="2089" y="1008"/>
                    <a:pt x="2087" y="972"/>
                    <a:pt x="2083" y="937"/>
                  </a:cubicBezTo>
                  <a:moveTo>
                    <a:pt x="8" y="915"/>
                  </a:moveTo>
                  <a:cubicBezTo>
                    <a:pt x="3" y="957"/>
                    <a:pt x="0" y="1000"/>
                    <a:pt x="0" y="1044"/>
                  </a:cubicBezTo>
                  <a:cubicBezTo>
                    <a:pt x="0" y="1414"/>
                    <a:pt x="193" y="1739"/>
                    <a:pt x="484" y="1925"/>
                  </a:cubicBezTo>
                  <a:cubicBezTo>
                    <a:pt x="494" y="1909"/>
                    <a:pt x="494" y="1909"/>
                    <a:pt x="494" y="1909"/>
                  </a:cubicBezTo>
                  <a:cubicBezTo>
                    <a:pt x="209" y="1726"/>
                    <a:pt x="19" y="1407"/>
                    <a:pt x="19" y="1044"/>
                  </a:cubicBezTo>
                  <a:cubicBezTo>
                    <a:pt x="19" y="1001"/>
                    <a:pt x="22" y="959"/>
                    <a:pt x="27" y="917"/>
                  </a:cubicBezTo>
                  <a:cubicBezTo>
                    <a:pt x="8" y="915"/>
                    <a:pt x="8" y="915"/>
                    <a:pt x="8" y="915"/>
                  </a:cubicBezTo>
                  <a:moveTo>
                    <a:pt x="439" y="194"/>
                  </a:moveTo>
                  <a:cubicBezTo>
                    <a:pt x="213" y="355"/>
                    <a:pt x="53" y="606"/>
                    <a:pt x="11" y="893"/>
                  </a:cubicBezTo>
                  <a:cubicBezTo>
                    <a:pt x="30" y="896"/>
                    <a:pt x="30" y="896"/>
                    <a:pt x="30" y="896"/>
                  </a:cubicBezTo>
                  <a:cubicBezTo>
                    <a:pt x="71" y="614"/>
                    <a:pt x="228" y="368"/>
                    <a:pt x="450" y="209"/>
                  </a:cubicBezTo>
                  <a:cubicBezTo>
                    <a:pt x="439" y="194"/>
                    <a:pt x="439" y="194"/>
                    <a:pt x="439" y="194"/>
                  </a:cubicBezTo>
                  <a:moveTo>
                    <a:pt x="1045" y="0"/>
                  </a:moveTo>
                  <a:cubicBezTo>
                    <a:pt x="827" y="0"/>
                    <a:pt x="625" y="67"/>
                    <a:pt x="457" y="181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632" y="84"/>
                    <a:pt x="831" y="19"/>
                    <a:pt x="1045" y="19"/>
                  </a:cubicBezTo>
                  <a:cubicBezTo>
                    <a:pt x="1324" y="19"/>
                    <a:pt x="1577" y="131"/>
                    <a:pt x="1762" y="312"/>
                  </a:cubicBezTo>
                  <a:cubicBezTo>
                    <a:pt x="1775" y="299"/>
                    <a:pt x="1775" y="299"/>
                    <a:pt x="1775" y="299"/>
                  </a:cubicBezTo>
                  <a:cubicBezTo>
                    <a:pt x="1587" y="114"/>
                    <a:pt x="1329" y="0"/>
                    <a:pt x="10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AF22CA0C-F10B-4BE0-B51F-2B6A5CCC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188"/>
              <a:ext cx="28" cy="28"/>
            </a:xfrm>
            <a:custGeom>
              <a:avLst/>
              <a:gdLst>
                <a:gd name="T0" fmla="*/ 13 w 21"/>
                <a:gd name="T1" fmla="*/ 0 h 21"/>
                <a:gd name="T2" fmla="*/ 0 w 21"/>
                <a:gd name="T3" fmla="*/ 13 h 21"/>
                <a:gd name="T4" fmla="*/ 7 w 21"/>
                <a:gd name="T5" fmla="*/ 21 h 21"/>
                <a:gd name="T6" fmla="*/ 21 w 21"/>
                <a:gd name="T7" fmla="*/ 7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5" y="18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6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FEF98C8C-E4DD-42E9-B455-6DD289A33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1022"/>
              <a:ext cx="1771" cy="184"/>
            </a:xfrm>
            <a:custGeom>
              <a:avLst/>
              <a:gdLst>
                <a:gd name="T0" fmla="*/ 1336 w 1344"/>
                <a:gd name="T1" fmla="*/ 118 h 139"/>
                <a:gd name="T2" fmla="*/ 1323 w 1344"/>
                <a:gd name="T3" fmla="*/ 131 h 139"/>
                <a:gd name="T4" fmla="*/ 1331 w 1344"/>
                <a:gd name="T5" fmla="*/ 139 h 139"/>
                <a:gd name="T6" fmla="*/ 1344 w 1344"/>
                <a:gd name="T7" fmla="*/ 126 h 139"/>
                <a:gd name="T8" fmla="*/ 1336 w 1344"/>
                <a:gd name="T9" fmla="*/ 118 h 139"/>
                <a:gd name="T10" fmla="*/ 18 w 1344"/>
                <a:gd name="T11" fmla="*/ 0 h 139"/>
                <a:gd name="T12" fmla="*/ 0 w 1344"/>
                <a:gd name="T13" fmla="*/ 13 h 139"/>
                <a:gd name="T14" fmla="*/ 11 w 1344"/>
                <a:gd name="T15" fmla="*/ 28 h 139"/>
                <a:gd name="T16" fmla="*/ 29 w 1344"/>
                <a:gd name="T17" fmla="*/ 16 h 139"/>
                <a:gd name="T18" fmla="*/ 18 w 134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9">
                  <a:moveTo>
                    <a:pt x="1336" y="118"/>
                  </a:moveTo>
                  <a:cubicBezTo>
                    <a:pt x="1323" y="131"/>
                    <a:pt x="1323" y="131"/>
                    <a:pt x="1323" y="131"/>
                  </a:cubicBezTo>
                  <a:cubicBezTo>
                    <a:pt x="1326" y="134"/>
                    <a:pt x="1328" y="137"/>
                    <a:pt x="1331" y="139"/>
                  </a:cubicBezTo>
                  <a:cubicBezTo>
                    <a:pt x="1344" y="126"/>
                    <a:pt x="1344" y="126"/>
                    <a:pt x="1344" y="126"/>
                  </a:cubicBezTo>
                  <a:cubicBezTo>
                    <a:pt x="1342" y="123"/>
                    <a:pt x="1339" y="121"/>
                    <a:pt x="1336" y="118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24"/>
                    <a:pt x="23" y="20"/>
                    <a:pt x="29" y="1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C14E0660-83FC-4233-9A41-5DC98E2F7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93"/>
              <a:ext cx="33" cy="36"/>
            </a:xfrm>
            <a:custGeom>
              <a:avLst/>
              <a:gdLst>
                <a:gd name="T0" fmla="*/ 18 w 25"/>
                <a:gd name="T1" fmla="*/ 0 h 27"/>
                <a:gd name="T2" fmla="*/ 0 w 25"/>
                <a:gd name="T3" fmla="*/ 7 h 27"/>
                <a:gd name="T4" fmla="*/ 7 w 25"/>
                <a:gd name="T5" fmla="*/ 27 h 27"/>
                <a:gd name="T6" fmla="*/ 25 w 25"/>
                <a:gd name="T7" fmla="*/ 21 h 27"/>
                <a:gd name="T8" fmla="*/ 18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3"/>
                    <a:pt x="5" y="20"/>
                    <a:pt x="7" y="27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4"/>
                    <a:pt x="21" y="7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90481247-FDBB-40FC-A02C-D6FC2D1E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328"/>
              <a:ext cx="37" cy="36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11 h 27"/>
                <a:gd name="T4" fmla="*/ 9 w 28"/>
                <a:gd name="T5" fmla="*/ 27 h 27"/>
                <a:gd name="T6" fmla="*/ 28 w 28"/>
                <a:gd name="T7" fmla="*/ 17 h 27"/>
                <a:gd name="T8" fmla="*/ 19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9" y="0"/>
                  </a:moveTo>
                  <a:cubicBezTo>
                    <a:pt x="12" y="4"/>
                    <a:pt x="6" y="7"/>
                    <a:pt x="0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4"/>
                    <a:pt x="22" y="20"/>
                    <a:pt x="28" y="1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C5A8DD69-7B13-4824-96AC-3A6608E2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440"/>
              <a:ext cx="34" cy="3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18 h 25"/>
                <a:gd name="T4" fmla="*/ 20 w 26"/>
                <a:gd name="T5" fmla="*/ 25 h 25"/>
                <a:gd name="T6" fmla="*/ 26 w 26"/>
                <a:gd name="T7" fmla="*/ 7 h 25"/>
                <a:gd name="T8" fmla="*/ 5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13" y="23"/>
                    <a:pt x="20" y="2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5"/>
                    <a:pt x="1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240E8BF0-F935-4E0A-B982-4D1850A2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960"/>
              <a:ext cx="29" cy="32"/>
            </a:xfrm>
            <a:custGeom>
              <a:avLst/>
              <a:gdLst>
                <a:gd name="T0" fmla="*/ 3 w 22"/>
                <a:gd name="T1" fmla="*/ 0 h 24"/>
                <a:gd name="T2" fmla="*/ 0 w 22"/>
                <a:gd name="T3" fmla="*/ 22 h 24"/>
                <a:gd name="T4" fmla="*/ 19 w 22"/>
                <a:gd name="T5" fmla="*/ 24 h 24"/>
                <a:gd name="T6" fmla="*/ 22 w 22"/>
                <a:gd name="T7" fmla="*/ 3 h 24"/>
                <a:gd name="T8" fmla="*/ 3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cubicBezTo>
                    <a:pt x="2" y="8"/>
                    <a:pt x="1" y="15"/>
                    <a:pt x="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17"/>
                    <a:pt x="21" y="10"/>
                    <a:pt x="2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4F57D419-A058-4485-9A67-36F04826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420"/>
              <a:ext cx="248" cy="44"/>
            </a:xfrm>
            <a:custGeom>
              <a:avLst/>
              <a:gdLst>
                <a:gd name="T0" fmla="*/ 0 w 188"/>
                <a:gd name="T1" fmla="*/ 0 h 33"/>
                <a:gd name="T2" fmla="*/ 0 w 188"/>
                <a:gd name="T3" fmla="*/ 0 h 33"/>
                <a:gd name="T4" fmla="*/ 0 w 188"/>
                <a:gd name="T5" fmla="*/ 0 h 33"/>
                <a:gd name="T6" fmla="*/ 188 w 188"/>
                <a:gd name="T7" fmla="*/ 33 h 33"/>
                <a:gd name="T8" fmla="*/ 188 w 188"/>
                <a:gd name="T9" fmla="*/ 33 h 33"/>
                <a:gd name="T10" fmla="*/ 0 w 18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29" y="12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29" y="12"/>
                    <a:pt x="6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62D1A612-2D5F-4F5C-BD19-18612D7D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727"/>
              <a:ext cx="145" cy="95"/>
            </a:xfrm>
            <a:custGeom>
              <a:avLst/>
              <a:gdLst>
                <a:gd name="T0" fmla="*/ 110 w 110"/>
                <a:gd name="T1" fmla="*/ 0 h 72"/>
                <a:gd name="T2" fmla="*/ 0 w 110"/>
                <a:gd name="T3" fmla="*/ 72 h 72"/>
                <a:gd name="T4" fmla="*/ 110 w 110"/>
                <a:gd name="T5" fmla="*/ 0 h 72"/>
                <a:gd name="T6" fmla="*/ 110 w 11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2">
                  <a:moveTo>
                    <a:pt x="110" y="0"/>
                  </a:moveTo>
                  <a:cubicBezTo>
                    <a:pt x="76" y="28"/>
                    <a:pt x="40" y="52"/>
                    <a:pt x="0" y="72"/>
                  </a:cubicBezTo>
                  <a:cubicBezTo>
                    <a:pt x="40" y="52"/>
                    <a:pt x="76" y="28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6E9ED8AF-8DC9-4162-8A99-3C481F1A4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5"/>
              <a:ext cx="1296" cy="1067"/>
            </a:xfrm>
            <a:custGeom>
              <a:avLst/>
              <a:gdLst>
                <a:gd name="T0" fmla="*/ 198 w 984"/>
                <a:gd name="T1" fmla="*/ 22 h 810"/>
                <a:gd name="T2" fmla="*/ 5 w 984"/>
                <a:gd name="T3" fmla="*/ 46 h 810"/>
                <a:gd name="T4" fmla="*/ 29 w 984"/>
                <a:gd name="T5" fmla="*/ 140 h 810"/>
                <a:gd name="T6" fmla="*/ 198 w 984"/>
                <a:gd name="T7" fmla="*/ 119 h 810"/>
                <a:gd name="T8" fmla="*/ 887 w 984"/>
                <a:gd name="T9" fmla="*/ 808 h 810"/>
                <a:gd name="T10" fmla="*/ 887 w 984"/>
                <a:gd name="T11" fmla="*/ 810 h 810"/>
                <a:gd name="T12" fmla="*/ 984 w 984"/>
                <a:gd name="T13" fmla="*/ 810 h 810"/>
                <a:gd name="T14" fmla="*/ 984 w 984"/>
                <a:gd name="T15" fmla="*/ 809 h 810"/>
                <a:gd name="T16" fmla="*/ 940 w 984"/>
                <a:gd name="T17" fmla="*/ 549 h 810"/>
                <a:gd name="T18" fmla="*/ 937 w 984"/>
                <a:gd name="T19" fmla="*/ 539 h 810"/>
                <a:gd name="T20" fmla="*/ 957 w 984"/>
                <a:gd name="T21" fmla="*/ 532 h 810"/>
                <a:gd name="T22" fmla="*/ 777 w 984"/>
                <a:gd name="T23" fmla="*/ 245 h 810"/>
                <a:gd name="T24" fmla="*/ 762 w 984"/>
                <a:gd name="T25" fmla="*/ 261 h 810"/>
                <a:gd name="T26" fmla="*/ 754 w 984"/>
                <a:gd name="T27" fmla="*/ 253 h 810"/>
                <a:gd name="T28" fmla="*/ 198 w 984"/>
                <a:gd name="T29" fmla="*/ 22 h 810"/>
                <a:gd name="T30" fmla="*/ 198 w 984"/>
                <a:gd name="T31" fmla="*/ 0 h 810"/>
                <a:gd name="T32" fmla="*/ 0 w 984"/>
                <a:gd name="T33" fmla="*/ 24 h 810"/>
                <a:gd name="T34" fmla="*/ 0 w 984"/>
                <a:gd name="T35" fmla="*/ 25 h 810"/>
                <a:gd name="T36" fmla="*/ 198 w 984"/>
                <a:gd name="T37" fmla="*/ 1 h 810"/>
                <a:gd name="T38" fmla="*/ 762 w 984"/>
                <a:gd name="T39" fmla="*/ 230 h 810"/>
                <a:gd name="T40" fmla="*/ 762 w 984"/>
                <a:gd name="T41" fmla="*/ 230 h 810"/>
                <a:gd name="T42" fmla="*/ 198 w 984"/>
                <a:gd name="T4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810">
                  <a:moveTo>
                    <a:pt x="198" y="22"/>
                  </a:moveTo>
                  <a:cubicBezTo>
                    <a:pt x="132" y="22"/>
                    <a:pt x="67" y="30"/>
                    <a:pt x="5" y="4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84" y="126"/>
                    <a:pt x="140" y="119"/>
                    <a:pt x="198" y="119"/>
                  </a:cubicBezTo>
                  <a:cubicBezTo>
                    <a:pt x="578" y="119"/>
                    <a:pt x="887" y="428"/>
                    <a:pt x="887" y="808"/>
                  </a:cubicBezTo>
                  <a:cubicBezTo>
                    <a:pt x="887" y="810"/>
                    <a:pt x="887" y="810"/>
                    <a:pt x="887" y="810"/>
                  </a:cubicBezTo>
                  <a:cubicBezTo>
                    <a:pt x="984" y="810"/>
                    <a:pt x="984" y="810"/>
                    <a:pt x="984" y="810"/>
                  </a:cubicBezTo>
                  <a:cubicBezTo>
                    <a:pt x="984" y="810"/>
                    <a:pt x="984" y="809"/>
                    <a:pt x="984" y="809"/>
                  </a:cubicBezTo>
                  <a:cubicBezTo>
                    <a:pt x="984" y="720"/>
                    <a:pt x="970" y="633"/>
                    <a:pt x="940" y="549"/>
                  </a:cubicBezTo>
                  <a:cubicBezTo>
                    <a:pt x="937" y="539"/>
                    <a:pt x="937" y="539"/>
                    <a:pt x="937" y="539"/>
                  </a:cubicBezTo>
                  <a:cubicBezTo>
                    <a:pt x="957" y="532"/>
                    <a:pt x="957" y="532"/>
                    <a:pt x="957" y="532"/>
                  </a:cubicBezTo>
                  <a:cubicBezTo>
                    <a:pt x="918" y="424"/>
                    <a:pt x="856" y="326"/>
                    <a:pt x="777" y="245"/>
                  </a:cubicBezTo>
                  <a:cubicBezTo>
                    <a:pt x="762" y="261"/>
                    <a:pt x="762" y="261"/>
                    <a:pt x="762" y="261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605" y="104"/>
                    <a:pt x="408" y="22"/>
                    <a:pt x="198" y="22"/>
                  </a:cubicBezTo>
                  <a:moveTo>
                    <a:pt x="198" y="0"/>
                  </a:moveTo>
                  <a:cubicBezTo>
                    <a:pt x="131" y="0"/>
                    <a:pt x="64" y="8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4" y="9"/>
                    <a:pt x="130" y="1"/>
                    <a:pt x="198" y="1"/>
                  </a:cubicBezTo>
                  <a:cubicBezTo>
                    <a:pt x="410" y="1"/>
                    <a:pt x="610" y="82"/>
                    <a:pt x="762" y="230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616" y="88"/>
                    <a:pt x="417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7B4C5BD-7481-4A18-BAC6-7E4710BFB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6"/>
              <a:ext cx="1325" cy="1066"/>
            </a:xfrm>
            <a:custGeom>
              <a:avLst/>
              <a:gdLst>
                <a:gd name="T0" fmla="*/ 957 w 1006"/>
                <a:gd name="T1" fmla="*/ 531 h 809"/>
                <a:gd name="T2" fmla="*/ 937 w 1006"/>
                <a:gd name="T3" fmla="*/ 538 h 809"/>
                <a:gd name="T4" fmla="*/ 940 w 1006"/>
                <a:gd name="T5" fmla="*/ 548 h 809"/>
                <a:gd name="T6" fmla="*/ 984 w 1006"/>
                <a:gd name="T7" fmla="*/ 808 h 809"/>
                <a:gd name="T8" fmla="*/ 984 w 1006"/>
                <a:gd name="T9" fmla="*/ 809 h 809"/>
                <a:gd name="T10" fmla="*/ 1006 w 1006"/>
                <a:gd name="T11" fmla="*/ 809 h 809"/>
                <a:gd name="T12" fmla="*/ 1006 w 1006"/>
                <a:gd name="T13" fmla="*/ 807 h 809"/>
                <a:gd name="T14" fmla="*/ 957 w 1006"/>
                <a:gd name="T15" fmla="*/ 531 h 809"/>
                <a:gd name="T16" fmla="*/ 198 w 1006"/>
                <a:gd name="T17" fmla="*/ 0 h 809"/>
                <a:gd name="T18" fmla="*/ 0 w 1006"/>
                <a:gd name="T19" fmla="*/ 24 h 809"/>
                <a:gd name="T20" fmla="*/ 5 w 1006"/>
                <a:gd name="T21" fmla="*/ 45 h 809"/>
                <a:gd name="T22" fmla="*/ 198 w 1006"/>
                <a:gd name="T23" fmla="*/ 21 h 809"/>
                <a:gd name="T24" fmla="*/ 754 w 1006"/>
                <a:gd name="T25" fmla="*/ 252 h 809"/>
                <a:gd name="T26" fmla="*/ 762 w 1006"/>
                <a:gd name="T27" fmla="*/ 260 h 809"/>
                <a:gd name="T28" fmla="*/ 777 w 1006"/>
                <a:gd name="T29" fmla="*/ 244 h 809"/>
                <a:gd name="T30" fmla="*/ 762 w 1006"/>
                <a:gd name="T31" fmla="*/ 229 h 809"/>
                <a:gd name="T32" fmla="*/ 762 w 1006"/>
                <a:gd name="T33" fmla="*/ 229 h 809"/>
                <a:gd name="T34" fmla="*/ 198 w 1006"/>
                <a:gd name="T3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6" h="809">
                  <a:moveTo>
                    <a:pt x="957" y="531"/>
                  </a:moveTo>
                  <a:cubicBezTo>
                    <a:pt x="937" y="538"/>
                    <a:pt x="937" y="538"/>
                    <a:pt x="937" y="538"/>
                  </a:cubicBezTo>
                  <a:cubicBezTo>
                    <a:pt x="940" y="548"/>
                    <a:pt x="940" y="548"/>
                    <a:pt x="940" y="548"/>
                  </a:cubicBezTo>
                  <a:cubicBezTo>
                    <a:pt x="970" y="632"/>
                    <a:pt x="984" y="719"/>
                    <a:pt x="984" y="808"/>
                  </a:cubicBezTo>
                  <a:cubicBezTo>
                    <a:pt x="984" y="808"/>
                    <a:pt x="984" y="809"/>
                    <a:pt x="984" y="809"/>
                  </a:cubicBezTo>
                  <a:cubicBezTo>
                    <a:pt x="1006" y="809"/>
                    <a:pt x="1006" y="809"/>
                    <a:pt x="1006" y="809"/>
                  </a:cubicBezTo>
                  <a:cubicBezTo>
                    <a:pt x="1006" y="807"/>
                    <a:pt x="1006" y="807"/>
                    <a:pt x="1006" y="807"/>
                  </a:cubicBezTo>
                  <a:cubicBezTo>
                    <a:pt x="1006" y="710"/>
                    <a:pt x="988" y="617"/>
                    <a:pt x="957" y="531"/>
                  </a:cubicBezTo>
                  <a:moveTo>
                    <a:pt x="198" y="0"/>
                  </a:moveTo>
                  <a:cubicBezTo>
                    <a:pt x="130" y="0"/>
                    <a:pt x="64" y="8"/>
                    <a:pt x="0" y="2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7" y="29"/>
                    <a:pt x="132" y="21"/>
                    <a:pt x="198" y="21"/>
                  </a:cubicBezTo>
                  <a:cubicBezTo>
                    <a:pt x="408" y="21"/>
                    <a:pt x="605" y="103"/>
                    <a:pt x="754" y="252"/>
                  </a:cubicBezTo>
                  <a:cubicBezTo>
                    <a:pt x="762" y="260"/>
                    <a:pt x="762" y="260"/>
                    <a:pt x="762" y="260"/>
                  </a:cubicBezTo>
                  <a:cubicBezTo>
                    <a:pt x="777" y="244"/>
                    <a:pt x="777" y="244"/>
                    <a:pt x="777" y="244"/>
                  </a:cubicBezTo>
                  <a:cubicBezTo>
                    <a:pt x="772" y="239"/>
                    <a:pt x="767" y="234"/>
                    <a:pt x="762" y="229"/>
                  </a:cubicBezTo>
                  <a:cubicBezTo>
                    <a:pt x="762" y="229"/>
                    <a:pt x="762" y="229"/>
                    <a:pt x="762" y="229"/>
                  </a:cubicBezTo>
                  <a:cubicBezTo>
                    <a:pt x="610" y="81"/>
                    <a:pt x="41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D51F3015-671A-4A67-9D0D-A42A7333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58"/>
              <a:ext cx="1296" cy="1066"/>
            </a:xfrm>
            <a:custGeom>
              <a:avLst/>
              <a:gdLst>
                <a:gd name="T0" fmla="*/ 97 w 983"/>
                <a:gd name="T1" fmla="*/ 0 h 809"/>
                <a:gd name="T2" fmla="*/ 0 w 983"/>
                <a:gd name="T3" fmla="*/ 0 h 809"/>
                <a:gd name="T4" fmla="*/ 0 w 983"/>
                <a:gd name="T5" fmla="*/ 2 h 809"/>
                <a:gd name="T6" fmla="*/ 230 w 983"/>
                <a:gd name="T7" fmla="*/ 559 h 809"/>
                <a:gd name="T8" fmla="*/ 544 w 983"/>
                <a:gd name="T9" fmla="*/ 751 h 809"/>
                <a:gd name="T10" fmla="*/ 554 w 983"/>
                <a:gd name="T11" fmla="*/ 754 h 809"/>
                <a:gd name="T12" fmla="*/ 548 w 983"/>
                <a:gd name="T13" fmla="*/ 773 h 809"/>
                <a:gd name="T14" fmla="*/ 787 w 983"/>
                <a:gd name="T15" fmla="*/ 809 h 809"/>
                <a:gd name="T16" fmla="*/ 983 w 983"/>
                <a:gd name="T17" fmla="*/ 785 h 809"/>
                <a:gd name="T18" fmla="*/ 955 w 983"/>
                <a:gd name="T19" fmla="*/ 670 h 809"/>
                <a:gd name="T20" fmla="*/ 787 w 983"/>
                <a:gd name="T21" fmla="*/ 690 h 809"/>
                <a:gd name="T22" fmla="*/ 97 w 983"/>
                <a:gd name="T23" fmla="*/ 1 h 809"/>
                <a:gd name="T24" fmla="*/ 97 w 983"/>
                <a:gd name="T2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809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12"/>
                    <a:pt x="81" y="410"/>
                    <a:pt x="230" y="559"/>
                  </a:cubicBezTo>
                  <a:cubicBezTo>
                    <a:pt x="319" y="648"/>
                    <a:pt x="425" y="712"/>
                    <a:pt x="544" y="751"/>
                  </a:cubicBezTo>
                  <a:cubicBezTo>
                    <a:pt x="554" y="754"/>
                    <a:pt x="554" y="754"/>
                    <a:pt x="554" y="754"/>
                  </a:cubicBezTo>
                  <a:cubicBezTo>
                    <a:pt x="548" y="773"/>
                    <a:pt x="548" y="773"/>
                    <a:pt x="548" y="773"/>
                  </a:cubicBezTo>
                  <a:cubicBezTo>
                    <a:pt x="623" y="796"/>
                    <a:pt x="703" y="809"/>
                    <a:pt x="787" y="809"/>
                  </a:cubicBezTo>
                  <a:cubicBezTo>
                    <a:pt x="853" y="809"/>
                    <a:pt x="919" y="801"/>
                    <a:pt x="983" y="785"/>
                  </a:cubicBezTo>
                  <a:cubicBezTo>
                    <a:pt x="955" y="670"/>
                    <a:pt x="955" y="670"/>
                    <a:pt x="955" y="670"/>
                  </a:cubicBezTo>
                  <a:cubicBezTo>
                    <a:pt x="900" y="683"/>
                    <a:pt x="843" y="690"/>
                    <a:pt x="787" y="690"/>
                  </a:cubicBezTo>
                  <a:cubicBezTo>
                    <a:pt x="406" y="690"/>
                    <a:pt x="97" y="381"/>
                    <a:pt x="97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7080BEBF-EA1C-439F-9F7E-A8C10CA4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58"/>
              <a:ext cx="759" cy="1018"/>
            </a:xfrm>
            <a:custGeom>
              <a:avLst/>
              <a:gdLst>
                <a:gd name="T0" fmla="*/ 22 w 576"/>
                <a:gd name="T1" fmla="*/ 0 h 773"/>
                <a:gd name="T2" fmla="*/ 0 w 576"/>
                <a:gd name="T3" fmla="*/ 0 h 773"/>
                <a:gd name="T4" fmla="*/ 0 w 576"/>
                <a:gd name="T5" fmla="*/ 1 h 773"/>
                <a:gd name="T6" fmla="*/ 570 w 576"/>
                <a:gd name="T7" fmla="*/ 773 h 773"/>
                <a:gd name="T8" fmla="*/ 576 w 576"/>
                <a:gd name="T9" fmla="*/ 754 h 773"/>
                <a:gd name="T10" fmla="*/ 566 w 576"/>
                <a:gd name="T11" fmla="*/ 751 h 773"/>
                <a:gd name="T12" fmla="*/ 252 w 576"/>
                <a:gd name="T13" fmla="*/ 559 h 773"/>
                <a:gd name="T14" fmla="*/ 22 w 576"/>
                <a:gd name="T15" fmla="*/ 2 h 773"/>
                <a:gd name="T16" fmla="*/ 22 w 576"/>
                <a:gd name="T17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77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3"/>
                    <a:pt x="240" y="671"/>
                    <a:pt x="570" y="773"/>
                  </a:cubicBezTo>
                  <a:cubicBezTo>
                    <a:pt x="576" y="754"/>
                    <a:pt x="576" y="754"/>
                    <a:pt x="576" y="754"/>
                  </a:cubicBezTo>
                  <a:cubicBezTo>
                    <a:pt x="566" y="751"/>
                    <a:pt x="566" y="751"/>
                    <a:pt x="566" y="751"/>
                  </a:cubicBezTo>
                  <a:cubicBezTo>
                    <a:pt x="447" y="712"/>
                    <a:pt x="341" y="648"/>
                    <a:pt x="252" y="559"/>
                  </a:cubicBezTo>
                  <a:cubicBezTo>
                    <a:pt x="103" y="410"/>
                    <a:pt x="22" y="212"/>
                    <a:pt x="22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B82F1B0B-D970-44F7-8575-69234E0D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385"/>
              <a:ext cx="575" cy="1407"/>
            </a:xfrm>
            <a:custGeom>
              <a:avLst/>
              <a:gdLst>
                <a:gd name="T0" fmla="*/ 21 w 436"/>
                <a:gd name="T1" fmla="*/ 0 h 1068"/>
                <a:gd name="T2" fmla="*/ 0 w 436"/>
                <a:gd name="T3" fmla="*/ 60 h 1068"/>
                <a:gd name="T4" fmla="*/ 372 w 436"/>
                <a:gd name="T5" fmla="*/ 586 h 1068"/>
                <a:gd name="T6" fmla="*/ 372 w 436"/>
                <a:gd name="T7" fmla="*/ 588 h 1068"/>
                <a:gd name="T8" fmla="*/ 372 w 436"/>
                <a:gd name="T9" fmla="*/ 588 h 1068"/>
                <a:gd name="T10" fmla="*/ 372 w 436"/>
                <a:gd name="T11" fmla="*/ 588 h 1068"/>
                <a:gd name="T12" fmla="*/ 372 w 436"/>
                <a:gd name="T13" fmla="*/ 590 h 1068"/>
                <a:gd name="T14" fmla="*/ 170 w 436"/>
                <a:gd name="T15" fmla="*/ 1019 h 1068"/>
                <a:gd name="T16" fmla="*/ 211 w 436"/>
                <a:gd name="T17" fmla="*/ 1068 h 1068"/>
                <a:gd name="T18" fmla="*/ 436 w 436"/>
                <a:gd name="T19" fmla="*/ 588 h 1068"/>
                <a:gd name="T20" fmla="*/ 21 w 436"/>
                <a:gd name="T21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1068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16" y="137"/>
                    <a:pt x="372" y="344"/>
                    <a:pt x="372" y="586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762"/>
                    <a:pt x="293" y="916"/>
                    <a:pt x="170" y="1019"/>
                  </a:cubicBezTo>
                  <a:cubicBezTo>
                    <a:pt x="211" y="1068"/>
                    <a:pt x="211" y="1068"/>
                    <a:pt x="211" y="1068"/>
                  </a:cubicBezTo>
                  <a:cubicBezTo>
                    <a:pt x="354" y="948"/>
                    <a:pt x="436" y="774"/>
                    <a:pt x="436" y="588"/>
                  </a:cubicBezTo>
                  <a:cubicBezTo>
                    <a:pt x="436" y="325"/>
                    <a:pt x="269" y="89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F8FDF939-3C4D-4B99-B3FC-BB11A9CD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64"/>
              <a:ext cx="490" cy="695"/>
            </a:xfrm>
            <a:custGeom>
              <a:avLst/>
              <a:gdLst>
                <a:gd name="T0" fmla="*/ 0 w 372"/>
                <a:gd name="T1" fmla="*/ 0 h 528"/>
                <a:gd name="T2" fmla="*/ 0 w 372"/>
                <a:gd name="T3" fmla="*/ 0 h 528"/>
                <a:gd name="T4" fmla="*/ 372 w 372"/>
                <a:gd name="T5" fmla="*/ 528 h 528"/>
                <a:gd name="T6" fmla="*/ 372 w 372"/>
                <a:gd name="T7" fmla="*/ 526 h 528"/>
                <a:gd name="T8" fmla="*/ 0 w 37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5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" y="77"/>
                    <a:pt x="372" y="285"/>
                    <a:pt x="372" y="528"/>
                  </a:cubicBezTo>
                  <a:cubicBezTo>
                    <a:pt x="372" y="526"/>
                    <a:pt x="372" y="526"/>
                    <a:pt x="372" y="526"/>
                  </a:cubicBezTo>
                  <a:cubicBezTo>
                    <a:pt x="372" y="284"/>
                    <a:pt x="216" y="77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3623B7B4-6D8D-458F-9E4E-D8C600121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59"/>
              <a:ext cx="266" cy="568"/>
            </a:xfrm>
            <a:custGeom>
              <a:avLst/>
              <a:gdLst>
                <a:gd name="T0" fmla="*/ 202 w 202"/>
                <a:gd name="T1" fmla="*/ 0 h 431"/>
                <a:gd name="T2" fmla="*/ 0 w 202"/>
                <a:gd name="T3" fmla="*/ 431 h 431"/>
                <a:gd name="T4" fmla="*/ 0 w 202"/>
                <a:gd name="T5" fmla="*/ 431 h 431"/>
                <a:gd name="T6" fmla="*/ 202 w 202"/>
                <a:gd name="T7" fmla="*/ 2 h 431"/>
                <a:gd name="T8" fmla="*/ 202 w 202"/>
                <a:gd name="T9" fmla="*/ 0 h 431"/>
                <a:gd name="T10" fmla="*/ 202 w 202"/>
                <a:gd name="T11" fmla="*/ 0 h 431"/>
                <a:gd name="T12" fmla="*/ 202 w 20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31">
                  <a:moveTo>
                    <a:pt x="202" y="0"/>
                  </a:moveTo>
                  <a:cubicBezTo>
                    <a:pt x="202" y="173"/>
                    <a:pt x="124" y="328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23" y="328"/>
                    <a:pt x="202" y="174"/>
                    <a:pt x="202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E905B331-7C0B-48E4-8AD5-8F09146D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10"/>
              <a:ext cx="303" cy="933"/>
            </a:xfrm>
            <a:custGeom>
              <a:avLst/>
              <a:gdLst>
                <a:gd name="T0" fmla="*/ 59 w 230"/>
                <a:gd name="T1" fmla="*/ 0 h 708"/>
                <a:gd name="T2" fmla="*/ 0 w 230"/>
                <a:gd name="T3" fmla="*/ 265 h 708"/>
                <a:gd name="T4" fmla="*/ 185 w 230"/>
                <a:gd name="T5" fmla="*/ 708 h 708"/>
                <a:gd name="T6" fmla="*/ 230 w 230"/>
                <a:gd name="T7" fmla="*/ 663 h 708"/>
                <a:gd name="T8" fmla="*/ 207 w 230"/>
                <a:gd name="T9" fmla="*/ 639 h 708"/>
                <a:gd name="T10" fmla="*/ 207 w 230"/>
                <a:gd name="T11" fmla="*/ 639 h 708"/>
                <a:gd name="T12" fmla="*/ 64 w 230"/>
                <a:gd name="T13" fmla="*/ 265 h 708"/>
                <a:gd name="T14" fmla="*/ 64 w 230"/>
                <a:gd name="T15" fmla="*/ 265 h 708"/>
                <a:gd name="T16" fmla="*/ 64 w 230"/>
                <a:gd name="T17" fmla="*/ 265 h 708"/>
                <a:gd name="T18" fmla="*/ 64 w 230"/>
                <a:gd name="T19" fmla="*/ 265 h 708"/>
                <a:gd name="T20" fmla="*/ 64 w 230"/>
                <a:gd name="T21" fmla="*/ 265 h 708"/>
                <a:gd name="T22" fmla="*/ 117 w 230"/>
                <a:gd name="T23" fmla="*/ 27 h 708"/>
                <a:gd name="T24" fmla="*/ 59 w 230"/>
                <a:gd name="T2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08">
                  <a:moveTo>
                    <a:pt x="59" y="0"/>
                  </a:moveTo>
                  <a:cubicBezTo>
                    <a:pt x="20" y="83"/>
                    <a:pt x="0" y="172"/>
                    <a:pt x="0" y="265"/>
                  </a:cubicBezTo>
                  <a:cubicBezTo>
                    <a:pt x="0" y="433"/>
                    <a:pt x="66" y="590"/>
                    <a:pt x="185" y="708"/>
                  </a:cubicBezTo>
                  <a:cubicBezTo>
                    <a:pt x="230" y="663"/>
                    <a:pt x="230" y="663"/>
                    <a:pt x="230" y="663"/>
                  </a:cubicBezTo>
                  <a:cubicBezTo>
                    <a:pt x="222" y="655"/>
                    <a:pt x="214" y="647"/>
                    <a:pt x="207" y="639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118" y="540"/>
                    <a:pt x="64" y="409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180"/>
                    <a:pt x="83" y="99"/>
                    <a:pt x="117" y="2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7DF78C84-FC1C-4D8A-9B4F-4B75C965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59"/>
              <a:ext cx="189" cy="493"/>
            </a:xfrm>
            <a:custGeom>
              <a:avLst/>
              <a:gdLst>
                <a:gd name="T0" fmla="*/ 0 w 143"/>
                <a:gd name="T1" fmla="*/ 0 h 374"/>
                <a:gd name="T2" fmla="*/ 0 w 143"/>
                <a:gd name="T3" fmla="*/ 0 h 374"/>
                <a:gd name="T4" fmla="*/ 143 w 143"/>
                <a:gd name="T5" fmla="*/ 374 h 374"/>
                <a:gd name="T6" fmla="*/ 0 w 143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"/>
                    <a:pt x="54" y="275"/>
                    <a:pt x="143" y="374"/>
                  </a:cubicBezTo>
                  <a:cubicBezTo>
                    <a:pt x="54" y="275"/>
                    <a:pt x="0" y="14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FB84E50E-2C36-4F46-8078-BFFE140F8822}"/>
              </a:ext>
            </a:extLst>
          </p:cNvPr>
          <p:cNvSpPr txBox="1"/>
          <p:nvPr/>
        </p:nvSpPr>
        <p:spPr>
          <a:xfrm>
            <a:off x="6458080" y="1947513"/>
            <a:ext cx="5347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85D20-43C9-47CB-BC22-0F37089A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1</a:t>
            </a:fld>
            <a:endParaRPr lang="en-US" dirty="0"/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pic>
        <p:nvPicPr>
          <p:cNvPr id="55" name="Google Shape;92;p1">
            <a:extLst>
              <a:ext uri="{FF2B5EF4-FFF2-40B4-BE49-F238E27FC236}">
                <a16:creationId xmlns:a16="http://schemas.microsoft.com/office/drawing/2014/main" id="{B10284BA-4B6C-4304-90D2-5E3EC7795C9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6755" b="-179016"/>
          <a:stretch/>
        </p:blipFill>
        <p:spPr>
          <a:xfrm>
            <a:off x="430306" y="6467090"/>
            <a:ext cx="8553895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TextBox 19">
            <a:extLst>
              <a:ext uri="{FF2B5EF4-FFF2-40B4-BE49-F238E27FC236}">
                <a16:creationId xmlns:a16="http://schemas.microsoft.com/office/drawing/2014/main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  <p:pic>
        <p:nvPicPr>
          <p:cNvPr id="60" name="Marcador de posición de imagen 59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9874646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990298" y="2151727"/>
            <a:ext cx="82114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DENOMINADO : </a:t>
            </a:r>
          </a:p>
          <a:p>
            <a:pPr algn="ctr"/>
            <a:r>
              <a:rPr lang="es-ES" sz="4000" b="1" dirty="0">
                <a:solidFill>
                  <a:srgbClr val="0070C0"/>
                </a:solidFill>
              </a:rPr>
              <a:t>“CARLOS MARÍA DE LA TORRE”</a:t>
            </a:r>
          </a:p>
        </p:txBody>
      </p:sp>
      <p:pic>
        <p:nvPicPr>
          <p:cNvPr id="5" name="Google Shape;92;p1">
            <a:extLst>
              <a:ext uri="{FF2B5EF4-FFF2-40B4-BE49-F238E27FC236}">
                <a16:creationId xmlns:a16="http://schemas.microsoft.com/office/drawing/2014/main" id="{1B8A4B5B-2160-4325-A610-8CA0A2BD69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16755" b="-179016"/>
          <a:stretch/>
        </p:blipFill>
        <p:spPr>
          <a:xfrm>
            <a:off x="430307" y="6475968"/>
            <a:ext cx="848287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19">
            <a:extLst>
              <a:ext uri="{FF2B5EF4-FFF2-40B4-BE49-F238E27FC236}">
                <a16:creationId xmlns:a16="http://schemas.microsoft.com/office/drawing/2014/main" id="{B338E0D6-1724-4087-B684-5D2168E54D39}"/>
              </a:ext>
            </a:extLst>
          </p:cNvPr>
          <p:cNvSpPr txBox="1"/>
          <p:nvPr/>
        </p:nvSpPr>
        <p:spPr>
          <a:xfrm>
            <a:off x="2918005" y="6388642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FBF477-6CBD-464A-BBDE-7FFCE611C6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38791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8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1685A09-2764-478A-BF45-839B33AE4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788" y="4264998"/>
            <a:ext cx="2743752" cy="15433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DF0F33D-82C0-4AE8-AACE-4DDBBD51BF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5097"/>
          <a:stretch/>
        </p:blipFill>
        <p:spPr>
          <a:xfrm>
            <a:off x="5611967" y="4264997"/>
            <a:ext cx="2743753" cy="1543361"/>
          </a:xfrm>
          <a:prstGeom prst="rect">
            <a:avLst/>
          </a:prstGeom>
        </p:spPr>
      </p:pic>
      <p:pic>
        <p:nvPicPr>
          <p:cNvPr id="13" name="Google Shape;92;p1">
            <a:extLst>
              <a:ext uri="{FF2B5EF4-FFF2-40B4-BE49-F238E27FC236}">
                <a16:creationId xmlns:a16="http://schemas.microsoft.com/office/drawing/2014/main" id="{1A783AF8-7C8B-4AC1-8527-3573887D3F2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16755" b="-179016"/>
          <a:stretch/>
        </p:blipFill>
        <p:spPr>
          <a:xfrm>
            <a:off x="430307" y="6467090"/>
            <a:ext cx="8482874" cy="3349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661135"/>
              </p:ext>
            </p:extLst>
          </p:nvPr>
        </p:nvGraphicFramePr>
        <p:xfrm>
          <a:off x="339768" y="5406277"/>
          <a:ext cx="5056291" cy="1031201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91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5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2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7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950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6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 / A</a:t>
                      </a:r>
                      <a:endParaRPr kumimoji="0" lang="es-EC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/ A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6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 / A</a:t>
                      </a:r>
                      <a:endParaRPr kumimoji="0" lang="es-EC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/ A</a:t>
                      </a:r>
                    </a:p>
                  </a:txBody>
                  <a:tcPr marL="68585" marR="68585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684">
                <a:tc>
                  <a:txBody>
                    <a:bodyPr/>
                    <a:lstStyle/>
                    <a:p>
                      <a:pPr algn="ctr"/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1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N / A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 / A</a:t>
                      </a:r>
                    </a:p>
                  </a:txBody>
                  <a:tcPr marL="91445" marR="91445" marT="45750" marB="4575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261195" y="683989"/>
            <a:ext cx="940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INFORMACIÓN DEL ASENTAMIENTO </a:t>
            </a:r>
            <a:endParaRPr lang="es-ES_tradnl" b="1" dirty="0">
              <a:solidFill>
                <a:srgbClr val="C00000"/>
              </a:solidFill>
            </a:endParaRPr>
          </a:p>
        </p:txBody>
      </p:sp>
      <p:sp>
        <p:nvSpPr>
          <p:cNvPr id="10" name="CuadroTexto 6"/>
          <p:cNvSpPr txBox="1"/>
          <p:nvPr/>
        </p:nvSpPr>
        <p:spPr>
          <a:xfrm>
            <a:off x="1754454" y="3779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“CARLOS MARÍA DE LA TORRE”</a:t>
            </a:r>
          </a:p>
        </p:txBody>
      </p:sp>
      <p:sp>
        <p:nvSpPr>
          <p:cNvPr id="11" name="CuadroTexto 7"/>
          <p:cNvSpPr txBox="1"/>
          <p:nvPr/>
        </p:nvSpPr>
        <p:spPr>
          <a:xfrm>
            <a:off x="3409774" y="53237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ALANGASÍ</a:t>
            </a:r>
          </a:p>
        </p:txBody>
      </p:sp>
      <p:graphicFrame>
        <p:nvGraphicFramePr>
          <p:cNvPr id="19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184009"/>
              </p:ext>
            </p:extLst>
          </p:nvPr>
        </p:nvGraphicFramePr>
        <p:xfrm>
          <a:off x="339767" y="1164050"/>
          <a:ext cx="5040008" cy="420051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866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68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50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8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49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0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:</a:t>
                      </a:r>
                      <a:endParaRPr kumimoji="0" lang="es-ES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65 Años</a:t>
                      </a:r>
                      <a:endParaRPr kumimoji="0" lang="es-ES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73,33 %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kumimoji="0" lang="es-ES" sz="8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 Hab. </a:t>
                      </a:r>
                      <a:endParaRPr kumimoji="0" lang="es-ES" sz="12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09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ZONIFICACIÓN:</a:t>
                      </a: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A9 (A1003-35)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09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 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09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 Aislada</a:t>
                      </a:r>
                      <a:endParaRPr kumimoji="0" lang="es-EC" sz="1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09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(RU1) Residencial Urbano 1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09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</a:t>
                      </a:r>
                      <a:endParaRPr kumimoji="0" lang="es-ES" sz="1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0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indent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es-ES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CALIFICACIÓN.-</a:t>
                      </a:r>
                      <a:r>
                        <a:rPr kumimoji="0" lang="es-ES" sz="11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</a:t>
                      </a:r>
                      <a:r>
                        <a:rPr kumimoji="0" lang="es-ES" sz="1200" b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Nro. GADDMQ-SGSG-DMGR-2022-0499-OF, la SGSG adjunta el Informe Técnico No. 005-EAH-AT-DMGR-2022, en el cual la DMGR, emite la siguiente calificación de riesgos frente a deslizamientos:</a:t>
                      </a:r>
                    </a:p>
                    <a:p>
                      <a:pPr marL="0" indent="0" algn="just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es-ES" sz="1200" b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kumimoji="0" lang="es-E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kumimoji="0" lang="es-EC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Movimientos en masa: el AHHYC “Carlos María de La Torre” presenta frente a deslizamientos un Riesgo Bajo Mitigable para la totalidad de los lotes</a:t>
                      </a:r>
                      <a:r>
                        <a:rPr kumimoji="0" lang="es-ES" sz="12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.” </a:t>
                      </a:r>
                      <a:endParaRPr kumimoji="0" lang="es-ES" sz="1200" b="0" i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09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 DEL LOTE:</a:t>
                      </a: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s-EC" sz="105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s-EC" sz="10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8 811,93</a:t>
                      </a:r>
                    </a:p>
                  </a:txBody>
                  <a:tcPr marL="68567" marR="68567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UERB-OC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09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AFECTACIÓN VIAL (LOTES):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r" defTabSz="4572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250,29</a:t>
                      </a:r>
                    </a:p>
                  </a:txBody>
                  <a:tcPr marL="68567" marR="685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29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DEL LOTE: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9 062,22</a:t>
                      </a:r>
                    </a:p>
                  </a:txBody>
                  <a:tcPr marL="68567" marR="68567" marT="0" marB="0" anchor="ctr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UERB-OC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5" name="TextBox 19">
            <a:extLst>
              <a:ext uri="{FF2B5EF4-FFF2-40B4-BE49-F238E27FC236}">
                <a16:creationId xmlns:a16="http://schemas.microsoft.com/office/drawing/2014/main" id="{4B4362E0-3389-4CC3-BDC6-A8116E7367CB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C2B4C64-AA53-4EFE-A739-D0C34F266F8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FEB94AA-06B5-4006-82C0-CEA8448188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2859" y="896701"/>
            <a:ext cx="4065722" cy="325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8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sp>
        <p:nvSpPr>
          <p:cNvPr id="3" name="AutoShape 2" descr="blob:https://web.whatsapp.com/32c27f75-92aa-4bda-8824-0c109703fbe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blob:https://web.whatsapp.com/32c27f75-92aa-4bda-8824-0c109703fbe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7" name="CuadroTexto 16"/>
          <p:cNvSpPr txBox="1"/>
          <p:nvPr/>
        </p:nvSpPr>
        <p:spPr>
          <a:xfrm>
            <a:off x="460375" y="824710"/>
            <a:ext cx="4456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DEL ASENTAMIENTO</a:t>
            </a:r>
          </a:p>
        </p:txBody>
      </p:sp>
      <p:pic>
        <p:nvPicPr>
          <p:cNvPr id="43" name="28 Imagen">
            <a:extLst>
              <a:ext uri="{FF2B5EF4-FFF2-40B4-BE49-F238E27FC236}">
                <a16:creationId xmlns:a16="http://schemas.microsoft.com/office/drawing/2014/main" id="{D1028934-C1FD-45DA-A276-72ECD59BF90E}"/>
              </a:ext>
            </a:extLst>
          </p:cNvPr>
          <p:cNvPicPr/>
          <p:nvPr/>
        </p:nvPicPr>
        <p:blipFill rotWithShape="1">
          <a:blip r:embed="rId3"/>
          <a:srcRect l="21888" t="19261" r="24850" b="22069"/>
          <a:stretch/>
        </p:blipFill>
        <p:spPr bwMode="auto">
          <a:xfrm>
            <a:off x="8840230" y="1215741"/>
            <a:ext cx="2398708" cy="16517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7F6A4740-B975-4563-AB70-E1A72FF7C9ED}"/>
              </a:ext>
            </a:extLst>
          </p:cNvPr>
          <p:cNvCxnSpPr>
            <a:cxnSpLocks/>
          </p:cNvCxnSpPr>
          <p:nvPr/>
        </p:nvCxnSpPr>
        <p:spPr>
          <a:xfrm flipH="1" flipV="1">
            <a:off x="4082496" y="4072084"/>
            <a:ext cx="649363" cy="5725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oogle Shape;92;p1">
            <a:extLst>
              <a:ext uri="{FF2B5EF4-FFF2-40B4-BE49-F238E27FC236}">
                <a16:creationId xmlns:a16="http://schemas.microsoft.com/office/drawing/2014/main" id="{295BD917-41BD-47A6-90BB-4675FA8107D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6755" b="-179016"/>
          <a:stretch/>
        </p:blipFill>
        <p:spPr>
          <a:xfrm>
            <a:off x="430307" y="6467090"/>
            <a:ext cx="848287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19">
            <a:extLst>
              <a:ext uri="{FF2B5EF4-FFF2-40B4-BE49-F238E27FC236}">
                <a16:creationId xmlns:a16="http://schemas.microsoft.com/office/drawing/2014/main" id="{F5C6EDD1-6BF6-4ADC-9E0A-EC889943F2B9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9EB436BF-9418-4BEE-8E1D-0189A2EC67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A143161-E7FC-41C8-B8D4-1724036BE2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9826" y="1209442"/>
            <a:ext cx="6199178" cy="5170322"/>
          </a:xfrm>
          <a:prstGeom prst="rect">
            <a:avLst/>
          </a:prstGeom>
        </p:spPr>
      </p:pic>
      <p:sp>
        <p:nvSpPr>
          <p:cNvPr id="24" name="CuadroTexto 6">
            <a:extLst>
              <a:ext uri="{FF2B5EF4-FFF2-40B4-BE49-F238E27FC236}">
                <a16:creationId xmlns:a16="http://schemas.microsoft.com/office/drawing/2014/main" id="{F72F2209-3631-42B1-BF64-2B4C53657302}"/>
              </a:ext>
            </a:extLst>
          </p:cNvPr>
          <p:cNvSpPr txBox="1"/>
          <p:nvPr/>
        </p:nvSpPr>
        <p:spPr>
          <a:xfrm>
            <a:off x="1754454" y="3779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“CARLOS MARÍA DE LA TORRE”</a:t>
            </a:r>
          </a:p>
        </p:txBody>
      </p:sp>
      <p:sp>
        <p:nvSpPr>
          <p:cNvPr id="25" name="CuadroTexto 7">
            <a:extLst>
              <a:ext uri="{FF2B5EF4-FFF2-40B4-BE49-F238E27FC236}">
                <a16:creationId xmlns:a16="http://schemas.microsoft.com/office/drawing/2014/main" id="{2D255D00-1230-447F-A0BB-7A84963ED58B}"/>
              </a:ext>
            </a:extLst>
          </p:cNvPr>
          <p:cNvSpPr txBox="1"/>
          <p:nvPr/>
        </p:nvSpPr>
        <p:spPr>
          <a:xfrm>
            <a:off x="3409774" y="53237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ALANGASÍ</a:t>
            </a:r>
          </a:p>
        </p:txBody>
      </p:sp>
      <p:grpSp>
        <p:nvGrpSpPr>
          <p:cNvPr id="33" name="Grupo 32">
            <a:extLst>
              <a:ext uri="{FF2B5EF4-FFF2-40B4-BE49-F238E27FC236}">
                <a16:creationId xmlns:a16="http://schemas.microsoft.com/office/drawing/2014/main" id="{4F29D132-E9E9-4EB6-B566-386F7C995987}"/>
              </a:ext>
            </a:extLst>
          </p:cNvPr>
          <p:cNvGrpSpPr/>
          <p:nvPr/>
        </p:nvGrpSpPr>
        <p:grpSpPr>
          <a:xfrm>
            <a:off x="3173957" y="2131391"/>
            <a:ext cx="1384188" cy="1914136"/>
            <a:chOff x="3173957" y="2131391"/>
            <a:chExt cx="1384188" cy="1914136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F3BA34A6-11C9-46C6-B078-21E2E84C7AC8}"/>
                </a:ext>
              </a:extLst>
            </p:cNvPr>
            <p:cNvSpPr/>
            <p:nvPr/>
          </p:nvSpPr>
          <p:spPr>
            <a:xfrm rot="2156493">
              <a:off x="3173957" y="2131391"/>
              <a:ext cx="528495" cy="1304662"/>
            </a:xfrm>
            <a:prstGeom prst="rect">
              <a:avLst/>
            </a:prstGeom>
            <a:solidFill>
              <a:srgbClr val="09E7DC">
                <a:alpha val="76000"/>
              </a:srgb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E4D33806-A380-4D78-9FEA-5906F8D92F88}"/>
                </a:ext>
              </a:extLst>
            </p:cNvPr>
            <p:cNvSpPr/>
            <p:nvPr/>
          </p:nvSpPr>
          <p:spPr>
            <a:xfrm>
              <a:off x="3338945" y="3020291"/>
              <a:ext cx="1219200" cy="1025236"/>
            </a:xfrm>
            <a:custGeom>
              <a:avLst/>
              <a:gdLst>
                <a:gd name="connsiteX0" fmla="*/ 0 w 1219200"/>
                <a:gd name="connsiteY0" fmla="*/ 443345 h 1025236"/>
                <a:gd name="connsiteX1" fmla="*/ 374073 w 1219200"/>
                <a:gd name="connsiteY1" fmla="*/ 0 h 1025236"/>
                <a:gd name="connsiteX2" fmla="*/ 1219200 w 1219200"/>
                <a:gd name="connsiteY2" fmla="*/ 734291 h 1025236"/>
                <a:gd name="connsiteX3" fmla="*/ 1011382 w 1219200"/>
                <a:gd name="connsiteY3" fmla="*/ 1025236 h 1025236"/>
                <a:gd name="connsiteX4" fmla="*/ 0 w 1219200"/>
                <a:gd name="connsiteY4" fmla="*/ 443345 h 102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" h="1025236">
                  <a:moveTo>
                    <a:pt x="0" y="443345"/>
                  </a:moveTo>
                  <a:lnTo>
                    <a:pt x="374073" y="0"/>
                  </a:lnTo>
                  <a:lnTo>
                    <a:pt x="1219200" y="734291"/>
                  </a:lnTo>
                  <a:lnTo>
                    <a:pt x="1011382" y="1025236"/>
                  </a:lnTo>
                  <a:lnTo>
                    <a:pt x="0" y="443345"/>
                  </a:lnTo>
                  <a:close/>
                </a:path>
              </a:pathLst>
            </a:custGeom>
            <a:solidFill>
              <a:srgbClr val="09E7DC">
                <a:alpha val="76000"/>
              </a:srgbClr>
            </a:solidFill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F246DA29-36EF-4618-8B86-A09365C7ACBC}"/>
              </a:ext>
            </a:extLst>
          </p:cNvPr>
          <p:cNvSpPr/>
          <p:nvPr/>
        </p:nvSpPr>
        <p:spPr>
          <a:xfrm>
            <a:off x="7484012" y="1209822"/>
            <a:ext cx="464234" cy="689316"/>
          </a:xfrm>
          <a:custGeom>
            <a:avLst/>
            <a:gdLst>
              <a:gd name="connsiteX0" fmla="*/ 365760 w 464234"/>
              <a:gd name="connsiteY0" fmla="*/ 14067 h 689316"/>
              <a:gd name="connsiteX1" fmla="*/ 168813 w 464234"/>
              <a:gd name="connsiteY1" fmla="*/ 98473 h 689316"/>
              <a:gd name="connsiteX2" fmla="*/ 0 w 464234"/>
              <a:gd name="connsiteY2" fmla="*/ 323556 h 689316"/>
              <a:gd name="connsiteX3" fmla="*/ 28136 w 464234"/>
              <a:gd name="connsiteY3" fmla="*/ 506436 h 689316"/>
              <a:gd name="connsiteX4" fmla="*/ 211016 w 464234"/>
              <a:gd name="connsiteY4" fmla="*/ 689316 h 689316"/>
              <a:gd name="connsiteX5" fmla="*/ 393896 w 464234"/>
              <a:gd name="connsiteY5" fmla="*/ 689316 h 689316"/>
              <a:gd name="connsiteX6" fmla="*/ 450166 w 464234"/>
              <a:gd name="connsiteY6" fmla="*/ 422030 h 689316"/>
              <a:gd name="connsiteX7" fmla="*/ 464234 w 464234"/>
              <a:gd name="connsiteY7" fmla="*/ 0 h 689316"/>
              <a:gd name="connsiteX8" fmla="*/ 281354 w 464234"/>
              <a:gd name="connsiteY8" fmla="*/ 42203 h 68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4234" h="689316">
                <a:moveTo>
                  <a:pt x="365760" y="14067"/>
                </a:moveTo>
                <a:lnTo>
                  <a:pt x="168813" y="98473"/>
                </a:lnTo>
                <a:lnTo>
                  <a:pt x="0" y="323556"/>
                </a:lnTo>
                <a:lnTo>
                  <a:pt x="28136" y="506436"/>
                </a:lnTo>
                <a:lnTo>
                  <a:pt x="211016" y="689316"/>
                </a:lnTo>
                <a:lnTo>
                  <a:pt x="393896" y="689316"/>
                </a:lnTo>
                <a:lnTo>
                  <a:pt x="450166" y="422030"/>
                </a:lnTo>
                <a:lnTo>
                  <a:pt x="464234" y="0"/>
                </a:lnTo>
                <a:lnTo>
                  <a:pt x="281354" y="42203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A4F83A7A-BA39-42B6-A008-3BA5C235F44F}"/>
              </a:ext>
            </a:extLst>
          </p:cNvPr>
          <p:cNvGrpSpPr/>
          <p:nvPr/>
        </p:nvGrpSpPr>
        <p:grpSpPr>
          <a:xfrm>
            <a:off x="3657600" y="1195754"/>
            <a:ext cx="4290646" cy="4895557"/>
            <a:chOff x="3657600" y="1195754"/>
            <a:chExt cx="4290646" cy="4895557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127BDE91-A449-4718-BD6F-1EDF33930A32}"/>
                </a:ext>
              </a:extLst>
            </p:cNvPr>
            <p:cNvSpPr/>
            <p:nvPr/>
          </p:nvSpPr>
          <p:spPr>
            <a:xfrm>
              <a:off x="3657600" y="5514535"/>
              <a:ext cx="562708" cy="576776"/>
            </a:xfrm>
            <a:custGeom>
              <a:avLst/>
              <a:gdLst>
                <a:gd name="connsiteX0" fmla="*/ 0 w 562708"/>
                <a:gd name="connsiteY0" fmla="*/ 351693 h 576776"/>
                <a:gd name="connsiteX1" fmla="*/ 239151 w 562708"/>
                <a:gd name="connsiteY1" fmla="*/ 0 h 576776"/>
                <a:gd name="connsiteX2" fmla="*/ 562708 w 562708"/>
                <a:gd name="connsiteY2" fmla="*/ 253219 h 576776"/>
                <a:gd name="connsiteX3" fmla="*/ 295422 w 562708"/>
                <a:gd name="connsiteY3" fmla="*/ 576776 h 576776"/>
                <a:gd name="connsiteX4" fmla="*/ 0 w 562708"/>
                <a:gd name="connsiteY4" fmla="*/ 351693 h 576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2708" h="576776">
                  <a:moveTo>
                    <a:pt x="0" y="351693"/>
                  </a:moveTo>
                  <a:lnTo>
                    <a:pt x="239151" y="0"/>
                  </a:lnTo>
                  <a:lnTo>
                    <a:pt x="562708" y="253219"/>
                  </a:lnTo>
                  <a:lnTo>
                    <a:pt x="295422" y="576776"/>
                  </a:lnTo>
                  <a:lnTo>
                    <a:pt x="0" y="351693"/>
                  </a:lnTo>
                  <a:close/>
                </a:path>
              </a:pathLst>
            </a:custGeom>
            <a:solidFill>
              <a:srgbClr val="2BE91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 </a:t>
              </a:r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2FF8F29E-153E-46AC-AACC-2A06F6F8A673}"/>
                </a:ext>
              </a:extLst>
            </p:cNvPr>
            <p:cNvSpPr/>
            <p:nvPr/>
          </p:nvSpPr>
          <p:spPr>
            <a:xfrm>
              <a:off x="5514534" y="1195754"/>
              <a:ext cx="1645921" cy="1153551"/>
            </a:xfrm>
            <a:custGeom>
              <a:avLst/>
              <a:gdLst>
                <a:gd name="connsiteX0" fmla="*/ 1505243 w 1575582"/>
                <a:gd name="connsiteY0" fmla="*/ 1055077 h 1055077"/>
                <a:gd name="connsiteX1" fmla="*/ 1575582 w 1575582"/>
                <a:gd name="connsiteY1" fmla="*/ 886264 h 1055077"/>
                <a:gd name="connsiteX2" fmla="*/ 1266093 w 1575582"/>
                <a:gd name="connsiteY2" fmla="*/ 703384 h 1055077"/>
                <a:gd name="connsiteX3" fmla="*/ 858130 w 1575582"/>
                <a:gd name="connsiteY3" fmla="*/ 464234 h 1055077"/>
                <a:gd name="connsiteX4" fmla="*/ 590843 w 1575582"/>
                <a:gd name="connsiteY4" fmla="*/ 267286 h 1055077"/>
                <a:gd name="connsiteX5" fmla="*/ 379828 w 1575582"/>
                <a:gd name="connsiteY5" fmla="*/ 84406 h 1055077"/>
                <a:gd name="connsiteX6" fmla="*/ 253219 w 1575582"/>
                <a:gd name="connsiteY6" fmla="*/ 0 h 1055077"/>
                <a:gd name="connsiteX7" fmla="*/ 0 w 1575582"/>
                <a:gd name="connsiteY7" fmla="*/ 28135 h 1055077"/>
                <a:gd name="connsiteX8" fmla="*/ 196948 w 1575582"/>
                <a:gd name="connsiteY8" fmla="*/ 211015 h 1055077"/>
                <a:gd name="connsiteX9" fmla="*/ 450167 w 1575582"/>
                <a:gd name="connsiteY9" fmla="*/ 407963 h 1055077"/>
                <a:gd name="connsiteX10" fmla="*/ 689317 w 1575582"/>
                <a:gd name="connsiteY10" fmla="*/ 590843 h 1055077"/>
                <a:gd name="connsiteX11" fmla="*/ 928468 w 1575582"/>
                <a:gd name="connsiteY11" fmla="*/ 745588 h 1055077"/>
                <a:gd name="connsiteX12" fmla="*/ 1237957 w 1575582"/>
                <a:gd name="connsiteY12" fmla="*/ 928468 h 1055077"/>
                <a:gd name="connsiteX13" fmla="*/ 1505243 w 1575582"/>
                <a:gd name="connsiteY13" fmla="*/ 1055077 h 105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75582" h="1055077">
                  <a:moveTo>
                    <a:pt x="1505243" y="1055077"/>
                  </a:moveTo>
                  <a:lnTo>
                    <a:pt x="1575582" y="886264"/>
                  </a:lnTo>
                  <a:lnTo>
                    <a:pt x="1266093" y="703384"/>
                  </a:lnTo>
                  <a:lnTo>
                    <a:pt x="858130" y="464234"/>
                  </a:lnTo>
                  <a:lnTo>
                    <a:pt x="590843" y="267286"/>
                  </a:lnTo>
                  <a:lnTo>
                    <a:pt x="379828" y="84406"/>
                  </a:lnTo>
                  <a:lnTo>
                    <a:pt x="253219" y="0"/>
                  </a:lnTo>
                  <a:lnTo>
                    <a:pt x="0" y="28135"/>
                  </a:lnTo>
                  <a:lnTo>
                    <a:pt x="196948" y="211015"/>
                  </a:lnTo>
                  <a:lnTo>
                    <a:pt x="450167" y="407963"/>
                  </a:lnTo>
                  <a:lnTo>
                    <a:pt x="689317" y="590843"/>
                  </a:lnTo>
                  <a:lnTo>
                    <a:pt x="928468" y="745588"/>
                  </a:lnTo>
                  <a:lnTo>
                    <a:pt x="1237957" y="928468"/>
                  </a:lnTo>
                  <a:lnTo>
                    <a:pt x="1505243" y="1055077"/>
                  </a:lnTo>
                  <a:close/>
                </a:path>
              </a:pathLst>
            </a:custGeom>
            <a:solidFill>
              <a:srgbClr val="2BE91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E59EAA29-983F-4566-80C8-F07E37ADE0CD}"/>
                </a:ext>
              </a:extLst>
            </p:cNvPr>
            <p:cNvSpPr/>
            <p:nvPr/>
          </p:nvSpPr>
          <p:spPr>
            <a:xfrm>
              <a:off x="7498080" y="2349305"/>
              <a:ext cx="407963" cy="422030"/>
            </a:xfrm>
            <a:custGeom>
              <a:avLst/>
              <a:gdLst>
                <a:gd name="connsiteX0" fmla="*/ 407963 w 407963"/>
                <a:gd name="connsiteY0" fmla="*/ 196947 h 422030"/>
                <a:gd name="connsiteX1" fmla="*/ 98474 w 407963"/>
                <a:gd name="connsiteY1" fmla="*/ 0 h 422030"/>
                <a:gd name="connsiteX2" fmla="*/ 0 w 407963"/>
                <a:gd name="connsiteY2" fmla="*/ 196947 h 422030"/>
                <a:gd name="connsiteX3" fmla="*/ 407963 w 407963"/>
                <a:gd name="connsiteY3" fmla="*/ 422030 h 422030"/>
                <a:gd name="connsiteX4" fmla="*/ 407963 w 407963"/>
                <a:gd name="connsiteY4" fmla="*/ 196947 h 422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963" h="422030">
                  <a:moveTo>
                    <a:pt x="407963" y="196947"/>
                  </a:moveTo>
                  <a:lnTo>
                    <a:pt x="98474" y="0"/>
                  </a:lnTo>
                  <a:lnTo>
                    <a:pt x="0" y="196947"/>
                  </a:lnTo>
                  <a:lnTo>
                    <a:pt x="407963" y="422030"/>
                  </a:lnTo>
                  <a:lnTo>
                    <a:pt x="407963" y="196947"/>
                  </a:lnTo>
                  <a:close/>
                </a:path>
              </a:pathLst>
            </a:custGeom>
            <a:solidFill>
              <a:srgbClr val="2BE91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52E007E8-1095-438A-83E4-76BE6889B1A9}"/>
                </a:ext>
              </a:extLst>
            </p:cNvPr>
            <p:cNvSpPr/>
            <p:nvPr/>
          </p:nvSpPr>
          <p:spPr>
            <a:xfrm>
              <a:off x="7512148" y="1195754"/>
              <a:ext cx="436098" cy="689317"/>
            </a:xfrm>
            <a:custGeom>
              <a:avLst/>
              <a:gdLst>
                <a:gd name="connsiteX0" fmla="*/ 422030 w 436098"/>
                <a:gd name="connsiteY0" fmla="*/ 0 h 689317"/>
                <a:gd name="connsiteX1" fmla="*/ 253218 w 436098"/>
                <a:gd name="connsiteY1" fmla="*/ 42203 h 689317"/>
                <a:gd name="connsiteX2" fmla="*/ 70338 w 436098"/>
                <a:gd name="connsiteY2" fmla="*/ 225083 h 689317"/>
                <a:gd name="connsiteX3" fmla="*/ 0 w 436098"/>
                <a:gd name="connsiteY3" fmla="*/ 393895 h 689317"/>
                <a:gd name="connsiteX4" fmla="*/ 70338 w 436098"/>
                <a:gd name="connsiteY4" fmla="*/ 590843 h 689317"/>
                <a:gd name="connsiteX5" fmla="*/ 225083 w 436098"/>
                <a:gd name="connsiteY5" fmla="*/ 689317 h 689317"/>
                <a:gd name="connsiteX6" fmla="*/ 365760 w 436098"/>
                <a:gd name="connsiteY6" fmla="*/ 689317 h 689317"/>
                <a:gd name="connsiteX7" fmla="*/ 379827 w 436098"/>
                <a:gd name="connsiteY7" fmla="*/ 506437 h 689317"/>
                <a:gd name="connsiteX8" fmla="*/ 436098 w 436098"/>
                <a:gd name="connsiteY8" fmla="*/ 98474 h 689317"/>
                <a:gd name="connsiteX9" fmla="*/ 422030 w 436098"/>
                <a:gd name="connsiteY9" fmla="*/ 0 h 689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6098" h="689317">
                  <a:moveTo>
                    <a:pt x="422030" y="0"/>
                  </a:moveTo>
                  <a:lnTo>
                    <a:pt x="253218" y="42203"/>
                  </a:lnTo>
                  <a:lnTo>
                    <a:pt x="70338" y="225083"/>
                  </a:lnTo>
                  <a:lnTo>
                    <a:pt x="0" y="393895"/>
                  </a:lnTo>
                  <a:lnTo>
                    <a:pt x="70338" y="590843"/>
                  </a:lnTo>
                  <a:lnTo>
                    <a:pt x="225083" y="689317"/>
                  </a:lnTo>
                  <a:lnTo>
                    <a:pt x="365760" y="689317"/>
                  </a:lnTo>
                  <a:lnTo>
                    <a:pt x="379827" y="506437"/>
                  </a:lnTo>
                  <a:lnTo>
                    <a:pt x="436098" y="98474"/>
                  </a:lnTo>
                  <a:lnTo>
                    <a:pt x="422030" y="0"/>
                  </a:lnTo>
                  <a:close/>
                </a:path>
              </a:pathLst>
            </a:custGeom>
            <a:solidFill>
              <a:srgbClr val="2BE91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7276676D-F78E-4FDD-9A08-0B13ED376F33}"/>
                </a:ext>
              </a:extLst>
            </p:cNvPr>
            <p:cNvSpPr/>
            <p:nvPr/>
          </p:nvSpPr>
          <p:spPr>
            <a:xfrm>
              <a:off x="6330462" y="2124222"/>
              <a:ext cx="393895" cy="337624"/>
            </a:xfrm>
            <a:custGeom>
              <a:avLst/>
              <a:gdLst>
                <a:gd name="connsiteX0" fmla="*/ 0 w 379827"/>
                <a:gd name="connsiteY0" fmla="*/ 196947 h 337624"/>
                <a:gd name="connsiteX1" fmla="*/ 112541 w 379827"/>
                <a:gd name="connsiteY1" fmla="*/ 0 h 337624"/>
                <a:gd name="connsiteX2" fmla="*/ 379827 w 379827"/>
                <a:gd name="connsiteY2" fmla="*/ 140676 h 337624"/>
                <a:gd name="connsiteX3" fmla="*/ 281353 w 379827"/>
                <a:gd name="connsiteY3" fmla="*/ 337624 h 337624"/>
                <a:gd name="connsiteX4" fmla="*/ 0 w 379827"/>
                <a:gd name="connsiteY4" fmla="*/ 196947 h 337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9827" h="337624">
                  <a:moveTo>
                    <a:pt x="0" y="196947"/>
                  </a:moveTo>
                  <a:lnTo>
                    <a:pt x="112541" y="0"/>
                  </a:lnTo>
                  <a:lnTo>
                    <a:pt x="379827" y="140676"/>
                  </a:lnTo>
                  <a:lnTo>
                    <a:pt x="281353" y="337624"/>
                  </a:lnTo>
                  <a:lnTo>
                    <a:pt x="0" y="196947"/>
                  </a:lnTo>
                  <a:close/>
                </a:path>
              </a:pathLst>
            </a:custGeom>
            <a:solidFill>
              <a:srgbClr val="2BE911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B8068C43-1502-431B-BCEB-3E8FBE21EFF2}"/>
              </a:ext>
            </a:extLst>
          </p:cNvPr>
          <p:cNvCxnSpPr>
            <a:cxnSpLocks/>
          </p:cNvCxnSpPr>
          <p:nvPr/>
        </p:nvCxnSpPr>
        <p:spPr>
          <a:xfrm flipV="1">
            <a:off x="3831314" y="4391942"/>
            <a:ext cx="840430" cy="11856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F2406467-E60C-4559-A610-05D4987B5F2D}"/>
              </a:ext>
            </a:extLst>
          </p:cNvPr>
          <p:cNvSpPr/>
          <p:nvPr/>
        </p:nvSpPr>
        <p:spPr>
          <a:xfrm rot="18312698">
            <a:off x="3111773" y="4587960"/>
            <a:ext cx="1815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dirty="0">
                <a:solidFill>
                  <a:srgbClr val="FFFF00"/>
                </a:solidFill>
              </a:rPr>
              <a:t>230 metros</a:t>
            </a:r>
            <a:endParaRPr lang="es-E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61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92;p1">
            <a:extLst>
              <a:ext uri="{FF2B5EF4-FFF2-40B4-BE49-F238E27FC236}">
                <a16:creationId xmlns:a16="http://schemas.microsoft.com/office/drawing/2014/main" id="{A873C24B-1F90-4DFA-A3E7-C673352116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16755" b="-179016"/>
          <a:stretch/>
        </p:blipFill>
        <p:spPr>
          <a:xfrm>
            <a:off x="430307" y="6467090"/>
            <a:ext cx="8482874" cy="33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728C0B6-417A-4E50-A1B6-A1467C65E6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475" t="816" r="12828" b="2607"/>
          <a:stretch/>
        </p:blipFill>
        <p:spPr>
          <a:xfrm>
            <a:off x="6037302" y="801484"/>
            <a:ext cx="5404141" cy="566560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6200210-65AA-4E68-8944-6BE446001A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356" t="74683" r="4406" b="14654"/>
          <a:stretch/>
        </p:blipFill>
        <p:spPr>
          <a:xfrm>
            <a:off x="5964789" y="5275341"/>
            <a:ext cx="2264231" cy="731291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41377" y="809307"/>
            <a:ext cx="391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CAMBIO DE  ZONIFICACIÓN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828644"/>
              </p:ext>
            </p:extLst>
          </p:nvPr>
        </p:nvGraphicFramePr>
        <p:xfrm>
          <a:off x="560070" y="1367312"/>
          <a:ext cx="5146861" cy="2066102"/>
        </p:xfrm>
        <a:graphic>
          <a:graphicData uri="http://schemas.openxmlformats.org/drawingml/2006/table">
            <a:tbl>
              <a:tblPr firstRow="1" firstCol="1" bandRow="1"/>
              <a:tblGrid>
                <a:gridCol w="2049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6896">
                  <a:extLst>
                    <a:ext uri="{9D8B030D-6E8A-4147-A177-3AD203B41FA5}">
                      <a16:colId xmlns:a16="http://schemas.microsoft.com/office/drawing/2014/main" val="508986380"/>
                    </a:ext>
                  </a:extLst>
                </a:gridCol>
              </a:tblGrid>
              <a:tr h="199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Nº de Predio: 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593745 - 3587751</a:t>
                      </a:r>
                      <a:endParaRPr lang="es-EC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63020" marR="630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6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Clave Catastral: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22014 11 003 - 22014 07 018</a:t>
                      </a:r>
                      <a:endParaRPr lang="es-EC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19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REGULACIONES SEGÚN IRM.</a:t>
                      </a:r>
                      <a:endParaRPr lang="es-EC" sz="1100" b="1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b="1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Zonificación: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Calibri"/>
                        </a:rPr>
                        <a:t>A9 (A1003-35)</a:t>
                      </a:r>
                      <a:endParaRPr lang="es-EC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Lote mínimo: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1000 m2</a:t>
                      </a: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6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Forma de Ocupación del suelo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(A) Aislada</a:t>
                      </a:r>
                      <a:endParaRPr lang="es-EC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72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Uso principal del suelo: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(RU1) Residencial Urbano 1</a:t>
                      </a: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1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  <a:latin typeface="Calibri"/>
                          <a:ea typeface="Calibri"/>
                          <a:cs typeface="Calibri"/>
                        </a:rPr>
                        <a:t>Clasificación del Suelo: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Calibri"/>
                      </a:endParaRPr>
                    </a:p>
                  </a:txBody>
                  <a:tcPr marL="60771" marR="607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Calibri"/>
                        </a:rPr>
                        <a:t>(SU) Suelo Urbano</a:t>
                      </a:r>
                      <a:endParaRPr lang="es-ES" sz="1100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1419" marR="91419"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183910"/>
              </p:ext>
            </p:extLst>
          </p:nvPr>
        </p:nvGraphicFramePr>
        <p:xfrm>
          <a:off x="560070" y="3711136"/>
          <a:ext cx="5165557" cy="2684490"/>
        </p:xfrm>
        <a:graphic>
          <a:graphicData uri="http://schemas.openxmlformats.org/drawingml/2006/table">
            <a:tbl>
              <a:tblPr firstRow="1" firstCol="1" bandRow="1"/>
              <a:tblGrid>
                <a:gridCol w="101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4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50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915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Cambio de Zonificación: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APLICA   (SI – NO)</a:t>
                      </a:r>
                      <a:endParaRPr lang="es-EC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Zonificación:                      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4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94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8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NO</a:t>
                      </a:r>
                      <a:endParaRPr lang="es-EC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Lote mínimo:                     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3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4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Formas de Ocupación:    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3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61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3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Calibri"/>
                        </a:rPr>
                        <a:t>Uso principal del suelo:</a:t>
                      </a:r>
                      <a:endParaRPr lang="es-EC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300" b="1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020" marR="630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CuadroTexto 6">
            <a:extLst>
              <a:ext uri="{FF2B5EF4-FFF2-40B4-BE49-F238E27FC236}">
                <a16:creationId xmlns:a16="http://schemas.microsoft.com/office/drawing/2014/main" id="{FEA8C007-5DD4-48DA-A1E7-7F61915E6F3D}"/>
              </a:ext>
            </a:extLst>
          </p:cNvPr>
          <p:cNvSpPr txBox="1"/>
          <p:nvPr/>
        </p:nvSpPr>
        <p:spPr>
          <a:xfrm>
            <a:off x="1754454" y="3779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“CARLOS MARÍA DE LA TORRE”</a:t>
            </a:r>
          </a:p>
        </p:txBody>
      </p:sp>
      <p:sp>
        <p:nvSpPr>
          <p:cNvPr id="17" name="CuadroTexto 7">
            <a:extLst>
              <a:ext uri="{FF2B5EF4-FFF2-40B4-BE49-F238E27FC236}">
                <a16:creationId xmlns:a16="http://schemas.microsoft.com/office/drawing/2014/main" id="{E8FBB8B7-C58E-4E2F-B3C2-EFB09A8916EB}"/>
              </a:ext>
            </a:extLst>
          </p:cNvPr>
          <p:cNvSpPr txBox="1"/>
          <p:nvPr/>
        </p:nvSpPr>
        <p:spPr>
          <a:xfrm>
            <a:off x="3409774" y="53237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ALANGASÍ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3E22250-D9B2-4445-8BFD-D02963936D0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1061867" y="5429913"/>
            <a:ext cx="1135813" cy="12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9">
            <a:extLst>
              <a:ext uri="{FF2B5EF4-FFF2-40B4-BE49-F238E27FC236}">
                <a16:creationId xmlns:a16="http://schemas.microsoft.com/office/drawing/2014/main" id="{25B70F2B-62CA-431C-AD3B-CCA832DC7B4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6943670-2C33-4BA3-A6DA-59F6755A41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  <p:sp>
        <p:nvSpPr>
          <p:cNvPr id="14" name="CuadroTexto 6">
            <a:extLst>
              <a:ext uri="{FF2B5EF4-FFF2-40B4-BE49-F238E27FC236}">
                <a16:creationId xmlns:a16="http://schemas.microsoft.com/office/drawing/2014/main" id="{98E7AD3F-78CE-46F0-8C26-FA387765E434}"/>
              </a:ext>
            </a:extLst>
          </p:cNvPr>
          <p:cNvSpPr txBox="1"/>
          <p:nvPr/>
        </p:nvSpPr>
        <p:spPr>
          <a:xfrm>
            <a:off x="1754454" y="3779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“CARLOS MARÍA DE LA TORRE”</a:t>
            </a:r>
          </a:p>
        </p:txBody>
      </p:sp>
      <p:sp>
        <p:nvSpPr>
          <p:cNvPr id="15" name="CuadroTexto 7">
            <a:extLst>
              <a:ext uri="{FF2B5EF4-FFF2-40B4-BE49-F238E27FC236}">
                <a16:creationId xmlns:a16="http://schemas.microsoft.com/office/drawing/2014/main" id="{D2001BB4-3AB4-4C20-9791-BE4FBFAB6777}"/>
              </a:ext>
            </a:extLst>
          </p:cNvPr>
          <p:cNvSpPr txBox="1"/>
          <p:nvPr/>
        </p:nvSpPr>
        <p:spPr>
          <a:xfrm>
            <a:off x="3409774" y="53237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ALANGASÍ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25DDC5C-7150-4D85-BB36-0DE1F97184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063" t="3048" r="14334" b="2807"/>
          <a:stretch/>
        </p:blipFill>
        <p:spPr>
          <a:xfrm>
            <a:off x="3242362" y="791448"/>
            <a:ext cx="5667563" cy="587931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0" y="5767895"/>
            <a:ext cx="454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PLANO DEL ASENTAMIENTO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74D9361-CA99-4727-B53D-076EA16080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356" t="74683" r="4406" b="14654"/>
          <a:stretch/>
        </p:blipFill>
        <p:spPr>
          <a:xfrm>
            <a:off x="8451403" y="3921361"/>
            <a:ext cx="2264231" cy="731291"/>
          </a:xfrm>
          <a:prstGeom prst="rect">
            <a:avLst/>
          </a:prstGeom>
        </p:spPr>
      </p:pic>
      <p:pic>
        <p:nvPicPr>
          <p:cNvPr id="9" name="Google Shape;92;p1">
            <a:extLst>
              <a:ext uri="{FF2B5EF4-FFF2-40B4-BE49-F238E27FC236}">
                <a16:creationId xmlns:a16="http://schemas.microsoft.com/office/drawing/2014/main" id="{E5429276-E659-428F-8EB5-A7AAD29404E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r="16755" b="-179016"/>
          <a:stretch/>
        </p:blipFill>
        <p:spPr>
          <a:xfrm>
            <a:off x="430307" y="6467090"/>
            <a:ext cx="8482874" cy="334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510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5527D74-237B-4669-9883-8E6BD886E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63" t="3048" r="14334" b="2807"/>
          <a:stretch/>
        </p:blipFill>
        <p:spPr>
          <a:xfrm>
            <a:off x="3409773" y="799993"/>
            <a:ext cx="5667563" cy="5879315"/>
          </a:xfrm>
          <a:prstGeom prst="rect">
            <a:avLst/>
          </a:prstGeom>
        </p:spPr>
      </p:pic>
      <p:pic>
        <p:nvPicPr>
          <p:cNvPr id="13" name="Google Shape;92;p1">
            <a:extLst>
              <a:ext uri="{FF2B5EF4-FFF2-40B4-BE49-F238E27FC236}">
                <a16:creationId xmlns:a16="http://schemas.microsoft.com/office/drawing/2014/main" id="{52D7B2D5-DF10-4097-8789-A48F9480AF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16755" b="-179016"/>
          <a:stretch/>
        </p:blipFill>
        <p:spPr>
          <a:xfrm>
            <a:off x="430307" y="6467090"/>
            <a:ext cx="8482874" cy="33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FB4E9BE-5A52-4221-9214-B391A34D76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  <p:sp>
        <p:nvSpPr>
          <p:cNvPr id="9" name="CuadroTexto 7"/>
          <p:cNvSpPr txBox="1"/>
          <p:nvPr/>
        </p:nvSpPr>
        <p:spPr>
          <a:xfrm>
            <a:off x="451338" y="953820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LOTES POR EXCEPCIÓN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560623"/>
              </p:ext>
            </p:extLst>
          </p:nvPr>
        </p:nvGraphicFramePr>
        <p:xfrm>
          <a:off x="1087955" y="5195414"/>
          <a:ext cx="1332998" cy="777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59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8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89631" marR="8963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CuadroTexto 6">
            <a:extLst>
              <a:ext uri="{FF2B5EF4-FFF2-40B4-BE49-F238E27FC236}">
                <a16:creationId xmlns:a16="http://schemas.microsoft.com/office/drawing/2014/main" id="{D2F9D75C-7681-4E30-AF0B-C5C25949CF8A}"/>
              </a:ext>
            </a:extLst>
          </p:cNvPr>
          <p:cNvSpPr txBox="1"/>
          <p:nvPr/>
        </p:nvSpPr>
        <p:spPr>
          <a:xfrm>
            <a:off x="1754454" y="3779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“CARLOS MARÍA DE LA TORRE”</a:t>
            </a:r>
          </a:p>
        </p:txBody>
      </p:sp>
      <p:sp>
        <p:nvSpPr>
          <p:cNvPr id="15" name="CuadroTexto 7">
            <a:extLst>
              <a:ext uri="{FF2B5EF4-FFF2-40B4-BE49-F238E27FC236}">
                <a16:creationId xmlns:a16="http://schemas.microsoft.com/office/drawing/2014/main" id="{621A9572-C39D-468C-8055-B02D4C16C526}"/>
              </a:ext>
            </a:extLst>
          </p:cNvPr>
          <p:cNvSpPr txBox="1"/>
          <p:nvPr/>
        </p:nvSpPr>
        <p:spPr>
          <a:xfrm>
            <a:off x="3409774" y="53237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ALANGASÍ</a:t>
            </a:r>
          </a:p>
        </p:txBody>
      </p:sp>
      <p:sp>
        <p:nvSpPr>
          <p:cNvPr id="12" name="TextBox 19">
            <a:extLst>
              <a:ext uri="{FF2B5EF4-FFF2-40B4-BE49-F238E27FC236}">
                <a16:creationId xmlns:a16="http://schemas.microsoft.com/office/drawing/2014/main" id="{312BE740-AAC3-48D8-ADF8-4671DAADA063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F86350AE-CFCE-4697-A2A6-08F192529DE2}"/>
              </a:ext>
            </a:extLst>
          </p:cNvPr>
          <p:cNvGrpSpPr/>
          <p:nvPr/>
        </p:nvGrpSpPr>
        <p:grpSpPr>
          <a:xfrm>
            <a:off x="9019309" y="2966643"/>
            <a:ext cx="2264231" cy="731291"/>
            <a:chOff x="9019309" y="2966643"/>
            <a:chExt cx="2264231" cy="731291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695AFA47-9357-48D2-813D-DACB087C0F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54356" t="74683" r="4406" b="14654"/>
            <a:stretch/>
          </p:blipFill>
          <p:spPr>
            <a:xfrm>
              <a:off x="9019309" y="2966643"/>
              <a:ext cx="2264231" cy="731291"/>
            </a:xfrm>
            <a:prstGeom prst="rect">
              <a:avLst/>
            </a:prstGeom>
          </p:spPr>
        </p:pic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64DD15BE-9C4C-4C54-8FC9-457C3915EAF9}"/>
                </a:ext>
              </a:extLst>
            </p:cNvPr>
            <p:cNvSpPr/>
            <p:nvPr/>
          </p:nvSpPr>
          <p:spPr>
            <a:xfrm>
              <a:off x="9132756" y="3456709"/>
              <a:ext cx="385319" cy="221599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sp>
        <p:nvSpPr>
          <p:cNvPr id="8" name="Rectángulo 7">
            <a:extLst>
              <a:ext uri="{FF2B5EF4-FFF2-40B4-BE49-F238E27FC236}">
                <a16:creationId xmlns:a16="http://schemas.microsoft.com/office/drawing/2014/main" id="{46838E14-C50D-4134-B662-627136A8F011}"/>
              </a:ext>
            </a:extLst>
          </p:cNvPr>
          <p:cNvSpPr/>
          <p:nvPr/>
        </p:nvSpPr>
        <p:spPr>
          <a:xfrm>
            <a:off x="920545" y="1756280"/>
            <a:ext cx="1697416" cy="3345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Imagen 9" descr="Tabla&#10;&#10;Descripción generada automáticamente">
            <a:extLst>
              <a:ext uri="{FF2B5EF4-FFF2-40B4-BE49-F238E27FC236}">
                <a16:creationId xmlns:a16="http://schemas.microsoft.com/office/drawing/2014/main" id="{EAD8AF80-64F1-9B7F-47F3-EA05C06330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555" y="1757363"/>
            <a:ext cx="1703487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89179358-FAEE-45DE-802C-F932B04F0D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42" r="15090"/>
          <a:stretch/>
        </p:blipFill>
        <p:spPr>
          <a:xfrm>
            <a:off x="8075946" y="1140061"/>
            <a:ext cx="3294214" cy="3697864"/>
          </a:xfrm>
          <a:prstGeom prst="rect">
            <a:avLst/>
          </a:prstGeom>
        </p:spPr>
      </p:pic>
      <p:pic>
        <p:nvPicPr>
          <p:cNvPr id="13" name="Google Shape;92;p1">
            <a:extLst>
              <a:ext uri="{FF2B5EF4-FFF2-40B4-BE49-F238E27FC236}">
                <a16:creationId xmlns:a16="http://schemas.microsoft.com/office/drawing/2014/main" id="{6B097794-C6B6-4122-B252-62044500283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16755" b="-179016"/>
          <a:stretch/>
        </p:blipFill>
        <p:spPr>
          <a:xfrm>
            <a:off x="430307" y="6467090"/>
            <a:ext cx="848287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9">
            <a:extLst>
              <a:ext uri="{FF2B5EF4-FFF2-40B4-BE49-F238E27FC236}">
                <a16:creationId xmlns:a16="http://schemas.microsoft.com/office/drawing/2014/main" id="{8E247F2B-B240-46F5-9ABE-88CE11857276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                                                                                    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5BC1C4A-4003-4A7B-B1C2-289A4E21C8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35111" y="751791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 / PMDOT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7864523" y="5515386"/>
            <a:ext cx="422846" cy="27239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highlight>
                <a:srgbClr val="FFFF00"/>
              </a:highlight>
            </a:endParaRPr>
          </a:p>
        </p:txBody>
      </p:sp>
      <p:sp>
        <p:nvSpPr>
          <p:cNvPr id="24" name="CuadroTexto 7"/>
          <p:cNvSpPr txBox="1"/>
          <p:nvPr/>
        </p:nvSpPr>
        <p:spPr>
          <a:xfrm>
            <a:off x="8304481" y="5472130"/>
            <a:ext cx="11317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C" sz="12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RU1</a:t>
            </a:r>
            <a:endParaRPr lang="es-ES" sz="1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cxnSp>
        <p:nvCxnSpPr>
          <p:cNvPr id="23" name="Conector angular 15">
            <a:extLst>
              <a:ext uri="{FF2B5EF4-FFF2-40B4-BE49-F238E27FC236}">
                <a16:creationId xmlns:a16="http://schemas.microsoft.com/office/drawing/2014/main" id="{6E9D0DBD-C789-4347-8164-92325E86B5FF}"/>
              </a:ext>
            </a:extLst>
          </p:cNvPr>
          <p:cNvCxnSpPr>
            <a:cxnSpLocks/>
          </p:cNvCxnSpPr>
          <p:nvPr/>
        </p:nvCxnSpPr>
        <p:spPr>
          <a:xfrm>
            <a:off x="4847208" y="5035836"/>
            <a:ext cx="865572" cy="31286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6">
            <a:extLst>
              <a:ext uri="{FF2B5EF4-FFF2-40B4-BE49-F238E27FC236}">
                <a16:creationId xmlns:a16="http://schemas.microsoft.com/office/drawing/2014/main" id="{3B43A483-40E4-46DD-B0E4-8D4C3D9E57F4}"/>
              </a:ext>
            </a:extLst>
          </p:cNvPr>
          <p:cNvSpPr txBox="1"/>
          <p:nvPr/>
        </p:nvSpPr>
        <p:spPr>
          <a:xfrm>
            <a:off x="1754454" y="3779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</a:t>
            </a:r>
            <a:r>
              <a:rPr lang="es-EC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s-EC" sz="1600" b="1" dirty="0">
                <a:solidFill>
                  <a:srgbClr val="0070C0"/>
                </a:solidFill>
              </a:rPr>
              <a:t> “CARLOS MARÍA DE LA TORRE”</a:t>
            </a:r>
          </a:p>
        </p:txBody>
      </p:sp>
      <p:sp>
        <p:nvSpPr>
          <p:cNvPr id="20" name="CuadroTexto 7">
            <a:extLst>
              <a:ext uri="{FF2B5EF4-FFF2-40B4-BE49-F238E27FC236}">
                <a16:creationId xmlns:a16="http://schemas.microsoft.com/office/drawing/2014/main" id="{7B9A9898-74DC-4404-8575-059EB4D72C7A}"/>
              </a:ext>
            </a:extLst>
          </p:cNvPr>
          <p:cNvSpPr txBox="1"/>
          <p:nvPr/>
        </p:nvSpPr>
        <p:spPr>
          <a:xfrm>
            <a:off x="3409774" y="53237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LOS CHILLOS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ALANGASÍ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A8A23DD-9CC3-4A92-8EC5-E82EC07F1C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356" t="74683" r="4406" b="14654"/>
          <a:stretch/>
        </p:blipFill>
        <p:spPr>
          <a:xfrm>
            <a:off x="7777369" y="4710089"/>
            <a:ext cx="1597974" cy="51610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4D3F889-F0B2-49A9-9C16-E24359E827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111" y="1247786"/>
            <a:ext cx="7298639" cy="5164990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5FE1446B-4298-4AB8-AB87-B0B0FD99841F}"/>
              </a:ext>
            </a:extLst>
          </p:cNvPr>
          <p:cNvSpPr txBox="1"/>
          <p:nvPr/>
        </p:nvSpPr>
        <p:spPr>
          <a:xfrm>
            <a:off x="2515425" y="4099977"/>
            <a:ext cx="26457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b="1" dirty="0">
                <a:highlight>
                  <a:srgbClr val="80B8E0"/>
                </a:highlight>
              </a:rPr>
              <a:t>CARLOS MARÍA DE LA TORRE</a:t>
            </a:r>
          </a:p>
        </p:txBody>
      </p:sp>
    </p:spTree>
    <p:extLst>
      <p:ext uri="{BB962C8B-B14F-4D97-AF65-F5344CB8AC3E}">
        <p14:creationId xmlns:p14="http://schemas.microsoft.com/office/powerpoint/2010/main" val="398200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10171</TotalTime>
  <Words>557</Words>
  <Application>Microsoft Office PowerPoint</Application>
  <PresentationFormat>Panorámica</PresentationFormat>
  <Paragraphs>119</Paragraphs>
  <Slides>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Patricia Pacheco</cp:lastModifiedBy>
  <cp:revision>265</cp:revision>
  <cp:lastPrinted>2020-02-04T13:31:37Z</cp:lastPrinted>
  <dcterms:created xsi:type="dcterms:W3CDTF">2019-05-28T19:57:24Z</dcterms:created>
  <dcterms:modified xsi:type="dcterms:W3CDTF">2022-07-22T20:51:47Z</dcterms:modified>
</cp:coreProperties>
</file>