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1" r:id="rId4"/>
    <p:sldId id="278" r:id="rId5"/>
    <p:sldId id="279" r:id="rId6"/>
    <p:sldId id="280" r:id="rId7"/>
    <p:sldId id="282" r:id="rId8"/>
    <p:sldId id="264" r:id="rId9"/>
    <p:sldId id="276" r:id="rId10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F6"/>
    <a:srgbClr val="1AD806"/>
    <a:srgbClr val="FFFF66"/>
    <a:srgbClr val="FFFFFF"/>
    <a:srgbClr val="A9D18E"/>
    <a:srgbClr val="4C9BD3"/>
    <a:srgbClr val="80B8E0"/>
    <a:srgbClr val="DAE3F3"/>
    <a:srgbClr val="E9EBF5"/>
    <a:srgbClr val="B2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 autoAdjust="0"/>
    <p:restoredTop sz="95652" autoAdjust="0"/>
  </p:normalViewPr>
  <p:slideViewPr>
    <p:cSldViewPr snapToGrid="0" snapToObjects="1">
      <p:cViewPr varScale="1">
        <p:scale>
          <a:sx n="74" d="100"/>
          <a:sy n="74" d="100"/>
        </p:scale>
        <p:origin x="6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29/3/2022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987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jp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xmlns="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xmlns="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xmlns="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xmlns="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xmlns="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xmlns="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xmlns="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xmlns="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xmlns="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0" name="TextBox 56">
            <a:extLst>
              <a:ext uri="{FF2B5EF4-FFF2-40B4-BE49-F238E27FC236}">
                <a16:creationId xmlns:a16="http://schemas.microsoft.com/office/drawing/2014/main" xmlns="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2" name="Google Shape;92;p1">
            <a:extLst>
              <a:ext uri="{FF2B5EF4-FFF2-40B4-BE49-F238E27FC236}">
                <a16:creationId xmlns:a16="http://schemas.microsoft.com/office/drawing/2014/main" xmlns="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6" y="6467090"/>
            <a:ext cx="10285328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54" name="Marcador de posición de imagen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57619" y="1585535"/>
            <a:ext cx="9716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“MIRANDA GRANDE SECTOR LOS SAUCES”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3- POSICIÓN 25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xmlns="" id="{1B8A4B5B-2160-4325-A610-8CA0A2BD6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75968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B338E0D6-1724-4087-B684-5D2168E54D39}"/>
              </a:ext>
            </a:extLst>
          </p:cNvPr>
          <p:cNvSpPr txBox="1"/>
          <p:nvPr/>
        </p:nvSpPr>
        <p:spPr>
          <a:xfrm>
            <a:off x="2918005" y="638864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38791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37255"/>
              </p:ext>
            </p:extLst>
          </p:nvPr>
        </p:nvGraphicFramePr>
        <p:xfrm>
          <a:off x="5346717" y="5848440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25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29502"/>
              </p:ext>
            </p:extLst>
          </p:nvPr>
        </p:nvGraphicFramePr>
        <p:xfrm>
          <a:off x="5748" y="1113401"/>
          <a:ext cx="5263646" cy="57309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07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72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7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21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1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Años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57.14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5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Hab. </a:t>
                      </a:r>
                      <a:endParaRPr kumimoji="0" lang="es-ES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4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 (A2502-10); A31(PQ)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4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A1(A602-50);  A31(PQ)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3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691381"/>
                  </a:ext>
                </a:extLst>
              </a:tr>
              <a:tr h="2113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Aislada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57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2, cambio (PE/CPN) Protección ecológica/Conservación patrimonial natural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3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Informe Técnico No.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260-AT-DMGR-2018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14 de septiembre de 2018. La DMGR califica el </a:t>
                      </a:r>
                      <a:r>
                        <a:rPr kumimoji="0" lang="es-ES" sz="8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el AHHYC “Miranda Grande Sector Los Sauces” en general presenta un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(lotes 1, 2, 3, 6 y 11), y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(lotes restantes); frente a movimientos de remoción en masa. Esto debido a que se observaron condiciones físicas en el terreno que representen amenaza, así como condiciones de exposición, para que ocurran movimientos en masa que puedan ocasionar daños o pérdidas. </a:t>
                      </a:r>
                    </a:p>
                    <a:p>
                      <a:pPr algn="just"/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Oficio Nro.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GADDMQ-SGSG-DMGR-2020-0206-OF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fecha 31 de marzo de 2020, la Dirección Metropolitana de Gestión de Riesgos se ratifica en la calificación del nivel del riesgo frente a movimientos en masa, indicando que el AHHYC “Miranda Grande Sector Los Sauces” presenta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4, 5, 7, 8, 9, 10, 12, 13, 14, 15, 16, 17, 18, 19, 20, 21 y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1, 2, 3, 6 y 11 frente a deslizamientos.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47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LOTES.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12.325,26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47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VÍAS,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PASAJES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2.898,64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PROTECCIÓN DE QUEBRADA  (LOTES)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294.16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(LOTES)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94,36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EQUIPAMIENTO COMUNAL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1.049,69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16.662,11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39" y="1116684"/>
            <a:ext cx="3518966" cy="22063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"/>
          <a:stretch/>
        </p:blipFill>
        <p:spPr>
          <a:xfrm>
            <a:off x="8896071" y="1113400"/>
            <a:ext cx="3107040" cy="220040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/>
          <a:stretch/>
        </p:blipFill>
        <p:spPr>
          <a:xfrm>
            <a:off x="8913181" y="3334921"/>
            <a:ext cx="3105306" cy="214284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" b="14460"/>
          <a:stretch/>
        </p:blipFill>
        <p:spPr>
          <a:xfrm>
            <a:off x="5331839" y="3336390"/>
            <a:ext cx="3528826" cy="2141373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B338E0D6-1724-4087-B684-5D2168E54D39}"/>
              </a:ext>
            </a:extLst>
          </p:cNvPr>
          <p:cNvSpPr txBox="1"/>
          <p:nvPr/>
        </p:nvSpPr>
        <p:spPr>
          <a:xfrm>
            <a:off x="3043899" y="6547787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#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12" y="635445"/>
            <a:ext cx="5401348" cy="56344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49181" y="861568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 VERDE DEL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1420405" y="1069003"/>
            <a:ext cx="10077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PUENTE 5</a:t>
            </a:r>
          </a:p>
        </p:txBody>
      </p:sp>
      <p:pic>
        <p:nvPicPr>
          <p:cNvPr id="29" name="28 Imagen"/>
          <p:cNvPicPr/>
          <p:nvPr/>
        </p:nvPicPr>
        <p:blipFill rotWithShape="1">
          <a:blip r:embed="rId5"/>
          <a:srcRect l="21888" t="39038" r="24850" b="36720"/>
          <a:stretch/>
        </p:blipFill>
        <p:spPr bwMode="auto">
          <a:xfrm>
            <a:off x="1359580" y="3130353"/>
            <a:ext cx="2398708" cy="68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20227"/>
              </p:ext>
            </p:extLst>
          </p:nvPr>
        </p:nvGraphicFramePr>
        <p:xfrm>
          <a:off x="1223643" y="3812841"/>
          <a:ext cx="2883158" cy="39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Área Verde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1.049,69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m2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98631"/>
              </p:ext>
            </p:extLst>
          </p:nvPr>
        </p:nvGraphicFramePr>
        <p:xfrm>
          <a:off x="6219637" y="6117993"/>
          <a:ext cx="2920087" cy="275445"/>
        </p:xfrm>
        <a:graphic>
          <a:graphicData uri="http://schemas.openxmlformats.org/drawingml/2006/table">
            <a:tbl>
              <a:tblPr firstRow="1" firstCol="1" bandRow="1"/>
              <a:tblGrid>
                <a:gridCol w="1524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5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21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  <a:endParaRPr lang="es-EC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xmlns="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192" y="670408"/>
            <a:ext cx="5401348" cy="56344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95492"/>
              </p:ext>
            </p:extLst>
          </p:nvPr>
        </p:nvGraphicFramePr>
        <p:xfrm>
          <a:off x="560070" y="1275871"/>
          <a:ext cx="5146861" cy="2414768"/>
        </p:xfrm>
        <a:graphic>
          <a:graphicData uri="http://schemas.openxmlformats.org/drawingml/2006/table">
            <a:tbl>
              <a:tblPr firstRow="1" firstCol="1" bandRow="1"/>
              <a:tblGrid>
                <a:gridCol w="1446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0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5327549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23002 02 015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1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A3 (A2502-10), A31(PQ)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2500 m2.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2286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Aislada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(RN/PS) Recursos Naturales/Protección Sostenible, (PE/CPN) Protección ecológica/Conservación patrimonial natural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(SRU) Suelo Rural</a:t>
                      </a:r>
                      <a:endParaRPr lang="es-E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34607"/>
              </p:ext>
            </p:extLst>
          </p:nvPr>
        </p:nvGraphicFramePr>
        <p:xfrm>
          <a:off x="541376" y="3699055"/>
          <a:ext cx="5165557" cy="2684490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89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A1(A602-50);  A31(PQ)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 m2 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(A) Aislada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(RR2)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Residencial Rural 2, cambio</a:t>
                      </a:r>
                      <a:r>
                        <a:rPr lang="es-ES" sz="1300" b="1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(PE/CPN) Protección ecológica/Conservación patrimonial natural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B338E0D6-1724-4087-B684-5D2168E54D39}"/>
              </a:ext>
            </a:extLst>
          </p:cNvPr>
          <p:cNvSpPr txBox="1"/>
          <p:nvPr/>
        </p:nvSpPr>
        <p:spPr>
          <a:xfrm>
            <a:off x="2918005" y="638864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38791"/>
            <a:ext cx="1135813" cy="124939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14" y="4876389"/>
            <a:ext cx="174133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12" y="1208946"/>
            <a:ext cx="5024227" cy="52411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04754" y="1024350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1766293" y="17803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3421613" y="670408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xmlns="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267" y="2295645"/>
            <a:ext cx="2058353" cy="25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" y="1116683"/>
            <a:ext cx="5875281" cy="57493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356774" y="301076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3990878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5646198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F88E096-1127-4D4F-BF8E-55FF329C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57" y="1108663"/>
            <a:ext cx="5875281" cy="5749337"/>
          </a:xfrm>
          <a:prstGeom prst="rect">
            <a:avLst/>
          </a:prstGeom>
          <a:ln w="57150">
            <a:solidFill>
              <a:srgbClr val="2A95F6"/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B974D4E-8A5A-4615-8EF3-0A9CE52B2F28}"/>
              </a:ext>
            </a:extLst>
          </p:cNvPr>
          <p:cNvSpPr/>
          <p:nvPr/>
        </p:nvSpPr>
        <p:spPr>
          <a:xfrm rot="991120">
            <a:off x="462907" y="3462288"/>
            <a:ext cx="2361460" cy="1331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C6C1327C-7C1F-413A-A4FD-2AB496376C41}"/>
              </a:ext>
            </a:extLst>
          </p:cNvPr>
          <p:cNvSpPr/>
          <p:nvPr/>
        </p:nvSpPr>
        <p:spPr>
          <a:xfrm>
            <a:off x="8201660" y="3992880"/>
            <a:ext cx="492760" cy="342900"/>
          </a:xfrm>
          <a:custGeom>
            <a:avLst/>
            <a:gdLst>
              <a:gd name="connsiteX0" fmla="*/ 0 w 477520"/>
              <a:gd name="connsiteY0" fmla="*/ 165100 h 342900"/>
              <a:gd name="connsiteX1" fmla="*/ 474980 w 477520"/>
              <a:gd name="connsiteY1" fmla="*/ 342900 h 342900"/>
              <a:gd name="connsiteX2" fmla="*/ 477520 w 477520"/>
              <a:gd name="connsiteY2" fmla="*/ 78740 h 342900"/>
              <a:gd name="connsiteX3" fmla="*/ 429260 w 477520"/>
              <a:gd name="connsiteY3" fmla="*/ 50800 h 342900"/>
              <a:gd name="connsiteX4" fmla="*/ 353060 w 477520"/>
              <a:gd name="connsiteY4" fmla="*/ 10160 h 342900"/>
              <a:gd name="connsiteX5" fmla="*/ 304800 w 477520"/>
              <a:gd name="connsiteY5" fmla="*/ 0 h 342900"/>
              <a:gd name="connsiteX6" fmla="*/ 236220 w 477520"/>
              <a:gd name="connsiteY6" fmla="*/ 0 h 342900"/>
              <a:gd name="connsiteX7" fmla="*/ 172720 w 477520"/>
              <a:gd name="connsiteY7" fmla="*/ 15240 h 342900"/>
              <a:gd name="connsiteX8" fmla="*/ 99060 w 477520"/>
              <a:gd name="connsiteY8" fmla="*/ 43180 h 342900"/>
              <a:gd name="connsiteX9" fmla="*/ 66040 w 477520"/>
              <a:gd name="connsiteY9" fmla="*/ 68580 h 342900"/>
              <a:gd name="connsiteX10" fmla="*/ 27940 w 477520"/>
              <a:gd name="connsiteY10" fmla="*/ 104140 h 342900"/>
              <a:gd name="connsiteX11" fmla="*/ 0 w 477520"/>
              <a:gd name="connsiteY11" fmla="*/ 165100 h 342900"/>
              <a:gd name="connsiteX0" fmla="*/ 0 w 492760"/>
              <a:gd name="connsiteY0" fmla="*/ 165100 h 342900"/>
              <a:gd name="connsiteX1" fmla="*/ 474980 w 492760"/>
              <a:gd name="connsiteY1" fmla="*/ 342900 h 342900"/>
              <a:gd name="connsiteX2" fmla="*/ 492760 w 492760"/>
              <a:gd name="connsiteY2" fmla="*/ 88900 h 342900"/>
              <a:gd name="connsiteX3" fmla="*/ 429260 w 492760"/>
              <a:gd name="connsiteY3" fmla="*/ 50800 h 342900"/>
              <a:gd name="connsiteX4" fmla="*/ 353060 w 492760"/>
              <a:gd name="connsiteY4" fmla="*/ 10160 h 342900"/>
              <a:gd name="connsiteX5" fmla="*/ 304800 w 492760"/>
              <a:gd name="connsiteY5" fmla="*/ 0 h 342900"/>
              <a:gd name="connsiteX6" fmla="*/ 236220 w 492760"/>
              <a:gd name="connsiteY6" fmla="*/ 0 h 342900"/>
              <a:gd name="connsiteX7" fmla="*/ 172720 w 492760"/>
              <a:gd name="connsiteY7" fmla="*/ 15240 h 342900"/>
              <a:gd name="connsiteX8" fmla="*/ 99060 w 492760"/>
              <a:gd name="connsiteY8" fmla="*/ 43180 h 342900"/>
              <a:gd name="connsiteX9" fmla="*/ 66040 w 492760"/>
              <a:gd name="connsiteY9" fmla="*/ 68580 h 342900"/>
              <a:gd name="connsiteX10" fmla="*/ 27940 w 492760"/>
              <a:gd name="connsiteY10" fmla="*/ 104140 h 342900"/>
              <a:gd name="connsiteX11" fmla="*/ 0 w 492760"/>
              <a:gd name="connsiteY11" fmla="*/ 1651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60" h="342900">
                <a:moveTo>
                  <a:pt x="0" y="165100"/>
                </a:moveTo>
                <a:lnTo>
                  <a:pt x="474980" y="342900"/>
                </a:lnTo>
                <a:cubicBezTo>
                  <a:pt x="475827" y="254847"/>
                  <a:pt x="491913" y="176953"/>
                  <a:pt x="492760" y="88900"/>
                </a:cubicBezTo>
                <a:lnTo>
                  <a:pt x="429260" y="50800"/>
                </a:lnTo>
                <a:lnTo>
                  <a:pt x="353060" y="10160"/>
                </a:lnTo>
                <a:lnTo>
                  <a:pt x="304800" y="0"/>
                </a:lnTo>
                <a:lnTo>
                  <a:pt x="236220" y="0"/>
                </a:lnTo>
                <a:lnTo>
                  <a:pt x="172720" y="15240"/>
                </a:lnTo>
                <a:lnTo>
                  <a:pt x="99060" y="43180"/>
                </a:lnTo>
                <a:lnTo>
                  <a:pt x="66040" y="68580"/>
                </a:lnTo>
                <a:lnTo>
                  <a:pt x="27940" y="104140"/>
                </a:lnTo>
                <a:lnTo>
                  <a:pt x="0" y="165100"/>
                </a:lnTo>
                <a:close/>
              </a:path>
            </a:pathLst>
          </a:custGeom>
          <a:solidFill>
            <a:srgbClr val="1AD80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BEAB0FFD-5D70-4B41-87F0-59693236820C}"/>
              </a:ext>
            </a:extLst>
          </p:cNvPr>
          <p:cNvSpPr/>
          <p:nvPr/>
        </p:nvSpPr>
        <p:spPr>
          <a:xfrm>
            <a:off x="8679159" y="4089400"/>
            <a:ext cx="213381" cy="342900"/>
          </a:xfrm>
          <a:custGeom>
            <a:avLst/>
            <a:gdLst>
              <a:gd name="connsiteX0" fmla="*/ 213381 w 213381"/>
              <a:gd name="connsiteY0" fmla="*/ 337820 h 337820"/>
              <a:gd name="connsiteX1" fmla="*/ 5101 w 213381"/>
              <a:gd name="connsiteY1" fmla="*/ 248920 h 337820"/>
              <a:gd name="connsiteX2" fmla="*/ 21 w 213381"/>
              <a:gd name="connsiteY2" fmla="*/ 203200 h 337820"/>
              <a:gd name="connsiteX3" fmla="*/ 17801 w 213381"/>
              <a:gd name="connsiteY3" fmla="*/ 0 h 337820"/>
              <a:gd name="connsiteX4" fmla="*/ 38121 w 213381"/>
              <a:gd name="connsiteY4" fmla="*/ 25400 h 337820"/>
              <a:gd name="connsiteX5" fmla="*/ 48281 w 213381"/>
              <a:gd name="connsiteY5" fmla="*/ 55880 h 337820"/>
              <a:gd name="connsiteX6" fmla="*/ 68601 w 213381"/>
              <a:gd name="connsiteY6" fmla="*/ 119380 h 337820"/>
              <a:gd name="connsiteX7" fmla="*/ 83841 w 213381"/>
              <a:gd name="connsiteY7" fmla="*/ 167640 h 337820"/>
              <a:gd name="connsiteX8" fmla="*/ 104161 w 213381"/>
              <a:gd name="connsiteY8" fmla="*/ 226060 h 337820"/>
              <a:gd name="connsiteX9" fmla="*/ 127021 w 213381"/>
              <a:gd name="connsiteY9" fmla="*/ 261620 h 337820"/>
              <a:gd name="connsiteX10" fmla="*/ 160041 w 213381"/>
              <a:gd name="connsiteY10" fmla="*/ 292100 h 337820"/>
              <a:gd name="connsiteX11" fmla="*/ 213381 w 213381"/>
              <a:gd name="connsiteY11" fmla="*/ 337820 h 337820"/>
              <a:gd name="connsiteX0" fmla="*/ 213381 w 213381"/>
              <a:gd name="connsiteY0" fmla="*/ 342900 h 342900"/>
              <a:gd name="connsiteX1" fmla="*/ 5101 w 213381"/>
              <a:gd name="connsiteY1" fmla="*/ 254000 h 342900"/>
              <a:gd name="connsiteX2" fmla="*/ 21 w 213381"/>
              <a:gd name="connsiteY2" fmla="*/ 208280 h 342900"/>
              <a:gd name="connsiteX3" fmla="*/ 12721 w 213381"/>
              <a:gd name="connsiteY3" fmla="*/ 0 h 342900"/>
              <a:gd name="connsiteX4" fmla="*/ 38121 w 213381"/>
              <a:gd name="connsiteY4" fmla="*/ 30480 h 342900"/>
              <a:gd name="connsiteX5" fmla="*/ 48281 w 213381"/>
              <a:gd name="connsiteY5" fmla="*/ 60960 h 342900"/>
              <a:gd name="connsiteX6" fmla="*/ 68601 w 213381"/>
              <a:gd name="connsiteY6" fmla="*/ 124460 h 342900"/>
              <a:gd name="connsiteX7" fmla="*/ 83841 w 213381"/>
              <a:gd name="connsiteY7" fmla="*/ 172720 h 342900"/>
              <a:gd name="connsiteX8" fmla="*/ 104161 w 213381"/>
              <a:gd name="connsiteY8" fmla="*/ 231140 h 342900"/>
              <a:gd name="connsiteX9" fmla="*/ 127021 w 213381"/>
              <a:gd name="connsiteY9" fmla="*/ 266700 h 342900"/>
              <a:gd name="connsiteX10" fmla="*/ 160041 w 213381"/>
              <a:gd name="connsiteY10" fmla="*/ 297180 h 342900"/>
              <a:gd name="connsiteX11" fmla="*/ 213381 w 213381"/>
              <a:gd name="connsiteY1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81" h="342900">
                <a:moveTo>
                  <a:pt x="213381" y="342900"/>
                </a:moveTo>
                <a:lnTo>
                  <a:pt x="5101" y="254000"/>
                </a:lnTo>
                <a:cubicBezTo>
                  <a:pt x="-623" y="216796"/>
                  <a:pt x="21" y="232116"/>
                  <a:pt x="21" y="208280"/>
                </a:cubicBezTo>
                <a:lnTo>
                  <a:pt x="12721" y="0"/>
                </a:lnTo>
                <a:lnTo>
                  <a:pt x="38121" y="30480"/>
                </a:lnTo>
                <a:lnTo>
                  <a:pt x="48281" y="60960"/>
                </a:lnTo>
                <a:lnTo>
                  <a:pt x="68601" y="124460"/>
                </a:lnTo>
                <a:lnTo>
                  <a:pt x="83841" y="172720"/>
                </a:lnTo>
                <a:lnTo>
                  <a:pt x="104161" y="231140"/>
                </a:lnTo>
                <a:lnTo>
                  <a:pt x="127021" y="266700"/>
                </a:lnTo>
                <a:lnTo>
                  <a:pt x="160041" y="297180"/>
                </a:lnTo>
                <a:lnTo>
                  <a:pt x="213381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xmlns="" id="{7536EF1B-C3F8-4EEE-9F3B-D09EE93F1125}"/>
              </a:ext>
            </a:extLst>
          </p:cNvPr>
          <p:cNvSpPr/>
          <p:nvPr/>
        </p:nvSpPr>
        <p:spPr>
          <a:xfrm rot="15616310">
            <a:off x="8742680" y="4183381"/>
            <a:ext cx="101600" cy="1231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13782CB9-0A00-4649-A2D2-E549027FC979}"/>
              </a:ext>
            </a:extLst>
          </p:cNvPr>
          <p:cNvSpPr/>
          <p:nvPr/>
        </p:nvSpPr>
        <p:spPr>
          <a:xfrm rot="10183821">
            <a:off x="8364220" y="3891280"/>
            <a:ext cx="101600" cy="1231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AE6D4FCB-9820-41CA-B16C-2C706DC2791C}"/>
              </a:ext>
            </a:extLst>
          </p:cNvPr>
          <p:cNvSpPr/>
          <p:nvPr/>
        </p:nvSpPr>
        <p:spPr>
          <a:xfrm>
            <a:off x="7472680" y="3921760"/>
            <a:ext cx="848360" cy="619760"/>
          </a:xfrm>
          <a:custGeom>
            <a:avLst/>
            <a:gdLst>
              <a:gd name="connsiteX0" fmla="*/ 848360 w 848360"/>
              <a:gd name="connsiteY0" fmla="*/ 624840 h 624840"/>
              <a:gd name="connsiteX1" fmla="*/ 797560 w 848360"/>
              <a:gd name="connsiteY1" fmla="*/ 586740 h 624840"/>
              <a:gd name="connsiteX2" fmla="*/ 754380 w 848360"/>
              <a:gd name="connsiteY2" fmla="*/ 530860 h 624840"/>
              <a:gd name="connsiteX3" fmla="*/ 728980 w 848360"/>
              <a:gd name="connsiteY3" fmla="*/ 497840 h 624840"/>
              <a:gd name="connsiteX4" fmla="*/ 713740 w 848360"/>
              <a:gd name="connsiteY4" fmla="*/ 441960 h 624840"/>
              <a:gd name="connsiteX5" fmla="*/ 708660 w 848360"/>
              <a:gd name="connsiteY5" fmla="*/ 401320 h 624840"/>
              <a:gd name="connsiteX6" fmla="*/ 706120 w 848360"/>
              <a:gd name="connsiteY6" fmla="*/ 353060 h 624840"/>
              <a:gd name="connsiteX7" fmla="*/ 703580 w 848360"/>
              <a:gd name="connsiteY7" fmla="*/ 304800 h 624840"/>
              <a:gd name="connsiteX8" fmla="*/ 723900 w 848360"/>
              <a:gd name="connsiteY8" fmla="*/ 248920 h 624840"/>
              <a:gd name="connsiteX9" fmla="*/ 86360 w 848360"/>
              <a:gd name="connsiteY9" fmla="*/ 0 h 624840"/>
              <a:gd name="connsiteX10" fmla="*/ 0 w 848360"/>
              <a:gd name="connsiteY10" fmla="*/ 289560 h 624840"/>
              <a:gd name="connsiteX11" fmla="*/ 848360 w 848360"/>
              <a:gd name="connsiteY11" fmla="*/ 624840 h 624840"/>
              <a:gd name="connsiteX0" fmla="*/ 848360 w 848360"/>
              <a:gd name="connsiteY0" fmla="*/ 624840 h 624840"/>
              <a:gd name="connsiteX1" fmla="*/ 797560 w 848360"/>
              <a:gd name="connsiteY1" fmla="*/ 586740 h 624840"/>
              <a:gd name="connsiteX2" fmla="*/ 754380 w 848360"/>
              <a:gd name="connsiteY2" fmla="*/ 530860 h 624840"/>
              <a:gd name="connsiteX3" fmla="*/ 728980 w 848360"/>
              <a:gd name="connsiteY3" fmla="*/ 497840 h 624840"/>
              <a:gd name="connsiteX4" fmla="*/ 713740 w 848360"/>
              <a:gd name="connsiteY4" fmla="*/ 441960 h 624840"/>
              <a:gd name="connsiteX5" fmla="*/ 708660 w 848360"/>
              <a:gd name="connsiteY5" fmla="*/ 401320 h 624840"/>
              <a:gd name="connsiteX6" fmla="*/ 706120 w 848360"/>
              <a:gd name="connsiteY6" fmla="*/ 353060 h 624840"/>
              <a:gd name="connsiteX7" fmla="*/ 703580 w 848360"/>
              <a:gd name="connsiteY7" fmla="*/ 304800 h 624840"/>
              <a:gd name="connsiteX8" fmla="*/ 723900 w 848360"/>
              <a:gd name="connsiteY8" fmla="*/ 248920 h 624840"/>
              <a:gd name="connsiteX9" fmla="*/ 96520 w 848360"/>
              <a:gd name="connsiteY9" fmla="*/ 0 h 624840"/>
              <a:gd name="connsiteX10" fmla="*/ 0 w 848360"/>
              <a:gd name="connsiteY10" fmla="*/ 289560 h 624840"/>
              <a:gd name="connsiteX11" fmla="*/ 848360 w 848360"/>
              <a:gd name="connsiteY11" fmla="*/ 624840 h 624840"/>
              <a:gd name="connsiteX0" fmla="*/ 848360 w 848360"/>
              <a:gd name="connsiteY0" fmla="*/ 619760 h 619760"/>
              <a:gd name="connsiteX1" fmla="*/ 797560 w 848360"/>
              <a:gd name="connsiteY1" fmla="*/ 581660 h 619760"/>
              <a:gd name="connsiteX2" fmla="*/ 754380 w 848360"/>
              <a:gd name="connsiteY2" fmla="*/ 525780 h 619760"/>
              <a:gd name="connsiteX3" fmla="*/ 728980 w 848360"/>
              <a:gd name="connsiteY3" fmla="*/ 492760 h 619760"/>
              <a:gd name="connsiteX4" fmla="*/ 713740 w 848360"/>
              <a:gd name="connsiteY4" fmla="*/ 436880 h 619760"/>
              <a:gd name="connsiteX5" fmla="*/ 708660 w 848360"/>
              <a:gd name="connsiteY5" fmla="*/ 396240 h 619760"/>
              <a:gd name="connsiteX6" fmla="*/ 706120 w 848360"/>
              <a:gd name="connsiteY6" fmla="*/ 347980 h 619760"/>
              <a:gd name="connsiteX7" fmla="*/ 703580 w 848360"/>
              <a:gd name="connsiteY7" fmla="*/ 299720 h 619760"/>
              <a:gd name="connsiteX8" fmla="*/ 723900 w 848360"/>
              <a:gd name="connsiteY8" fmla="*/ 243840 h 619760"/>
              <a:gd name="connsiteX9" fmla="*/ 96520 w 848360"/>
              <a:gd name="connsiteY9" fmla="*/ 0 h 619760"/>
              <a:gd name="connsiteX10" fmla="*/ 0 w 848360"/>
              <a:gd name="connsiteY10" fmla="*/ 284480 h 619760"/>
              <a:gd name="connsiteX11" fmla="*/ 848360 w 848360"/>
              <a:gd name="connsiteY11" fmla="*/ 61976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8360" h="619760">
                <a:moveTo>
                  <a:pt x="848360" y="619760"/>
                </a:moveTo>
                <a:lnTo>
                  <a:pt x="797560" y="581660"/>
                </a:lnTo>
                <a:lnTo>
                  <a:pt x="754380" y="525780"/>
                </a:lnTo>
                <a:lnTo>
                  <a:pt x="728980" y="492760"/>
                </a:lnTo>
                <a:lnTo>
                  <a:pt x="713740" y="436880"/>
                </a:lnTo>
                <a:lnTo>
                  <a:pt x="708660" y="396240"/>
                </a:lnTo>
                <a:lnTo>
                  <a:pt x="706120" y="347980"/>
                </a:lnTo>
                <a:lnTo>
                  <a:pt x="703580" y="299720"/>
                </a:lnTo>
                <a:lnTo>
                  <a:pt x="723900" y="243840"/>
                </a:lnTo>
                <a:lnTo>
                  <a:pt x="96520" y="0"/>
                </a:lnTo>
                <a:lnTo>
                  <a:pt x="0" y="284480"/>
                </a:lnTo>
                <a:lnTo>
                  <a:pt x="848360" y="619760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1008A52E-9C3C-449A-A3BB-4D887714EA5D}"/>
              </a:ext>
            </a:extLst>
          </p:cNvPr>
          <p:cNvSpPr/>
          <p:nvPr/>
        </p:nvSpPr>
        <p:spPr>
          <a:xfrm rot="1232258">
            <a:off x="7562114" y="4030610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CALLE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71711872-AAEC-4599-8EE3-E0D33EC7CD21}"/>
              </a:ext>
            </a:extLst>
          </p:cNvPr>
          <p:cNvSpPr/>
          <p:nvPr/>
        </p:nvSpPr>
        <p:spPr>
          <a:xfrm rot="991120">
            <a:off x="7020929" y="3518673"/>
            <a:ext cx="2361460" cy="13316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F5A00A5-2885-42CC-B455-31DEE834BCF2}"/>
              </a:ext>
            </a:extLst>
          </p:cNvPr>
          <p:cNvSpPr/>
          <p:nvPr/>
        </p:nvSpPr>
        <p:spPr>
          <a:xfrm>
            <a:off x="2626167" y="6556924"/>
            <a:ext cx="329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PROPUESTA TRATADA EN LA COT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9580AF84-0F9D-4D67-BEDF-E535BD380331}"/>
              </a:ext>
            </a:extLst>
          </p:cNvPr>
          <p:cNvSpPr/>
          <p:nvPr/>
        </p:nvSpPr>
        <p:spPr>
          <a:xfrm>
            <a:off x="7973403" y="6562732"/>
            <a:ext cx="420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2A95F6"/>
                </a:solidFill>
                <a:latin typeface="Calibri" pitchFamily="34" charset="0"/>
                <a:cs typeface="Arial" charset="0"/>
              </a:rPr>
              <a:t>CAMBIO REALIZADO POR LA COMUNIDAD</a:t>
            </a:r>
            <a:endParaRPr lang="es-ES" dirty="0">
              <a:solidFill>
                <a:srgbClr val="2A95F6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5EE93C92-9844-4257-9958-92940EB95025}"/>
              </a:ext>
            </a:extLst>
          </p:cNvPr>
          <p:cNvSpPr/>
          <p:nvPr/>
        </p:nvSpPr>
        <p:spPr>
          <a:xfrm>
            <a:off x="6192455" y="2613899"/>
            <a:ext cx="214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  <a:cs typeface="Arial" charset="0"/>
              </a:rPr>
              <a:t>Modificación a la vía</a:t>
            </a:r>
            <a:endParaRPr lang="es-E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058F8C01-B891-4015-96E1-0CE6ED368882}"/>
              </a:ext>
            </a:extLst>
          </p:cNvPr>
          <p:cNvCxnSpPr>
            <a:cxnSpLocks/>
          </p:cNvCxnSpPr>
          <p:nvPr/>
        </p:nvCxnSpPr>
        <p:spPr>
          <a:xfrm>
            <a:off x="6897624" y="2983231"/>
            <a:ext cx="763805" cy="11250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8453DC94-F5AC-4651-8B52-F505CF0179F1}"/>
              </a:ext>
            </a:extLst>
          </p:cNvPr>
          <p:cNvGrpSpPr/>
          <p:nvPr/>
        </p:nvGrpSpPr>
        <p:grpSpPr>
          <a:xfrm>
            <a:off x="8622151" y="1144663"/>
            <a:ext cx="3458572" cy="1674555"/>
            <a:chOff x="4080990" y="785456"/>
            <a:chExt cx="3458572" cy="1674555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75A0D74F-08E0-4458-84F3-61CC2A4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990" y="785456"/>
              <a:ext cx="3458572" cy="1674555"/>
            </a:xfrm>
            <a:prstGeom prst="rect">
              <a:avLst/>
            </a:prstGeom>
          </p:spPr>
        </p:pic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9AD93353-D476-4994-80CA-F9EDD9E7B40C}"/>
                </a:ext>
              </a:extLst>
            </p:cNvPr>
            <p:cNvSpPr/>
            <p:nvPr/>
          </p:nvSpPr>
          <p:spPr>
            <a:xfrm>
              <a:off x="5326602" y="1091953"/>
              <a:ext cx="2183907" cy="656948"/>
            </a:xfrm>
            <a:custGeom>
              <a:avLst/>
              <a:gdLst>
                <a:gd name="connsiteX0" fmla="*/ 2183907 w 2183907"/>
                <a:gd name="connsiteY0" fmla="*/ 656948 h 656948"/>
                <a:gd name="connsiteX1" fmla="*/ 621437 w 2183907"/>
                <a:gd name="connsiteY1" fmla="*/ 399496 h 656948"/>
                <a:gd name="connsiteX2" fmla="*/ 328474 w 2183907"/>
                <a:gd name="connsiteY2" fmla="*/ 337352 h 656948"/>
                <a:gd name="connsiteX3" fmla="*/ 0 w 2183907"/>
                <a:gd name="connsiteY3" fmla="*/ 0 h 65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3907" h="656948">
                  <a:moveTo>
                    <a:pt x="2183907" y="656948"/>
                  </a:moveTo>
                  <a:lnTo>
                    <a:pt x="621437" y="399496"/>
                  </a:lnTo>
                  <a:lnTo>
                    <a:pt x="328474" y="33735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DEFBD208-C2FA-4757-B8AD-050BAEA8A5AE}"/>
                </a:ext>
              </a:extLst>
            </p:cNvPr>
            <p:cNvSpPr/>
            <p:nvPr/>
          </p:nvSpPr>
          <p:spPr>
            <a:xfrm>
              <a:off x="5211192" y="1074198"/>
              <a:ext cx="399495" cy="1384917"/>
            </a:xfrm>
            <a:custGeom>
              <a:avLst/>
              <a:gdLst>
                <a:gd name="connsiteX0" fmla="*/ 399495 w 399495"/>
                <a:gd name="connsiteY0" fmla="*/ 1384917 h 1384917"/>
                <a:gd name="connsiteX1" fmla="*/ 62144 w 399495"/>
                <a:gd name="connsiteY1" fmla="*/ 372862 h 1384917"/>
                <a:gd name="connsiteX2" fmla="*/ 0 w 399495"/>
                <a:gd name="connsiteY2" fmla="*/ 0 h 13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495" h="1384917">
                  <a:moveTo>
                    <a:pt x="399495" y="1384917"/>
                  </a:moveTo>
                  <a:lnTo>
                    <a:pt x="62144" y="37286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8848640-C128-479F-B19F-77B5C53EA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516" y="1188631"/>
            <a:ext cx="3458572" cy="1674847"/>
          </a:xfrm>
          <a:prstGeom prst="rect">
            <a:avLst/>
          </a:prstGeom>
        </p:spPr>
      </p:pic>
      <p:sp>
        <p:nvSpPr>
          <p:cNvPr id="32" name="Forma libre: forma 31">
            <a:extLst>
              <a:ext uri="{FF2B5EF4-FFF2-40B4-BE49-F238E27FC236}">
                <a16:creationId xmlns:a16="http://schemas.microsoft.com/office/drawing/2014/main" xmlns="" id="{D2FA3708-685B-4E26-902E-5303EA3BBC68}"/>
              </a:ext>
            </a:extLst>
          </p:cNvPr>
          <p:cNvSpPr/>
          <p:nvPr/>
        </p:nvSpPr>
        <p:spPr>
          <a:xfrm>
            <a:off x="2370338" y="1873189"/>
            <a:ext cx="1100831" cy="772358"/>
          </a:xfrm>
          <a:custGeom>
            <a:avLst/>
            <a:gdLst>
              <a:gd name="connsiteX0" fmla="*/ 843379 w 1100831"/>
              <a:gd name="connsiteY0" fmla="*/ 0 h 843379"/>
              <a:gd name="connsiteX1" fmla="*/ 967666 w 1100831"/>
              <a:gd name="connsiteY1" fmla="*/ 426128 h 843379"/>
              <a:gd name="connsiteX2" fmla="*/ 1056443 w 1100831"/>
              <a:gd name="connsiteY2" fmla="*/ 532660 h 843379"/>
              <a:gd name="connsiteX3" fmla="*/ 1100831 w 1100831"/>
              <a:gd name="connsiteY3" fmla="*/ 621437 h 843379"/>
              <a:gd name="connsiteX4" fmla="*/ 1020932 w 1100831"/>
              <a:gd name="connsiteY4" fmla="*/ 736847 h 843379"/>
              <a:gd name="connsiteX5" fmla="*/ 896645 w 1100831"/>
              <a:gd name="connsiteY5" fmla="*/ 772357 h 843379"/>
              <a:gd name="connsiteX6" fmla="*/ 612559 w 1100831"/>
              <a:gd name="connsiteY6" fmla="*/ 843379 h 843379"/>
              <a:gd name="connsiteX7" fmla="*/ 328474 w 1100831"/>
              <a:gd name="connsiteY7" fmla="*/ 843379 h 843379"/>
              <a:gd name="connsiteX8" fmla="*/ 124287 w 1100831"/>
              <a:gd name="connsiteY8" fmla="*/ 763480 h 843379"/>
              <a:gd name="connsiteX9" fmla="*/ 8878 w 1100831"/>
              <a:gd name="connsiteY9" fmla="*/ 683581 h 843379"/>
              <a:gd name="connsiteX10" fmla="*/ 0 w 1100831"/>
              <a:gd name="connsiteY10" fmla="*/ 479394 h 843379"/>
              <a:gd name="connsiteX11" fmla="*/ 17755 w 1100831"/>
              <a:gd name="connsiteY11" fmla="*/ 363984 h 843379"/>
              <a:gd name="connsiteX12" fmla="*/ 177553 w 1100831"/>
              <a:gd name="connsiteY12" fmla="*/ 355107 h 843379"/>
              <a:gd name="connsiteX13" fmla="*/ 301841 w 1100831"/>
              <a:gd name="connsiteY13" fmla="*/ 363984 h 843379"/>
              <a:gd name="connsiteX14" fmla="*/ 399495 w 1100831"/>
              <a:gd name="connsiteY14" fmla="*/ 363984 h 843379"/>
              <a:gd name="connsiteX15" fmla="*/ 630314 w 1100831"/>
              <a:gd name="connsiteY15" fmla="*/ 71021 h 843379"/>
              <a:gd name="connsiteX0" fmla="*/ 843379 w 1100831"/>
              <a:gd name="connsiteY0" fmla="*/ 0 h 843379"/>
              <a:gd name="connsiteX1" fmla="*/ 967666 w 1100831"/>
              <a:gd name="connsiteY1" fmla="*/ 426128 h 843379"/>
              <a:gd name="connsiteX2" fmla="*/ 1056443 w 1100831"/>
              <a:gd name="connsiteY2" fmla="*/ 532660 h 843379"/>
              <a:gd name="connsiteX3" fmla="*/ 1100831 w 1100831"/>
              <a:gd name="connsiteY3" fmla="*/ 621437 h 843379"/>
              <a:gd name="connsiteX4" fmla="*/ 1020932 w 1100831"/>
              <a:gd name="connsiteY4" fmla="*/ 736847 h 843379"/>
              <a:gd name="connsiteX5" fmla="*/ 896645 w 1100831"/>
              <a:gd name="connsiteY5" fmla="*/ 772357 h 843379"/>
              <a:gd name="connsiteX6" fmla="*/ 612559 w 1100831"/>
              <a:gd name="connsiteY6" fmla="*/ 843379 h 843379"/>
              <a:gd name="connsiteX7" fmla="*/ 328474 w 1100831"/>
              <a:gd name="connsiteY7" fmla="*/ 843379 h 843379"/>
              <a:gd name="connsiteX8" fmla="*/ 124287 w 1100831"/>
              <a:gd name="connsiteY8" fmla="*/ 763480 h 843379"/>
              <a:gd name="connsiteX9" fmla="*/ 8878 w 1100831"/>
              <a:gd name="connsiteY9" fmla="*/ 683581 h 843379"/>
              <a:gd name="connsiteX10" fmla="*/ 0 w 1100831"/>
              <a:gd name="connsiteY10" fmla="*/ 479394 h 843379"/>
              <a:gd name="connsiteX11" fmla="*/ 79899 w 1100831"/>
              <a:gd name="connsiteY11" fmla="*/ 408372 h 843379"/>
              <a:gd name="connsiteX12" fmla="*/ 177553 w 1100831"/>
              <a:gd name="connsiteY12" fmla="*/ 355107 h 843379"/>
              <a:gd name="connsiteX13" fmla="*/ 301841 w 1100831"/>
              <a:gd name="connsiteY13" fmla="*/ 363984 h 843379"/>
              <a:gd name="connsiteX14" fmla="*/ 399495 w 1100831"/>
              <a:gd name="connsiteY14" fmla="*/ 363984 h 843379"/>
              <a:gd name="connsiteX15" fmla="*/ 630314 w 1100831"/>
              <a:gd name="connsiteY15" fmla="*/ 71021 h 843379"/>
              <a:gd name="connsiteX0" fmla="*/ 852257 w 1100831"/>
              <a:gd name="connsiteY0" fmla="*/ 0 h 798991"/>
              <a:gd name="connsiteX1" fmla="*/ 967666 w 1100831"/>
              <a:gd name="connsiteY1" fmla="*/ 381740 h 798991"/>
              <a:gd name="connsiteX2" fmla="*/ 1056443 w 1100831"/>
              <a:gd name="connsiteY2" fmla="*/ 488272 h 798991"/>
              <a:gd name="connsiteX3" fmla="*/ 1100831 w 1100831"/>
              <a:gd name="connsiteY3" fmla="*/ 577049 h 798991"/>
              <a:gd name="connsiteX4" fmla="*/ 1020932 w 1100831"/>
              <a:gd name="connsiteY4" fmla="*/ 692459 h 798991"/>
              <a:gd name="connsiteX5" fmla="*/ 896645 w 1100831"/>
              <a:gd name="connsiteY5" fmla="*/ 727969 h 798991"/>
              <a:gd name="connsiteX6" fmla="*/ 612559 w 1100831"/>
              <a:gd name="connsiteY6" fmla="*/ 798991 h 798991"/>
              <a:gd name="connsiteX7" fmla="*/ 328474 w 1100831"/>
              <a:gd name="connsiteY7" fmla="*/ 798991 h 798991"/>
              <a:gd name="connsiteX8" fmla="*/ 124287 w 1100831"/>
              <a:gd name="connsiteY8" fmla="*/ 719092 h 798991"/>
              <a:gd name="connsiteX9" fmla="*/ 8878 w 1100831"/>
              <a:gd name="connsiteY9" fmla="*/ 639193 h 798991"/>
              <a:gd name="connsiteX10" fmla="*/ 0 w 1100831"/>
              <a:gd name="connsiteY10" fmla="*/ 435006 h 798991"/>
              <a:gd name="connsiteX11" fmla="*/ 79899 w 1100831"/>
              <a:gd name="connsiteY11" fmla="*/ 363984 h 798991"/>
              <a:gd name="connsiteX12" fmla="*/ 177553 w 1100831"/>
              <a:gd name="connsiteY12" fmla="*/ 310719 h 798991"/>
              <a:gd name="connsiteX13" fmla="*/ 301841 w 1100831"/>
              <a:gd name="connsiteY13" fmla="*/ 319596 h 798991"/>
              <a:gd name="connsiteX14" fmla="*/ 399495 w 1100831"/>
              <a:gd name="connsiteY14" fmla="*/ 319596 h 798991"/>
              <a:gd name="connsiteX15" fmla="*/ 630314 w 1100831"/>
              <a:gd name="connsiteY15" fmla="*/ 26633 h 798991"/>
              <a:gd name="connsiteX0" fmla="*/ 861135 w 1100831"/>
              <a:gd name="connsiteY0" fmla="*/ 8878 h 772358"/>
              <a:gd name="connsiteX1" fmla="*/ 967666 w 1100831"/>
              <a:gd name="connsiteY1" fmla="*/ 355107 h 772358"/>
              <a:gd name="connsiteX2" fmla="*/ 1056443 w 1100831"/>
              <a:gd name="connsiteY2" fmla="*/ 461639 h 772358"/>
              <a:gd name="connsiteX3" fmla="*/ 1100831 w 1100831"/>
              <a:gd name="connsiteY3" fmla="*/ 550416 h 772358"/>
              <a:gd name="connsiteX4" fmla="*/ 1020932 w 1100831"/>
              <a:gd name="connsiteY4" fmla="*/ 665826 h 772358"/>
              <a:gd name="connsiteX5" fmla="*/ 896645 w 1100831"/>
              <a:gd name="connsiteY5" fmla="*/ 701336 h 772358"/>
              <a:gd name="connsiteX6" fmla="*/ 612559 w 1100831"/>
              <a:gd name="connsiteY6" fmla="*/ 772358 h 772358"/>
              <a:gd name="connsiteX7" fmla="*/ 328474 w 1100831"/>
              <a:gd name="connsiteY7" fmla="*/ 772358 h 772358"/>
              <a:gd name="connsiteX8" fmla="*/ 124287 w 1100831"/>
              <a:gd name="connsiteY8" fmla="*/ 692459 h 772358"/>
              <a:gd name="connsiteX9" fmla="*/ 8878 w 1100831"/>
              <a:gd name="connsiteY9" fmla="*/ 612560 h 772358"/>
              <a:gd name="connsiteX10" fmla="*/ 0 w 1100831"/>
              <a:gd name="connsiteY10" fmla="*/ 408373 h 772358"/>
              <a:gd name="connsiteX11" fmla="*/ 79899 w 1100831"/>
              <a:gd name="connsiteY11" fmla="*/ 337351 h 772358"/>
              <a:gd name="connsiteX12" fmla="*/ 177553 w 1100831"/>
              <a:gd name="connsiteY12" fmla="*/ 284086 h 772358"/>
              <a:gd name="connsiteX13" fmla="*/ 301841 w 1100831"/>
              <a:gd name="connsiteY13" fmla="*/ 292963 h 772358"/>
              <a:gd name="connsiteX14" fmla="*/ 399495 w 1100831"/>
              <a:gd name="connsiteY14" fmla="*/ 292963 h 772358"/>
              <a:gd name="connsiteX15" fmla="*/ 630314 w 1100831"/>
              <a:gd name="connsiteY15" fmla="*/ 0 h 77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0831" h="772358">
                <a:moveTo>
                  <a:pt x="861135" y="8878"/>
                </a:moveTo>
                <a:lnTo>
                  <a:pt x="967666" y="355107"/>
                </a:lnTo>
                <a:lnTo>
                  <a:pt x="1056443" y="461639"/>
                </a:lnTo>
                <a:lnTo>
                  <a:pt x="1100831" y="550416"/>
                </a:lnTo>
                <a:lnTo>
                  <a:pt x="1020932" y="665826"/>
                </a:lnTo>
                <a:lnTo>
                  <a:pt x="896645" y="701336"/>
                </a:lnTo>
                <a:lnTo>
                  <a:pt x="612559" y="772358"/>
                </a:lnTo>
                <a:lnTo>
                  <a:pt x="328474" y="772358"/>
                </a:lnTo>
                <a:lnTo>
                  <a:pt x="124287" y="692459"/>
                </a:lnTo>
                <a:lnTo>
                  <a:pt x="8878" y="612560"/>
                </a:lnTo>
                <a:lnTo>
                  <a:pt x="0" y="408373"/>
                </a:lnTo>
                <a:lnTo>
                  <a:pt x="79899" y="337351"/>
                </a:lnTo>
                <a:lnTo>
                  <a:pt x="177553" y="284086"/>
                </a:lnTo>
                <a:lnTo>
                  <a:pt x="301841" y="292963"/>
                </a:lnTo>
                <a:lnTo>
                  <a:pt x="399495" y="292963"/>
                </a:lnTo>
                <a:lnTo>
                  <a:pt x="63031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xmlns="" id="{E0517DA1-2302-4576-9112-F5128CD70B05}"/>
              </a:ext>
            </a:extLst>
          </p:cNvPr>
          <p:cNvSpPr/>
          <p:nvPr/>
        </p:nvSpPr>
        <p:spPr>
          <a:xfrm>
            <a:off x="3503473" y="1184405"/>
            <a:ext cx="2319469" cy="1258151"/>
          </a:xfrm>
          <a:custGeom>
            <a:avLst/>
            <a:gdLst>
              <a:gd name="connsiteX0" fmla="*/ 0 w 2237173"/>
              <a:gd name="connsiteY0" fmla="*/ 1216241 h 1216241"/>
              <a:gd name="connsiteX1" fmla="*/ 381740 w 2237173"/>
              <a:gd name="connsiteY1" fmla="*/ 355107 h 1216241"/>
              <a:gd name="connsiteX2" fmla="*/ 1518081 w 2237173"/>
              <a:gd name="connsiteY2" fmla="*/ 53266 h 1216241"/>
              <a:gd name="connsiteX3" fmla="*/ 2237173 w 2237173"/>
              <a:gd name="connsiteY3" fmla="*/ 0 h 1216241"/>
              <a:gd name="connsiteX0" fmla="*/ 0 w 2100013"/>
              <a:gd name="connsiteY0" fmla="*/ 892391 h 892391"/>
              <a:gd name="connsiteX1" fmla="*/ 244580 w 2100013"/>
              <a:gd name="connsiteY1" fmla="*/ 355107 h 892391"/>
              <a:gd name="connsiteX2" fmla="*/ 1380921 w 2100013"/>
              <a:gd name="connsiteY2" fmla="*/ 53266 h 892391"/>
              <a:gd name="connsiteX3" fmla="*/ 2100013 w 2100013"/>
              <a:gd name="connsiteY3" fmla="*/ 0 h 892391"/>
              <a:gd name="connsiteX0" fmla="*/ 0 w 2319469"/>
              <a:gd name="connsiteY0" fmla="*/ 1258151 h 1258151"/>
              <a:gd name="connsiteX1" fmla="*/ 464036 w 2319469"/>
              <a:gd name="connsiteY1" fmla="*/ 355107 h 1258151"/>
              <a:gd name="connsiteX2" fmla="*/ 1600377 w 2319469"/>
              <a:gd name="connsiteY2" fmla="*/ 53266 h 1258151"/>
              <a:gd name="connsiteX3" fmla="*/ 2319469 w 2319469"/>
              <a:gd name="connsiteY3" fmla="*/ 0 h 125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469" h="1258151">
                <a:moveTo>
                  <a:pt x="0" y="1258151"/>
                </a:moveTo>
                <a:lnTo>
                  <a:pt x="464036" y="355107"/>
                </a:lnTo>
                <a:lnTo>
                  <a:pt x="1600377" y="53266"/>
                </a:lnTo>
                <a:lnTo>
                  <a:pt x="2319469" y="0"/>
                </a:lnTo>
              </a:path>
            </a:pathLst>
          </a:cu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96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985904" y="919189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05933"/>
              </p:ext>
            </p:extLst>
          </p:nvPr>
        </p:nvGraphicFramePr>
        <p:xfrm>
          <a:off x="1873674" y="5646263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95291"/>
              </p:ext>
            </p:extLst>
          </p:nvPr>
        </p:nvGraphicFramePr>
        <p:xfrm>
          <a:off x="1568372" y="1354138"/>
          <a:ext cx="16383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LOTE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ÁREA BRUTA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859,73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450,44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501,32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595,46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595,74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476,65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499,93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362,70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706,35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779,38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618,30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607,61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901,04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535,99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603,14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638,38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600,97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638,39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424,41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679,51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15" y="965426"/>
            <a:ext cx="5360499" cy="53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279237" y="5673616"/>
            <a:ext cx="422846" cy="272390"/>
          </a:xfrm>
          <a:prstGeom prst="rect">
            <a:avLst/>
          </a:prstGeom>
          <a:solidFill>
            <a:srgbClr val="2A9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7702083" y="5587510"/>
            <a:ext cx="297458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(RR1) Residencial Rural 1,</a:t>
            </a:r>
          </a:p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(PE/CPN) Protección ecológica / Conservación patrimonial natural</a:t>
            </a:r>
          </a:p>
        </p:txBody>
      </p:sp>
      <p:sp>
        <p:nvSpPr>
          <p:cNvPr id="24" name="CuadroTexto 6"/>
          <p:cNvSpPr txBox="1"/>
          <p:nvPr/>
        </p:nvSpPr>
        <p:spPr>
          <a:xfrm>
            <a:off x="1754454" y="800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22"/>
          <a:stretch/>
        </p:blipFill>
        <p:spPr>
          <a:xfrm>
            <a:off x="843314" y="1322871"/>
            <a:ext cx="6025107" cy="4592864"/>
          </a:xfrm>
          <a:prstGeom prst="rect">
            <a:avLst/>
          </a:prstGeom>
        </p:spPr>
      </p:pic>
      <p:cxnSp>
        <p:nvCxnSpPr>
          <p:cNvPr id="26" name="32 Conector angular"/>
          <p:cNvCxnSpPr/>
          <p:nvPr/>
        </p:nvCxnSpPr>
        <p:spPr>
          <a:xfrm flipV="1">
            <a:off x="462514" y="2790292"/>
            <a:ext cx="3432253" cy="20399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19"/>
          <p:cNvSpPr txBox="1"/>
          <p:nvPr/>
        </p:nvSpPr>
        <p:spPr>
          <a:xfrm>
            <a:off x="-38739" y="2532621"/>
            <a:ext cx="151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MIRANDA GRANDE SECTOR LOS SAUCES</a:t>
            </a:r>
            <a:endParaRPr lang="es-EC" sz="1200" dirty="0"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xmlns="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365" y="1035763"/>
            <a:ext cx="4314270" cy="45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896</Words>
  <Application>Microsoft Office PowerPoint</Application>
  <PresentationFormat>Panorámica</PresentationFormat>
  <Paragraphs>196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Patricia Gioconda Pacheco Tituana</cp:lastModifiedBy>
  <cp:revision>209</cp:revision>
  <cp:lastPrinted>2020-02-03T13:47:26Z</cp:lastPrinted>
  <dcterms:created xsi:type="dcterms:W3CDTF">2019-05-28T19:57:24Z</dcterms:created>
  <dcterms:modified xsi:type="dcterms:W3CDTF">2022-03-29T20:37:05Z</dcterms:modified>
</cp:coreProperties>
</file>