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89" r:id="rId4"/>
    <p:sldId id="285" r:id="rId5"/>
    <p:sldId id="286" r:id="rId6"/>
    <p:sldId id="290" r:id="rId7"/>
    <p:sldId id="288" r:id="rId8"/>
  </p:sldIdLst>
  <p:sldSz cx="12192000" cy="6858000"/>
  <p:notesSz cx="9926638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72" d="100"/>
          <a:sy n="72" d="100"/>
        </p:scale>
        <p:origin x="10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1696" y="6513999"/>
            <a:ext cx="43026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1696" y="3"/>
            <a:ext cx="4302625" cy="34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4/1/2023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14350"/>
            <a:ext cx="4573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204" y="3257360"/>
            <a:ext cx="7942237" cy="3086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1696" y="6513622"/>
            <a:ext cx="4302625" cy="343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02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239012"/>
            <a:ext cx="1031707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endParaRPr lang="es-ES" sz="4400" b="1" dirty="0">
              <a:solidFill>
                <a:srgbClr val="0070C0"/>
              </a:solidFill>
            </a:endParaRPr>
          </a:p>
          <a:p>
            <a:pPr algn="ctr"/>
            <a:r>
              <a:rPr lang="es-ES" sz="4400" b="1" dirty="0">
                <a:solidFill>
                  <a:srgbClr val="0070C0"/>
                </a:solidFill>
              </a:rPr>
              <a:t>COMITÉ PROMEJORAS DEL BARRIO </a:t>
            </a:r>
            <a:endParaRPr lang="es-ES" sz="44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4400" b="1" dirty="0" smtClean="0">
                <a:solidFill>
                  <a:srgbClr val="0070C0"/>
                </a:solidFill>
              </a:rPr>
              <a:t>“</a:t>
            </a:r>
            <a:r>
              <a:rPr lang="es-ES" sz="4400" b="1" dirty="0">
                <a:solidFill>
                  <a:srgbClr val="0070C0"/>
                </a:solidFill>
              </a:rPr>
              <a:t>LAS ACACIAS DE CARAPUNGO” SEGUNDA ETAPA </a:t>
            </a:r>
            <a:endParaRPr lang="es-ES" sz="4400" b="1" dirty="0" smtClean="0">
              <a:solidFill>
                <a:srgbClr val="0070C0"/>
              </a:solidFill>
            </a:endParaRPr>
          </a:p>
          <a:p>
            <a:pPr algn="ctr"/>
            <a:endParaRPr lang="es-ES_tradnl" sz="4400" b="1" dirty="0">
              <a:solidFill>
                <a:srgbClr val="0070C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PROMEJORAS DEL BARRIO “LAS ACACIAS DE CARAPUNGO” SEGUNDA ETAPA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80655" y="52579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33246"/>
              </p:ext>
            </p:extLst>
          </p:nvPr>
        </p:nvGraphicFramePr>
        <p:xfrm>
          <a:off x="6511963" y="5483737"/>
          <a:ext cx="2894378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Ejecutadas: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1" y="520058"/>
            <a:ext cx="368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883" y="355342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-53399" y="561909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graphicFrame>
        <p:nvGraphicFramePr>
          <p:cNvPr id="16" name="14 Tabla">
            <a:extLst>
              <a:ext uri="{FF2B5EF4-FFF2-40B4-BE49-F238E27FC236}">
                <a16:creationId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80058"/>
              </p:ext>
            </p:extLst>
          </p:nvPr>
        </p:nvGraphicFramePr>
        <p:xfrm>
          <a:off x="252561" y="912822"/>
          <a:ext cx="6136364" cy="53039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93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609">
                  <a:extLst>
                    <a:ext uri="{9D8B030D-6E8A-4147-A177-3AD203B41FA5}">
                      <a16:colId xmlns:a16="http://schemas.microsoft.com/office/drawing/2014/main" val="2744423733"/>
                    </a:ext>
                  </a:extLst>
                </a:gridCol>
                <a:gridCol w="33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8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9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8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87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78,79%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911462"/>
                  </a:ext>
                </a:extLst>
              </a:tr>
              <a:tr h="2285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15066"/>
                  </a:ext>
                </a:extLst>
              </a:tr>
              <a:tr h="173562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REGULACIÓN SEGÚN IRM.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A31(PQ)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67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67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2000" dirty="0" smtClean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24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(PE/CPN) Protección ecológica/ Patrimonio Natural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67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Suelo 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Urbano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7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r>
                        <a:rPr kumimoji="0" lang="es-E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Nro.I-0044-RAH-AT-DMGR-2021, de fecha 2 de diciembre de 2021: </a:t>
                      </a:r>
                    </a:p>
                    <a:p>
                      <a:endParaRPr kumimoji="0" lang="es-ES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ES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de regularización de tierras se considera el nivel de riesgos frente a movimientos en masa, ya que representa el fenómeno más importante para la posible pérdida del terreno, en tal virtud se considera que:</a:t>
                      </a: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“Acacias de Carapungo 2 Etapa” presenta frente a deslizamientos un Riesgo Bajo Mitigable para todos lotes.</a:t>
                      </a: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22.129,40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tc rowSpan="6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2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QUEBRADA RELLENA IDENTIFICADA EN LOTES: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819,42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20125"/>
                  </a:ext>
                </a:extLst>
              </a:tr>
              <a:tr h="26032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AFECTACIÓN POR RED DE ALTA TENSIÓN: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1.097,04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6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4.809,87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6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 (MACROLOTE):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5.317,46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6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317,18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2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34.490,37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004" y="3230088"/>
            <a:ext cx="2622729" cy="213856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4003" y="875726"/>
            <a:ext cx="2622729" cy="217728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9469" y="3230088"/>
            <a:ext cx="2543264" cy="21385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9"/>
          <a:srcRect l="63812" t="36870" r="6889" b="18303"/>
          <a:stretch/>
        </p:blipFill>
        <p:spPr>
          <a:xfrm>
            <a:off x="9489469" y="878774"/>
            <a:ext cx="2516484" cy="21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64243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PARQUE SIDERAL CARAPUNGO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933380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cxnSp>
        <p:nvCxnSpPr>
          <p:cNvPr id="12" name="Conector recto de flecha 11"/>
          <p:cNvCxnSpPr/>
          <p:nvPr/>
        </p:nvCxnSpPr>
        <p:spPr>
          <a:xfrm>
            <a:off x="9335069" y="2505694"/>
            <a:ext cx="450375" cy="0"/>
          </a:xfrm>
          <a:prstGeom prst="straightConnector1">
            <a:avLst/>
          </a:pr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16"/>
          <p:cNvSpPr txBox="1"/>
          <p:nvPr/>
        </p:nvSpPr>
        <p:spPr>
          <a:xfrm>
            <a:off x="9820451" y="2371661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100m</a:t>
            </a:r>
            <a:endParaRPr lang="es-ES" sz="11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55260" t="32022" r="1573" b="18141"/>
          <a:stretch/>
        </p:blipFill>
        <p:spPr>
          <a:xfrm>
            <a:off x="1223158" y="1544243"/>
            <a:ext cx="7196098" cy="4691591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1876301" y="4500748"/>
            <a:ext cx="2375065" cy="1603169"/>
          </a:xfrm>
          <a:custGeom>
            <a:avLst/>
            <a:gdLst>
              <a:gd name="connsiteX0" fmla="*/ 2375065 w 2375065"/>
              <a:gd name="connsiteY0" fmla="*/ 0 h 1603169"/>
              <a:gd name="connsiteX1" fmla="*/ 2291938 w 2375065"/>
              <a:gd name="connsiteY1" fmla="*/ 1021278 h 1603169"/>
              <a:gd name="connsiteX2" fmla="*/ 1555668 w 2375065"/>
              <a:gd name="connsiteY2" fmla="*/ 831273 h 1603169"/>
              <a:gd name="connsiteX3" fmla="*/ 0 w 2375065"/>
              <a:gd name="connsiteY3" fmla="*/ 1603169 h 160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065" h="1603169">
                <a:moveTo>
                  <a:pt x="2375065" y="0"/>
                </a:moveTo>
                <a:lnTo>
                  <a:pt x="2291938" y="1021278"/>
                </a:lnTo>
                <a:lnTo>
                  <a:pt x="1555668" y="831273"/>
                </a:lnTo>
                <a:lnTo>
                  <a:pt x="0" y="1603169"/>
                </a:lnTo>
              </a:path>
            </a:pathLst>
          </a:custGeom>
          <a:ln w="317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PROMEJORAS DEL BARRIO “LAS ACACIAS DE CARAPUNGO” SEGUNDA ETAPA </a:t>
            </a:r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243736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21195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72" name="22 Rectángulo"/>
          <p:cNvSpPr/>
          <p:nvPr/>
        </p:nvSpPr>
        <p:spPr>
          <a:xfrm>
            <a:off x="314450" y="2766937"/>
            <a:ext cx="504825" cy="2286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CuadroTexto 16"/>
          <p:cNvSpPr txBox="1"/>
          <p:nvPr/>
        </p:nvSpPr>
        <p:spPr>
          <a:xfrm>
            <a:off x="801865" y="2735153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52" y="825678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PROMEJORAS DEL BARRIO “LAS ACACIAS DE CARAPUNGO” SEGUNDA ETAPA 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 r="5870" b="22860"/>
          <a:stretch/>
        </p:blipFill>
        <p:spPr>
          <a:xfrm>
            <a:off x="2087190" y="1385276"/>
            <a:ext cx="9253161" cy="4062576"/>
          </a:xfrm>
          <a:prstGeom prst="rect">
            <a:avLst/>
          </a:prstGeom>
        </p:spPr>
      </p:pic>
      <p:sp>
        <p:nvSpPr>
          <p:cNvPr id="35" name="Forma libre 34"/>
          <p:cNvSpPr/>
          <p:nvPr/>
        </p:nvSpPr>
        <p:spPr>
          <a:xfrm>
            <a:off x="5093634" y="1685658"/>
            <a:ext cx="627293" cy="2491252"/>
          </a:xfrm>
          <a:custGeom>
            <a:avLst/>
            <a:gdLst>
              <a:gd name="connsiteX0" fmla="*/ 100940 w 415636"/>
              <a:gd name="connsiteY0" fmla="*/ 5938 h 1650670"/>
              <a:gd name="connsiteX1" fmla="*/ 415636 w 415636"/>
              <a:gd name="connsiteY1" fmla="*/ 0 h 1650670"/>
              <a:gd name="connsiteX2" fmla="*/ 296883 w 415636"/>
              <a:gd name="connsiteY2" fmla="*/ 1650670 h 1650670"/>
              <a:gd name="connsiteX3" fmla="*/ 0 w 415636"/>
              <a:gd name="connsiteY3" fmla="*/ 1626920 h 1650670"/>
              <a:gd name="connsiteX4" fmla="*/ 100940 w 415636"/>
              <a:gd name="connsiteY4" fmla="*/ 5938 h 16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" h="1650670">
                <a:moveTo>
                  <a:pt x="100940" y="5938"/>
                </a:moveTo>
                <a:lnTo>
                  <a:pt x="415636" y="0"/>
                </a:lnTo>
                <a:lnTo>
                  <a:pt x="296883" y="1650670"/>
                </a:lnTo>
                <a:lnTo>
                  <a:pt x="0" y="1626920"/>
                </a:lnTo>
                <a:lnTo>
                  <a:pt x="100940" y="5938"/>
                </a:lnTo>
                <a:close/>
              </a:path>
            </a:pathLst>
          </a:cu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Forma libre 35"/>
          <p:cNvSpPr/>
          <p:nvPr/>
        </p:nvSpPr>
        <p:spPr>
          <a:xfrm>
            <a:off x="2115715" y="1443519"/>
            <a:ext cx="9072302" cy="1356045"/>
          </a:xfrm>
          <a:custGeom>
            <a:avLst/>
            <a:gdLst>
              <a:gd name="connsiteX0" fmla="*/ 6011186 w 6011186"/>
              <a:gd name="connsiteY0" fmla="*/ 405517 h 898497"/>
              <a:gd name="connsiteX1" fmla="*/ 4444779 w 6011186"/>
              <a:gd name="connsiteY1" fmla="*/ 39757 h 898497"/>
              <a:gd name="connsiteX2" fmla="*/ 4397071 w 6011186"/>
              <a:gd name="connsiteY2" fmla="*/ 429370 h 898497"/>
              <a:gd name="connsiteX3" fmla="*/ 4365266 w 6011186"/>
              <a:gd name="connsiteY3" fmla="*/ 588397 h 898497"/>
              <a:gd name="connsiteX4" fmla="*/ 4309607 w 6011186"/>
              <a:gd name="connsiteY4" fmla="*/ 667910 h 898497"/>
              <a:gd name="connsiteX5" fmla="*/ 4126727 w 6011186"/>
              <a:gd name="connsiteY5" fmla="*/ 667910 h 898497"/>
              <a:gd name="connsiteX6" fmla="*/ 2743200 w 6011186"/>
              <a:gd name="connsiteY6" fmla="*/ 500932 h 898497"/>
              <a:gd name="connsiteX7" fmla="*/ 1757238 w 6011186"/>
              <a:gd name="connsiteY7" fmla="*/ 365760 h 898497"/>
              <a:gd name="connsiteX8" fmla="*/ 1463040 w 6011186"/>
              <a:gd name="connsiteY8" fmla="*/ 333955 h 898497"/>
              <a:gd name="connsiteX9" fmla="*/ 373711 w 6011186"/>
              <a:gd name="connsiteY9" fmla="*/ 214685 h 898497"/>
              <a:gd name="connsiteX10" fmla="*/ 238539 w 6011186"/>
              <a:gd name="connsiteY10" fmla="*/ 166977 h 898497"/>
              <a:gd name="connsiteX11" fmla="*/ 143123 w 6011186"/>
              <a:gd name="connsiteY11" fmla="*/ 95416 h 898497"/>
              <a:gd name="connsiteX12" fmla="*/ 47708 w 6011186"/>
              <a:gd name="connsiteY12" fmla="*/ 23854 h 898497"/>
              <a:gd name="connsiteX13" fmla="*/ 0 w 6011186"/>
              <a:gd name="connsiteY13" fmla="*/ 0 h 898497"/>
              <a:gd name="connsiteX14" fmla="*/ 79513 w 6011186"/>
              <a:gd name="connsiteY14" fmla="*/ 111318 h 898497"/>
              <a:gd name="connsiteX15" fmla="*/ 143123 w 6011186"/>
              <a:gd name="connsiteY15" fmla="*/ 198783 h 898497"/>
              <a:gd name="connsiteX16" fmla="*/ 159026 w 6011186"/>
              <a:gd name="connsiteY16" fmla="*/ 254442 h 898497"/>
              <a:gd name="connsiteX17" fmla="*/ 166977 w 6011186"/>
              <a:gd name="connsiteY17" fmla="*/ 318052 h 898497"/>
              <a:gd name="connsiteX18" fmla="*/ 174929 w 6011186"/>
              <a:gd name="connsiteY18" fmla="*/ 341906 h 898497"/>
              <a:gd name="connsiteX19" fmla="*/ 262393 w 6011186"/>
              <a:gd name="connsiteY19" fmla="*/ 365760 h 898497"/>
              <a:gd name="connsiteX20" fmla="*/ 294198 w 6011186"/>
              <a:gd name="connsiteY20" fmla="*/ 389614 h 898497"/>
              <a:gd name="connsiteX21" fmla="*/ 349857 w 6011186"/>
              <a:gd name="connsiteY21" fmla="*/ 389614 h 898497"/>
              <a:gd name="connsiteX22" fmla="*/ 429370 w 6011186"/>
              <a:gd name="connsiteY22" fmla="*/ 397565 h 898497"/>
              <a:gd name="connsiteX23" fmla="*/ 1614115 w 6011186"/>
              <a:gd name="connsiteY23" fmla="*/ 532737 h 898497"/>
              <a:gd name="connsiteX24" fmla="*/ 1701579 w 6011186"/>
              <a:gd name="connsiteY24" fmla="*/ 532737 h 898497"/>
              <a:gd name="connsiteX25" fmla="*/ 2433099 w 6011186"/>
              <a:gd name="connsiteY25" fmla="*/ 636104 h 898497"/>
              <a:gd name="connsiteX26" fmla="*/ 2703443 w 6011186"/>
              <a:gd name="connsiteY26" fmla="*/ 667910 h 898497"/>
              <a:gd name="connsiteX27" fmla="*/ 2822713 w 6011186"/>
              <a:gd name="connsiteY27" fmla="*/ 667910 h 898497"/>
              <a:gd name="connsiteX28" fmla="*/ 2926080 w 6011186"/>
              <a:gd name="connsiteY28" fmla="*/ 699715 h 898497"/>
              <a:gd name="connsiteX29" fmla="*/ 3729162 w 6011186"/>
              <a:gd name="connsiteY29" fmla="*/ 803082 h 898497"/>
              <a:gd name="connsiteX30" fmla="*/ 4500438 w 6011186"/>
              <a:gd name="connsiteY30" fmla="*/ 898497 h 898497"/>
              <a:gd name="connsiteX31" fmla="*/ 4587902 w 6011186"/>
              <a:gd name="connsiteY31" fmla="*/ 286247 h 898497"/>
              <a:gd name="connsiteX32" fmla="*/ 4595854 w 6011186"/>
              <a:gd name="connsiteY32" fmla="*/ 262393 h 898497"/>
              <a:gd name="connsiteX33" fmla="*/ 4627659 w 6011186"/>
              <a:gd name="connsiteY33" fmla="*/ 254442 h 898497"/>
              <a:gd name="connsiteX34" fmla="*/ 5422789 w 6011186"/>
              <a:gd name="connsiteY34" fmla="*/ 453224 h 898497"/>
              <a:gd name="connsiteX35" fmla="*/ 6003235 w 6011186"/>
              <a:gd name="connsiteY35" fmla="*/ 588397 h 898497"/>
              <a:gd name="connsiteX36" fmla="*/ 6011186 w 6011186"/>
              <a:gd name="connsiteY36" fmla="*/ 405517 h 89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11186" h="898497">
                <a:moveTo>
                  <a:pt x="6011186" y="405517"/>
                </a:moveTo>
                <a:lnTo>
                  <a:pt x="4444779" y="39757"/>
                </a:lnTo>
                <a:lnTo>
                  <a:pt x="4397071" y="429370"/>
                </a:lnTo>
                <a:lnTo>
                  <a:pt x="4365266" y="588397"/>
                </a:lnTo>
                <a:lnTo>
                  <a:pt x="4309607" y="667910"/>
                </a:lnTo>
                <a:lnTo>
                  <a:pt x="4126727" y="667910"/>
                </a:lnTo>
                <a:lnTo>
                  <a:pt x="2743200" y="500932"/>
                </a:lnTo>
                <a:lnTo>
                  <a:pt x="1757238" y="365760"/>
                </a:lnTo>
                <a:lnTo>
                  <a:pt x="1463040" y="333955"/>
                </a:lnTo>
                <a:lnTo>
                  <a:pt x="373711" y="214685"/>
                </a:lnTo>
                <a:lnTo>
                  <a:pt x="238539" y="166977"/>
                </a:lnTo>
                <a:lnTo>
                  <a:pt x="143123" y="95416"/>
                </a:lnTo>
                <a:lnTo>
                  <a:pt x="47708" y="23854"/>
                </a:lnTo>
                <a:lnTo>
                  <a:pt x="0" y="0"/>
                </a:lnTo>
                <a:lnTo>
                  <a:pt x="79513" y="111318"/>
                </a:lnTo>
                <a:lnTo>
                  <a:pt x="143123" y="198783"/>
                </a:lnTo>
                <a:lnTo>
                  <a:pt x="159026" y="254442"/>
                </a:lnTo>
                <a:lnTo>
                  <a:pt x="166977" y="318052"/>
                </a:lnTo>
                <a:lnTo>
                  <a:pt x="174929" y="341906"/>
                </a:lnTo>
                <a:lnTo>
                  <a:pt x="262393" y="365760"/>
                </a:lnTo>
                <a:lnTo>
                  <a:pt x="294198" y="389614"/>
                </a:lnTo>
                <a:lnTo>
                  <a:pt x="349857" y="389614"/>
                </a:lnTo>
                <a:lnTo>
                  <a:pt x="429370" y="397565"/>
                </a:lnTo>
                <a:lnTo>
                  <a:pt x="1614115" y="532737"/>
                </a:lnTo>
                <a:lnTo>
                  <a:pt x="1701579" y="532737"/>
                </a:lnTo>
                <a:lnTo>
                  <a:pt x="2433099" y="636104"/>
                </a:lnTo>
                <a:lnTo>
                  <a:pt x="2703443" y="667910"/>
                </a:lnTo>
                <a:lnTo>
                  <a:pt x="2822713" y="667910"/>
                </a:lnTo>
                <a:lnTo>
                  <a:pt x="2926080" y="699715"/>
                </a:lnTo>
                <a:lnTo>
                  <a:pt x="3729162" y="803082"/>
                </a:lnTo>
                <a:lnTo>
                  <a:pt x="4500438" y="898497"/>
                </a:lnTo>
                <a:lnTo>
                  <a:pt x="4587902" y="286247"/>
                </a:lnTo>
                <a:lnTo>
                  <a:pt x="4595854" y="262393"/>
                </a:lnTo>
                <a:lnTo>
                  <a:pt x="4627659" y="254442"/>
                </a:lnTo>
                <a:lnTo>
                  <a:pt x="5422789" y="453224"/>
                </a:lnTo>
                <a:lnTo>
                  <a:pt x="6003235" y="588397"/>
                </a:lnTo>
                <a:lnTo>
                  <a:pt x="6011186" y="405517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Forma libre 36"/>
          <p:cNvSpPr/>
          <p:nvPr/>
        </p:nvSpPr>
        <p:spPr>
          <a:xfrm>
            <a:off x="7327490" y="2585140"/>
            <a:ext cx="770676" cy="1344201"/>
          </a:xfrm>
          <a:custGeom>
            <a:avLst/>
            <a:gdLst>
              <a:gd name="connsiteX0" fmla="*/ 130629 w 510639"/>
              <a:gd name="connsiteY0" fmla="*/ 11875 h 890649"/>
              <a:gd name="connsiteX1" fmla="*/ 195943 w 510639"/>
              <a:gd name="connsiteY1" fmla="*/ 166254 h 890649"/>
              <a:gd name="connsiteX2" fmla="*/ 279071 w 510639"/>
              <a:gd name="connsiteY2" fmla="*/ 237506 h 890649"/>
              <a:gd name="connsiteX3" fmla="*/ 314696 w 510639"/>
              <a:gd name="connsiteY3" fmla="*/ 320633 h 890649"/>
              <a:gd name="connsiteX4" fmla="*/ 356260 w 510639"/>
              <a:gd name="connsiteY4" fmla="*/ 374072 h 890649"/>
              <a:gd name="connsiteX5" fmla="*/ 403761 w 510639"/>
              <a:gd name="connsiteY5" fmla="*/ 391885 h 890649"/>
              <a:gd name="connsiteX6" fmla="*/ 480951 w 510639"/>
              <a:gd name="connsiteY6" fmla="*/ 403761 h 890649"/>
              <a:gd name="connsiteX7" fmla="*/ 469076 w 510639"/>
              <a:gd name="connsiteY7" fmla="*/ 451262 h 890649"/>
              <a:gd name="connsiteX8" fmla="*/ 457200 w 510639"/>
              <a:gd name="connsiteY8" fmla="*/ 480950 h 890649"/>
              <a:gd name="connsiteX9" fmla="*/ 457200 w 510639"/>
              <a:gd name="connsiteY9" fmla="*/ 510639 h 890649"/>
              <a:gd name="connsiteX10" fmla="*/ 451263 w 510639"/>
              <a:gd name="connsiteY10" fmla="*/ 540327 h 890649"/>
              <a:gd name="connsiteX11" fmla="*/ 439387 w 510639"/>
              <a:gd name="connsiteY11" fmla="*/ 575953 h 890649"/>
              <a:gd name="connsiteX12" fmla="*/ 492826 w 510639"/>
              <a:gd name="connsiteY12" fmla="*/ 712519 h 890649"/>
              <a:gd name="connsiteX13" fmla="*/ 504702 w 510639"/>
              <a:gd name="connsiteY13" fmla="*/ 801584 h 890649"/>
              <a:gd name="connsiteX14" fmla="*/ 510639 w 510639"/>
              <a:gd name="connsiteY14" fmla="*/ 849085 h 890649"/>
              <a:gd name="connsiteX15" fmla="*/ 510639 w 510639"/>
              <a:gd name="connsiteY15" fmla="*/ 849085 h 890649"/>
              <a:gd name="connsiteX16" fmla="*/ 480951 w 510639"/>
              <a:gd name="connsiteY16" fmla="*/ 890649 h 890649"/>
              <a:gd name="connsiteX17" fmla="*/ 480951 w 510639"/>
              <a:gd name="connsiteY17" fmla="*/ 890649 h 890649"/>
              <a:gd name="connsiteX18" fmla="*/ 350322 w 510639"/>
              <a:gd name="connsiteY18" fmla="*/ 748145 h 890649"/>
              <a:gd name="connsiteX19" fmla="*/ 243445 w 510639"/>
              <a:gd name="connsiteY19" fmla="*/ 564078 h 890649"/>
              <a:gd name="connsiteX20" fmla="*/ 148442 w 510639"/>
              <a:gd name="connsiteY20" fmla="*/ 427511 h 890649"/>
              <a:gd name="connsiteX21" fmla="*/ 77190 w 510639"/>
              <a:gd name="connsiteY21" fmla="*/ 326571 h 890649"/>
              <a:gd name="connsiteX22" fmla="*/ 29689 w 510639"/>
              <a:gd name="connsiteY22" fmla="*/ 255319 h 890649"/>
              <a:gd name="connsiteX23" fmla="*/ 5938 w 510639"/>
              <a:gd name="connsiteY23" fmla="*/ 160316 h 890649"/>
              <a:gd name="connsiteX24" fmla="*/ 0 w 510639"/>
              <a:gd name="connsiteY24" fmla="*/ 83127 h 890649"/>
              <a:gd name="connsiteX25" fmla="*/ 0 w 510639"/>
              <a:gd name="connsiteY25" fmla="*/ 0 h 890649"/>
              <a:gd name="connsiteX26" fmla="*/ 130629 w 510639"/>
              <a:gd name="connsiteY26" fmla="*/ 11875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0639" h="890649">
                <a:moveTo>
                  <a:pt x="130629" y="11875"/>
                </a:moveTo>
                <a:lnTo>
                  <a:pt x="195943" y="166254"/>
                </a:lnTo>
                <a:lnTo>
                  <a:pt x="279071" y="237506"/>
                </a:lnTo>
                <a:lnTo>
                  <a:pt x="314696" y="320633"/>
                </a:lnTo>
                <a:lnTo>
                  <a:pt x="356260" y="374072"/>
                </a:lnTo>
                <a:lnTo>
                  <a:pt x="403761" y="391885"/>
                </a:lnTo>
                <a:lnTo>
                  <a:pt x="480951" y="403761"/>
                </a:lnTo>
                <a:lnTo>
                  <a:pt x="469076" y="451262"/>
                </a:lnTo>
                <a:lnTo>
                  <a:pt x="457200" y="480950"/>
                </a:lnTo>
                <a:lnTo>
                  <a:pt x="457200" y="510639"/>
                </a:lnTo>
                <a:lnTo>
                  <a:pt x="451263" y="540327"/>
                </a:lnTo>
                <a:lnTo>
                  <a:pt x="439387" y="575953"/>
                </a:lnTo>
                <a:lnTo>
                  <a:pt x="492826" y="712519"/>
                </a:lnTo>
                <a:lnTo>
                  <a:pt x="504702" y="801584"/>
                </a:lnTo>
                <a:lnTo>
                  <a:pt x="510639" y="849085"/>
                </a:lnTo>
                <a:lnTo>
                  <a:pt x="510639" y="849085"/>
                </a:lnTo>
                <a:lnTo>
                  <a:pt x="480951" y="890649"/>
                </a:lnTo>
                <a:lnTo>
                  <a:pt x="480951" y="890649"/>
                </a:lnTo>
                <a:lnTo>
                  <a:pt x="350322" y="748145"/>
                </a:lnTo>
                <a:lnTo>
                  <a:pt x="243445" y="564078"/>
                </a:lnTo>
                <a:lnTo>
                  <a:pt x="148442" y="427511"/>
                </a:lnTo>
                <a:lnTo>
                  <a:pt x="77190" y="326571"/>
                </a:lnTo>
                <a:lnTo>
                  <a:pt x="29689" y="255319"/>
                </a:lnTo>
                <a:lnTo>
                  <a:pt x="5938" y="160316"/>
                </a:lnTo>
                <a:lnTo>
                  <a:pt x="0" y="83127"/>
                </a:lnTo>
                <a:lnTo>
                  <a:pt x="0" y="0"/>
                </a:lnTo>
                <a:lnTo>
                  <a:pt x="130629" y="1187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Forma libre 37"/>
          <p:cNvSpPr/>
          <p:nvPr/>
        </p:nvSpPr>
        <p:spPr>
          <a:xfrm>
            <a:off x="9521146" y="5003901"/>
            <a:ext cx="645219" cy="215073"/>
          </a:xfrm>
          <a:custGeom>
            <a:avLst/>
            <a:gdLst>
              <a:gd name="connsiteX0" fmla="*/ 0 w 427512"/>
              <a:gd name="connsiteY0" fmla="*/ 41564 h 142504"/>
              <a:gd name="connsiteX1" fmla="*/ 100940 w 427512"/>
              <a:gd name="connsiteY1" fmla="*/ 11875 h 142504"/>
              <a:gd name="connsiteX2" fmla="*/ 136566 w 427512"/>
              <a:gd name="connsiteY2" fmla="*/ 0 h 142504"/>
              <a:gd name="connsiteX3" fmla="*/ 201881 w 427512"/>
              <a:gd name="connsiteY3" fmla="*/ 5938 h 142504"/>
              <a:gd name="connsiteX4" fmla="*/ 201881 w 427512"/>
              <a:gd name="connsiteY4" fmla="*/ 5938 h 142504"/>
              <a:gd name="connsiteX5" fmla="*/ 350322 w 427512"/>
              <a:gd name="connsiteY5" fmla="*/ 83127 h 142504"/>
              <a:gd name="connsiteX6" fmla="*/ 380010 w 427512"/>
              <a:gd name="connsiteY6" fmla="*/ 106878 h 142504"/>
              <a:gd name="connsiteX7" fmla="*/ 427512 w 427512"/>
              <a:gd name="connsiteY7" fmla="*/ 142504 h 142504"/>
              <a:gd name="connsiteX8" fmla="*/ 267195 w 427512"/>
              <a:gd name="connsiteY8" fmla="*/ 106878 h 142504"/>
              <a:gd name="connsiteX9" fmla="*/ 142504 w 427512"/>
              <a:gd name="connsiteY9" fmla="*/ 77190 h 142504"/>
              <a:gd name="connsiteX10" fmla="*/ 0 w 427512"/>
              <a:gd name="connsiteY10" fmla="*/ 4156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512" h="142504">
                <a:moveTo>
                  <a:pt x="0" y="41564"/>
                </a:moveTo>
                <a:lnTo>
                  <a:pt x="100940" y="11875"/>
                </a:lnTo>
                <a:lnTo>
                  <a:pt x="136566" y="0"/>
                </a:lnTo>
                <a:lnTo>
                  <a:pt x="201881" y="5938"/>
                </a:lnTo>
                <a:lnTo>
                  <a:pt x="201881" y="5938"/>
                </a:lnTo>
                <a:lnTo>
                  <a:pt x="350322" y="83127"/>
                </a:lnTo>
                <a:lnTo>
                  <a:pt x="380010" y="106878"/>
                </a:lnTo>
                <a:lnTo>
                  <a:pt x="427512" y="142504"/>
                </a:lnTo>
                <a:lnTo>
                  <a:pt x="267195" y="106878"/>
                </a:lnTo>
                <a:lnTo>
                  <a:pt x="142504" y="77190"/>
                </a:lnTo>
                <a:lnTo>
                  <a:pt x="0" y="41564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Forma libre 38"/>
          <p:cNvSpPr/>
          <p:nvPr/>
        </p:nvSpPr>
        <p:spPr>
          <a:xfrm>
            <a:off x="8703340" y="2070641"/>
            <a:ext cx="1604080" cy="3172313"/>
          </a:xfrm>
          <a:custGeom>
            <a:avLst/>
            <a:gdLst>
              <a:gd name="connsiteX0" fmla="*/ 1062842 w 1062842"/>
              <a:gd name="connsiteY0" fmla="*/ 29688 h 2101932"/>
              <a:gd name="connsiteX1" fmla="*/ 1021278 w 1062842"/>
              <a:gd name="connsiteY1" fmla="*/ 397823 h 2101932"/>
              <a:gd name="connsiteX2" fmla="*/ 1009403 w 1062842"/>
              <a:gd name="connsiteY2" fmla="*/ 670956 h 2101932"/>
              <a:gd name="connsiteX3" fmla="*/ 1009403 w 1062842"/>
              <a:gd name="connsiteY3" fmla="*/ 1175657 h 2101932"/>
              <a:gd name="connsiteX4" fmla="*/ 997527 w 1062842"/>
              <a:gd name="connsiteY4" fmla="*/ 1235034 h 2101932"/>
              <a:gd name="connsiteX5" fmla="*/ 991590 w 1062842"/>
              <a:gd name="connsiteY5" fmla="*/ 2101932 h 2101932"/>
              <a:gd name="connsiteX6" fmla="*/ 872836 w 1062842"/>
              <a:gd name="connsiteY6" fmla="*/ 2072244 h 2101932"/>
              <a:gd name="connsiteX7" fmla="*/ 872836 w 1062842"/>
              <a:gd name="connsiteY7" fmla="*/ 1751610 h 2101932"/>
              <a:gd name="connsiteX8" fmla="*/ 320634 w 1062842"/>
              <a:gd name="connsiteY8" fmla="*/ 1721922 h 2101932"/>
              <a:gd name="connsiteX9" fmla="*/ 290946 w 1062842"/>
              <a:gd name="connsiteY9" fmla="*/ 1721922 h 2101932"/>
              <a:gd name="connsiteX10" fmla="*/ 231569 w 1062842"/>
              <a:gd name="connsiteY10" fmla="*/ 1763486 h 2101932"/>
              <a:gd name="connsiteX11" fmla="*/ 231569 w 1062842"/>
              <a:gd name="connsiteY11" fmla="*/ 1763486 h 2101932"/>
              <a:gd name="connsiteX12" fmla="*/ 106878 w 1062842"/>
              <a:gd name="connsiteY12" fmla="*/ 1805049 h 2101932"/>
              <a:gd name="connsiteX13" fmla="*/ 41564 w 1062842"/>
              <a:gd name="connsiteY13" fmla="*/ 1769423 h 2101932"/>
              <a:gd name="connsiteX14" fmla="*/ 5938 w 1062842"/>
              <a:gd name="connsiteY14" fmla="*/ 1715984 h 2101932"/>
              <a:gd name="connsiteX15" fmla="*/ 0 w 1062842"/>
              <a:gd name="connsiteY15" fmla="*/ 1662545 h 2101932"/>
              <a:gd name="connsiteX16" fmla="*/ 23751 w 1062842"/>
              <a:gd name="connsiteY16" fmla="*/ 1585356 h 2101932"/>
              <a:gd name="connsiteX17" fmla="*/ 23751 w 1062842"/>
              <a:gd name="connsiteY17" fmla="*/ 1585356 h 2101932"/>
              <a:gd name="connsiteX18" fmla="*/ 124691 w 1062842"/>
              <a:gd name="connsiteY18" fmla="*/ 1531917 h 2101932"/>
              <a:gd name="connsiteX19" fmla="*/ 178130 w 1062842"/>
              <a:gd name="connsiteY19" fmla="*/ 1531917 h 2101932"/>
              <a:gd name="connsiteX20" fmla="*/ 225631 w 1062842"/>
              <a:gd name="connsiteY20" fmla="*/ 1555667 h 2101932"/>
              <a:gd name="connsiteX21" fmla="*/ 249382 w 1062842"/>
              <a:gd name="connsiteY21" fmla="*/ 1585356 h 2101932"/>
              <a:gd name="connsiteX22" fmla="*/ 267195 w 1062842"/>
              <a:gd name="connsiteY22" fmla="*/ 1620982 h 2101932"/>
              <a:gd name="connsiteX23" fmla="*/ 285008 w 1062842"/>
              <a:gd name="connsiteY23" fmla="*/ 1638795 h 2101932"/>
              <a:gd name="connsiteX24" fmla="*/ 285008 w 1062842"/>
              <a:gd name="connsiteY24" fmla="*/ 1638795 h 2101932"/>
              <a:gd name="connsiteX25" fmla="*/ 575953 w 1062842"/>
              <a:gd name="connsiteY25" fmla="*/ 1632857 h 2101932"/>
              <a:gd name="connsiteX26" fmla="*/ 801584 w 1062842"/>
              <a:gd name="connsiteY26" fmla="*/ 1650670 h 2101932"/>
              <a:gd name="connsiteX27" fmla="*/ 860961 w 1062842"/>
              <a:gd name="connsiteY27" fmla="*/ 1650670 h 2101932"/>
              <a:gd name="connsiteX28" fmla="*/ 878774 w 1062842"/>
              <a:gd name="connsiteY28" fmla="*/ 1615044 h 2101932"/>
              <a:gd name="connsiteX29" fmla="*/ 884712 w 1062842"/>
              <a:gd name="connsiteY29" fmla="*/ 1549730 h 2101932"/>
              <a:gd name="connsiteX30" fmla="*/ 872836 w 1062842"/>
              <a:gd name="connsiteY30" fmla="*/ 1211283 h 2101932"/>
              <a:gd name="connsiteX31" fmla="*/ 890649 w 1062842"/>
              <a:gd name="connsiteY31" fmla="*/ 665018 h 2101932"/>
              <a:gd name="connsiteX32" fmla="*/ 926275 w 1062842"/>
              <a:gd name="connsiteY32" fmla="*/ 273132 h 2101932"/>
              <a:gd name="connsiteX33" fmla="*/ 950026 w 1062842"/>
              <a:gd name="connsiteY33" fmla="*/ 89065 h 2101932"/>
              <a:gd name="connsiteX34" fmla="*/ 950026 w 1062842"/>
              <a:gd name="connsiteY34" fmla="*/ 0 h 2101932"/>
              <a:gd name="connsiteX35" fmla="*/ 1062842 w 1062842"/>
              <a:gd name="connsiteY35" fmla="*/ 29688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62842" h="2101932">
                <a:moveTo>
                  <a:pt x="1062842" y="29688"/>
                </a:moveTo>
                <a:lnTo>
                  <a:pt x="1021278" y="397823"/>
                </a:lnTo>
                <a:lnTo>
                  <a:pt x="1009403" y="670956"/>
                </a:lnTo>
                <a:lnTo>
                  <a:pt x="1009403" y="1175657"/>
                </a:lnTo>
                <a:lnTo>
                  <a:pt x="997527" y="1235034"/>
                </a:lnTo>
                <a:lnTo>
                  <a:pt x="991590" y="2101932"/>
                </a:lnTo>
                <a:lnTo>
                  <a:pt x="872836" y="2072244"/>
                </a:lnTo>
                <a:lnTo>
                  <a:pt x="872836" y="1751610"/>
                </a:lnTo>
                <a:lnTo>
                  <a:pt x="320634" y="1721922"/>
                </a:lnTo>
                <a:lnTo>
                  <a:pt x="290946" y="1721922"/>
                </a:lnTo>
                <a:lnTo>
                  <a:pt x="231569" y="1763486"/>
                </a:lnTo>
                <a:lnTo>
                  <a:pt x="231569" y="1763486"/>
                </a:lnTo>
                <a:lnTo>
                  <a:pt x="106878" y="1805049"/>
                </a:lnTo>
                <a:lnTo>
                  <a:pt x="41564" y="1769423"/>
                </a:lnTo>
                <a:lnTo>
                  <a:pt x="5938" y="1715984"/>
                </a:lnTo>
                <a:lnTo>
                  <a:pt x="0" y="1662545"/>
                </a:lnTo>
                <a:lnTo>
                  <a:pt x="23751" y="1585356"/>
                </a:lnTo>
                <a:lnTo>
                  <a:pt x="23751" y="1585356"/>
                </a:lnTo>
                <a:lnTo>
                  <a:pt x="124691" y="1531917"/>
                </a:lnTo>
                <a:lnTo>
                  <a:pt x="178130" y="1531917"/>
                </a:lnTo>
                <a:lnTo>
                  <a:pt x="225631" y="1555667"/>
                </a:lnTo>
                <a:lnTo>
                  <a:pt x="249382" y="1585356"/>
                </a:lnTo>
                <a:lnTo>
                  <a:pt x="267195" y="1620982"/>
                </a:lnTo>
                <a:lnTo>
                  <a:pt x="285008" y="1638795"/>
                </a:lnTo>
                <a:lnTo>
                  <a:pt x="285008" y="1638795"/>
                </a:lnTo>
                <a:lnTo>
                  <a:pt x="575953" y="1632857"/>
                </a:lnTo>
                <a:lnTo>
                  <a:pt x="801584" y="1650670"/>
                </a:lnTo>
                <a:lnTo>
                  <a:pt x="860961" y="1650670"/>
                </a:lnTo>
                <a:lnTo>
                  <a:pt x="878774" y="1615044"/>
                </a:lnTo>
                <a:lnTo>
                  <a:pt x="884712" y="1549730"/>
                </a:lnTo>
                <a:lnTo>
                  <a:pt x="872836" y="1211283"/>
                </a:lnTo>
                <a:lnTo>
                  <a:pt x="890649" y="665018"/>
                </a:lnTo>
                <a:lnTo>
                  <a:pt x="926275" y="273132"/>
                </a:lnTo>
                <a:lnTo>
                  <a:pt x="950026" y="89065"/>
                </a:lnTo>
                <a:lnTo>
                  <a:pt x="950026" y="0"/>
                </a:lnTo>
                <a:lnTo>
                  <a:pt x="1062842" y="29688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Forma libre 39"/>
          <p:cNvSpPr/>
          <p:nvPr/>
        </p:nvSpPr>
        <p:spPr>
          <a:xfrm>
            <a:off x="8333311" y="2712299"/>
            <a:ext cx="286762" cy="1299394"/>
          </a:xfrm>
          <a:custGeom>
            <a:avLst/>
            <a:gdLst>
              <a:gd name="connsiteX0" fmla="*/ 190005 w 190005"/>
              <a:gd name="connsiteY0" fmla="*/ 17813 h 860961"/>
              <a:gd name="connsiteX1" fmla="*/ 112815 w 190005"/>
              <a:gd name="connsiteY1" fmla="*/ 670956 h 860961"/>
              <a:gd name="connsiteX2" fmla="*/ 166254 w 190005"/>
              <a:gd name="connsiteY2" fmla="*/ 718457 h 860961"/>
              <a:gd name="connsiteX3" fmla="*/ 184067 w 190005"/>
              <a:gd name="connsiteY3" fmla="*/ 783771 h 860961"/>
              <a:gd name="connsiteX4" fmla="*/ 172192 w 190005"/>
              <a:gd name="connsiteY4" fmla="*/ 831273 h 860961"/>
              <a:gd name="connsiteX5" fmla="*/ 172192 w 190005"/>
              <a:gd name="connsiteY5" fmla="*/ 831273 h 860961"/>
              <a:gd name="connsiteX6" fmla="*/ 65314 w 190005"/>
              <a:gd name="connsiteY6" fmla="*/ 860961 h 860961"/>
              <a:gd name="connsiteX7" fmla="*/ 11875 w 190005"/>
              <a:gd name="connsiteY7" fmla="*/ 819397 h 860961"/>
              <a:gd name="connsiteX8" fmla="*/ 0 w 190005"/>
              <a:gd name="connsiteY8" fmla="*/ 736270 h 860961"/>
              <a:gd name="connsiteX9" fmla="*/ 23750 w 190005"/>
              <a:gd name="connsiteY9" fmla="*/ 599704 h 860961"/>
              <a:gd name="connsiteX10" fmla="*/ 59376 w 190005"/>
              <a:gd name="connsiteY10" fmla="*/ 332509 h 860961"/>
              <a:gd name="connsiteX11" fmla="*/ 95002 w 190005"/>
              <a:gd name="connsiteY11" fmla="*/ 71252 h 860961"/>
              <a:gd name="connsiteX12" fmla="*/ 112815 w 190005"/>
              <a:gd name="connsiteY12" fmla="*/ 0 h 860961"/>
              <a:gd name="connsiteX13" fmla="*/ 190005 w 190005"/>
              <a:gd name="connsiteY13" fmla="*/ 17813 h 8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005" h="860961">
                <a:moveTo>
                  <a:pt x="190005" y="17813"/>
                </a:moveTo>
                <a:lnTo>
                  <a:pt x="112815" y="670956"/>
                </a:lnTo>
                <a:lnTo>
                  <a:pt x="166254" y="718457"/>
                </a:lnTo>
                <a:lnTo>
                  <a:pt x="184067" y="783771"/>
                </a:lnTo>
                <a:lnTo>
                  <a:pt x="172192" y="831273"/>
                </a:lnTo>
                <a:lnTo>
                  <a:pt x="172192" y="831273"/>
                </a:lnTo>
                <a:lnTo>
                  <a:pt x="65314" y="860961"/>
                </a:lnTo>
                <a:lnTo>
                  <a:pt x="11875" y="819397"/>
                </a:lnTo>
                <a:lnTo>
                  <a:pt x="0" y="736270"/>
                </a:lnTo>
                <a:lnTo>
                  <a:pt x="23750" y="599704"/>
                </a:lnTo>
                <a:lnTo>
                  <a:pt x="59376" y="332509"/>
                </a:lnTo>
                <a:lnTo>
                  <a:pt x="95002" y="71252"/>
                </a:lnTo>
                <a:lnTo>
                  <a:pt x="112815" y="0"/>
                </a:lnTo>
                <a:lnTo>
                  <a:pt x="190005" y="1781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orma libre 40"/>
          <p:cNvSpPr/>
          <p:nvPr/>
        </p:nvSpPr>
        <p:spPr>
          <a:xfrm>
            <a:off x="6101525" y="2420133"/>
            <a:ext cx="385336" cy="1236664"/>
          </a:xfrm>
          <a:custGeom>
            <a:avLst/>
            <a:gdLst>
              <a:gd name="connsiteX0" fmla="*/ 255319 w 255319"/>
              <a:gd name="connsiteY0" fmla="*/ 41564 h 819398"/>
              <a:gd name="connsiteX1" fmla="*/ 190005 w 255319"/>
              <a:gd name="connsiteY1" fmla="*/ 59377 h 819398"/>
              <a:gd name="connsiteX2" fmla="*/ 142504 w 255319"/>
              <a:gd name="connsiteY2" fmla="*/ 819398 h 819398"/>
              <a:gd name="connsiteX3" fmla="*/ 0 w 255319"/>
              <a:gd name="connsiteY3" fmla="*/ 819398 h 819398"/>
              <a:gd name="connsiteX4" fmla="*/ 53439 w 255319"/>
              <a:gd name="connsiteY4" fmla="*/ 0 h 819398"/>
              <a:gd name="connsiteX5" fmla="*/ 95002 w 255319"/>
              <a:gd name="connsiteY5" fmla="*/ 0 h 819398"/>
              <a:gd name="connsiteX6" fmla="*/ 213755 w 255319"/>
              <a:gd name="connsiteY6" fmla="*/ 11876 h 819398"/>
              <a:gd name="connsiteX7" fmla="*/ 255319 w 255319"/>
              <a:gd name="connsiteY7" fmla="*/ 41564 h 81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319" h="819398">
                <a:moveTo>
                  <a:pt x="255319" y="41564"/>
                </a:moveTo>
                <a:lnTo>
                  <a:pt x="190005" y="59377"/>
                </a:lnTo>
                <a:lnTo>
                  <a:pt x="142504" y="819398"/>
                </a:lnTo>
                <a:lnTo>
                  <a:pt x="0" y="819398"/>
                </a:lnTo>
                <a:lnTo>
                  <a:pt x="53439" y="0"/>
                </a:lnTo>
                <a:lnTo>
                  <a:pt x="95002" y="0"/>
                </a:lnTo>
                <a:lnTo>
                  <a:pt x="213755" y="11876"/>
                </a:lnTo>
                <a:lnTo>
                  <a:pt x="255319" y="41564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orma libre 41"/>
          <p:cNvSpPr/>
          <p:nvPr/>
        </p:nvSpPr>
        <p:spPr>
          <a:xfrm>
            <a:off x="5572794" y="2358036"/>
            <a:ext cx="197149" cy="1281472"/>
          </a:xfrm>
          <a:custGeom>
            <a:avLst/>
            <a:gdLst>
              <a:gd name="connsiteX0" fmla="*/ 130628 w 130628"/>
              <a:gd name="connsiteY0" fmla="*/ 23750 h 849085"/>
              <a:gd name="connsiteX1" fmla="*/ 77190 w 130628"/>
              <a:gd name="connsiteY1" fmla="*/ 849085 h 849085"/>
              <a:gd name="connsiteX2" fmla="*/ 0 w 130628"/>
              <a:gd name="connsiteY2" fmla="*/ 837210 h 849085"/>
              <a:gd name="connsiteX3" fmla="*/ 65314 w 130628"/>
              <a:gd name="connsiteY3" fmla="*/ 0 h 849085"/>
              <a:gd name="connsiteX4" fmla="*/ 130628 w 130628"/>
              <a:gd name="connsiteY4" fmla="*/ 23750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849085">
                <a:moveTo>
                  <a:pt x="130628" y="23750"/>
                </a:moveTo>
                <a:lnTo>
                  <a:pt x="77190" y="849085"/>
                </a:lnTo>
                <a:lnTo>
                  <a:pt x="0" y="837210"/>
                </a:lnTo>
                <a:lnTo>
                  <a:pt x="65314" y="0"/>
                </a:lnTo>
                <a:lnTo>
                  <a:pt x="130628" y="2375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orma libre 42"/>
          <p:cNvSpPr/>
          <p:nvPr/>
        </p:nvSpPr>
        <p:spPr>
          <a:xfrm>
            <a:off x="5010367" y="2289562"/>
            <a:ext cx="188188" cy="1245628"/>
          </a:xfrm>
          <a:custGeom>
            <a:avLst/>
            <a:gdLst>
              <a:gd name="connsiteX0" fmla="*/ 53439 w 124691"/>
              <a:gd name="connsiteY0" fmla="*/ 0 h 825335"/>
              <a:gd name="connsiteX1" fmla="*/ 124691 w 124691"/>
              <a:gd name="connsiteY1" fmla="*/ 5938 h 825335"/>
              <a:gd name="connsiteX2" fmla="*/ 83127 w 124691"/>
              <a:gd name="connsiteY2" fmla="*/ 825335 h 825335"/>
              <a:gd name="connsiteX3" fmla="*/ 0 w 124691"/>
              <a:gd name="connsiteY3" fmla="*/ 825335 h 825335"/>
              <a:gd name="connsiteX4" fmla="*/ 53439 w 124691"/>
              <a:gd name="connsiteY4" fmla="*/ 0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825335">
                <a:moveTo>
                  <a:pt x="53439" y="0"/>
                </a:moveTo>
                <a:lnTo>
                  <a:pt x="124691" y="5938"/>
                </a:lnTo>
                <a:lnTo>
                  <a:pt x="83127" y="825335"/>
                </a:lnTo>
                <a:lnTo>
                  <a:pt x="0" y="825335"/>
                </a:lnTo>
                <a:lnTo>
                  <a:pt x="53439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orma libre 43"/>
          <p:cNvSpPr/>
          <p:nvPr/>
        </p:nvSpPr>
        <p:spPr>
          <a:xfrm>
            <a:off x="2350296" y="1924050"/>
            <a:ext cx="2347870" cy="1595118"/>
          </a:xfrm>
          <a:custGeom>
            <a:avLst/>
            <a:gdLst>
              <a:gd name="connsiteX0" fmla="*/ 1555668 w 1555668"/>
              <a:gd name="connsiteY0" fmla="*/ 195943 h 1056904"/>
              <a:gd name="connsiteX1" fmla="*/ 1502229 w 1555668"/>
              <a:gd name="connsiteY1" fmla="*/ 1056904 h 1056904"/>
              <a:gd name="connsiteX2" fmla="*/ 1377538 w 1555668"/>
              <a:gd name="connsiteY2" fmla="*/ 1056904 h 1056904"/>
              <a:gd name="connsiteX3" fmla="*/ 1377538 w 1555668"/>
              <a:gd name="connsiteY3" fmla="*/ 754083 h 1056904"/>
              <a:gd name="connsiteX4" fmla="*/ 362198 w 1555668"/>
              <a:gd name="connsiteY4" fmla="*/ 682831 h 1056904"/>
              <a:gd name="connsiteX5" fmla="*/ 314697 w 1555668"/>
              <a:gd name="connsiteY5" fmla="*/ 682831 h 1056904"/>
              <a:gd name="connsiteX6" fmla="*/ 302821 w 1555668"/>
              <a:gd name="connsiteY6" fmla="*/ 742208 h 1056904"/>
              <a:gd name="connsiteX7" fmla="*/ 302821 w 1555668"/>
              <a:gd name="connsiteY7" fmla="*/ 884712 h 1056904"/>
              <a:gd name="connsiteX8" fmla="*/ 338447 w 1555668"/>
              <a:gd name="connsiteY8" fmla="*/ 967839 h 1056904"/>
              <a:gd name="connsiteX9" fmla="*/ 285008 w 1555668"/>
              <a:gd name="connsiteY9" fmla="*/ 967839 h 1056904"/>
              <a:gd name="connsiteX10" fmla="*/ 172193 w 1555668"/>
              <a:gd name="connsiteY10" fmla="*/ 825335 h 1056904"/>
              <a:gd name="connsiteX11" fmla="*/ 190006 w 1555668"/>
              <a:gd name="connsiteY11" fmla="*/ 647205 h 1056904"/>
              <a:gd name="connsiteX12" fmla="*/ 178130 w 1555668"/>
              <a:gd name="connsiteY12" fmla="*/ 647205 h 1056904"/>
              <a:gd name="connsiteX13" fmla="*/ 41564 w 1555668"/>
              <a:gd name="connsiteY13" fmla="*/ 635330 h 1056904"/>
              <a:gd name="connsiteX14" fmla="*/ 5938 w 1555668"/>
              <a:gd name="connsiteY14" fmla="*/ 617517 h 1056904"/>
              <a:gd name="connsiteX15" fmla="*/ 0 w 1555668"/>
              <a:gd name="connsiteY15" fmla="*/ 605641 h 1056904"/>
              <a:gd name="connsiteX16" fmla="*/ 11876 w 1555668"/>
              <a:gd name="connsiteY16" fmla="*/ 457200 h 1056904"/>
              <a:gd name="connsiteX17" fmla="*/ 17813 w 1555668"/>
              <a:gd name="connsiteY17" fmla="*/ 344384 h 1056904"/>
              <a:gd name="connsiteX18" fmla="*/ 47502 w 1555668"/>
              <a:gd name="connsiteY18" fmla="*/ 243444 h 1056904"/>
              <a:gd name="connsiteX19" fmla="*/ 59377 w 1555668"/>
              <a:gd name="connsiteY19" fmla="*/ 154379 h 1056904"/>
              <a:gd name="connsiteX20" fmla="*/ 29689 w 1555668"/>
              <a:gd name="connsiteY20" fmla="*/ 118753 h 1056904"/>
              <a:gd name="connsiteX21" fmla="*/ 47502 w 1555668"/>
              <a:gd name="connsiteY21" fmla="*/ 65314 h 1056904"/>
              <a:gd name="connsiteX22" fmla="*/ 47502 w 1555668"/>
              <a:gd name="connsiteY22" fmla="*/ 65314 h 1056904"/>
              <a:gd name="connsiteX23" fmla="*/ 17813 w 1555668"/>
              <a:gd name="connsiteY23" fmla="*/ 17813 h 1056904"/>
              <a:gd name="connsiteX24" fmla="*/ 17813 w 1555668"/>
              <a:gd name="connsiteY24" fmla="*/ 0 h 1056904"/>
              <a:gd name="connsiteX25" fmla="*/ 118754 w 1555668"/>
              <a:gd name="connsiteY25" fmla="*/ 35626 h 1056904"/>
              <a:gd name="connsiteX26" fmla="*/ 178130 w 1555668"/>
              <a:gd name="connsiteY26" fmla="*/ 65314 h 1056904"/>
              <a:gd name="connsiteX27" fmla="*/ 166255 w 1555668"/>
              <a:gd name="connsiteY27" fmla="*/ 89065 h 1056904"/>
              <a:gd name="connsiteX28" fmla="*/ 112816 w 1555668"/>
              <a:gd name="connsiteY28" fmla="*/ 540327 h 1056904"/>
              <a:gd name="connsiteX29" fmla="*/ 130629 w 1555668"/>
              <a:gd name="connsiteY29" fmla="*/ 540327 h 1056904"/>
              <a:gd name="connsiteX30" fmla="*/ 1098468 w 1555668"/>
              <a:gd name="connsiteY30" fmla="*/ 611579 h 1056904"/>
              <a:gd name="connsiteX31" fmla="*/ 1407226 w 1555668"/>
              <a:gd name="connsiteY31" fmla="*/ 635330 h 1056904"/>
              <a:gd name="connsiteX32" fmla="*/ 1430977 w 1555668"/>
              <a:gd name="connsiteY32" fmla="*/ 231569 h 1056904"/>
              <a:gd name="connsiteX33" fmla="*/ 1436915 w 1555668"/>
              <a:gd name="connsiteY33" fmla="*/ 201880 h 1056904"/>
              <a:gd name="connsiteX34" fmla="*/ 1555668 w 1555668"/>
              <a:gd name="connsiteY34" fmla="*/ 195943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5668" h="1056904">
                <a:moveTo>
                  <a:pt x="1555668" y="195943"/>
                </a:moveTo>
                <a:lnTo>
                  <a:pt x="1502229" y="1056904"/>
                </a:lnTo>
                <a:lnTo>
                  <a:pt x="1377538" y="1056904"/>
                </a:lnTo>
                <a:lnTo>
                  <a:pt x="1377538" y="754083"/>
                </a:lnTo>
                <a:lnTo>
                  <a:pt x="362198" y="682831"/>
                </a:lnTo>
                <a:lnTo>
                  <a:pt x="314697" y="682831"/>
                </a:lnTo>
                <a:lnTo>
                  <a:pt x="302821" y="742208"/>
                </a:lnTo>
                <a:lnTo>
                  <a:pt x="302821" y="884712"/>
                </a:lnTo>
                <a:lnTo>
                  <a:pt x="338447" y="967839"/>
                </a:lnTo>
                <a:lnTo>
                  <a:pt x="285008" y="967839"/>
                </a:lnTo>
                <a:lnTo>
                  <a:pt x="172193" y="825335"/>
                </a:lnTo>
                <a:lnTo>
                  <a:pt x="190006" y="647205"/>
                </a:lnTo>
                <a:lnTo>
                  <a:pt x="178130" y="647205"/>
                </a:lnTo>
                <a:lnTo>
                  <a:pt x="41564" y="635330"/>
                </a:lnTo>
                <a:lnTo>
                  <a:pt x="5938" y="617517"/>
                </a:lnTo>
                <a:lnTo>
                  <a:pt x="0" y="605641"/>
                </a:lnTo>
                <a:lnTo>
                  <a:pt x="11876" y="457200"/>
                </a:lnTo>
                <a:lnTo>
                  <a:pt x="17813" y="344384"/>
                </a:lnTo>
                <a:lnTo>
                  <a:pt x="47502" y="243444"/>
                </a:lnTo>
                <a:lnTo>
                  <a:pt x="59377" y="154379"/>
                </a:lnTo>
                <a:lnTo>
                  <a:pt x="29689" y="118753"/>
                </a:lnTo>
                <a:lnTo>
                  <a:pt x="47502" y="65314"/>
                </a:lnTo>
                <a:lnTo>
                  <a:pt x="47502" y="65314"/>
                </a:lnTo>
                <a:lnTo>
                  <a:pt x="17813" y="17813"/>
                </a:lnTo>
                <a:lnTo>
                  <a:pt x="17813" y="0"/>
                </a:lnTo>
                <a:lnTo>
                  <a:pt x="118754" y="35626"/>
                </a:lnTo>
                <a:lnTo>
                  <a:pt x="178130" y="65314"/>
                </a:lnTo>
                <a:lnTo>
                  <a:pt x="166255" y="89065"/>
                </a:lnTo>
                <a:lnTo>
                  <a:pt x="112816" y="540327"/>
                </a:lnTo>
                <a:lnTo>
                  <a:pt x="130629" y="540327"/>
                </a:lnTo>
                <a:lnTo>
                  <a:pt x="1098468" y="611579"/>
                </a:lnTo>
                <a:lnTo>
                  <a:pt x="1407226" y="635330"/>
                </a:lnTo>
                <a:lnTo>
                  <a:pt x="1430977" y="231569"/>
                </a:lnTo>
                <a:lnTo>
                  <a:pt x="1436915" y="201880"/>
                </a:lnTo>
                <a:lnTo>
                  <a:pt x="1555668" y="19594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orma libre 44"/>
          <p:cNvSpPr/>
          <p:nvPr/>
        </p:nvSpPr>
        <p:spPr>
          <a:xfrm>
            <a:off x="4028930" y="2504064"/>
            <a:ext cx="501835" cy="376376"/>
          </a:xfrm>
          <a:custGeom>
            <a:avLst/>
            <a:gdLst>
              <a:gd name="connsiteX0" fmla="*/ 332509 w 332509"/>
              <a:gd name="connsiteY0" fmla="*/ 29689 h 249382"/>
              <a:gd name="connsiteX1" fmla="*/ 314696 w 332509"/>
              <a:gd name="connsiteY1" fmla="*/ 249382 h 249382"/>
              <a:gd name="connsiteX2" fmla="*/ 0 w 332509"/>
              <a:gd name="connsiteY2" fmla="*/ 237507 h 249382"/>
              <a:gd name="connsiteX3" fmla="*/ 5937 w 332509"/>
              <a:gd name="connsiteY3" fmla="*/ 0 h 249382"/>
              <a:gd name="connsiteX4" fmla="*/ 332509 w 332509"/>
              <a:gd name="connsiteY4" fmla="*/ 29689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" h="249382">
                <a:moveTo>
                  <a:pt x="332509" y="29689"/>
                </a:moveTo>
                <a:lnTo>
                  <a:pt x="314696" y="249382"/>
                </a:lnTo>
                <a:lnTo>
                  <a:pt x="0" y="237507"/>
                </a:lnTo>
                <a:lnTo>
                  <a:pt x="5937" y="0"/>
                </a:lnTo>
                <a:lnTo>
                  <a:pt x="332509" y="2968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Forma libre 56"/>
          <p:cNvSpPr/>
          <p:nvPr/>
        </p:nvSpPr>
        <p:spPr>
          <a:xfrm>
            <a:off x="2139431" y="1438241"/>
            <a:ext cx="9084301" cy="4044134"/>
          </a:xfrm>
          <a:custGeom>
            <a:avLst/>
            <a:gdLst>
              <a:gd name="connsiteX0" fmla="*/ 5748793 w 6019138"/>
              <a:gd name="connsiteY0" fmla="*/ 2679590 h 2679590"/>
              <a:gd name="connsiteX1" fmla="*/ 5836258 w 6019138"/>
              <a:gd name="connsiteY1" fmla="*/ 1693628 h 2679590"/>
              <a:gd name="connsiteX2" fmla="*/ 5899868 w 6019138"/>
              <a:gd name="connsiteY2" fmla="*/ 1224501 h 2679590"/>
              <a:gd name="connsiteX3" fmla="*/ 5343277 w 6019138"/>
              <a:gd name="connsiteY3" fmla="*/ 1081377 h 2679590"/>
              <a:gd name="connsiteX4" fmla="*/ 5367131 w 6019138"/>
              <a:gd name="connsiteY4" fmla="*/ 811033 h 2679590"/>
              <a:gd name="connsiteX5" fmla="*/ 5939624 w 6019138"/>
              <a:gd name="connsiteY5" fmla="*/ 970059 h 2679590"/>
              <a:gd name="connsiteX6" fmla="*/ 5971430 w 6019138"/>
              <a:gd name="connsiteY6" fmla="*/ 667910 h 2679590"/>
              <a:gd name="connsiteX7" fmla="*/ 6019138 w 6019138"/>
              <a:gd name="connsiteY7" fmla="*/ 389614 h 2679590"/>
              <a:gd name="connsiteX8" fmla="*/ 4428877 w 6019138"/>
              <a:gd name="connsiteY8" fmla="*/ 31805 h 2679590"/>
              <a:gd name="connsiteX9" fmla="*/ 4397071 w 6019138"/>
              <a:gd name="connsiteY9" fmla="*/ 357809 h 2679590"/>
              <a:gd name="connsiteX10" fmla="*/ 4373218 w 6019138"/>
              <a:gd name="connsiteY10" fmla="*/ 485030 h 2679590"/>
              <a:gd name="connsiteX11" fmla="*/ 4349364 w 6019138"/>
              <a:gd name="connsiteY11" fmla="*/ 588397 h 2679590"/>
              <a:gd name="connsiteX12" fmla="*/ 4325510 w 6019138"/>
              <a:gd name="connsiteY12" fmla="*/ 628153 h 2679590"/>
              <a:gd name="connsiteX13" fmla="*/ 4301656 w 6019138"/>
              <a:gd name="connsiteY13" fmla="*/ 659958 h 2679590"/>
              <a:gd name="connsiteX14" fmla="*/ 4206240 w 6019138"/>
              <a:gd name="connsiteY14" fmla="*/ 691764 h 2679590"/>
              <a:gd name="connsiteX15" fmla="*/ 4055165 w 6019138"/>
              <a:gd name="connsiteY15" fmla="*/ 659958 h 2679590"/>
              <a:gd name="connsiteX16" fmla="*/ 2353586 w 6019138"/>
              <a:gd name="connsiteY16" fmla="*/ 453224 h 2679590"/>
              <a:gd name="connsiteX17" fmla="*/ 1773141 w 6019138"/>
              <a:gd name="connsiteY17" fmla="*/ 373711 h 2679590"/>
              <a:gd name="connsiteX18" fmla="*/ 1645920 w 6019138"/>
              <a:gd name="connsiteY18" fmla="*/ 341906 h 2679590"/>
              <a:gd name="connsiteX19" fmla="*/ 1431235 w 6019138"/>
              <a:gd name="connsiteY19" fmla="*/ 326004 h 2679590"/>
              <a:gd name="connsiteX20" fmla="*/ 500932 w 6019138"/>
              <a:gd name="connsiteY20" fmla="*/ 230588 h 2679590"/>
              <a:gd name="connsiteX21" fmla="*/ 413468 w 6019138"/>
              <a:gd name="connsiteY21" fmla="*/ 206734 h 2679590"/>
              <a:gd name="connsiteX22" fmla="*/ 294198 w 6019138"/>
              <a:gd name="connsiteY22" fmla="*/ 190831 h 2679590"/>
              <a:gd name="connsiteX23" fmla="*/ 182880 w 6019138"/>
              <a:gd name="connsiteY23" fmla="*/ 135172 h 2679590"/>
              <a:gd name="connsiteX24" fmla="*/ 111318 w 6019138"/>
              <a:gd name="connsiteY24" fmla="*/ 71562 h 2679590"/>
              <a:gd name="connsiteX25" fmla="*/ 0 w 6019138"/>
              <a:gd name="connsiteY25" fmla="*/ 0 h 2679590"/>
              <a:gd name="connsiteX26" fmla="*/ 87464 w 6019138"/>
              <a:gd name="connsiteY26" fmla="*/ 127221 h 2679590"/>
              <a:gd name="connsiteX27" fmla="*/ 119270 w 6019138"/>
              <a:gd name="connsiteY27" fmla="*/ 182880 h 2679590"/>
              <a:gd name="connsiteX28" fmla="*/ 143124 w 6019138"/>
              <a:gd name="connsiteY28" fmla="*/ 230588 h 2679590"/>
              <a:gd name="connsiteX29" fmla="*/ 159026 w 6019138"/>
              <a:gd name="connsiteY29" fmla="*/ 333955 h 2679590"/>
              <a:gd name="connsiteX30" fmla="*/ 159026 w 6019138"/>
              <a:gd name="connsiteY30" fmla="*/ 437322 h 2679590"/>
              <a:gd name="connsiteX31" fmla="*/ 190831 w 6019138"/>
              <a:gd name="connsiteY31" fmla="*/ 500932 h 2679590"/>
              <a:gd name="connsiteX32" fmla="*/ 182880 w 6019138"/>
              <a:gd name="connsiteY32" fmla="*/ 580445 h 2679590"/>
              <a:gd name="connsiteX33" fmla="*/ 166978 w 6019138"/>
              <a:gd name="connsiteY33" fmla="*/ 636104 h 2679590"/>
              <a:gd name="connsiteX34" fmla="*/ 143124 w 6019138"/>
              <a:gd name="connsiteY34" fmla="*/ 707666 h 2679590"/>
              <a:gd name="connsiteX35" fmla="*/ 119270 w 6019138"/>
              <a:gd name="connsiteY35" fmla="*/ 795130 h 2679590"/>
              <a:gd name="connsiteX36" fmla="*/ 119270 w 6019138"/>
              <a:gd name="connsiteY36" fmla="*/ 795130 h 2679590"/>
              <a:gd name="connsiteX37" fmla="*/ 119270 w 6019138"/>
              <a:gd name="connsiteY37" fmla="*/ 914400 h 2679590"/>
              <a:gd name="connsiteX38" fmla="*/ 135172 w 6019138"/>
              <a:gd name="connsiteY38" fmla="*/ 930303 h 2679590"/>
              <a:gd name="connsiteX39" fmla="*/ 135172 w 6019138"/>
              <a:gd name="connsiteY39" fmla="*/ 978010 h 2679590"/>
              <a:gd name="connsiteX40" fmla="*/ 151075 w 6019138"/>
              <a:gd name="connsiteY40" fmla="*/ 1009816 h 2679590"/>
              <a:gd name="connsiteX41" fmla="*/ 206734 w 6019138"/>
              <a:gd name="connsiteY41" fmla="*/ 1057524 h 2679590"/>
              <a:gd name="connsiteX42" fmla="*/ 254442 w 6019138"/>
              <a:gd name="connsiteY42" fmla="*/ 1097280 h 2679590"/>
              <a:gd name="connsiteX43" fmla="*/ 326004 w 6019138"/>
              <a:gd name="connsiteY43" fmla="*/ 1168842 h 2679590"/>
              <a:gd name="connsiteX44" fmla="*/ 437322 w 6019138"/>
              <a:gd name="connsiteY44" fmla="*/ 1304014 h 2679590"/>
              <a:gd name="connsiteX45" fmla="*/ 421419 w 6019138"/>
              <a:gd name="connsiteY45" fmla="*/ 1304014 h 2679590"/>
              <a:gd name="connsiteX46" fmla="*/ 1367624 w 6019138"/>
              <a:gd name="connsiteY46" fmla="*/ 1359673 h 2679590"/>
              <a:gd name="connsiteX47" fmla="*/ 1359673 w 6019138"/>
              <a:gd name="connsiteY47" fmla="*/ 1455089 h 2679590"/>
              <a:gd name="connsiteX48" fmla="*/ 1518699 w 6019138"/>
              <a:gd name="connsiteY48" fmla="*/ 1463040 h 2679590"/>
              <a:gd name="connsiteX49" fmla="*/ 1510748 w 6019138"/>
              <a:gd name="connsiteY49" fmla="*/ 1383527 h 2679590"/>
              <a:gd name="connsiteX50" fmla="*/ 2154804 w 6019138"/>
              <a:gd name="connsiteY50" fmla="*/ 1415332 h 2679590"/>
              <a:gd name="connsiteX51" fmla="*/ 2313830 w 6019138"/>
              <a:gd name="connsiteY51" fmla="*/ 1470991 h 2679590"/>
              <a:gd name="connsiteX52" fmla="*/ 2353586 w 6019138"/>
              <a:gd name="connsiteY52" fmla="*/ 1463040 h 2679590"/>
              <a:gd name="connsiteX53" fmla="*/ 3013544 w 6019138"/>
              <a:gd name="connsiteY53" fmla="*/ 1486894 h 2679590"/>
              <a:gd name="connsiteX54" fmla="*/ 3005593 w 6019138"/>
              <a:gd name="connsiteY54" fmla="*/ 1534602 h 2679590"/>
              <a:gd name="connsiteX55" fmla="*/ 2989691 w 6019138"/>
              <a:gd name="connsiteY55" fmla="*/ 1574358 h 2679590"/>
              <a:gd name="connsiteX56" fmla="*/ 3029447 w 6019138"/>
              <a:gd name="connsiteY56" fmla="*/ 1566407 h 2679590"/>
              <a:gd name="connsiteX57" fmla="*/ 3991555 w 6019138"/>
              <a:gd name="connsiteY57" fmla="*/ 1693628 h 2679590"/>
              <a:gd name="connsiteX58" fmla="*/ 4253948 w 6019138"/>
              <a:gd name="connsiteY58" fmla="*/ 1733384 h 2679590"/>
              <a:gd name="connsiteX59" fmla="*/ 4381169 w 6019138"/>
              <a:gd name="connsiteY59" fmla="*/ 2512612 h 2679590"/>
              <a:gd name="connsiteX60" fmla="*/ 4731026 w 6019138"/>
              <a:gd name="connsiteY60" fmla="*/ 2417197 h 2679590"/>
              <a:gd name="connsiteX61" fmla="*/ 5049078 w 6019138"/>
              <a:gd name="connsiteY61" fmla="*/ 2441050 h 2679590"/>
              <a:gd name="connsiteX62" fmla="*/ 5303520 w 6019138"/>
              <a:gd name="connsiteY62" fmla="*/ 2512612 h 2679590"/>
              <a:gd name="connsiteX63" fmla="*/ 5748793 w 6019138"/>
              <a:gd name="connsiteY63" fmla="*/ 2679590 h 26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19138" h="2679590">
                <a:moveTo>
                  <a:pt x="5748793" y="2679590"/>
                </a:moveTo>
                <a:lnTo>
                  <a:pt x="5836258" y="1693628"/>
                </a:lnTo>
                <a:lnTo>
                  <a:pt x="5899868" y="1224501"/>
                </a:lnTo>
                <a:lnTo>
                  <a:pt x="5343277" y="1081377"/>
                </a:lnTo>
                <a:lnTo>
                  <a:pt x="5367131" y="811033"/>
                </a:lnTo>
                <a:lnTo>
                  <a:pt x="5939624" y="970059"/>
                </a:lnTo>
                <a:lnTo>
                  <a:pt x="5971430" y="667910"/>
                </a:lnTo>
                <a:lnTo>
                  <a:pt x="6019138" y="389614"/>
                </a:lnTo>
                <a:lnTo>
                  <a:pt x="4428877" y="31805"/>
                </a:lnTo>
                <a:lnTo>
                  <a:pt x="4397071" y="357809"/>
                </a:lnTo>
                <a:lnTo>
                  <a:pt x="4373218" y="485030"/>
                </a:lnTo>
                <a:lnTo>
                  <a:pt x="4349364" y="588397"/>
                </a:lnTo>
                <a:lnTo>
                  <a:pt x="4325510" y="628153"/>
                </a:lnTo>
                <a:lnTo>
                  <a:pt x="4301656" y="659958"/>
                </a:lnTo>
                <a:lnTo>
                  <a:pt x="4206240" y="691764"/>
                </a:lnTo>
                <a:lnTo>
                  <a:pt x="4055165" y="659958"/>
                </a:lnTo>
                <a:lnTo>
                  <a:pt x="2353586" y="453224"/>
                </a:lnTo>
                <a:lnTo>
                  <a:pt x="1773141" y="373711"/>
                </a:lnTo>
                <a:lnTo>
                  <a:pt x="1645920" y="341906"/>
                </a:lnTo>
                <a:lnTo>
                  <a:pt x="1431235" y="326004"/>
                </a:lnTo>
                <a:lnTo>
                  <a:pt x="500932" y="230588"/>
                </a:lnTo>
                <a:lnTo>
                  <a:pt x="413468" y="206734"/>
                </a:lnTo>
                <a:lnTo>
                  <a:pt x="294198" y="190831"/>
                </a:lnTo>
                <a:lnTo>
                  <a:pt x="182880" y="135172"/>
                </a:lnTo>
                <a:lnTo>
                  <a:pt x="111318" y="71562"/>
                </a:lnTo>
                <a:lnTo>
                  <a:pt x="0" y="0"/>
                </a:lnTo>
                <a:lnTo>
                  <a:pt x="87464" y="127221"/>
                </a:lnTo>
                <a:lnTo>
                  <a:pt x="119270" y="182880"/>
                </a:lnTo>
                <a:lnTo>
                  <a:pt x="143124" y="230588"/>
                </a:lnTo>
                <a:lnTo>
                  <a:pt x="159026" y="333955"/>
                </a:lnTo>
                <a:lnTo>
                  <a:pt x="159026" y="437322"/>
                </a:lnTo>
                <a:lnTo>
                  <a:pt x="190831" y="500932"/>
                </a:lnTo>
                <a:lnTo>
                  <a:pt x="182880" y="580445"/>
                </a:lnTo>
                <a:lnTo>
                  <a:pt x="166978" y="636104"/>
                </a:lnTo>
                <a:lnTo>
                  <a:pt x="143124" y="707666"/>
                </a:lnTo>
                <a:lnTo>
                  <a:pt x="119270" y="795130"/>
                </a:lnTo>
                <a:lnTo>
                  <a:pt x="119270" y="795130"/>
                </a:lnTo>
                <a:lnTo>
                  <a:pt x="119270" y="914400"/>
                </a:lnTo>
                <a:lnTo>
                  <a:pt x="135172" y="930303"/>
                </a:lnTo>
                <a:lnTo>
                  <a:pt x="135172" y="978010"/>
                </a:lnTo>
                <a:lnTo>
                  <a:pt x="151075" y="1009816"/>
                </a:lnTo>
                <a:lnTo>
                  <a:pt x="206734" y="1057524"/>
                </a:lnTo>
                <a:lnTo>
                  <a:pt x="254442" y="1097280"/>
                </a:lnTo>
                <a:lnTo>
                  <a:pt x="326004" y="1168842"/>
                </a:lnTo>
                <a:lnTo>
                  <a:pt x="437322" y="1304014"/>
                </a:lnTo>
                <a:lnTo>
                  <a:pt x="421419" y="1304014"/>
                </a:lnTo>
                <a:lnTo>
                  <a:pt x="1367624" y="1359673"/>
                </a:lnTo>
                <a:lnTo>
                  <a:pt x="1359673" y="1455089"/>
                </a:lnTo>
                <a:lnTo>
                  <a:pt x="1518699" y="1463040"/>
                </a:lnTo>
                <a:lnTo>
                  <a:pt x="1510748" y="1383527"/>
                </a:lnTo>
                <a:lnTo>
                  <a:pt x="2154804" y="1415332"/>
                </a:lnTo>
                <a:lnTo>
                  <a:pt x="2313830" y="1470991"/>
                </a:lnTo>
                <a:lnTo>
                  <a:pt x="2353586" y="1463040"/>
                </a:lnTo>
                <a:lnTo>
                  <a:pt x="3013544" y="1486894"/>
                </a:lnTo>
                <a:lnTo>
                  <a:pt x="3005593" y="1534602"/>
                </a:lnTo>
                <a:lnTo>
                  <a:pt x="2989691" y="1574358"/>
                </a:lnTo>
                <a:lnTo>
                  <a:pt x="3029447" y="1566407"/>
                </a:lnTo>
                <a:lnTo>
                  <a:pt x="3991555" y="1693628"/>
                </a:lnTo>
                <a:lnTo>
                  <a:pt x="4253948" y="1733384"/>
                </a:lnTo>
                <a:lnTo>
                  <a:pt x="4381169" y="2512612"/>
                </a:lnTo>
                <a:lnTo>
                  <a:pt x="4731026" y="2417197"/>
                </a:lnTo>
                <a:lnTo>
                  <a:pt x="5049078" y="2441050"/>
                </a:lnTo>
                <a:lnTo>
                  <a:pt x="5303520" y="2512612"/>
                </a:lnTo>
                <a:lnTo>
                  <a:pt x="5748793" y="267959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58" name="22 Rectángulo"/>
          <p:cNvSpPr/>
          <p:nvPr/>
        </p:nvSpPr>
        <p:spPr>
          <a:xfrm>
            <a:off x="308910" y="3170112"/>
            <a:ext cx="504825" cy="228600"/>
          </a:xfrm>
          <a:prstGeom prst="rect">
            <a:avLst/>
          </a:pr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CuadroTexto 16"/>
          <p:cNvSpPr txBox="1"/>
          <p:nvPr/>
        </p:nvSpPr>
        <p:spPr>
          <a:xfrm>
            <a:off x="843098" y="317011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AFECTACIÓN VIAL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0" name="22 Rectángulo"/>
          <p:cNvSpPr/>
          <p:nvPr/>
        </p:nvSpPr>
        <p:spPr>
          <a:xfrm>
            <a:off x="303441" y="3653926"/>
            <a:ext cx="504825" cy="228600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16"/>
          <p:cNvSpPr txBox="1"/>
          <p:nvPr/>
        </p:nvSpPr>
        <p:spPr>
          <a:xfrm>
            <a:off x="837629" y="365392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LÍNEA DE ALTA TENSIÓN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2" name="22 Rectángulo"/>
          <p:cNvSpPr/>
          <p:nvPr/>
        </p:nvSpPr>
        <p:spPr>
          <a:xfrm>
            <a:off x="303441" y="4115145"/>
            <a:ext cx="504825" cy="2286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16"/>
          <p:cNvSpPr txBox="1"/>
          <p:nvPr/>
        </p:nvSpPr>
        <p:spPr>
          <a:xfrm>
            <a:off x="837629" y="4115145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QUEBRADA RELLENAS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52" y="825678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PROMEJORAS DEL BARRIO “LAS ACACIAS DE CARAPUNGO” SEGUNDA ETAPA </a:t>
            </a: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 r="5870" b="22860"/>
          <a:stretch/>
        </p:blipFill>
        <p:spPr>
          <a:xfrm>
            <a:off x="5064622" y="2162458"/>
            <a:ext cx="6131021" cy="2691809"/>
          </a:xfrm>
          <a:prstGeom prst="rect">
            <a:avLst/>
          </a:prstGeom>
        </p:spPr>
      </p:pic>
      <p:sp>
        <p:nvSpPr>
          <p:cNvPr id="47" name="Forma libre 46"/>
          <p:cNvSpPr/>
          <p:nvPr/>
        </p:nvSpPr>
        <p:spPr>
          <a:xfrm>
            <a:off x="7061869" y="2335872"/>
            <a:ext cx="415636" cy="1650670"/>
          </a:xfrm>
          <a:custGeom>
            <a:avLst/>
            <a:gdLst>
              <a:gd name="connsiteX0" fmla="*/ 100940 w 415636"/>
              <a:gd name="connsiteY0" fmla="*/ 5938 h 1650670"/>
              <a:gd name="connsiteX1" fmla="*/ 415636 w 415636"/>
              <a:gd name="connsiteY1" fmla="*/ 0 h 1650670"/>
              <a:gd name="connsiteX2" fmla="*/ 296883 w 415636"/>
              <a:gd name="connsiteY2" fmla="*/ 1650670 h 1650670"/>
              <a:gd name="connsiteX3" fmla="*/ 0 w 415636"/>
              <a:gd name="connsiteY3" fmla="*/ 1626920 h 1650670"/>
              <a:gd name="connsiteX4" fmla="*/ 100940 w 415636"/>
              <a:gd name="connsiteY4" fmla="*/ 5938 h 16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" h="1650670">
                <a:moveTo>
                  <a:pt x="100940" y="5938"/>
                </a:moveTo>
                <a:lnTo>
                  <a:pt x="415636" y="0"/>
                </a:lnTo>
                <a:lnTo>
                  <a:pt x="296883" y="1650670"/>
                </a:lnTo>
                <a:lnTo>
                  <a:pt x="0" y="1626920"/>
                </a:lnTo>
                <a:lnTo>
                  <a:pt x="100940" y="5938"/>
                </a:lnTo>
                <a:close/>
              </a:path>
            </a:pathLst>
          </a:cu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Forma libre 47"/>
          <p:cNvSpPr/>
          <p:nvPr/>
        </p:nvSpPr>
        <p:spPr>
          <a:xfrm>
            <a:off x="5093147" y="2182629"/>
            <a:ext cx="6011186" cy="898497"/>
          </a:xfrm>
          <a:custGeom>
            <a:avLst/>
            <a:gdLst>
              <a:gd name="connsiteX0" fmla="*/ 6011186 w 6011186"/>
              <a:gd name="connsiteY0" fmla="*/ 405517 h 898497"/>
              <a:gd name="connsiteX1" fmla="*/ 4444779 w 6011186"/>
              <a:gd name="connsiteY1" fmla="*/ 39757 h 898497"/>
              <a:gd name="connsiteX2" fmla="*/ 4397071 w 6011186"/>
              <a:gd name="connsiteY2" fmla="*/ 429370 h 898497"/>
              <a:gd name="connsiteX3" fmla="*/ 4365266 w 6011186"/>
              <a:gd name="connsiteY3" fmla="*/ 588397 h 898497"/>
              <a:gd name="connsiteX4" fmla="*/ 4309607 w 6011186"/>
              <a:gd name="connsiteY4" fmla="*/ 667910 h 898497"/>
              <a:gd name="connsiteX5" fmla="*/ 4126727 w 6011186"/>
              <a:gd name="connsiteY5" fmla="*/ 667910 h 898497"/>
              <a:gd name="connsiteX6" fmla="*/ 2743200 w 6011186"/>
              <a:gd name="connsiteY6" fmla="*/ 500932 h 898497"/>
              <a:gd name="connsiteX7" fmla="*/ 1757238 w 6011186"/>
              <a:gd name="connsiteY7" fmla="*/ 365760 h 898497"/>
              <a:gd name="connsiteX8" fmla="*/ 1463040 w 6011186"/>
              <a:gd name="connsiteY8" fmla="*/ 333955 h 898497"/>
              <a:gd name="connsiteX9" fmla="*/ 373711 w 6011186"/>
              <a:gd name="connsiteY9" fmla="*/ 214685 h 898497"/>
              <a:gd name="connsiteX10" fmla="*/ 238539 w 6011186"/>
              <a:gd name="connsiteY10" fmla="*/ 166977 h 898497"/>
              <a:gd name="connsiteX11" fmla="*/ 143123 w 6011186"/>
              <a:gd name="connsiteY11" fmla="*/ 95416 h 898497"/>
              <a:gd name="connsiteX12" fmla="*/ 47708 w 6011186"/>
              <a:gd name="connsiteY12" fmla="*/ 23854 h 898497"/>
              <a:gd name="connsiteX13" fmla="*/ 0 w 6011186"/>
              <a:gd name="connsiteY13" fmla="*/ 0 h 898497"/>
              <a:gd name="connsiteX14" fmla="*/ 79513 w 6011186"/>
              <a:gd name="connsiteY14" fmla="*/ 111318 h 898497"/>
              <a:gd name="connsiteX15" fmla="*/ 143123 w 6011186"/>
              <a:gd name="connsiteY15" fmla="*/ 198783 h 898497"/>
              <a:gd name="connsiteX16" fmla="*/ 159026 w 6011186"/>
              <a:gd name="connsiteY16" fmla="*/ 254442 h 898497"/>
              <a:gd name="connsiteX17" fmla="*/ 166977 w 6011186"/>
              <a:gd name="connsiteY17" fmla="*/ 318052 h 898497"/>
              <a:gd name="connsiteX18" fmla="*/ 174929 w 6011186"/>
              <a:gd name="connsiteY18" fmla="*/ 341906 h 898497"/>
              <a:gd name="connsiteX19" fmla="*/ 262393 w 6011186"/>
              <a:gd name="connsiteY19" fmla="*/ 365760 h 898497"/>
              <a:gd name="connsiteX20" fmla="*/ 294198 w 6011186"/>
              <a:gd name="connsiteY20" fmla="*/ 389614 h 898497"/>
              <a:gd name="connsiteX21" fmla="*/ 349857 w 6011186"/>
              <a:gd name="connsiteY21" fmla="*/ 389614 h 898497"/>
              <a:gd name="connsiteX22" fmla="*/ 429370 w 6011186"/>
              <a:gd name="connsiteY22" fmla="*/ 397565 h 898497"/>
              <a:gd name="connsiteX23" fmla="*/ 1614115 w 6011186"/>
              <a:gd name="connsiteY23" fmla="*/ 532737 h 898497"/>
              <a:gd name="connsiteX24" fmla="*/ 1701579 w 6011186"/>
              <a:gd name="connsiteY24" fmla="*/ 532737 h 898497"/>
              <a:gd name="connsiteX25" fmla="*/ 2433099 w 6011186"/>
              <a:gd name="connsiteY25" fmla="*/ 636104 h 898497"/>
              <a:gd name="connsiteX26" fmla="*/ 2703443 w 6011186"/>
              <a:gd name="connsiteY26" fmla="*/ 667910 h 898497"/>
              <a:gd name="connsiteX27" fmla="*/ 2822713 w 6011186"/>
              <a:gd name="connsiteY27" fmla="*/ 667910 h 898497"/>
              <a:gd name="connsiteX28" fmla="*/ 2926080 w 6011186"/>
              <a:gd name="connsiteY28" fmla="*/ 699715 h 898497"/>
              <a:gd name="connsiteX29" fmla="*/ 3729162 w 6011186"/>
              <a:gd name="connsiteY29" fmla="*/ 803082 h 898497"/>
              <a:gd name="connsiteX30" fmla="*/ 4500438 w 6011186"/>
              <a:gd name="connsiteY30" fmla="*/ 898497 h 898497"/>
              <a:gd name="connsiteX31" fmla="*/ 4587902 w 6011186"/>
              <a:gd name="connsiteY31" fmla="*/ 286247 h 898497"/>
              <a:gd name="connsiteX32" fmla="*/ 4595854 w 6011186"/>
              <a:gd name="connsiteY32" fmla="*/ 262393 h 898497"/>
              <a:gd name="connsiteX33" fmla="*/ 4627659 w 6011186"/>
              <a:gd name="connsiteY33" fmla="*/ 254442 h 898497"/>
              <a:gd name="connsiteX34" fmla="*/ 5422789 w 6011186"/>
              <a:gd name="connsiteY34" fmla="*/ 453224 h 898497"/>
              <a:gd name="connsiteX35" fmla="*/ 6003235 w 6011186"/>
              <a:gd name="connsiteY35" fmla="*/ 588397 h 898497"/>
              <a:gd name="connsiteX36" fmla="*/ 6011186 w 6011186"/>
              <a:gd name="connsiteY36" fmla="*/ 405517 h 89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11186" h="898497">
                <a:moveTo>
                  <a:pt x="6011186" y="405517"/>
                </a:moveTo>
                <a:lnTo>
                  <a:pt x="4444779" y="39757"/>
                </a:lnTo>
                <a:lnTo>
                  <a:pt x="4397071" y="429370"/>
                </a:lnTo>
                <a:lnTo>
                  <a:pt x="4365266" y="588397"/>
                </a:lnTo>
                <a:lnTo>
                  <a:pt x="4309607" y="667910"/>
                </a:lnTo>
                <a:lnTo>
                  <a:pt x="4126727" y="667910"/>
                </a:lnTo>
                <a:lnTo>
                  <a:pt x="2743200" y="500932"/>
                </a:lnTo>
                <a:lnTo>
                  <a:pt x="1757238" y="365760"/>
                </a:lnTo>
                <a:lnTo>
                  <a:pt x="1463040" y="333955"/>
                </a:lnTo>
                <a:lnTo>
                  <a:pt x="373711" y="214685"/>
                </a:lnTo>
                <a:lnTo>
                  <a:pt x="238539" y="166977"/>
                </a:lnTo>
                <a:lnTo>
                  <a:pt x="143123" y="95416"/>
                </a:lnTo>
                <a:lnTo>
                  <a:pt x="47708" y="23854"/>
                </a:lnTo>
                <a:lnTo>
                  <a:pt x="0" y="0"/>
                </a:lnTo>
                <a:lnTo>
                  <a:pt x="79513" y="111318"/>
                </a:lnTo>
                <a:lnTo>
                  <a:pt x="143123" y="198783"/>
                </a:lnTo>
                <a:lnTo>
                  <a:pt x="159026" y="254442"/>
                </a:lnTo>
                <a:lnTo>
                  <a:pt x="166977" y="318052"/>
                </a:lnTo>
                <a:lnTo>
                  <a:pt x="174929" y="341906"/>
                </a:lnTo>
                <a:lnTo>
                  <a:pt x="262393" y="365760"/>
                </a:lnTo>
                <a:lnTo>
                  <a:pt x="294198" y="389614"/>
                </a:lnTo>
                <a:lnTo>
                  <a:pt x="349857" y="389614"/>
                </a:lnTo>
                <a:lnTo>
                  <a:pt x="429370" y="397565"/>
                </a:lnTo>
                <a:lnTo>
                  <a:pt x="1614115" y="532737"/>
                </a:lnTo>
                <a:lnTo>
                  <a:pt x="1701579" y="532737"/>
                </a:lnTo>
                <a:lnTo>
                  <a:pt x="2433099" y="636104"/>
                </a:lnTo>
                <a:lnTo>
                  <a:pt x="2703443" y="667910"/>
                </a:lnTo>
                <a:lnTo>
                  <a:pt x="2822713" y="667910"/>
                </a:lnTo>
                <a:lnTo>
                  <a:pt x="2926080" y="699715"/>
                </a:lnTo>
                <a:lnTo>
                  <a:pt x="3729162" y="803082"/>
                </a:lnTo>
                <a:lnTo>
                  <a:pt x="4500438" y="898497"/>
                </a:lnTo>
                <a:lnTo>
                  <a:pt x="4587902" y="286247"/>
                </a:lnTo>
                <a:lnTo>
                  <a:pt x="4595854" y="262393"/>
                </a:lnTo>
                <a:lnTo>
                  <a:pt x="4627659" y="254442"/>
                </a:lnTo>
                <a:lnTo>
                  <a:pt x="5422789" y="453224"/>
                </a:lnTo>
                <a:lnTo>
                  <a:pt x="6003235" y="588397"/>
                </a:lnTo>
                <a:lnTo>
                  <a:pt x="6011186" y="405517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Forma libre 48"/>
          <p:cNvSpPr/>
          <p:nvPr/>
        </p:nvSpPr>
        <p:spPr>
          <a:xfrm>
            <a:off x="8534409" y="2947452"/>
            <a:ext cx="510639" cy="890649"/>
          </a:xfrm>
          <a:custGeom>
            <a:avLst/>
            <a:gdLst>
              <a:gd name="connsiteX0" fmla="*/ 130629 w 510639"/>
              <a:gd name="connsiteY0" fmla="*/ 11875 h 890649"/>
              <a:gd name="connsiteX1" fmla="*/ 195943 w 510639"/>
              <a:gd name="connsiteY1" fmla="*/ 166254 h 890649"/>
              <a:gd name="connsiteX2" fmla="*/ 279071 w 510639"/>
              <a:gd name="connsiteY2" fmla="*/ 237506 h 890649"/>
              <a:gd name="connsiteX3" fmla="*/ 314696 w 510639"/>
              <a:gd name="connsiteY3" fmla="*/ 320633 h 890649"/>
              <a:gd name="connsiteX4" fmla="*/ 356260 w 510639"/>
              <a:gd name="connsiteY4" fmla="*/ 374072 h 890649"/>
              <a:gd name="connsiteX5" fmla="*/ 403761 w 510639"/>
              <a:gd name="connsiteY5" fmla="*/ 391885 h 890649"/>
              <a:gd name="connsiteX6" fmla="*/ 480951 w 510639"/>
              <a:gd name="connsiteY6" fmla="*/ 403761 h 890649"/>
              <a:gd name="connsiteX7" fmla="*/ 469076 w 510639"/>
              <a:gd name="connsiteY7" fmla="*/ 451262 h 890649"/>
              <a:gd name="connsiteX8" fmla="*/ 457200 w 510639"/>
              <a:gd name="connsiteY8" fmla="*/ 480950 h 890649"/>
              <a:gd name="connsiteX9" fmla="*/ 457200 w 510639"/>
              <a:gd name="connsiteY9" fmla="*/ 510639 h 890649"/>
              <a:gd name="connsiteX10" fmla="*/ 451263 w 510639"/>
              <a:gd name="connsiteY10" fmla="*/ 540327 h 890649"/>
              <a:gd name="connsiteX11" fmla="*/ 439387 w 510639"/>
              <a:gd name="connsiteY11" fmla="*/ 575953 h 890649"/>
              <a:gd name="connsiteX12" fmla="*/ 492826 w 510639"/>
              <a:gd name="connsiteY12" fmla="*/ 712519 h 890649"/>
              <a:gd name="connsiteX13" fmla="*/ 504702 w 510639"/>
              <a:gd name="connsiteY13" fmla="*/ 801584 h 890649"/>
              <a:gd name="connsiteX14" fmla="*/ 510639 w 510639"/>
              <a:gd name="connsiteY14" fmla="*/ 849085 h 890649"/>
              <a:gd name="connsiteX15" fmla="*/ 510639 w 510639"/>
              <a:gd name="connsiteY15" fmla="*/ 849085 h 890649"/>
              <a:gd name="connsiteX16" fmla="*/ 480951 w 510639"/>
              <a:gd name="connsiteY16" fmla="*/ 890649 h 890649"/>
              <a:gd name="connsiteX17" fmla="*/ 480951 w 510639"/>
              <a:gd name="connsiteY17" fmla="*/ 890649 h 890649"/>
              <a:gd name="connsiteX18" fmla="*/ 350322 w 510639"/>
              <a:gd name="connsiteY18" fmla="*/ 748145 h 890649"/>
              <a:gd name="connsiteX19" fmla="*/ 243445 w 510639"/>
              <a:gd name="connsiteY19" fmla="*/ 564078 h 890649"/>
              <a:gd name="connsiteX20" fmla="*/ 148442 w 510639"/>
              <a:gd name="connsiteY20" fmla="*/ 427511 h 890649"/>
              <a:gd name="connsiteX21" fmla="*/ 77190 w 510639"/>
              <a:gd name="connsiteY21" fmla="*/ 326571 h 890649"/>
              <a:gd name="connsiteX22" fmla="*/ 29689 w 510639"/>
              <a:gd name="connsiteY22" fmla="*/ 255319 h 890649"/>
              <a:gd name="connsiteX23" fmla="*/ 5938 w 510639"/>
              <a:gd name="connsiteY23" fmla="*/ 160316 h 890649"/>
              <a:gd name="connsiteX24" fmla="*/ 0 w 510639"/>
              <a:gd name="connsiteY24" fmla="*/ 83127 h 890649"/>
              <a:gd name="connsiteX25" fmla="*/ 0 w 510639"/>
              <a:gd name="connsiteY25" fmla="*/ 0 h 890649"/>
              <a:gd name="connsiteX26" fmla="*/ 130629 w 510639"/>
              <a:gd name="connsiteY26" fmla="*/ 11875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0639" h="890649">
                <a:moveTo>
                  <a:pt x="130629" y="11875"/>
                </a:moveTo>
                <a:lnTo>
                  <a:pt x="195943" y="166254"/>
                </a:lnTo>
                <a:lnTo>
                  <a:pt x="279071" y="237506"/>
                </a:lnTo>
                <a:lnTo>
                  <a:pt x="314696" y="320633"/>
                </a:lnTo>
                <a:lnTo>
                  <a:pt x="356260" y="374072"/>
                </a:lnTo>
                <a:lnTo>
                  <a:pt x="403761" y="391885"/>
                </a:lnTo>
                <a:lnTo>
                  <a:pt x="480951" y="403761"/>
                </a:lnTo>
                <a:lnTo>
                  <a:pt x="469076" y="451262"/>
                </a:lnTo>
                <a:lnTo>
                  <a:pt x="457200" y="480950"/>
                </a:lnTo>
                <a:lnTo>
                  <a:pt x="457200" y="510639"/>
                </a:lnTo>
                <a:lnTo>
                  <a:pt x="451263" y="540327"/>
                </a:lnTo>
                <a:lnTo>
                  <a:pt x="439387" y="575953"/>
                </a:lnTo>
                <a:lnTo>
                  <a:pt x="492826" y="712519"/>
                </a:lnTo>
                <a:lnTo>
                  <a:pt x="504702" y="801584"/>
                </a:lnTo>
                <a:lnTo>
                  <a:pt x="510639" y="849085"/>
                </a:lnTo>
                <a:lnTo>
                  <a:pt x="510639" y="849085"/>
                </a:lnTo>
                <a:lnTo>
                  <a:pt x="480951" y="890649"/>
                </a:lnTo>
                <a:lnTo>
                  <a:pt x="480951" y="890649"/>
                </a:lnTo>
                <a:lnTo>
                  <a:pt x="350322" y="748145"/>
                </a:lnTo>
                <a:lnTo>
                  <a:pt x="243445" y="564078"/>
                </a:lnTo>
                <a:lnTo>
                  <a:pt x="148442" y="427511"/>
                </a:lnTo>
                <a:lnTo>
                  <a:pt x="77190" y="326571"/>
                </a:lnTo>
                <a:lnTo>
                  <a:pt x="29689" y="255319"/>
                </a:lnTo>
                <a:lnTo>
                  <a:pt x="5938" y="160316"/>
                </a:lnTo>
                <a:lnTo>
                  <a:pt x="0" y="83127"/>
                </a:lnTo>
                <a:lnTo>
                  <a:pt x="0" y="0"/>
                </a:lnTo>
                <a:lnTo>
                  <a:pt x="130629" y="1187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Forma libre 49"/>
          <p:cNvSpPr/>
          <p:nvPr/>
        </p:nvSpPr>
        <p:spPr>
          <a:xfrm>
            <a:off x="10001012" y="4556558"/>
            <a:ext cx="427512" cy="142504"/>
          </a:xfrm>
          <a:custGeom>
            <a:avLst/>
            <a:gdLst>
              <a:gd name="connsiteX0" fmla="*/ 0 w 427512"/>
              <a:gd name="connsiteY0" fmla="*/ 41564 h 142504"/>
              <a:gd name="connsiteX1" fmla="*/ 100940 w 427512"/>
              <a:gd name="connsiteY1" fmla="*/ 11875 h 142504"/>
              <a:gd name="connsiteX2" fmla="*/ 136566 w 427512"/>
              <a:gd name="connsiteY2" fmla="*/ 0 h 142504"/>
              <a:gd name="connsiteX3" fmla="*/ 201881 w 427512"/>
              <a:gd name="connsiteY3" fmla="*/ 5938 h 142504"/>
              <a:gd name="connsiteX4" fmla="*/ 201881 w 427512"/>
              <a:gd name="connsiteY4" fmla="*/ 5938 h 142504"/>
              <a:gd name="connsiteX5" fmla="*/ 350322 w 427512"/>
              <a:gd name="connsiteY5" fmla="*/ 83127 h 142504"/>
              <a:gd name="connsiteX6" fmla="*/ 380010 w 427512"/>
              <a:gd name="connsiteY6" fmla="*/ 106878 h 142504"/>
              <a:gd name="connsiteX7" fmla="*/ 427512 w 427512"/>
              <a:gd name="connsiteY7" fmla="*/ 142504 h 142504"/>
              <a:gd name="connsiteX8" fmla="*/ 267195 w 427512"/>
              <a:gd name="connsiteY8" fmla="*/ 106878 h 142504"/>
              <a:gd name="connsiteX9" fmla="*/ 142504 w 427512"/>
              <a:gd name="connsiteY9" fmla="*/ 77190 h 142504"/>
              <a:gd name="connsiteX10" fmla="*/ 0 w 427512"/>
              <a:gd name="connsiteY10" fmla="*/ 4156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512" h="142504">
                <a:moveTo>
                  <a:pt x="0" y="41564"/>
                </a:moveTo>
                <a:lnTo>
                  <a:pt x="100940" y="11875"/>
                </a:lnTo>
                <a:lnTo>
                  <a:pt x="136566" y="0"/>
                </a:lnTo>
                <a:lnTo>
                  <a:pt x="201881" y="5938"/>
                </a:lnTo>
                <a:lnTo>
                  <a:pt x="201881" y="5938"/>
                </a:lnTo>
                <a:lnTo>
                  <a:pt x="350322" y="83127"/>
                </a:lnTo>
                <a:lnTo>
                  <a:pt x="380010" y="106878"/>
                </a:lnTo>
                <a:lnTo>
                  <a:pt x="427512" y="142504"/>
                </a:lnTo>
                <a:lnTo>
                  <a:pt x="267195" y="106878"/>
                </a:lnTo>
                <a:lnTo>
                  <a:pt x="142504" y="77190"/>
                </a:lnTo>
                <a:lnTo>
                  <a:pt x="0" y="41564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Forma libre 50"/>
          <p:cNvSpPr/>
          <p:nvPr/>
        </p:nvSpPr>
        <p:spPr>
          <a:xfrm>
            <a:off x="9454747" y="2609005"/>
            <a:ext cx="1062842" cy="2101932"/>
          </a:xfrm>
          <a:custGeom>
            <a:avLst/>
            <a:gdLst>
              <a:gd name="connsiteX0" fmla="*/ 1062842 w 1062842"/>
              <a:gd name="connsiteY0" fmla="*/ 29688 h 2101932"/>
              <a:gd name="connsiteX1" fmla="*/ 1021278 w 1062842"/>
              <a:gd name="connsiteY1" fmla="*/ 397823 h 2101932"/>
              <a:gd name="connsiteX2" fmla="*/ 1009403 w 1062842"/>
              <a:gd name="connsiteY2" fmla="*/ 670956 h 2101932"/>
              <a:gd name="connsiteX3" fmla="*/ 1009403 w 1062842"/>
              <a:gd name="connsiteY3" fmla="*/ 1175657 h 2101932"/>
              <a:gd name="connsiteX4" fmla="*/ 997527 w 1062842"/>
              <a:gd name="connsiteY4" fmla="*/ 1235034 h 2101932"/>
              <a:gd name="connsiteX5" fmla="*/ 991590 w 1062842"/>
              <a:gd name="connsiteY5" fmla="*/ 2101932 h 2101932"/>
              <a:gd name="connsiteX6" fmla="*/ 872836 w 1062842"/>
              <a:gd name="connsiteY6" fmla="*/ 2072244 h 2101932"/>
              <a:gd name="connsiteX7" fmla="*/ 872836 w 1062842"/>
              <a:gd name="connsiteY7" fmla="*/ 1751610 h 2101932"/>
              <a:gd name="connsiteX8" fmla="*/ 320634 w 1062842"/>
              <a:gd name="connsiteY8" fmla="*/ 1721922 h 2101932"/>
              <a:gd name="connsiteX9" fmla="*/ 290946 w 1062842"/>
              <a:gd name="connsiteY9" fmla="*/ 1721922 h 2101932"/>
              <a:gd name="connsiteX10" fmla="*/ 231569 w 1062842"/>
              <a:gd name="connsiteY10" fmla="*/ 1763486 h 2101932"/>
              <a:gd name="connsiteX11" fmla="*/ 231569 w 1062842"/>
              <a:gd name="connsiteY11" fmla="*/ 1763486 h 2101932"/>
              <a:gd name="connsiteX12" fmla="*/ 106878 w 1062842"/>
              <a:gd name="connsiteY12" fmla="*/ 1805049 h 2101932"/>
              <a:gd name="connsiteX13" fmla="*/ 41564 w 1062842"/>
              <a:gd name="connsiteY13" fmla="*/ 1769423 h 2101932"/>
              <a:gd name="connsiteX14" fmla="*/ 5938 w 1062842"/>
              <a:gd name="connsiteY14" fmla="*/ 1715984 h 2101932"/>
              <a:gd name="connsiteX15" fmla="*/ 0 w 1062842"/>
              <a:gd name="connsiteY15" fmla="*/ 1662545 h 2101932"/>
              <a:gd name="connsiteX16" fmla="*/ 23751 w 1062842"/>
              <a:gd name="connsiteY16" fmla="*/ 1585356 h 2101932"/>
              <a:gd name="connsiteX17" fmla="*/ 23751 w 1062842"/>
              <a:gd name="connsiteY17" fmla="*/ 1585356 h 2101932"/>
              <a:gd name="connsiteX18" fmla="*/ 124691 w 1062842"/>
              <a:gd name="connsiteY18" fmla="*/ 1531917 h 2101932"/>
              <a:gd name="connsiteX19" fmla="*/ 178130 w 1062842"/>
              <a:gd name="connsiteY19" fmla="*/ 1531917 h 2101932"/>
              <a:gd name="connsiteX20" fmla="*/ 225631 w 1062842"/>
              <a:gd name="connsiteY20" fmla="*/ 1555667 h 2101932"/>
              <a:gd name="connsiteX21" fmla="*/ 249382 w 1062842"/>
              <a:gd name="connsiteY21" fmla="*/ 1585356 h 2101932"/>
              <a:gd name="connsiteX22" fmla="*/ 267195 w 1062842"/>
              <a:gd name="connsiteY22" fmla="*/ 1620982 h 2101932"/>
              <a:gd name="connsiteX23" fmla="*/ 285008 w 1062842"/>
              <a:gd name="connsiteY23" fmla="*/ 1638795 h 2101932"/>
              <a:gd name="connsiteX24" fmla="*/ 285008 w 1062842"/>
              <a:gd name="connsiteY24" fmla="*/ 1638795 h 2101932"/>
              <a:gd name="connsiteX25" fmla="*/ 575953 w 1062842"/>
              <a:gd name="connsiteY25" fmla="*/ 1632857 h 2101932"/>
              <a:gd name="connsiteX26" fmla="*/ 801584 w 1062842"/>
              <a:gd name="connsiteY26" fmla="*/ 1650670 h 2101932"/>
              <a:gd name="connsiteX27" fmla="*/ 860961 w 1062842"/>
              <a:gd name="connsiteY27" fmla="*/ 1650670 h 2101932"/>
              <a:gd name="connsiteX28" fmla="*/ 878774 w 1062842"/>
              <a:gd name="connsiteY28" fmla="*/ 1615044 h 2101932"/>
              <a:gd name="connsiteX29" fmla="*/ 884712 w 1062842"/>
              <a:gd name="connsiteY29" fmla="*/ 1549730 h 2101932"/>
              <a:gd name="connsiteX30" fmla="*/ 872836 w 1062842"/>
              <a:gd name="connsiteY30" fmla="*/ 1211283 h 2101932"/>
              <a:gd name="connsiteX31" fmla="*/ 890649 w 1062842"/>
              <a:gd name="connsiteY31" fmla="*/ 665018 h 2101932"/>
              <a:gd name="connsiteX32" fmla="*/ 926275 w 1062842"/>
              <a:gd name="connsiteY32" fmla="*/ 273132 h 2101932"/>
              <a:gd name="connsiteX33" fmla="*/ 950026 w 1062842"/>
              <a:gd name="connsiteY33" fmla="*/ 89065 h 2101932"/>
              <a:gd name="connsiteX34" fmla="*/ 950026 w 1062842"/>
              <a:gd name="connsiteY34" fmla="*/ 0 h 2101932"/>
              <a:gd name="connsiteX35" fmla="*/ 1062842 w 1062842"/>
              <a:gd name="connsiteY35" fmla="*/ 29688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62842" h="2101932">
                <a:moveTo>
                  <a:pt x="1062842" y="29688"/>
                </a:moveTo>
                <a:lnTo>
                  <a:pt x="1021278" y="397823"/>
                </a:lnTo>
                <a:lnTo>
                  <a:pt x="1009403" y="670956"/>
                </a:lnTo>
                <a:lnTo>
                  <a:pt x="1009403" y="1175657"/>
                </a:lnTo>
                <a:lnTo>
                  <a:pt x="997527" y="1235034"/>
                </a:lnTo>
                <a:lnTo>
                  <a:pt x="991590" y="2101932"/>
                </a:lnTo>
                <a:lnTo>
                  <a:pt x="872836" y="2072244"/>
                </a:lnTo>
                <a:lnTo>
                  <a:pt x="872836" y="1751610"/>
                </a:lnTo>
                <a:lnTo>
                  <a:pt x="320634" y="1721922"/>
                </a:lnTo>
                <a:lnTo>
                  <a:pt x="290946" y="1721922"/>
                </a:lnTo>
                <a:lnTo>
                  <a:pt x="231569" y="1763486"/>
                </a:lnTo>
                <a:lnTo>
                  <a:pt x="231569" y="1763486"/>
                </a:lnTo>
                <a:lnTo>
                  <a:pt x="106878" y="1805049"/>
                </a:lnTo>
                <a:lnTo>
                  <a:pt x="41564" y="1769423"/>
                </a:lnTo>
                <a:lnTo>
                  <a:pt x="5938" y="1715984"/>
                </a:lnTo>
                <a:lnTo>
                  <a:pt x="0" y="1662545"/>
                </a:lnTo>
                <a:lnTo>
                  <a:pt x="23751" y="1585356"/>
                </a:lnTo>
                <a:lnTo>
                  <a:pt x="23751" y="1585356"/>
                </a:lnTo>
                <a:lnTo>
                  <a:pt x="124691" y="1531917"/>
                </a:lnTo>
                <a:lnTo>
                  <a:pt x="178130" y="1531917"/>
                </a:lnTo>
                <a:lnTo>
                  <a:pt x="225631" y="1555667"/>
                </a:lnTo>
                <a:lnTo>
                  <a:pt x="249382" y="1585356"/>
                </a:lnTo>
                <a:lnTo>
                  <a:pt x="267195" y="1620982"/>
                </a:lnTo>
                <a:lnTo>
                  <a:pt x="285008" y="1638795"/>
                </a:lnTo>
                <a:lnTo>
                  <a:pt x="285008" y="1638795"/>
                </a:lnTo>
                <a:lnTo>
                  <a:pt x="575953" y="1632857"/>
                </a:lnTo>
                <a:lnTo>
                  <a:pt x="801584" y="1650670"/>
                </a:lnTo>
                <a:lnTo>
                  <a:pt x="860961" y="1650670"/>
                </a:lnTo>
                <a:lnTo>
                  <a:pt x="878774" y="1615044"/>
                </a:lnTo>
                <a:lnTo>
                  <a:pt x="884712" y="1549730"/>
                </a:lnTo>
                <a:lnTo>
                  <a:pt x="872836" y="1211283"/>
                </a:lnTo>
                <a:lnTo>
                  <a:pt x="890649" y="665018"/>
                </a:lnTo>
                <a:lnTo>
                  <a:pt x="926275" y="273132"/>
                </a:lnTo>
                <a:lnTo>
                  <a:pt x="950026" y="89065"/>
                </a:lnTo>
                <a:lnTo>
                  <a:pt x="950026" y="0"/>
                </a:lnTo>
                <a:lnTo>
                  <a:pt x="1062842" y="29688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Forma libre 51"/>
          <p:cNvSpPr/>
          <p:nvPr/>
        </p:nvSpPr>
        <p:spPr>
          <a:xfrm>
            <a:off x="9199428" y="3048392"/>
            <a:ext cx="190005" cy="860961"/>
          </a:xfrm>
          <a:custGeom>
            <a:avLst/>
            <a:gdLst>
              <a:gd name="connsiteX0" fmla="*/ 190005 w 190005"/>
              <a:gd name="connsiteY0" fmla="*/ 17813 h 860961"/>
              <a:gd name="connsiteX1" fmla="*/ 112815 w 190005"/>
              <a:gd name="connsiteY1" fmla="*/ 670956 h 860961"/>
              <a:gd name="connsiteX2" fmla="*/ 166254 w 190005"/>
              <a:gd name="connsiteY2" fmla="*/ 718457 h 860961"/>
              <a:gd name="connsiteX3" fmla="*/ 184067 w 190005"/>
              <a:gd name="connsiteY3" fmla="*/ 783771 h 860961"/>
              <a:gd name="connsiteX4" fmla="*/ 172192 w 190005"/>
              <a:gd name="connsiteY4" fmla="*/ 831273 h 860961"/>
              <a:gd name="connsiteX5" fmla="*/ 172192 w 190005"/>
              <a:gd name="connsiteY5" fmla="*/ 831273 h 860961"/>
              <a:gd name="connsiteX6" fmla="*/ 65314 w 190005"/>
              <a:gd name="connsiteY6" fmla="*/ 860961 h 860961"/>
              <a:gd name="connsiteX7" fmla="*/ 11875 w 190005"/>
              <a:gd name="connsiteY7" fmla="*/ 819397 h 860961"/>
              <a:gd name="connsiteX8" fmla="*/ 0 w 190005"/>
              <a:gd name="connsiteY8" fmla="*/ 736270 h 860961"/>
              <a:gd name="connsiteX9" fmla="*/ 23750 w 190005"/>
              <a:gd name="connsiteY9" fmla="*/ 599704 h 860961"/>
              <a:gd name="connsiteX10" fmla="*/ 59376 w 190005"/>
              <a:gd name="connsiteY10" fmla="*/ 332509 h 860961"/>
              <a:gd name="connsiteX11" fmla="*/ 95002 w 190005"/>
              <a:gd name="connsiteY11" fmla="*/ 71252 h 860961"/>
              <a:gd name="connsiteX12" fmla="*/ 112815 w 190005"/>
              <a:gd name="connsiteY12" fmla="*/ 0 h 860961"/>
              <a:gd name="connsiteX13" fmla="*/ 190005 w 190005"/>
              <a:gd name="connsiteY13" fmla="*/ 17813 h 8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005" h="860961">
                <a:moveTo>
                  <a:pt x="190005" y="17813"/>
                </a:moveTo>
                <a:lnTo>
                  <a:pt x="112815" y="670956"/>
                </a:lnTo>
                <a:lnTo>
                  <a:pt x="166254" y="718457"/>
                </a:lnTo>
                <a:lnTo>
                  <a:pt x="184067" y="783771"/>
                </a:lnTo>
                <a:lnTo>
                  <a:pt x="172192" y="831273"/>
                </a:lnTo>
                <a:lnTo>
                  <a:pt x="172192" y="831273"/>
                </a:lnTo>
                <a:lnTo>
                  <a:pt x="65314" y="860961"/>
                </a:lnTo>
                <a:lnTo>
                  <a:pt x="11875" y="819397"/>
                </a:lnTo>
                <a:lnTo>
                  <a:pt x="0" y="736270"/>
                </a:lnTo>
                <a:lnTo>
                  <a:pt x="23750" y="599704"/>
                </a:lnTo>
                <a:lnTo>
                  <a:pt x="59376" y="332509"/>
                </a:lnTo>
                <a:lnTo>
                  <a:pt x="95002" y="71252"/>
                </a:lnTo>
                <a:lnTo>
                  <a:pt x="112815" y="0"/>
                </a:lnTo>
                <a:lnTo>
                  <a:pt x="190005" y="1781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Forma libre 52"/>
          <p:cNvSpPr/>
          <p:nvPr/>
        </p:nvSpPr>
        <p:spPr>
          <a:xfrm>
            <a:off x="7720950" y="2846511"/>
            <a:ext cx="255319" cy="819398"/>
          </a:xfrm>
          <a:custGeom>
            <a:avLst/>
            <a:gdLst>
              <a:gd name="connsiteX0" fmla="*/ 255319 w 255319"/>
              <a:gd name="connsiteY0" fmla="*/ 41564 h 819398"/>
              <a:gd name="connsiteX1" fmla="*/ 190005 w 255319"/>
              <a:gd name="connsiteY1" fmla="*/ 59377 h 819398"/>
              <a:gd name="connsiteX2" fmla="*/ 142504 w 255319"/>
              <a:gd name="connsiteY2" fmla="*/ 819398 h 819398"/>
              <a:gd name="connsiteX3" fmla="*/ 0 w 255319"/>
              <a:gd name="connsiteY3" fmla="*/ 819398 h 819398"/>
              <a:gd name="connsiteX4" fmla="*/ 53439 w 255319"/>
              <a:gd name="connsiteY4" fmla="*/ 0 h 819398"/>
              <a:gd name="connsiteX5" fmla="*/ 95002 w 255319"/>
              <a:gd name="connsiteY5" fmla="*/ 0 h 819398"/>
              <a:gd name="connsiteX6" fmla="*/ 213755 w 255319"/>
              <a:gd name="connsiteY6" fmla="*/ 11876 h 819398"/>
              <a:gd name="connsiteX7" fmla="*/ 255319 w 255319"/>
              <a:gd name="connsiteY7" fmla="*/ 41564 h 81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319" h="819398">
                <a:moveTo>
                  <a:pt x="255319" y="41564"/>
                </a:moveTo>
                <a:lnTo>
                  <a:pt x="190005" y="59377"/>
                </a:lnTo>
                <a:lnTo>
                  <a:pt x="142504" y="819398"/>
                </a:lnTo>
                <a:lnTo>
                  <a:pt x="0" y="819398"/>
                </a:lnTo>
                <a:lnTo>
                  <a:pt x="53439" y="0"/>
                </a:lnTo>
                <a:lnTo>
                  <a:pt x="95002" y="0"/>
                </a:lnTo>
                <a:lnTo>
                  <a:pt x="213755" y="11876"/>
                </a:lnTo>
                <a:lnTo>
                  <a:pt x="255319" y="41564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Forma libre 53"/>
          <p:cNvSpPr/>
          <p:nvPr/>
        </p:nvSpPr>
        <p:spPr>
          <a:xfrm>
            <a:off x="7382503" y="2804948"/>
            <a:ext cx="130628" cy="849085"/>
          </a:xfrm>
          <a:custGeom>
            <a:avLst/>
            <a:gdLst>
              <a:gd name="connsiteX0" fmla="*/ 130628 w 130628"/>
              <a:gd name="connsiteY0" fmla="*/ 23750 h 849085"/>
              <a:gd name="connsiteX1" fmla="*/ 77190 w 130628"/>
              <a:gd name="connsiteY1" fmla="*/ 849085 h 849085"/>
              <a:gd name="connsiteX2" fmla="*/ 0 w 130628"/>
              <a:gd name="connsiteY2" fmla="*/ 837210 h 849085"/>
              <a:gd name="connsiteX3" fmla="*/ 65314 w 130628"/>
              <a:gd name="connsiteY3" fmla="*/ 0 h 849085"/>
              <a:gd name="connsiteX4" fmla="*/ 130628 w 130628"/>
              <a:gd name="connsiteY4" fmla="*/ 23750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849085">
                <a:moveTo>
                  <a:pt x="130628" y="23750"/>
                </a:moveTo>
                <a:lnTo>
                  <a:pt x="77190" y="849085"/>
                </a:lnTo>
                <a:lnTo>
                  <a:pt x="0" y="837210"/>
                </a:lnTo>
                <a:lnTo>
                  <a:pt x="65314" y="0"/>
                </a:lnTo>
                <a:lnTo>
                  <a:pt x="130628" y="2375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orma libre 54"/>
          <p:cNvSpPr/>
          <p:nvPr/>
        </p:nvSpPr>
        <p:spPr>
          <a:xfrm>
            <a:off x="7008430" y="2763384"/>
            <a:ext cx="124691" cy="825335"/>
          </a:xfrm>
          <a:custGeom>
            <a:avLst/>
            <a:gdLst>
              <a:gd name="connsiteX0" fmla="*/ 53439 w 124691"/>
              <a:gd name="connsiteY0" fmla="*/ 0 h 825335"/>
              <a:gd name="connsiteX1" fmla="*/ 124691 w 124691"/>
              <a:gd name="connsiteY1" fmla="*/ 5938 h 825335"/>
              <a:gd name="connsiteX2" fmla="*/ 83127 w 124691"/>
              <a:gd name="connsiteY2" fmla="*/ 825335 h 825335"/>
              <a:gd name="connsiteX3" fmla="*/ 0 w 124691"/>
              <a:gd name="connsiteY3" fmla="*/ 825335 h 825335"/>
              <a:gd name="connsiteX4" fmla="*/ 53439 w 124691"/>
              <a:gd name="connsiteY4" fmla="*/ 0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825335">
                <a:moveTo>
                  <a:pt x="53439" y="0"/>
                </a:moveTo>
                <a:lnTo>
                  <a:pt x="124691" y="5938"/>
                </a:lnTo>
                <a:lnTo>
                  <a:pt x="83127" y="825335"/>
                </a:lnTo>
                <a:lnTo>
                  <a:pt x="0" y="825335"/>
                </a:lnTo>
                <a:lnTo>
                  <a:pt x="53439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Forma libre 55"/>
          <p:cNvSpPr/>
          <p:nvPr/>
        </p:nvSpPr>
        <p:spPr>
          <a:xfrm>
            <a:off x="5244944" y="2519940"/>
            <a:ext cx="1555668" cy="1056904"/>
          </a:xfrm>
          <a:custGeom>
            <a:avLst/>
            <a:gdLst>
              <a:gd name="connsiteX0" fmla="*/ 1555668 w 1555668"/>
              <a:gd name="connsiteY0" fmla="*/ 195943 h 1056904"/>
              <a:gd name="connsiteX1" fmla="*/ 1502229 w 1555668"/>
              <a:gd name="connsiteY1" fmla="*/ 1056904 h 1056904"/>
              <a:gd name="connsiteX2" fmla="*/ 1377538 w 1555668"/>
              <a:gd name="connsiteY2" fmla="*/ 1056904 h 1056904"/>
              <a:gd name="connsiteX3" fmla="*/ 1377538 w 1555668"/>
              <a:gd name="connsiteY3" fmla="*/ 754083 h 1056904"/>
              <a:gd name="connsiteX4" fmla="*/ 362198 w 1555668"/>
              <a:gd name="connsiteY4" fmla="*/ 682831 h 1056904"/>
              <a:gd name="connsiteX5" fmla="*/ 314697 w 1555668"/>
              <a:gd name="connsiteY5" fmla="*/ 682831 h 1056904"/>
              <a:gd name="connsiteX6" fmla="*/ 302821 w 1555668"/>
              <a:gd name="connsiteY6" fmla="*/ 742208 h 1056904"/>
              <a:gd name="connsiteX7" fmla="*/ 302821 w 1555668"/>
              <a:gd name="connsiteY7" fmla="*/ 884712 h 1056904"/>
              <a:gd name="connsiteX8" fmla="*/ 338447 w 1555668"/>
              <a:gd name="connsiteY8" fmla="*/ 967839 h 1056904"/>
              <a:gd name="connsiteX9" fmla="*/ 285008 w 1555668"/>
              <a:gd name="connsiteY9" fmla="*/ 967839 h 1056904"/>
              <a:gd name="connsiteX10" fmla="*/ 172193 w 1555668"/>
              <a:gd name="connsiteY10" fmla="*/ 825335 h 1056904"/>
              <a:gd name="connsiteX11" fmla="*/ 190006 w 1555668"/>
              <a:gd name="connsiteY11" fmla="*/ 647205 h 1056904"/>
              <a:gd name="connsiteX12" fmla="*/ 178130 w 1555668"/>
              <a:gd name="connsiteY12" fmla="*/ 647205 h 1056904"/>
              <a:gd name="connsiteX13" fmla="*/ 41564 w 1555668"/>
              <a:gd name="connsiteY13" fmla="*/ 635330 h 1056904"/>
              <a:gd name="connsiteX14" fmla="*/ 5938 w 1555668"/>
              <a:gd name="connsiteY14" fmla="*/ 617517 h 1056904"/>
              <a:gd name="connsiteX15" fmla="*/ 0 w 1555668"/>
              <a:gd name="connsiteY15" fmla="*/ 605641 h 1056904"/>
              <a:gd name="connsiteX16" fmla="*/ 11876 w 1555668"/>
              <a:gd name="connsiteY16" fmla="*/ 457200 h 1056904"/>
              <a:gd name="connsiteX17" fmla="*/ 17813 w 1555668"/>
              <a:gd name="connsiteY17" fmla="*/ 344384 h 1056904"/>
              <a:gd name="connsiteX18" fmla="*/ 47502 w 1555668"/>
              <a:gd name="connsiteY18" fmla="*/ 243444 h 1056904"/>
              <a:gd name="connsiteX19" fmla="*/ 59377 w 1555668"/>
              <a:gd name="connsiteY19" fmla="*/ 154379 h 1056904"/>
              <a:gd name="connsiteX20" fmla="*/ 29689 w 1555668"/>
              <a:gd name="connsiteY20" fmla="*/ 118753 h 1056904"/>
              <a:gd name="connsiteX21" fmla="*/ 47502 w 1555668"/>
              <a:gd name="connsiteY21" fmla="*/ 65314 h 1056904"/>
              <a:gd name="connsiteX22" fmla="*/ 47502 w 1555668"/>
              <a:gd name="connsiteY22" fmla="*/ 65314 h 1056904"/>
              <a:gd name="connsiteX23" fmla="*/ 17813 w 1555668"/>
              <a:gd name="connsiteY23" fmla="*/ 17813 h 1056904"/>
              <a:gd name="connsiteX24" fmla="*/ 17813 w 1555668"/>
              <a:gd name="connsiteY24" fmla="*/ 0 h 1056904"/>
              <a:gd name="connsiteX25" fmla="*/ 118754 w 1555668"/>
              <a:gd name="connsiteY25" fmla="*/ 35626 h 1056904"/>
              <a:gd name="connsiteX26" fmla="*/ 178130 w 1555668"/>
              <a:gd name="connsiteY26" fmla="*/ 65314 h 1056904"/>
              <a:gd name="connsiteX27" fmla="*/ 166255 w 1555668"/>
              <a:gd name="connsiteY27" fmla="*/ 89065 h 1056904"/>
              <a:gd name="connsiteX28" fmla="*/ 112816 w 1555668"/>
              <a:gd name="connsiteY28" fmla="*/ 540327 h 1056904"/>
              <a:gd name="connsiteX29" fmla="*/ 130629 w 1555668"/>
              <a:gd name="connsiteY29" fmla="*/ 540327 h 1056904"/>
              <a:gd name="connsiteX30" fmla="*/ 1098468 w 1555668"/>
              <a:gd name="connsiteY30" fmla="*/ 611579 h 1056904"/>
              <a:gd name="connsiteX31" fmla="*/ 1407226 w 1555668"/>
              <a:gd name="connsiteY31" fmla="*/ 635330 h 1056904"/>
              <a:gd name="connsiteX32" fmla="*/ 1430977 w 1555668"/>
              <a:gd name="connsiteY32" fmla="*/ 231569 h 1056904"/>
              <a:gd name="connsiteX33" fmla="*/ 1436915 w 1555668"/>
              <a:gd name="connsiteY33" fmla="*/ 201880 h 1056904"/>
              <a:gd name="connsiteX34" fmla="*/ 1555668 w 1555668"/>
              <a:gd name="connsiteY34" fmla="*/ 195943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5668" h="1056904">
                <a:moveTo>
                  <a:pt x="1555668" y="195943"/>
                </a:moveTo>
                <a:lnTo>
                  <a:pt x="1502229" y="1056904"/>
                </a:lnTo>
                <a:lnTo>
                  <a:pt x="1377538" y="1056904"/>
                </a:lnTo>
                <a:lnTo>
                  <a:pt x="1377538" y="754083"/>
                </a:lnTo>
                <a:lnTo>
                  <a:pt x="362198" y="682831"/>
                </a:lnTo>
                <a:lnTo>
                  <a:pt x="314697" y="682831"/>
                </a:lnTo>
                <a:lnTo>
                  <a:pt x="302821" y="742208"/>
                </a:lnTo>
                <a:lnTo>
                  <a:pt x="302821" y="884712"/>
                </a:lnTo>
                <a:lnTo>
                  <a:pt x="338447" y="967839"/>
                </a:lnTo>
                <a:lnTo>
                  <a:pt x="285008" y="967839"/>
                </a:lnTo>
                <a:lnTo>
                  <a:pt x="172193" y="825335"/>
                </a:lnTo>
                <a:lnTo>
                  <a:pt x="190006" y="647205"/>
                </a:lnTo>
                <a:lnTo>
                  <a:pt x="178130" y="647205"/>
                </a:lnTo>
                <a:lnTo>
                  <a:pt x="41564" y="635330"/>
                </a:lnTo>
                <a:lnTo>
                  <a:pt x="5938" y="617517"/>
                </a:lnTo>
                <a:lnTo>
                  <a:pt x="0" y="605641"/>
                </a:lnTo>
                <a:lnTo>
                  <a:pt x="11876" y="457200"/>
                </a:lnTo>
                <a:lnTo>
                  <a:pt x="17813" y="344384"/>
                </a:lnTo>
                <a:lnTo>
                  <a:pt x="47502" y="243444"/>
                </a:lnTo>
                <a:lnTo>
                  <a:pt x="59377" y="154379"/>
                </a:lnTo>
                <a:lnTo>
                  <a:pt x="29689" y="118753"/>
                </a:lnTo>
                <a:lnTo>
                  <a:pt x="47502" y="65314"/>
                </a:lnTo>
                <a:lnTo>
                  <a:pt x="47502" y="65314"/>
                </a:lnTo>
                <a:lnTo>
                  <a:pt x="17813" y="17813"/>
                </a:lnTo>
                <a:lnTo>
                  <a:pt x="17813" y="0"/>
                </a:lnTo>
                <a:lnTo>
                  <a:pt x="118754" y="35626"/>
                </a:lnTo>
                <a:lnTo>
                  <a:pt x="178130" y="65314"/>
                </a:lnTo>
                <a:lnTo>
                  <a:pt x="166255" y="89065"/>
                </a:lnTo>
                <a:lnTo>
                  <a:pt x="112816" y="540327"/>
                </a:lnTo>
                <a:lnTo>
                  <a:pt x="130629" y="540327"/>
                </a:lnTo>
                <a:lnTo>
                  <a:pt x="1098468" y="611579"/>
                </a:lnTo>
                <a:lnTo>
                  <a:pt x="1407226" y="635330"/>
                </a:lnTo>
                <a:lnTo>
                  <a:pt x="1430977" y="231569"/>
                </a:lnTo>
                <a:lnTo>
                  <a:pt x="1436915" y="201880"/>
                </a:lnTo>
                <a:lnTo>
                  <a:pt x="1555668" y="19594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4" name="Forma libre 63"/>
          <p:cNvSpPr/>
          <p:nvPr/>
        </p:nvSpPr>
        <p:spPr>
          <a:xfrm>
            <a:off x="6331537" y="2899950"/>
            <a:ext cx="332509" cy="249382"/>
          </a:xfrm>
          <a:custGeom>
            <a:avLst/>
            <a:gdLst>
              <a:gd name="connsiteX0" fmla="*/ 332509 w 332509"/>
              <a:gd name="connsiteY0" fmla="*/ 29689 h 249382"/>
              <a:gd name="connsiteX1" fmla="*/ 314696 w 332509"/>
              <a:gd name="connsiteY1" fmla="*/ 249382 h 249382"/>
              <a:gd name="connsiteX2" fmla="*/ 0 w 332509"/>
              <a:gd name="connsiteY2" fmla="*/ 237507 h 249382"/>
              <a:gd name="connsiteX3" fmla="*/ 5937 w 332509"/>
              <a:gd name="connsiteY3" fmla="*/ 0 h 249382"/>
              <a:gd name="connsiteX4" fmla="*/ 332509 w 332509"/>
              <a:gd name="connsiteY4" fmla="*/ 29689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" h="249382">
                <a:moveTo>
                  <a:pt x="332509" y="29689"/>
                </a:moveTo>
                <a:lnTo>
                  <a:pt x="314696" y="249382"/>
                </a:lnTo>
                <a:lnTo>
                  <a:pt x="0" y="237507"/>
                </a:lnTo>
                <a:lnTo>
                  <a:pt x="5937" y="0"/>
                </a:lnTo>
                <a:lnTo>
                  <a:pt x="332509" y="2968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5" name="Forma libre 64"/>
          <p:cNvSpPr/>
          <p:nvPr/>
        </p:nvSpPr>
        <p:spPr>
          <a:xfrm>
            <a:off x="5956181" y="2633468"/>
            <a:ext cx="727863" cy="303581"/>
          </a:xfrm>
          <a:custGeom>
            <a:avLst/>
            <a:gdLst>
              <a:gd name="connsiteX0" fmla="*/ 14631 w 727863"/>
              <a:gd name="connsiteY0" fmla="*/ 0 h 303581"/>
              <a:gd name="connsiteX1" fmla="*/ 727863 w 727863"/>
              <a:gd name="connsiteY1" fmla="*/ 80467 h 303581"/>
              <a:gd name="connsiteX2" fmla="*/ 705917 w 727863"/>
              <a:gd name="connsiteY2" fmla="*/ 303581 h 303581"/>
              <a:gd name="connsiteX3" fmla="*/ 3658 w 727863"/>
              <a:gd name="connsiteY3" fmla="*/ 226771 h 303581"/>
              <a:gd name="connsiteX4" fmla="*/ 0 w 727863"/>
              <a:gd name="connsiteY4" fmla="*/ 223114 h 303581"/>
              <a:gd name="connsiteX5" fmla="*/ 14631 w 727863"/>
              <a:gd name="connsiteY5" fmla="*/ 0 h 30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863" h="303581">
                <a:moveTo>
                  <a:pt x="14631" y="0"/>
                </a:moveTo>
                <a:lnTo>
                  <a:pt x="727863" y="80467"/>
                </a:lnTo>
                <a:lnTo>
                  <a:pt x="705917" y="303581"/>
                </a:lnTo>
                <a:lnTo>
                  <a:pt x="3658" y="226771"/>
                </a:lnTo>
                <a:lnTo>
                  <a:pt x="0" y="223114"/>
                </a:lnTo>
                <a:lnTo>
                  <a:pt x="14631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6" name="Forma libre 65"/>
          <p:cNvSpPr/>
          <p:nvPr/>
        </p:nvSpPr>
        <p:spPr>
          <a:xfrm>
            <a:off x="5740383" y="2849266"/>
            <a:ext cx="607162" cy="285293"/>
          </a:xfrm>
          <a:custGeom>
            <a:avLst/>
            <a:gdLst>
              <a:gd name="connsiteX0" fmla="*/ 607162 w 607162"/>
              <a:gd name="connsiteY0" fmla="*/ 54864 h 285293"/>
              <a:gd name="connsiteX1" fmla="*/ 596189 w 607162"/>
              <a:gd name="connsiteY1" fmla="*/ 285293 h 285293"/>
              <a:gd name="connsiteX2" fmla="*/ 0 w 607162"/>
              <a:gd name="connsiteY2" fmla="*/ 234087 h 285293"/>
              <a:gd name="connsiteX3" fmla="*/ 14630 w 607162"/>
              <a:gd name="connsiteY3" fmla="*/ 0 h 285293"/>
              <a:gd name="connsiteX4" fmla="*/ 215798 w 607162"/>
              <a:gd name="connsiteY4" fmla="*/ 14631 h 285293"/>
              <a:gd name="connsiteX5" fmla="*/ 607162 w 607162"/>
              <a:gd name="connsiteY5" fmla="*/ 54864 h 2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162" h="285293">
                <a:moveTo>
                  <a:pt x="607162" y="54864"/>
                </a:moveTo>
                <a:lnTo>
                  <a:pt x="596189" y="285293"/>
                </a:lnTo>
                <a:lnTo>
                  <a:pt x="0" y="234087"/>
                </a:lnTo>
                <a:lnTo>
                  <a:pt x="14630" y="0"/>
                </a:lnTo>
                <a:lnTo>
                  <a:pt x="215798" y="14631"/>
                </a:lnTo>
                <a:lnTo>
                  <a:pt x="607162" y="54864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7" name="Forma libre 66"/>
          <p:cNvSpPr/>
          <p:nvPr/>
        </p:nvSpPr>
        <p:spPr>
          <a:xfrm>
            <a:off x="5539215" y="3193081"/>
            <a:ext cx="588874" cy="329184"/>
          </a:xfrm>
          <a:custGeom>
            <a:avLst/>
            <a:gdLst>
              <a:gd name="connsiteX0" fmla="*/ 10973 w 588874"/>
              <a:gd name="connsiteY0" fmla="*/ 0 h 329184"/>
              <a:gd name="connsiteX1" fmla="*/ 588874 w 588874"/>
              <a:gd name="connsiteY1" fmla="*/ 43891 h 329184"/>
              <a:gd name="connsiteX2" fmla="*/ 574243 w 588874"/>
              <a:gd name="connsiteY2" fmla="*/ 329184 h 329184"/>
              <a:gd name="connsiteX3" fmla="*/ 29261 w 588874"/>
              <a:gd name="connsiteY3" fmla="*/ 281635 h 329184"/>
              <a:gd name="connsiteX4" fmla="*/ 0 w 588874"/>
              <a:gd name="connsiteY4" fmla="*/ 179222 h 329184"/>
              <a:gd name="connsiteX5" fmla="*/ 10973 w 588874"/>
              <a:gd name="connsiteY5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874" h="329184">
                <a:moveTo>
                  <a:pt x="10973" y="0"/>
                </a:moveTo>
                <a:lnTo>
                  <a:pt x="588874" y="43891"/>
                </a:lnTo>
                <a:lnTo>
                  <a:pt x="574243" y="329184"/>
                </a:lnTo>
                <a:lnTo>
                  <a:pt x="29261" y="281635"/>
                </a:lnTo>
                <a:lnTo>
                  <a:pt x="0" y="179222"/>
                </a:lnTo>
                <a:lnTo>
                  <a:pt x="10973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8" name="Forma libre 67"/>
          <p:cNvSpPr/>
          <p:nvPr/>
        </p:nvSpPr>
        <p:spPr>
          <a:xfrm>
            <a:off x="6278050" y="3244287"/>
            <a:ext cx="358445" cy="387706"/>
          </a:xfrm>
          <a:custGeom>
            <a:avLst/>
            <a:gdLst>
              <a:gd name="connsiteX0" fmla="*/ 7315 w 358445"/>
              <a:gd name="connsiteY0" fmla="*/ 0 h 387706"/>
              <a:gd name="connsiteX1" fmla="*/ 0 w 358445"/>
              <a:gd name="connsiteY1" fmla="*/ 285293 h 387706"/>
              <a:gd name="connsiteX2" fmla="*/ 186538 w 358445"/>
              <a:gd name="connsiteY2" fmla="*/ 299923 h 387706"/>
              <a:gd name="connsiteX3" fmla="*/ 182880 w 358445"/>
              <a:gd name="connsiteY3" fmla="*/ 380391 h 387706"/>
              <a:gd name="connsiteX4" fmla="*/ 336499 w 358445"/>
              <a:gd name="connsiteY4" fmla="*/ 387706 h 387706"/>
              <a:gd name="connsiteX5" fmla="*/ 358445 w 358445"/>
              <a:gd name="connsiteY5" fmla="*/ 21946 h 387706"/>
              <a:gd name="connsiteX6" fmla="*/ 7315 w 358445"/>
              <a:gd name="connsiteY6" fmla="*/ 0 h 38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445" h="387706">
                <a:moveTo>
                  <a:pt x="7315" y="0"/>
                </a:moveTo>
                <a:lnTo>
                  <a:pt x="0" y="285293"/>
                </a:lnTo>
                <a:lnTo>
                  <a:pt x="186538" y="299923"/>
                </a:lnTo>
                <a:lnTo>
                  <a:pt x="182880" y="380391"/>
                </a:lnTo>
                <a:lnTo>
                  <a:pt x="336499" y="387706"/>
                </a:lnTo>
                <a:lnTo>
                  <a:pt x="358445" y="21946"/>
                </a:lnTo>
                <a:lnTo>
                  <a:pt x="7315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9" name="Forma libre 68"/>
          <p:cNvSpPr/>
          <p:nvPr/>
        </p:nvSpPr>
        <p:spPr>
          <a:xfrm>
            <a:off x="6742565" y="2732223"/>
            <a:ext cx="321869" cy="852221"/>
          </a:xfrm>
          <a:custGeom>
            <a:avLst/>
            <a:gdLst>
              <a:gd name="connsiteX0" fmla="*/ 0 w 321869"/>
              <a:gd name="connsiteY0" fmla="*/ 830275 h 852221"/>
              <a:gd name="connsiteX1" fmla="*/ 58522 w 321869"/>
              <a:gd name="connsiteY1" fmla="*/ 0 h 852221"/>
              <a:gd name="connsiteX2" fmla="*/ 321869 w 321869"/>
              <a:gd name="connsiteY2" fmla="*/ 32919 h 852221"/>
              <a:gd name="connsiteX3" fmla="*/ 263348 w 321869"/>
              <a:gd name="connsiteY3" fmla="*/ 852221 h 852221"/>
              <a:gd name="connsiteX4" fmla="*/ 0 w 321869"/>
              <a:gd name="connsiteY4" fmla="*/ 830275 h 85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69" h="852221">
                <a:moveTo>
                  <a:pt x="0" y="830275"/>
                </a:moveTo>
                <a:lnTo>
                  <a:pt x="58522" y="0"/>
                </a:lnTo>
                <a:lnTo>
                  <a:pt x="321869" y="32919"/>
                </a:lnTo>
                <a:lnTo>
                  <a:pt x="263348" y="852221"/>
                </a:lnTo>
                <a:lnTo>
                  <a:pt x="0" y="83027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Forma libre 69"/>
          <p:cNvSpPr/>
          <p:nvPr/>
        </p:nvSpPr>
        <p:spPr>
          <a:xfrm>
            <a:off x="7477743" y="2820006"/>
            <a:ext cx="292608" cy="526694"/>
          </a:xfrm>
          <a:custGeom>
            <a:avLst/>
            <a:gdLst>
              <a:gd name="connsiteX0" fmla="*/ 259690 w 292608"/>
              <a:gd name="connsiteY0" fmla="*/ 526694 h 526694"/>
              <a:gd name="connsiteX1" fmla="*/ 292608 w 292608"/>
              <a:gd name="connsiteY1" fmla="*/ 29260 h 526694"/>
              <a:gd name="connsiteX2" fmla="*/ 36576 w 292608"/>
              <a:gd name="connsiteY2" fmla="*/ 0 h 526694"/>
              <a:gd name="connsiteX3" fmla="*/ 0 w 292608"/>
              <a:gd name="connsiteY3" fmla="*/ 515721 h 526694"/>
              <a:gd name="connsiteX4" fmla="*/ 259690 w 292608"/>
              <a:gd name="connsiteY4" fmla="*/ 526694 h 52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" h="526694">
                <a:moveTo>
                  <a:pt x="259690" y="526694"/>
                </a:moveTo>
                <a:lnTo>
                  <a:pt x="292608" y="29260"/>
                </a:lnTo>
                <a:lnTo>
                  <a:pt x="36576" y="0"/>
                </a:lnTo>
                <a:lnTo>
                  <a:pt x="0" y="515721"/>
                </a:lnTo>
                <a:lnTo>
                  <a:pt x="259690" y="526694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Forma libre 70"/>
          <p:cNvSpPr/>
          <p:nvPr/>
        </p:nvSpPr>
        <p:spPr>
          <a:xfrm>
            <a:off x="7452140" y="3522265"/>
            <a:ext cx="281635" cy="142646"/>
          </a:xfrm>
          <a:custGeom>
            <a:avLst/>
            <a:gdLst>
              <a:gd name="connsiteX0" fmla="*/ 7315 w 281635"/>
              <a:gd name="connsiteY0" fmla="*/ 0 h 142646"/>
              <a:gd name="connsiteX1" fmla="*/ 281635 w 281635"/>
              <a:gd name="connsiteY1" fmla="*/ 14630 h 142646"/>
              <a:gd name="connsiteX2" fmla="*/ 267005 w 281635"/>
              <a:gd name="connsiteY2" fmla="*/ 142646 h 142646"/>
              <a:gd name="connsiteX3" fmla="*/ 0 w 281635"/>
              <a:gd name="connsiteY3" fmla="*/ 131673 h 142646"/>
              <a:gd name="connsiteX4" fmla="*/ 7315 w 281635"/>
              <a:gd name="connsiteY4" fmla="*/ 0 h 14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5" h="142646">
                <a:moveTo>
                  <a:pt x="7315" y="0"/>
                </a:moveTo>
                <a:lnTo>
                  <a:pt x="281635" y="14630"/>
                </a:lnTo>
                <a:lnTo>
                  <a:pt x="267005" y="142646"/>
                </a:lnTo>
                <a:lnTo>
                  <a:pt x="0" y="131673"/>
                </a:lnTo>
                <a:lnTo>
                  <a:pt x="7315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Forma libre 74"/>
          <p:cNvSpPr/>
          <p:nvPr/>
        </p:nvSpPr>
        <p:spPr>
          <a:xfrm>
            <a:off x="7861791" y="3364988"/>
            <a:ext cx="270662" cy="303581"/>
          </a:xfrm>
          <a:custGeom>
            <a:avLst/>
            <a:gdLst>
              <a:gd name="connsiteX0" fmla="*/ 256032 w 270662"/>
              <a:gd name="connsiteY0" fmla="*/ 303581 h 303581"/>
              <a:gd name="connsiteX1" fmla="*/ 270662 w 270662"/>
              <a:gd name="connsiteY1" fmla="*/ 14630 h 303581"/>
              <a:gd name="connsiteX2" fmla="*/ 14630 w 270662"/>
              <a:gd name="connsiteY2" fmla="*/ 0 h 303581"/>
              <a:gd name="connsiteX3" fmla="*/ 0 w 270662"/>
              <a:gd name="connsiteY3" fmla="*/ 296266 h 303581"/>
              <a:gd name="connsiteX4" fmla="*/ 256032 w 270662"/>
              <a:gd name="connsiteY4" fmla="*/ 303581 h 30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62" h="303581">
                <a:moveTo>
                  <a:pt x="256032" y="303581"/>
                </a:moveTo>
                <a:lnTo>
                  <a:pt x="270662" y="14630"/>
                </a:lnTo>
                <a:lnTo>
                  <a:pt x="14630" y="0"/>
                </a:lnTo>
                <a:lnTo>
                  <a:pt x="0" y="296266"/>
                </a:lnTo>
                <a:lnTo>
                  <a:pt x="256032" y="303581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Forma libre 75"/>
          <p:cNvSpPr/>
          <p:nvPr/>
        </p:nvSpPr>
        <p:spPr>
          <a:xfrm>
            <a:off x="9010277" y="3686857"/>
            <a:ext cx="230429" cy="204825"/>
          </a:xfrm>
          <a:custGeom>
            <a:avLst/>
            <a:gdLst>
              <a:gd name="connsiteX0" fmla="*/ 32919 w 230429"/>
              <a:gd name="connsiteY0" fmla="*/ 0 h 204825"/>
              <a:gd name="connsiteX1" fmla="*/ 204826 w 230429"/>
              <a:gd name="connsiteY1" fmla="*/ 29261 h 204825"/>
              <a:gd name="connsiteX2" fmla="*/ 193853 w 230429"/>
              <a:gd name="connsiteY2" fmla="*/ 128016 h 204825"/>
              <a:gd name="connsiteX3" fmla="*/ 201168 w 230429"/>
              <a:gd name="connsiteY3" fmla="*/ 171907 h 204825"/>
              <a:gd name="connsiteX4" fmla="*/ 230429 w 230429"/>
              <a:gd name="connsiteY4" fmla="*/ 204825 h 204825"/>
              <a:gd name="connsiteX5" fmla="*/ 230429 w 230429"/>
              <a:gd name="connsiteY5" fmla="*/ 204825 h 204825"/>
              <a:gd name="connsiteX6" fmla="*/ 0 w 230429"/>
              <a:gd name="connsiteY6" fmla="*/ 190195 h 204825"/>
              <a:gd name="connsiteX7" fmla="*/ 32919 w 230429"/>
              <a:gd name="connsiteY7" fmla="*/ 0 h 2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429" h="204825">
                <a:moveTo>
                  <a:pt x="32919" y="0"/>
                </a:moveTo>
                <a:lnTo>
                  <a:pt x="204826" y="29261"/>
                </a:lnTo>
                <a:lnTo>
                  <a:pt x="193853" y="128016"/>
                </a:lnTo>
                <a:lnTo>
                  <a:pt x="201168" y="171907"/>
                </a:lnTo>
                <a:lnTo>
                  <a:pt x="230429" y="204825"/>
                </a:lnTo>
                <a:lnTo>
                  <a:pt x="230429" y="204825"/>
                </a:lnTo>
                <a:lnTo>
                  <a:pt x="0" y="190195"/>
                </a:lnTo>
                <a:lnTo>
                  <a:pt x="32919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Forma libre 76"/>
          <p:cNvSpPr/>
          <p:nvPr/>
        </p:nvSpPr>
        <p:spPr>
          <a:xfrm>
            <a:off x="9456505" y="3994095"/>
            <a:ext cx="380390" cy="248717"/>
          </a:xfrm>
          <a:custGeom>
            <a:avLst/>
            <a:gdLst>
              <a:gd name="connsiteX0" fmla="*/ 380390 w 380390"/>
              <a:gd name="connsiteY0" fmla="*/ 25603 h 248717"/>
              <a:gd name="connsiteX1" fmla="*/ 365760 w 380390"/>
              <a:gd name="connsiteY1" fmla="*/ 248717 h 248717"/>
              <a:gd name="connsiteX2" fmla="*/ 270662 w 380390"/>
              <a:gd name="connsiteY2" fmla="*/ 234087 h 248717"/>
              <a:gd name="connsiteX3" fmla="*/ 248716 w 380390"/>
              <a:gd name="connsiteY3" fmla="*/ 208483 h 248717"/>
              <a:gd name="connsiteX4" fmla="*/ 208483 w 380390"/>
              <a:gd name="connsiteY4" fmla="*/ 175565 h 248717"/>
              <a:gd name="connsiteX5" fmla="*/ 186537 w 380390"/>
              <a:gd name="connsiteY5" fmla="*/ 157277 h 248717"/>
              <a:gd name="connsiteX6" fmla="*/ 124358 w 380390"/>
              <a:gd name="connsiteY6" fmla="*/ 142647 h 248717"/>
              <a:gd name="connsiteX7" fmla="*/ 58521 w 380390"/>
              <a:gd name="connsiteY7" fmla="*/ 160935 h 248717"/>
              <a:gd name="connsiteX8" fmla="*/ 10972 w 380390"/>
              <a:gd name="connsiteY8" fmla="*/ 201168 h 248717"/>
              <a:gd name="connsiteX9" fmla="*/ 0 w 380390"/>
              <a:gd name="connsiteY9" fmla="*/ 241402 h 248717"/>
              <a:gd name="connsiteX10" fmla="*/ 29260 w 380390"/>
              <a:gd name="connsiteY10" fmla="*/ 0 h 248717"/>
              <a:gd name="connsiteX11" fmla="*/ 380390 w 380390"/>
              <a:gd name="connsiteY11" fmla="*/ 25603 h 24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0390" h="248717">
                <a:moveTo>
                  <a:pt x="380390" y="25603"/>
                </a:moveTo>
                <a:lnTo>
                  <a:pt x="365760" y="248717"/>
                </a:lnTo>
                <a:lnTo>
                  <a:pt x="270662" y="234087"/>
                </a:lnTo>
                <a:lnTo>
                  <a:pt x="248716" y="208483"/>
                </a:lnTo>
                <a:lnTo>
                  <a:pt x="208483" y="175565"/>
                </a:lnTo>
                <a:lnTo>
                  <a:pt x="186537" y="157277"/>
                </a:lnTo>
                <a:lnTo>
                  <a:pt x="124358" y="142647"/>
                </a:lnTo>
                <a:lnTo>
                  <a:pt x="58521" y="160935"/>
                </a:lnTo>
                <a:lnTo>
                  <a:pt x="10972" y="201168"/>
                </a:lnTo>
                <a:lnTo>
                  <a:pt x="0" y="241402"/>
                </a:lnTo>
                <a:lnTo>
                  <a:pt x="29260" y="0"/>
                </a:lnTo>
                <a:lnTo>
                  <a:pt x="380390" y="25603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8" name="Forma libre 77"/>
          <p:cNvSpPr/>
          <p:nvPr/>
        </p:nvSpPr>
        <p:spPr>
          <a:xfrm>
            <a:off x="10480633" y="2907788"/>
            <a:ext cx="267004" cy="164592"/>
          </a:xfrm>
          <a:custGeom>
            <a:avLst/>
            <a:gdLst>
              <a:gd name="connsiteX0" fmla="*/ 267004 w 267004"/>
              <a:gd name="connsiteY0" fmla="*/ 65837 h 164592"/>
              <a:gd name="connsiteX1" fmla="*/ 263347 w 267004"/>
              <a:gd name="connsiteY1" fmla="*/ 164592 h 164592"/>
              <a:gd name="connsiteX2" fmla="*/ 0 w 267004"/>
              <a:gd name="connsiteY2" fmla="*/ 91440 h 164592"/>
              <a:gd name="connsiteX3" fmla="*/ 10972 w 267004"/>
              <a:gd name="connsiteY3" fmla="*/ 0 h 164592"/>
              <a:gd name="connsiteX4" fmla="*/ 267004 w 267004"/>
              <a:gd name="connsiteY4" fmla="*/ 65837 h 16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004" h="164592">
                <a:moveTo>
                  <a:pt x="267004" y="65837"/>
                </a:moveTo>
                <a:lnTo>
                  <a:pt x="263347" y="164592"/>
                </a:lnTo>
                <a:lnTo>
                  <a:pt x="0" y="91440"/>
                </a:lnTo>
                <a:lnTo>
                  <a:pt x="10972" y="0"/>
                </a:lnTo>
                <a:lnTo>
                  <a:pt x="267004" y="65837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Forma libre 78"/>
          <p:cNvSpPr/>
          <p:nvPr/>
        </p:nvSpPr>
        <p:spPr>
          <a:xfrm>
            <a:off x="5101098" y="2182629"/>
            <a:ext cx="6019138" cy="2679590"/>
          </a:xfrm>
          <a:custGeom>
            <a:avLst/>
            <a:gdLst>
              <a:gd name="connsiteX0" fmla="*/ 5748793 w 6019138"/>
              <a:gd name="connsiteY0" fmla="*/ 2679590 h 2679590"/>
              <a:gd name="connsiteX1" fmla="*/ 5836258 w 6019138"/>
              <a:gd name="connsiteY1" fmla="*/ 1693628 h 2679590"/>
              <a:gd name="connsiteX2" fmla="*/ 5899868 w 6019138"/>
              <a:gd name="connsiteY2" fmla="*/ 1224501 h 2679590"/>
              <a:gd name="connsiteX3" fmla="*/ 5343277 w 6019138"/>
              <a:gd name="connsiteY3" fmla="*/ 1081377 h 2679590"/>
              <a:gd name="connsiteX4" fmla="*/ 5367131 w 6019138"/>
              <a:gd name="connsiteY4" fmla="*/ 811033 h 2679590"/>
              <a:gd name="connsiteX5" fmla="*/ 5939624 w 6019138"/>
              <a:gd name="connsiteY5" fmla="*/ 970059 h 2679590"/>
              <a:gd name="connsiteX6" fmla="*/ 5971430 w 6019138"/>
              <a:gd name="connsiteY6" fmla="*/ 667910 h 2679590"/>
              <a:gd name="connsiteX7" fmla="*/ 6019138 w 6019138"/>
              <a:gd name="connsiteY7" fmla="*/ 389614 h 2679590"/>
              <a:gd name="connsiteX8" fmla="*/ 4428877 w 6019138"/>
              <a:gd name="connsiteY8" fmla="*/ 31805 h 2679590"/>
              <a:gd name="connsiteX9" fmla="*/ 4397071 w 6019138"/>
              <a:gd name="connsiteY9" fmla="*/ 357809 h 2679590"/>
              <a:gd name="connsiteX10" fmla="*/ 4373218 w 6019138"/>
              <a:gd name="connsiteY10" fmla="*/ 485030 h 2679590"/>
              <a:gd name="connsiteX11" fmla="*/ 4349364 w 6019138"/>
              <a:gd name="connsiteY11" fmla="*/ 588397 h 2679590"/>
              <a:gd name="connsiteX12" fmla="*/ 4325510 w 6019138"/>
              <a:gd name="connsiteY12" fmla="*/ 628153 h 2679590"/>
              <a:gd name="connsiteX13" fmla="*/ 4301656 w 6019138"/>
              <a:gd name="connsiteY13" fmla="*/ 659958 h 2679590"/>
              <a:gd name="connsiteX14" fmla="*/ 4206240 w 6019138"/>
              <a:gd name="connsiteY14" fmla="*/ 691764 h 2679590"/>
              <a:gd name="connsiteX15" fmla="*/ 4055165 w 6019138"/>
              <a:gd name="connsiteY15" fmla="*/ 659958 h 2679590"/>
              <a:gd name="connsiteX16" fmla="*/ 2353586 w 6019138"/>
              <a:gd name="connsiteY16" fmla="*/ 453224 h 2679590"/>
              <a:gd name="connsiteX17" fmla="*/ 1773141 w 6019138"/>
              <a:gd name="connsiteY17" fmla="*/ 373711 h 2679590"/>
              <a:gd name="connsiteX18" fmla="*/ 1645920 w 6019138"/>
              <a:gd name="connsiteY18" fmla="*/ 341906 h 2679590"/>
              <a:gd name="connsiteX19" fmla="*/ 1431235 w 6019138"/>
              <a:gd name="connsiteY19" fmla="*/ 326004 h 2679590"/>
              <a:gd name="connsiteX20" fmla="*/ 500932 w 6019138"/>
              <a:gd name="connsiteY20" fmla="*/ 230588 h 2679590"/>
              <a:gd name="connsiteX21" fmla="*/ 413468 w 6019138"/>
              <a:gd name="connsiteY21" fmla="*/ 206734 h 2679590"/>
              <a:gd name="connsiteX22" fmla="*/ 294198 w 6019138"/>
              <a:gd name="connsiteY22" fmla="*/ 190831 h 2679590"/>
              <a:gd name="connsiteX23" fmla="*/ 182880 w 6019138"/>
              <a:gd name="connsiteY23" fmla="*/ 135172 h 2679590"/>
              <a:gd name="connsiteX24" fmla="*/ 111318 w 6019138"/>
              <a:gd name="connsiteY24" fmla="*/ 71562 h 2679590"/>
              <a:gd name="connsiteX25" fmla="*/ 0 w 6019138"/>
              <a:gd name="connsiteY25" fmla="*/ 0 h 2679590"/>
              <a:gd name="connsiteX26" fmla="*/ 87464 w 6019138"/>
              <a:gd name="connsiteY26" fmla="*/ 127221 h 2679590"/>
              <a:gd name="connsiteX27" fmla="*/ 119270 w 6019138"/>
              <a:gd name="connsiteY27" fmla="*/ 182880 h 2679590"/>
              <a:gd name="connsiteX28" fmla="*/ 143124 w 6019138"/>
              <a:gd name="connsiteY28" fmla="*/ 230588 h 2679590"/>
              <a:gd name="connsiteX29" fmla="*/ 159026 w 6019138"/>
              <a:gd name="connsiteY29" fmla="*/ 333955 h 2679590"/>
              <a:gd name="connsiteX30" fmla="*/ 159026 w 6019138"/>
              <a:gd name="connsiteY30" fmla="*/ 437322 h 2679590"/>
              <a:gd name="connsiteX31" fmla="*/ 190831 w 6019138"/>
              <a:gd name="connsiteY31" fmla="*/ 500932 h 2679590"/>
              <a:gd name="connsiteX32" fmla="*/ 182880 w 6019138"/>
              <a:gd name="connsiteY32" fmla="*/ 580445 h 2679590"/>
              <a:gd name="connsiteX33" fmla="*/ 166978 w 6019138"/>
              <a:gd name="connsiteY33" fmla="*/ 636104 h 2679590"/>
              <a:gd name="connsiteX34" fmla="*/ 143124 w 6019138"/>
              <a:gd name="connsiteY34" fmla="*/ 707666 h 2679590"/>
              <a:gd name="connsiteX35" fmla="*/ 119270 w 6019138"/>
              <a:gd name="connsiteY35" fmla="*/ 795130 h 2679590"/>
              <a:gd name="connsiteX36" fmla="*/ 119270 w 6019138"/>
              <a:gd name="connsiteY36" fmla="*/ 795130 h 2679590"/>
              <a:gd name="connsiteX37" fmla="*/ 119270 w 6019138"/>
              <a:gd name="connsiteY37" fmla="*/ 914400 h 2679590"/>
              <a:gd name="connsiteX38" fmla="*/ 135172 w 6019138"/>
              <a:gd name="connsiteY38" fmla="*/ 930303 h 2679590"/>
              <a:gd name="connsiteX39" fmla="*/ 135172 w 6019138"/>
              <a:gd name="connsiteY39" fmla="*/ 978010 h 2679590"/>
              <a:gd name="connsiteX40" fmla="*/ 151075 w 6019138"/>
              <a:gd name="connsiteY40" fmla="*/ 1009816 h 2679590"/>
              <a:gd name="connsiteX41" fmla="*/ 206734 w 6019138"/>
              <a:gd name="connsiteY41" fmla="*/ 1057524 h 2679590"/>
              <a:gd name="connsiteX42" fmla="*/ 254442 w 6019138"/>
              <a:gd name="connsiteY42" fmla="*/ 1097280 h 2679590"/>
              <a:gd name="connsiteX43" fmla="*/ 326004 w 6019138"/>
              <a:gd name="connsiteY43" fmla="*/ 1168842 h 2679590"/>
              <a:gd name="connsiteX44" fmla="*/ 437322 w 6019138"/>
              <a:gd name="connsiteY44" fmla="*/ 1304014 h 2679590"/>
              <a:gd name="connsiteX45" fmla="*/ 421419 w 6019138"/>
              <a:gd name="connsiteY45" fmla="*/ 1304014 h 2679590"/>
              <a:gd name="connsiteX46" fmla="*/ 1367624 w 6019138"/>
              <a:gd name="connsiteY46" fmla="*/ 1359673 h 2679590"/>
              <a:gd name="connsiteX47" fmla="*/ 1359673 w 6019138"/>
              <a:gd name="connsiteY47" fmla="*/ 1455089 h 2679590"/>
              <a:gd name="connsiteX48" fmla="*/ 1518699 w 6019138"/>
              <a:gd name="connsiteY48" fmla="*/ 1463040 h 2679590"/>
              <a:gd name="connsiteX49" fmla="*/ 1510748 w 6019138"/>
              <a:gd name="connsiteY49" fmla="*/ 1383527 h 2679590"/>
              <a:gd name="connsiteX50" fmla="*/ 2154804 w 6019138"/>
              <a:gd name="connsiteY50" fmla="*/ 1415332 h 2679590"/>
              <a:gd name="connsiteX51" fmla="*/ 2313830 w 6019138"/>
              <a:gd name="connsiteY51" fmla="*/ 1470991 h 2679590"/>
              <a:gd name="connsiteX52" fmla="*/ 2353586 w 6019138"/>
              <a:gd name="connsiteY52" fmla="*/ 1463040 h 2679590"/>
              <a:gd name="connsiteX53" fmla="*/ 3013544 w 6019138"/>
              <a:gd name="connsiteY53" fmla="*/ 1486894 h 2679590"/>
              <a:gd name="connsiteX54" fmla="*/ 3005593 w 6019138"/>
              <a:gd name="connsiteY54" fmla="*/ 1534602 h 2679590"/>
              <a:gd name="connsiteX55" fmla="*/ 2989691 w 6019138"/>
              <a:gd name="connsiteY55" fmla="*/ 1574358 h 2679590"/>
              <a:gd name="connsiteX56" fmla="*/ 3029447 w 6019138"/>
              <a:gd name="connsiteY56" fmla="*/ 1566407 h 2679590"/>
              <a:gd name="connsiteX57" fmla="*/ 3991555 w 6019138"/>
              <a:gd name="connsiteY57" fmla="*/ 1693628 h 2679590"/>
              <a:gd name="connsiteX58" fmla="*/ 4253948 w 6019138"/>
              <a:gd name="connsiteY58" fmla="*/ 1733384 h 2679590"/>
              <a:gd name="connsiteX59" fmla="*/ 4381169 w 6019138"/>
              <a:gd name="connsiteY59" fmla="*/ 2512612 h 2679590"/>
              <a:gd name="connsiteX60" fmla="*/ 4731026 w 6019138"/>
              <a:gd name="connsiteY60" fmla="*/ 2417197 h 2679590"/>
              <a:gd name="connsiteX61" fmla="*/ 5049078 w 6019138"/>
              <a:gd name="connsiteY61" fmla="*/ 2441050 h 2679590"/>
              <a:gd name="connsiteX62" fmla="*/ 5303520 w 6019138"/>
              <a:gd name="connsiteY62" fmla="*/ 2512612 h 2679590"/>
              <a:gd name="connsiteX63" fmla="*/ 5748793 w 6019138"/>
              <a:gd name="connsiteY63" fmla="*/ 2679590 h 26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19138" h="2679590">
                <a:moveTo>
                  <a:pt x="5748793" y="2679590"/>
                </a:moveTo>
                <a:lnTo>
                  <a:pt x="5836258" y="1693628"/>
                </a:lnTo>
                <a:lnTo>
                  <a:pt x="5899868" y="1224501"/>
                </a:lnTo>
                <a:lnTo>
                  <a:pt x="5343277" y="1081377"/>
                </a:lnTo>
                <a:lnTo>
                  <a:pt x="5367131" y="811033"/>
                </a:lnTo>
                <a:lnTo>
                  <a:pt x="5939624" y="970059"/>
                </a:lnTo>
                <a:lnTo>
                  <a:pt x="5971430" y="667910"/>
                </a:lnTo>
                <a:lnTo>
                  <a:pt x="6019138" y="389614"/>
                </a:lnTo>
                <a:lnTo>
                  <a:pt x="4428877" y="31805"/>
                </a:lnTo>
                <a:lnTo>
                  <a:pt x="4397071" y="357809"/>
                </a:lnTo>
                <a:lnTo>
                  <a:pt x="4373218" y="485030"/>
                </a:lnTo>
                <a:lnTo>
                  <a:pt x="4349364" y="588397"/>
                </a:lnTo>
                <a:lnTo>
                  <a:pt x="4325510" y="628153"/>
                </a:lnTo>
                <a:lnTo>
                  <a:pt x="4301656" y="659958"/>
                </a:lnTo>
                <a:lnTo>
                  <a:pt x="4206240" y="691764"/>
                </a:lnTo>
                <a:lnTo>
                  <a:pt x="4055165" y="659958"/>
                </a:lnTo>
                <a:lnTo>
                  <a:pt x="2353586" y="453224"/>
                </a:lnTo>
                <a:lnTo>
                  <a:pt x="1773141" y="373711"/>
                </a:lnTo>
                <a:lnTo>
                  <a:pt x="1645920" y="341906"/>
                </a:lnTo>
                <a:lnTo>
                  <a:pt x="1431235" y="326004"/>
                </a:lnTo>
                <a:lnTo>
                  <a:pt x="500932" y="230588"/>
                </a:lnTo>
                <a:lnTo>
                  <a:pt x="413468" y="206734"/>
                </a:lnTo>
                <a:lnTo>
                  <a:pt x="294198" y="190831"/>
                </a:lnTo>
                <a:lnTo>
                  <a:pt x="182880" y="135172"/>
                </a:lnTo>
                <a:lnTo>
                  <a:pt x="111318" y="71562"/>
                </a:lnTo>
                <a:lnTo>
                  <a:pt x="0" y="0"/>
                </a:lnTo>
                <a:lnTo>
                  <a:pt x="87464" y="127221"/>
                </a:lnTo>
                <a:lnTo>
                  <a:pt x="119270" y="182880"/>
                </a:lnTo>
                <a:lnTo>
                  <a:pt x="143124" y="230588"/>
                </a:lnTo>
                <a:lnTo>
                  <a:pt x="159026" y="333955"/>
                </a:lnTo>
                <a:lnTo>
                  <a:pt x="159026" y="437322"/>
                </a:lnTo>
                <a:lnTo>
                  <a:pt x="190831" y="500932"/>
                </a:lnTo>
                <a:lnTo>
                  <a:pt x="182880" y="580445"/>
                </a:lnTo>
                <a:lnTo>
                  <a:pt x="166978" y="636104"/>
                </a:lnTo>
                <a:lnTo>
                  <a:pt x="143124" y="707666"/>
                </a:lnTo>
                <a:lnTo>
                  <a:pt x="119270" y="795130"/>
                </a:lnTo>
                <a:lnTo>
                  <a:pt x="119270" y="795130"/>
                </a:lnTo>
                <a:lnTo>
                  <a:pt x="119270" y="914400"/>
                </a:lnTo>
                <a:lnTo>
                  <a:pt x="135172" y="930303"/>
                </a:lnTo>
                <a:lnTo>
                  <a:pt x="135172" y="978010"/>
                </a:lnTo>
                <a:lnTo>
                  <a:pt x="151075" y="1009816"/>
                </a:lnTo>
                <a:lnTo>
                  <a:pt x="206734" y="1057524"/>
                </a:lnTo>
                <a:lnTo>
                  <a:pt x="254442" y="1097280"/>
                </a:lnTo>
                <a:lnTo>
                  <a:pt x="326004" y="1168842"/>
                </a:lnTo>
                <a:lnTo>
                  <a:pt x="437322" y="1304014"/>
                </a:lnTo>
                <a:lnTo>
                  <a:pt x="421419" y="1304014"/>
                </a:lnTo>
                <a:lnTo>
                  <a:pt x="1367624" y="1359673"/>
                </a:lnTo>
                <a:lnTo>
                  <a:pt x="1359673" y="1455089"/>
                </a:lnTo>
                <a:lnTo>
                  <a:pt x="1518699" y="1463040"/>
                </a:lnTo>
                <a:lnTo>
                  <a:pt x="1510748" y="1383527"/>
                </a:lnTo>
                <a:lnTo>
                  <a:pt x="2154804" y="1415332"/>
                </a:lnTo>
                <a:lnTo>
                  <a:pt x="2313830" y="1470991"/>
                </a:lnTo>
                <a:lnTo>
                  <a:pt x="2353586" y="1463040"/>
                </a:lnTo>
                <a:lnTo>
                  <a:pt x="3013544" y="1486894"/>
                </a:lnTo>
                <a:lnTo>
                  <a:pt x="3005593" y="1534602"/>
                </a:lnTo>
                <a:lnTo>
                  <a:pt x="2989691" y="1574358"/>
                </a:lnTo>
                <a:lnTo>
                  <a:pt x="3029447" y="1566407"/>
                </a:lnTo>
                <a:lnTo>
                  <a:pt x="3991555" y="1693628"/>
                </a:lnTo>
                <a:lnTo>
                  <a:pt x="4253948" y="1733384"/>
                </a:lnTo>
                <a:lnTo>
                  <a:pt x="4381169" y="2512612"/>
                </a:lnTo>
                <a:lnTo>
                  <a:pt x="4731026" y="2417197"/>
                </a:lnTo>
                <a:lnTo>
                  <a:pt x="5049078" y="2441050"/>
                </a:lnTo>
                <a:lnTo>
                  <a:pt x="5303520" y="2512612"/>
                </a:lnTo>
                <a:lnTo>
                  <a:pt x="5748793" y="267959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8273"/>
              </p:ext>
            </p:extLst>
          </p:nvPr>
        </p:nvGraphicFramePr>
        <p:xfrm>
          <a:off x="698423" y="1439684"/>
          <a:ext cx="1571811" cy="499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74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N° DE LOTE</a:t>
                      </a:r>
                      <a:endParaRPr lang="es-EC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AREA TOTAL</a:t>
                      </a:r>
                      <a:endParaRPr lang="es-EC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317,84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476,25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203,70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120,65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114,88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115,98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116,71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116,51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9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122,77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122,58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123,89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125,12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126,27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14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126,90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193,12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126,61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122,08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120,21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19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159,86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203,99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122,61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122,14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122,68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24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120,22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122,26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125,39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123,79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125,72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29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124,35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122,87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124,29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124,81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127,04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34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113,75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95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115,65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02907"/>
              </p:ext>
            </p:extLst>
          </p:nvPr>
        </p:nvGraphicFramePr>
        <p:xfrm>
          <a:off x="2587788" y="1596100"/>
          <a:ext cx="1400438" cy="4828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4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36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116,14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117,01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231,60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39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152,03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108,41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109,75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110,04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334,68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44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239,81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7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1034,11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2570,29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289,99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230,38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154,08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8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366,85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511,20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61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4333,95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5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904,95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790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54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496,78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55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164,31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124,15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386,28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58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692,46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59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606,30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509,40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61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858,49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62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606,97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63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533,16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64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106,51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65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348,86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03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66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506,39</a:t>
                      </a:r>
                      <a:endParaRPr lang="es-EC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80" name="Tabla 9">
            <a:extLst>
              <a:ext uri="{FF2B5EF4-FFF2-40B4-BE49-F238E27FC236}">
                <a16:creationId xmlns:a16="http://schemas.microsoft.com/office/drawing/2014/main" id="{C53AB96F-E8BC-4F37-AD86-007BA6B14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53911"/>
              </p:ext>
            </p:extLst>
          </p:nvPr>
        </p:nvGraphicFramePr>
        <p:xfrm>
          <a:off x="4393321" y="5713488"/>
          <a:ext cx="1129447" cy="588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70231" marR="702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4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231" marR="702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70231" marR="702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" name="2 CuadroTexto">
            <a:extLst>
              <a:ext uri="{FF2B5EF4-FFF2-40B4-BE49-F238E27FC236}">
                <a16:creationId xmlns:a16="http://schemas.microsoft.com/office/drawing/2014/main" id="{FC9E801E-C6F2-488C-92C7-B910C7196346}"/>
              </a:ext>
            </a:extLst>
          </p:cNvPr>
          <p:cNvSpPr txBox="1"/>
          <p:nvPr/>
        </p:nvSpPr>
        <p:spPr>
          <a:xfrm>
            <a:off x="4467660" y="5865061"/>
            <a:ext cx="423314" cy="36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41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73219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7"/>
          <p:cNvSpPr txBox="1"/>
          <p:nvPr/>
        </p:nvSpPr>
        <p:spPr>
          <a:xfrm>
            <a:off x="231098" y="908170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err="1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4015" y="5588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234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</a:t>
            </a:r>
            <a:r>
              <a:rPr lang="es-ES" sz="1200" dirty="0" smtClean="0"/>
              <a:t>RU2) </a:t>
            </a:r>
            <a:r>
              <a:rPr lang="es-ES" sz="1200" dirty="0"/>
              <a:t>Residencial </a:t>
            </a:r>
            <a:r>
              <a:rPr lang="es-ES" sz="1200" dirty="0" smtClean="0"/>
              <a:t>Urbano 2</a:t>
            </a:r>
            <a:endParaRPr lang="es-EC" sz="1200" dirty="0"/>
          </a:p>
          <a:p>
            <a:endParaRPr lang="es-EC" sz="1200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82" y="1177634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779" y="5072780"/>
            <a:ext cx="2492694" cy="1010255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COMITÉ PROMEJORAS DEL BARRIO “LAS ACACIAS DE CARAPUNGO” SEGUNDA ETAPA 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 r="5870" b="22860"/>
          <a:stretch/>
        </p:blipFill>
        <p:spPr>
          <a:xfrm>
            <a:off x="5947044" y="2118122"/>
            <a:ext cx="6131021" cy="2691809"/>
          </a:xfrm>
          <a:prstGeom prst="rect">
            <a:avLst/>
          </a:prstGeom>
        </p:spPr>
      </p:pic>
      <p:sp>
        <p:nvSpPr>
          <p:cNvPr id="35" name="Forma libre 34"/>
          <p:cNvSpPr/>
          <p:nvPr/>
        </p:nvSpPr>
        <p:spPr>
          <a:xfrm>
            <a:off x="7944291" y="2291536"/>
            <a:ext cx="415636" cy="1650670"/>
          </a:xfrm>
          <a:custGeom>
            <a:avLst/>
            <a:gdLst>
              <a:gd name="connsiteX0" fmla="*/ 100940 w 415636"/>
              <a:gd name="connsiteY0" fmla="*/ 5938 h 1650670"/>
              <a:gd name="connsiteX1" fmla="*/ 415636 w 415636"/>
              <a:gd name="connsiteY1" fmla="*/ 0 h 1650670"/>
              <a:gd name="connsiteX2" fmla="*/ 296883 w 415636"/>
              <a:gd name="connsiteY2" fmla="*/ 1650670 h 1650670"/>
              <a:gd name="connsiteX3" fmla="*/ 0 w 415636"/>
              <a:gd name="connsiteY3" fmla="*/ 1626920 h 1650670"/>
              <a:gd name="connsiteX4" fmla="*/ 100940 w 415636"/>
              <a:gd name="connsiteY4" fmla="*/ 5938 h 165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36" h="1650670">
                <a:moveTo>
                  <a:pt x="100940" y="5938"/>
                </a:moveTo>
                <a:lnTo>
                  <a:pt x="415636" y="0"/>
                </a:lnTo>
                <a:lnTo>
                  <a:pt x="296883" y="1650670"/>
                </a:lnTo>
                <a:lnTo>
                  <a:pt x="0" y="1626920"/>
                </a:lnTo>
                <a:lnTo>
                  <a:pt x="100940" y="5938"/>
                </a:lnTo>
                <a:close/>
              </a:path>
            </a:pathLst>
          </a:cu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Forma libre 35"/>
          <p:cNvSpPr/>
          <p:nvPr/>
        </p:nvSpPr>
        <p:spPr>
          <a:xfrm>
            <a:off x="5975569" y="2138293"/>
            <a:ext cx="6011186" cy="898497"/>
          </a:xfrm>
          <a:custGeom>
            <a:avLst/>
            <a:gdLst>
              <a:gd name="connsiteX0" fmla="*/ 6011186 w 6011186"/>
              <a:gd name="connsiteY0" fmla="*/ 405517 h 898497"/>
              <a:gd name="connsiteX1" fmla="*/ 4444779 w 6011186"/>
              <a:gd name="connsiteY1" fmla="*/ 39757 h 898497"/>
              <a:gd name="connsiteX2" fmla="*/ 4397071 w 6011186"/>
              <a:gd name="connsiteY2" fmla="*/ 429370 h 898497"/>
              <a:gd name="connsiteX3" fmla="*/ 4365266 w 6011186"/>
              <a:gd name="connsiteY3" fmla="*/ 588397 h 898497"/>
              <a:gd name="connsiteX4" fmla="*/ 4309607 w 6011186"/>
              <a:gd name="connsiteY4" fmla="*/ 667910 h 898497"/>
              <a:gd name="connsiteX5" fmla="*/ 4126727 w 6011186"/>
              <a:gd name="connsiteY5" fmla="*/ 667910 h 898497"/>
              <a:gd name="connsiteX6" fmla="*/ 2743200 w 6011186"/>
              <a:gd name="connsiteY6" fmla="*/ 500932 h 898497"/>
              <a:gd name="connsiteX7" fmla="*/ 1757238 w 6011186"/>
              <a:gd name="connsiteY7" fmla="*/ 365760 h 898497"/>
              <a:gd name="connsiteX8" fmla="*/ 1463040 w 6011186"/>
              <a:gd name="connsiteY8" fmla="*/ 333955 h 898497"/>
              <a:gd name="connsiteX9" fmla="*/ 373711 w 6011186"/>
              <a:gd name="connsiteY9" fmla="*/ 214685 h 898497"/>
              <a:gd name="connsiteX10" fmla="*/ 238539 w 6011186"/>
              <a:gd name="connsiteY10" fmla="*/ 166977 h 898497"/>
              <a:gd name="connsiteX11" fmla="*/ 143123 w 6011186"/>
              <a:gd name="connsiteY11" fmla="*/ 95416 h 898497"/>
              <a:gd name="connsiteX12" fmla="*/ 47708 w 6011186"/>
              <a:gd name="connsiteY12" fmla="*/ 23854 h 898497"/>
              <a:gd name="connsiteX13" fmla="*/ 0 w 6011186"/>
              <a:gd name="connsiteY13" fmla="*/ 0 h 898497"/>
              <a:gd name="connsiteX14" fmla="*/ 79513 w 6011186"/>
              <a:gd name="connsiteY14" fmla="*/ 111318 h 898497"/>
              <a:gd name="connsiteX15" fmla="*/ 143123 w 6011186"/>
              <a:gd name="connsiteY15" fmla="*/ 198783 h 898497"/>
              <a:gd name="connsiteX16" fmla="*/ 159026 w 6011186"/>
              <a:gd name="connsiteY16" fmla="*/ 254442 h 898497"/>
              <a:gd name="connsiteX17" fmla="*/ 166977 w 6011186"/>
              <a:gd name="connsiteY17" fmla="*/ 318052 h 898497"/>
              <a:gd name="connsiteX18" fmla="*/ 174929 w 6011186"/>
              <a:gd name="connsiteY18" fmla="*/ 341906 h 898497"/>
              <a:gd name="connsiteX19" fmla="*/ 262393 w 6011186"/>
              <a:gd name="connsiteY19" fmla="*/ 365760 h 898497"/>
              <a:gd name="connsiteX20" fmla="*/ 294198 w 6011186"/>
              <a:gd name="connsiteY20" fmla="*/ 389614 h 898497"/>
              <a:gd name="connsiteX21" fmla="*/ 349857 w 6011186"/>
              <a:gd name="connsiteY21" fmla="*/ 389614 h 898497"/>
              <a:gd name="connsiteX22" fmla="*/ 429370 w 6011186"/>
              <a:gd name="connsiteY22" fmla="*/ 397565 h 898497"/>
              <a:gd name="connsiteX23" fmla="*/ 1614115 w 6011186"/>
              <a:gd name="connsiteY23" fmla="*/ 532737 h 898497"/>
              <a:gd name="connsiteX24" fmla="*/ 1701579 w 6011186"/>
              <a:gd name="connsiteY24" fmla="*/ 532737 h 898497"/>
              <a:gd name="connsiteX25" fmla="*/ 2433099 w 6011186"/>
              <a:gd name="connsiteY25" fmla="*/ 636104 h 898497"/>
              <a:gd name="connsiteX26" fmla="*/ 2703443 w 6011186"/>
              <a:gd name="connsiteY26" fmla="*/ 667910 h 898497"/>
              <a:gd name="connsiteX27" fmla="*/ 2822713 w 6011186"/>
              <a:gd name="connsiteY27" fmla="*/ 667910 h 898497"/>
              <a:gd name="connsiteX28" fmla="*/ 2926080 w 6011186"/>
              <a:gd name="connsiteY28" fmla="*/ 699715 h 898497"/>
              <a:gd name="connsiteX29" fmla="*/ 3729162 w 6011186"/>
              <a:gd name="connsiteY29" fmla="*/ 803082 h 898497"/>
              <a:gd name="connsiteX30" fmla="*/ 4500438 w 6011186"/>
              <a:gd name="connsiteY30" fmla="*/ 898497 h 898497"/>
              <a:gd name="connsiteX31" fmla="*/ 4587902 w 6011186"/>
              <a:gd name="connsiteY31" fmla="*/ 286247 h 898497"/>
              <a:gd name="connsiteX32" fmla="*/ 4595854 w 6011186"/>
              <a:gd name="connsiteY32" fmla="*/ 262393 h 898497"/>
              <a:gd name="connsiteX33" fmla="*/ 4627659 w 6011186"/>
              <a:gd name="connsiteY33" fmla="*/ 254442 h 898497"/>
              <a:gd name="connsiteX34" fmla="*/ 5422789 w 6011186"/>
              <a:gd name="connsiteY34" fmla="*/ 453224 h 898497"/>
              <a:gd name="connsiteX35" fmla="*/ 6003235 w 6011186"/>
              <a:gd name="connsiteY35" fmla="*/ 588397 h 898497"/>
              <a:gd name="connsiteX36" fmla="*/ 6011186 w 6011186"/>
              <a:gd name="connsiteY36" fmla="*/ 405517 h 89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11186" h="898497">
                <a:moveTo>
                  <a:pt x="6011186" y="405517"/>
                </a:moveTo>
                <a:lnTo>
                  <a:pt x="4444779" y="39757"/>
                </a:lnTo>
                <a:lnTo>
                  <a:pt x="4397071" y="429370"/>
                </a:lnTo>
                <a:lnTo>
                  <a:pt x="4365266" y="588397"/>
                </a:lnTo>
                <a:lnTo>
                  <a:pt x="4309607" y="667910"/>
                </a:lnTo>
                <a:lnTo>
                  <a:pt x="4126727" y="667910"/>
                </a:lnTo>
                <a:lnTo>
                  <a:pt x="2743200" y="500932"/>
                </a:lnTo>
                <a:lnTo>
                  <a:pt x="1757238" y="365760"/>
                </a:lnTo>
                <a:lnTo>
                  <a:pt x="1463040" y="333955"/>
                </a:lnTo>
                <a:lnTo>
                  <a:pt x="373711" y="214685"/>
                </a:lnTo>
                <a:lnTo>
                  <a:pt x="238539" y="166977"/>
                </a:lnTo>
                <a:lnTo>
                  <a:pt x="143123" y="95416"/>
                </a:lnTo>
                <a:lnTo>
                  <a:pt x="47708" y="23854"/>
                </a:lnTo>
                <a:lnTo>
                  <a:pt x="0" y="0"/>
                </a:lnTo>
                <a:lnTo>
                  <a:pt x="79513" y="111318"/>
                </a:lnTo>
                <a:lnTo>
                  <a:pt x="143123" y="198783"/>
                </a:lnTo>
                <a:lnTo>
                  <a:pt x="159026" y="254442"/>
                </a:lnTo>
                <a:lnTo>
                  <a:pt x="166977" y="318052"/>
                </a:lnTo>
                <a:lnTo>
                  <a:pt x="174929" y="341906"/>
                </a:lnTo>
                <a:lnTo>
                  <a:pt x="262393" y="365760"/>
                </a:lnTo>
                <a:lnTo>
                  <a:pt x="294198" y="389614"/>
                </a:lnTo>
                <a:lnTo>
                  <a:pt x="349857" y="389614"/>
                </a:lnTo>
                <a:lnTo>
                  <a:pt x="429370" y="397565"/>
                </a:lnTo>
                <a:lnTo>
                  <a:pt x="1614115" y="532737"/>
                </a:lnTo>
                <a:lnTo>
                  <a:pt x="1701579" y="532737"/>
                </a:lnTo>
                <a:lnTo>
                  <a:pt x="2433099" y="636104"/>
                </a:lnTo>
                <a:lnTo>
                  <a:pt x="2703443" y="667910"/>
                </a:lnTo>
                <a:lnTo>
                  <a:pt x="2822713" y="667910"/>
                </a:lnTo>
                <a:lnTo>
                  <a:pt x="2926080" y="699715"/>
                </a:lnTo>
                <a:lnTo>
                  <a:pt x="3729162" y="803082"/>
                </a:lnTo>
                <a:lnTo>
                  <a:pt x="4500438" y="898497"/>
                </a:lnTo>
                <a:lnTo>
                  <a:pt x="4587902" y="286247"/>
                </a:lnTo>
                <a:lnTo>
                  <a:pt x="4595854" y="262393"/>
                </a:lnTo>
                <a:lnTo>
                  <a:pt x="4627659" y="254442"/>
                </a:lnTo>
                <a:lnTo>
                  <a:pt x="5422789" y="453224"/>
                </a:lnTo>
                <a:lnTo>
                  <a:pt x="6003235" y="588397"/>
                </a:lnTo>
                <a:lnTo>
                  <a:pt x="6011186" y="405517"/>
                </a:lnTo>
                <a:close/>
              </a:path>
            </a:pathLst>
          </a:custGeom>
          <a:solidFill>
            <a:srgbClr val="7030A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Forma libre 36"/>
          <p:cNvSpPr/>
          <p:nvPr/>
        </p:nvSpPr>
        <p:spPr>
          <a:xfrm>
            <a:off x="9416831" y="2903116"/>
            <a:ext cx="510639" cy="890649"/>
          </a:xfrm>
          <a:custGeom>
            <a:avLst/>
            <a:gdLst>
              <a:gd name="connsiteX0" fmla="*/ 130629 w 510639"/>
              <a:gd name="connsiteY0" fmla="*/ 11875 h 890649"/>
              <a:gd name="connsiteX1" fmla="*/ 195943 w 510639"/>
              <a:gd name="connsiteY1" fmla="*/ 166254 h 890649"/>
              <a:gd name="connsiteX2" fmla="*/ 279071 w 510639"/>
              <a:gd name="connsiteY2" fmla="*/ 237506 h 890649"/>
              <a:gd name="connsiteX3" fmla="*/ 314696 w 510639"/>
              <a:gd name="connsiteY3" fmla="*/ 320633 h 890649"/>
              <a:gd name="connsiteX4" fmla="*/ 356260 w 510639"/>
              <a:gd name="connsiteY4" fmla="*/ 374072 h 890649"/>
              <a:gd name="connsiteX5" fmla="*/ 403761 w 510639"/>
              <a:gd name="connsiteY5" fmla="*/ 391885 h 890649"/>
              <a:gd name="connsiteX6" fmla="*/ 480951 w 510639"/>
              <a:gd name="connsiteY6" fmla="*/ 403761 h 890649"/>
              <a:gd name="connsiteX7" fmla="*/ 469076 w 510639"/>
              <a:gd name="connsiteY7" fmla="*/ 451262 h 890649"/>
              <a:gd name="connsiteX8" fmla="*/ 457200 w 510639"/>
              <a:gd name="connsiteY8" fmla="*/ 480950 h 890649"/>
              <a:gd name="connsiteX9" fmla="*/ 457200 w 510639"/>
              <a:gd name="connsiteY9" fmla="*/ 510639 h 890649"/>
              <a:gd name="connsiteX10" fmla="*/ 451263 w 510639"/>
              <a:gd name="connsiteY10" fmla="*/ 540327 h 890649"/>
              <a:gd name="connsiteX11" fmla="*/ 439387 w 510639"/>
              <a:gd name="connsiteY11" fmla="*/ 575953 h 890649"/>
              <a:gd name="connsiteX12" fmla="*/ 492826 w 510639"/>
              <a:gd name="connsiteY12" fmla="*/ 712519 h 890649"/>
              <a:gd name="connsiteX13" fmla="*/ 504702 w 510639"/>
              <a:gd name="connsiteY13" fmla="*/ 801584 h 890649"/>
              <a:gd name="connsiteX14" fmla="*/ 510639 w 510639"/>
              <a:gd name="connsiteY14" fmla="*/ 849085 h 890649"/>
              <a:gd name="connsiteX15" fmla="*/ 510639 w 510639"/>
              <a:gd name="connsiteY15" fmla="*/ 849085 h 890649"/>
              <a:gd name="connsiteX16" fmla="*/ 480951 w 510639"/>
              <a:gd name="connsiteY16" fmla="*/ 890649 h 890649"/>
              <a:gd name="connsiteX17" fmla="*/ 480951 w 510639"/>
              <a:gd name="connsiteY17" fmla="*/ 890649 h 890649"/>
              <a:gd name="connsiteX18" fmla="*/ 350322 w 510639"/>
              <a:gd name="connsiteY18" fmla="*/ 748145 h 890649"/>
              <a:gd name="connsiteX19" fmla="*/ 243445 w 510639"/>
              <a:gd name="connsiteY19" fmla="*/ 564078 h 890649"/>
              <a:gd name="connsiteX20" fmla="*/ 148442 w 510639"/>
              <a:gd name="connsiteY20" fmla="*/ 427511 h 890649"/>
              <a:gd name="connsiteX21" fmla="*/ 77190 w 510639"/>
              <a:gd name="connsiteY21" fmla="*/ 326571 h 890649"/>
              <a:gd name="connsiteX22" fmla="*/ 29689 w 510639"/>
              <a:gd name="connsiteY22" fmla="*/ 255319 h 890649"/>
              <a:gd name="connsiteX23" fmla="*/ 5938 w 510639"/>
              <a:gd name="connsiteY23" fmla="*/ 160316 h 890649"/>
              <a:gd name="connsiteX24" fmla="*/ 0 w 510639"/>
              <a:gd name="connsiteY24" fmla="*/ 83127 h 890649"/>
              <a:gd name="connsiteX25" fmla="*/ 0 w 510639"/>
              <a:gd name="connsiteY25" fmla="*/ 0 h 890649"/>
              <a:gd name="connsiteX26" fmla="*/ 130629 w 510639"/>
              <a:gd name="connsiteY26" fmla="*/ 11875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0639" h="890649">
                <a:moveTo>
                  <a:pt x="130629" y="11875"/>
                </a:moveTo>
                <a:lnTo>
                  <a:pt x="195943" y="166254"/>
                </a:lnTo>
                <a:lnTo>
                  <a:pt x="279071" y="237506"/>
                </a:lnTo>
                <a:lnTo>
                  <a:pt x="314696" y="320633"/>
                </a:lnTo>
                <a:lnTo>
                  <a:pt x="356260" y="374072"/>
                </a:lnTo>
                <a:lnTo>
                  <a:pt x="403761" y="391885"/>
                </a:lnTo>
                <a:lnTo>
                  <a:pt x="480951" y="403761"/>
                </a:lnTo>
                <a:lnTo>
                  <a:pt x="469076" y="451262"/>
                </a:lnTo>
                <a:lnTo>
                  <a:pt x="457200" y="480950"/>
                </a:lnTo>
                <a:lnTo>
                  <a:pt x="457200" y="510639"/>
                </a:lnTo>
                <a:lnTo>
                  <a:pt x="451263" y="540327"/>
                </a:lnTo>
                <a:lnTo>
                  <a:pt x="439387" y="575953"/>
                </a:lnTo>
                <a:lnTo>
                  <a:pt x="492826" y="712519"/>
                </a:lnTo>
                <a:lnTo>
                  <a:pt x="504702" y="801584"/>
                </a:lnTo>
                <a:lnTo>
                  <a:pt x="510639" y="849085"/>
                </a:lnTo>
                <a:lnTo>
                  <a:pt x="510639" y="849085"/>
                </a:lnTo>
                <a:lnTo>
                  <a:pt x="480951" y="890649"/>
                </a:lnTo>
                <a:lnTo>
                  <a:pt x="480951" y="890649"/>
                </a:lnTo>
                <a:lnTo>
                  <a:pt x="350322" y="748145"/>
                </a:lnTo>
                <a:lnTo>
                  <a:pt x="243445" y="564078"/>
                </a:lnTo>
                <a:lnTo>
                  <a:pt x="148442" y="427511"/>
                </a:lnTo>
                <a:lnTo>
                  <a:pt x="77190" y="326571"/>
                </a:lnTo>
                <a:lnTo>
                  <a:pt x="29689" y="255319"/>
                </a:lnTo>
                <a:lnTo>
                  <a:pt x="5938" y="160316"/>
                </a:lnTo>
                <a:lnTo>
                  <a:pt x="0" y="83127"/>
                </a:lnTo>
                <a:lnTo>
                  <a:pt x="0" y="0"/>
                </a:lnTo>
                <a:lnTo>
                  <a:pt x="130629" y="1187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Forma libre 37"/>
          <p:cNvSpPr/>
          <p:nvPr/>
        </p:nvSpPr>
        <p:spPr>
          <a:xfrm>
            <a:off x="10883434" y="4512222"/>
            <a:ext cx="427512" cy="142504"/>
          </a:xfrm>
          <a:custGeom>
            <a:avLst/>
            <a:gdLst>
              <a:gd name="connsiteX0" fmla="*/ 0 w 427512"/>
              <a:gd name="connsiteY0" fmla="*/ 41564 h 142504"/>
              <a:gd name="connsiteX1" fmla="*/ 100940 w 427512"/>
              <a:gd name="connsiteY1" fmla="*/ 11875 h 142504"/>
              <a:gd name="connsiteX2" fmla="*/ 136566 w 427512"/>
              <a:gd name="connsiteY2" fmla="*/ 0 h 142504"/>
              <a:gd name="connsiteX3" fmla="*/ 201881 w 427512"/>
              <a:gd name="connsiteY3" fmla="*/ 5938 h 142504"/>
              <a:gd name="connsiteX4" fmla="*/ 201881 w 427512"/>
              <a:gd name="connsiteY4" fmla="*/ 5938 h 142504"/>
              <a:gd name="connsiteX5" fmla="*/ 350322 w 427512"/>
              <a:gd name="connsiteY5" fmla="*/ 83127 h 142504"/>
              <a:gd name="connsiteX6" fmla="*/ 380010 w 427512"/>
              <a:gd name="connsiteY6" fmla="*/ 106878 h 142504"/>
              <a:gd name="connsiteX7" fmla="*/ 427512 w 427512"/>
              <a:gd name="connsiteY7" fmla="*/ 142504 h 142504"/>
              <a:gd name="connsiteX8" fmla="*/ 267195 w 427512"/>
              <a:gd name="connsiteY8" fmla="*/ 106878 h 142504"/>
              <a:gd name="connsiteX9" fmla="*/ 142504 w 427512"/>
              <a:gd name="connsiteY9" fmla="*/ 77190 h 142504"/>
              <a:gd name="connsiteX10" fmla="*/ 0 w 427512"/>
              <a:gd name="connsiteY10" fmla="*/ 41564 h 14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7512" h="142504">
                <a:moveTo>
                  <a:pt x="0" y="41564"/>
                </a:moveTo>
                <a:lnTo>
                  <a:pt x="100940" y="11875"/>
                </a:lnTo>
                <a:lnTo>
                  <a:pt x="136566" y="0"/>
                </a:lnTo>
                <a:lnTo>
                  <a:pt x="201881" y="5938"/>
                </a:lnTo>
                <a:lnTo>
                  <a:pt x="201881" y="5938"/>
                </a:lnTo>
                <a:lnTo>
                  <a:pt x="350322" y="83127"/>
                </a:lnTo>
                <a:lnTo>
                  <a:pt x="380010" y="106878"/>
                </a:lnTo>
                <a:lnTo>
                  <a:pt x="427512" y="142504"/>
                </a:lnTo>
                <a:lnTo>
                  <a:pt x="267195" y="106878"/>
                </a:lnTo>
                <a:lnTo>
                  <a:pt x="142504" y="77190"/>
                </a:lnTo>
                <a:lnTo>
                  <a:pt x="0" y="41564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Forma libre 38"/>
          <p:cNvSpPr/>
          <p:nvPr/>
        </p:nvSpPr>
        <p:spPr>
          <a:xfrm>
            <a:off x="10337169" y="2564669"/>
            <a:ext cx="1062842" cy="2101932"/>
          </a:xfrm>
          <a:custGeom>
            <a:avLst/>
            <a:gdLst>
              <a:gd name="connsiteX0" fmla="*/ 1062842 w 1062842"/>
              <a:gd name="connsiteY0" fmla="*/ 29688 h 2101932"/>
              <a:gd name="connsiteX1" fmla="*/ 1021278 w 1062842"/>
              <a:gd name="connsiteY1" fmla="*/ 397823 h 2101932"/>
              <a:gd name="connsiteX2" fmla="*/ 1009403 w 1062842"/>
              <a:gd name="connsiteY2" fmla="*/ 670956 h 2101932"/>
              <a:gd name="connsiteX3" fmla="*/ 1009403 w 1062842"/>
              <a:gd name="connsiteY3" fmla="*/ 1175657 h 2101932"/>
              <a:gd name="connsiteX4" fmla="*/ 997527 w 1062842"/>
              <a:gd name="connsiteY4" fmla="*/ 1235034 h 2101932"/>
              <a:gd name="connsiteX5" fmla="*/ 991590 w 1062842"/>
              <a:gd name="connsiteY5" fmla="*/ 2101932 h 2101932"/>
              <a:gd name="connsiteX6" fmla="*/ 872836 w 1062842"/>
              <a:gd name="connsiteY6" fmla="*/ 2072244 h 2101932"/>
              <a:gd name="connsiteX7" fmla="*/ 872836 w 1062842"/>
              <a:gd name="connsiteY7" fmla="*/ 1751610 h 2101932"/>
              <a:gd name="connsiteX8" fmla="*/ 320634 w 1062842"/>
              <a:gd name="connsiteY8" fmla="*/ 1721922 h 2101932"/>
              <a:gd name="connsiteX9" fmla="*/ 290946 w 1062842"/>
              <a:gd name="connsiteY9" fmla="*/ 1721922 h 2101932"/>
              <a:gd name="connsiteX10" fmla="*/ 231569 w 1062842"/>
              <a:gd name="connsiteY10" fmla="*/ 1763486 h 2101932"/>
              <a:gd name="connsiteX11" fmla="*/ 231569 w 1062842"/>
              <a:gd name="connsiteY11" fmla="*/ 1763486 h 2101932"/>
              <a:gd name="connsiteX12" fmla="*/ 106878 w 1062842"/>
              <a:gd name="connsiteY12" fmla="*/ 1805049 h 2101932"/>
              <a:gd name="connsiteX13" fmla="*/ 41564 w 1062842"/>
              <a:gd name="connsiteY13" fmla="*/ 1769423 h 2101932"/>
              <a:gd name="connsiteX14" fmla="*/ 5938 w 1062842"/>
              <a:gd name="connsiteY14" fmla="*/ 1715984 h 2101932"/>
              <a:gd name="connsiteX15" fmla="*/ 0 w 1062842"/>
              <a:gd name="connsiteY15" fmla="*/ 1662545 h 2101932"/>
              <a:gd name="connsiteX16" fmla="*/ 23751 w 1062842"/>
              <a:gd name="connsiteY16" fmla="*/ 1585356 h 2101932"/>
              <a:gd name="connsiteX17" fmla="*/ 23751 w 1062842"/>
              <a:gd name="connsiteY17" fmla="*/ 1585356 h 2101932"/>
              <a:gd name="connsiteX18" fmla="*/ 124691 w 1062842"/>
              <a:gd name="connsiteY18" fmla="*/ 1531917 h 2101932"/>
              <a:gd name="connsiteX19" fmla="*/ 178130 w 1062842"/>
              <a:gd name="connsiteY19" fmla="*/ 1531917 h 2101932"/>
              <a:gd name="connsiteX20" fmla="*/ 225631 w 1062842"/>
              <a:gd name="connsiteY20" fmla="*/ 1555667 h 2101932"/>
              <a:gd name="connsiteX21" fmla="*/ 249382 w 1062842"/>
              <a:gd name="connsiteY21" fmla="*/ 1585356 h 2101932"/>
              <a:gd name="connsiteX22" fmla="*/ 267195 w 1062842"/>
              <a:gd name="connsiteY22" fmla="*/ 1620982 h 2101932"/>
              <a:gd name="connsiteX23" fmla="*/ 285008 w 1062842"/>
              <a:gd name="connsiteY23" fmla="*/ 1638795 h 2101932"/>
              <a:gd name="connsiteX24" fmla="*/ 285008 w 1062842"/>
              <a:gd name="connsiteY24" fmla="*/ 1638795 h 2101932"/>
              <a:gd name="connsiteX25" fmla="*/ 575953 w 1062842"/>
              <a:gd name="connsiteY25" fmla="*/ 1632857 h 2101932"/>
              <a:gd name="connsiteX26" fmla="*/ 801584 w 1062842"/>
              <a:gd name="connsiteY26" fmla="*/ 1650670 h 2101932"/>
              <a:gd name="connsiteX27" fmla="*/ 860961 w 1062842"/>
              <a:gd name="connsiteY27" fmla="*/ 1650670 h 2101932"/>
              <a:gd name="connsiteX28" fmla="*/ 878774 w 1062842"/>
              <a:gd name="connsiteY28" fmla="*/ 1615044 h 2101932"/>
              <a:gd name="connsiteX29" fmla="*/ 884712 w 1062842"/>
              <a:gd name="connsiteY29" fmla="*/ 1549730 h 2101932"/>
              <a:gd name="connsiteX30" fmla="*/ 872836 w 1062842"/>
              <a:gd name="connsiteY30" fmla="*/ 1211283 h 2101932"/>
              <a:gd name="connsiteX31" fmla="*/ 890649 w 1062842"/>
              <a:gd name="connsiteY31" fmla="*/ 665018 h 2101932"/>
              <a:gd name="connsiteX32" fmla="*/ 926275 w 1062842"/>
              <a:gd name="connsiteY32" fmla="*/ 273132 h 2101932"/>
              <a:gd name="connsiteX33" fmla="*/ 950026 w 1062842"/>
              <a:gd name="connsiteY33" fmla="*/ 89065 h 2101932"/>
              <a:gd name="connsiteX34" fmla="*/ 950026 w 1062842"/>
              <a:gd name="connsiteY34" fmla="*/ 0 h 2101932"/>
              <a:gd name="connsiteX35" fmla="*/ 1062842 w 1062842"/>
              <a:gd name="connsiteY35" fmla="*/ 29688 h 210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62842" h="2101932">
                <a:moveTo>
                  <a:pt x="1062842" y="29688"/>
                </a:moveTo>
                <a:lnTo>
                  <a:pt x="1021278" y="397823"/>
                </a:lnTo>
                <a:lnTo>
                  <a:pt x="1009403" y="670956"/>
                </a:lnTo>
                <a:lnTo>
                  <a:pt x="1009403" y="1175657"/>
                </a:lnTo>
                <a:lnTo>
                  <a:pt x="997527" y="1235034"/>
                </a:lnTo>
                <a:lnTo>
                  <a:pt x="991590" y="2101932"/>
                </a:lnTo>
                <a:lnTo>
                  <a:pt x="872836" y="2072244"/>
                </a:lnTo>
                <a:lnTo>
                  <a:pt x="872836" y="1751610"/>
                </a:lnTo>
                <a:lnTo>
                  <a:pt x="320634" y="1721922"/>
                </a:lnTo>
                <a:lnTo>
                  <a:pt x="290946" y="1721922"/>
                </a:lnTo>
                <a:lnTo>
                  <a:pt x="231569" y="1763486"/>
                </a:lnTo>
                <a:lnTo>
                  <a:pt x="231569" y="1763486"/>
                </a:lnTo>
                <a:lnTo>
                  <a:pt x="106878" y="1805049"/>
                </a:lnTo>
                <a:lnTo>
                  <a:pt x="41564" y="1769423"/>
                </a:lnTo>
                <a:lnTo>
                  <a:pt x="5938" y="1715984"/>
                </a:lnTo>
                <a:lnTo>
                  <a:pt x="0" y="1662545"/>
                </a:lnTo>
                <a:lnTo>
                  <a:pt x="23751" y="1585356"/>
                </a:lnTo>
                <a:lnTo>
                  <a:pt x="23751" y="1585356"/>
                </a:lnTo>
                <a:lnTo>
                  <a:pt x="124691" y="1531917"/>
                </a:lnTo>
                <a:lnTo>
                  <a:pt x="178130" y="1531917"/>
                </a:lnTo>
                <a:lnTo>
                  <a:pt x="225631" y="1555667"/>
                </a:lnTo>
                <a:lnTo>
                  <a:pt x="249382" y="1585356"/>
                </a:lnTo>
                <a:lnTo>
                  <a:pt x="267195" y="1620982"/>
                </a:lnTo>
                <a:lnTo>
                  <a:pt x="285008" y="1638795"/>
                </a:lnTo>
                <a:lnTo>
                  <a:pt x="285008" y="1638795"/>
                </a:lnTo>
                <a:lnTo>
                  <a:pt x="575953" y="1632857"/>
                </a:lnTo>
                <a:lnTo>
                  <a:pt x="801584" y="1650670"/>
                </a:lnTo>
                <a:lnTo>
                  <a:pt x="860961" y="1650670"/>
                </a:lnTo>
                <a:lnTo>
                  <a:pt x="878774" y="1615044"/>
                </a:lnTo>
                <a:lnTo>
                  <a:pt x="884712" y="1549730"/>
                </a:lnTo>
                <a:lnTo>
                  <a:pt x="872836" y="1211283"/>
                </a:lnTo>
                <a:lnTo>
                  <a:pt x="890649" y="665018"/>
                </a:lnTo>
                <a:lnTo>
                  <a:pt x="926275" y="273132"/>
                </a:lnTo>
                <a:lnTo>
                  <a:pt x="950026" y="89065"/>
                </a:lnTo>
                <a:lnTo>
                  <a:pt x="950026" y="0"/>
                </a:lnTo>
                <a:lnTo>
                  <a:pt x="1062842" y="29688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Forma libre 39"/>
          <p:cNvSpPr/>
          <p:nvPr/>
        </p:nvSpPr>
        <p:spPr>
          <a:xfrm>
            <a:off x="10081850" y="3004056"/>
            <a:ext cx="190005" cy="860961"/>
          </a:xfrm>
          <a:custGeom>
            <a:avLst/>
            <a:gdLst>
              <a:gd name="connsiteX0" fmla="*/ 190005 w 190005"/>
              <a:gd name="connsiteY0" fmla="*/ 17813 h 860961"/>
              <a:gd name="connsiteX1" fmla="*/ 112815 w 190005"/>
              <a:gd name="connsiteY1" fmla="*/ 670956 h 860961"/>
              <a:gd name="connsiteX2" fmla="*/ 166254 w 190005"/>
              <a:gd name="connsiteY2" fmla="*/ 718457 h 860961"/>
              <a:gd name="connsiteX3" fmla="*/ 184067 w 190005"/>
              <a:gd name="connsiteY3" fmla="*/ 783771 h 860961"/>
              <a:gd name="connsiteX4" fmla="*/ 172192 w 190005"/>
              <a:gd name="connsiteY4" fmla="*/ 831273 h 860961"/>
              <a:gd name="connsiteX5" fmla="*/ 172192 w 190005"/>
              <a:gd name="connsiteY5" fmla="*/ 831273 h 860961"/>
              <a:gd name="connsiteX6" fmla="*/ 65314 w 190005"/>
              <a:gd name="connsiteY6" fmla="*/ 860961 h 860961"/>
              <a:gd name="connsiteX7" fmla="*/ 11875 w 190005"/>
              <a:gd name="connsiteY7" fmla="*/ 819397 h 860961"/>
              <a:gd name="connsiteX8" fmla="*/ 0 w 190005"/>
              <a:gd name="connsiteY8" fmla="*/ 736270 h 860961"/>
              <a:gd name="connsiteX9" fmla="*/ 23750 w 190005"/>
              <a:gd name="connsiteY9" fmla="*/ 599704 h 860961"/>
              <a:gd name="connsiteX10" fmla="*/ 59376 w 190005"/>
              <a:gd name="connsiteY10" fmla="*/ 332509 h 860961"/>
              <a:gd name="connsiteX11" fmla="*/ 95002 w 190005"/>
              <a:gd name="connsiteY11" fmla="*/ 71252 h 860961"/>
              <a:gd name="connsiteX12" fmla="*/ 112815 w 190005"/>
              <a:gd name="connsiteY12" fmla="*/ 0 h 860961"/>
              <a:gd name="connsiteX13" fmla="*/ 190005 w 190005"/>
              <a:gd name="connsiteY13" fmla="*/ 17813 h 86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0005" h="860961">
                <a:moveTo>
                  <a:pt x="190005" y="17813"/>
                </a:moveTo>
                <a:lnTo>
                  <a:pt x="112815" y="670956"/>
                </a:lnTo>
                <a:lnTo>
                  <a:pt x="166254" y="718457"/>
                </a:lnTo>
                <a:lnTo>
                  <a:pt x="184067" y="783771"/>
                </a:lnTo>
                <a:lnTo>
                  <a:pt x="172192" y="831273"/>
                </a:lnTo>
                <a:lnTo>
                  <a:pt x="172192" y="831273"/>
                </a:lnTo>
                <a:lnTo>
                  <a:pt x="65314" y="860961"/>
                </a:lnTo>
                <a:lnTo>
                  <a:pt x="11875" y="819397"/>
                </a:lnTo>
                <a:lnTo>
                  <a:pt x="0" y="736270"/>
                </a:lnTo>
                <a:lnTo>
                  <a:pt x="23750" y="599704"/>
                </a:lnTo>
                <a:lnTo>
                  <a:pt x="59376" y="332509"/>
                </a:lnTo>
                <a:lnTo>
                  <a:pt x="95002" y="71252"/>
                </a:lnTo>
                <a:lnTo>
                  <a:pt x="112815" y="0"/>
                </a:lnTo>
                <a:lnTo>
                  <a:pt x="190005" y="1781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Forma libre 40"/>
          <p:cNvSpPr/>
          <p:nvPr/>
        </p:nvSpPr>
        <p:spPr>
          <a:xfrm>
            <a:off x="8603372" y="2802175"/>
            <a:ext cx="255319" cy="819398"/>
          </a:xfrm>
          <a:custGeom>
            <a:avLst/>
            <a:gdLst>
              <a:gd name="connsiteX0" fmla="*/ 255319 w 255319"/>
              <a:gd name="connsiteY0" fmla="*/ 41564 h 819398"/>
              <a:gd name="connsiteX1" fmla="*/ 190005 w 255319"/>
              <a:gd name="connsiteY1" fmla="*/ 59377 h 819398"/>
              <a:gd name="connsiteX2" fmla="*/ 142504 w 255319"/>
              <a:gd name="connsiteY2" fmla="*/ 819398 h 819398"/>
              <a:gd name="connsiteX3" fmla="*/ 0 w 255319"/>
              <a:gd name="connsiteY3" fmla="*/ 819398 h 819398"/>
              <a:gd name="connsiteX4" fmla="*/ 53439 w 255319"/>
              <a:gd name="connsiteY4" fmla="*/ 0 h 819398"/>
              <a:gd name="connsiteX5" fmla="*/ 95002 w 255319"/>
              <a:gd name="connsiteY5" fmla="*/ 0 h 819398"/>
              <a:gd name="connsiteX6" fmla="*/ 213755 w 255319"/>
              <a:gd name="connsiteY6" fmla="*/ 11876 h 819398"/>
              <a:gd name="connsiteX7" fmla="*/ 255319 w 255319"/>
              <a:gd name="connsiteY7" fmla="*/ 41564 h 81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5319" h="819398">
                <a:moveTo>
                  <a:pt x="255319" y="41564"/>
                </a:moveTo>
                <a:lnTo>
                  <a:pt x="190005" y="59377"/>
                </a:lnTo>
                <a:lnTo>
                  <a:pt x="142504" y="819398"/>
                </a:lnTo>
                <a:lnTo>
                  <a:pt x="0" y="819398"/>
                </a:lnTo>
                <a:lnTo>
                  <a:pt x="53439" y="0"/>
                </a:lnTo>
                <a:lnTo>
                  <a:pt x="95002" y="0"/>
                </a:lnTo>
                <a:lnTo>
                  <a:pt x="213755" y="11876"/>
                </a:lnTo>
                <a:lnTo>
                  <a:pt x="255319" y="41564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Forma libre 41"/>
          <p:cNvSpPr/>
          <p:nvPr/>
        </p:nvSpPr>
        <p:spPr>
          <a:xfrm>
            <a:off x="8264925" y="2760612"/>
            <a:ext cx="130628" cy="849085"/>
          </a:xfrm>
          <a:custGeom>
            <a:avLst/>
            <a:gdLst>
              <a:gd name="connsiteX0" fmla="*/ 130628 w 130628"/>
              <a:gd name="connsiteY0" fmla="*/ 23750 h 849085"/>
              <a:gd name="connsiteX1" fmla="*/ 77190 w 130628"/>
              <a:gd name="connsiteY1" fmla="*/ 849085 h 849085"/>
              <a:gd name="connsiteX2" fmla="*/ 0 w 130628"/>
              <a:gd name="connsiteY2" fmla="*/ 837210 h 849085"/>
              <a:gd name="connsiteX3" fmla="*/ 65314 w 130628"/>
              <a:gd name="connsiteY3" fmla="*/ 0 h 849085"/>
              <a:gd name="connsiteX4" fmla="*/ 130628 w 130628"/>
              <a:gd name="connsiteY4" fmla="*/ 23750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849085">
                <a:moveTo>
                  <a:pt x="130628" y="23750"/>
                </a:moveTo>
                <a:lnTo>
                  <a:pt x="77190" y="849085"/>
                </a:lnTo>
                <a:lnTo>
                  <a:pt x="0" y="837210"/>
                </a:lnTo>
                <a:lnTo>
                  <a:pt x="65314" y="0"/>
                </a:lnTo>
                <a:lnTo>
                  <a:pt x="130628" y="2375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Forma libre 42"/>
          <p:cNvSpPr/>
          <p:nvPr/>
        </p:nvSpPr>
        <p:spPr>
          <a:xfrm>
            <a:off x="7890852" y="2719048"/>
            <a:ext cx="124691" cy="825335"/>
          </a:xfrm>
          <a:custGeom>
            <a:avLst/>
            <a:gdLst>
              <a:gd name="connsiteX0" fmla="*/ 53439 w 124691"/>
              <a:gd name="connsiteY0" fmla="*/ 0 h 825335"/>
              <a:gd name="connsiteX1" fmla="*/ 124691 w 124691"/>
              <a:gd name="connsiteY1" fmla="*/ 5938 h 825335"/>
              <a:gd name="connsiteX2" fmla="*/ 83127 w 124691"/>
              <a:gd name="connsiteY2" fmla="*/ 825335 h 825335"/>
              <a:gd name="connsiteX3" fmla="*/ 0 w 124691"/>
              <a:gd name="connsiteY3" fmla="*/ 825335 h 825335"/>
              <a:gd name="connsiteX4" fmla="*/ 53439 w 124691"/>
              <a:gd name="connsiteY4" fmla="*/ 0 h 82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91" h="825335">
                <a:moveTo>
                  <a:pt x="53439" y="0"/>
                </a:moveTo>
                <a:lnTo>
                  <a:pt x="124691" y="5938"/>
                </a:lnTo>
                <a:lnTo>
                  <a:pt x="83127" y="825335"/>
                </a:lnTo>
                <a:lnTo>
                  <a:pt x="0" y="825335"/>
                </a:lnTo>
                <a:lnTo>
                  <a:pt x="53439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Forma libre 43"/>
          <p:cNvSpPr/>
          <p:nvPr/>
        </p:nvSpPr>
        <p:spPr>
          <a:xfrm>
            <a:off x="6127366" y="2475604"/>
            <a:ext cx="1555668" cy="1056904"/>
          </a:xfrm>
          <a:custGeom>
            <a:avLst/>
            <a:gdLst>
              <a:gd name="connsiteX0" fmla="*/ 1555668 w 1555668"/>
              <a:gd name="connsiteY0" fmla="*/ 195943 h 1056904"/>
              <a:gd name="connsiteX1" fmla="*/ 1502229 w 1555668"/>
              <a:gd name="connsiteY1" fmla="*/ 1056904 h 1056904"/>
              <a:gd name="connsiteX2" fmla="*/ 1377538 w 1555668"/>
              <a:gd name="connsiteY2" fmla="*/ 1056904 h 1056904"/>
              <a:gd name="connsiteX3" fmla="*/ 1377538 w 1555668"/>
              <a:gd name="connsiteY3" fmla="*/ 754083 h 1056904"/>
              <a:gd name="connsiteX4" fmla="*/ 362198 w 1555668"/>
              <a:gd name="connsiteY4" fmla="*/ 682831 h 1056904"/>
              <a:gd name="connsiteX5" fmla="*/ 314697 w 1555668"/>
              <a:gd name="connsiteY5" fmla="*/ 682831 h 1056904"/>
              <a:gd name="connsiteX6" fmla="*/ 302821 w 1555668"/>
              <a:gd name="connsiteY6" fmla="*/ 742208 h 1056904"/>
              <a:gd name="connsiteX7" fmla="*/ 302821 w 1555668"/>
              <a:gd name="connsiteY7" fmla="*/ 884712 h 1056904"/>
              <a:gd name="connsiteX8" fmla="*/ 338447 w 1555668"/>
              <a:gd name="connsiteY8" fmla="*/ 967839 h 1056904"/>
              <a:gd name="connsiteX9" fmla="*/ 285008 w 1555668"/>
              <a:gd name="connsiteY9" fmla="*/ 967839 h 1056904"/>
              <a:gd name="connsiteX10" fmla="*/ 172193 w 1555668"/>
              <a:gd name="connsiteY10" fmla="*/ 825335 h 1056904"/>
              <a:gd name="connsiteX11" fmla="*/ 190006 w 1555668"/>
              <a:gd name="connsiteY11" fmla="*/ 647205 h 1056904"/>
              <a:gd name="connsiteX12" fmla="*/ 178130 w 1555668"/>
              <a:gd name="connsiteY12" fmla="*/ 647205 h 1056904"/>
              <a:gd name="connsiteX13" fmla="*/ 41564 w 1555668"/>
              <a:gd name="connsiteY13" fmla="*/ 635330 h 1056904"/>
              <a:gd name="connsiteX14" fmla="*/ 5938 w 1555668"/>
              <a:gd name="connsiteY14" fmla="*/ 617517 h 1056904"/>
              <a:gd name="connsiteX15" fmla="*/ 0 w 1555668"/>
              <a:gd name="connsiteY15" fmla="*/ 605641 h 1056904"/>
              <a:gd name="connsiteX16" fmla="*/ 11876 w 1555668"/>
              <a:gd name="connsiteY16" fmla="*/ 457200 h 1056904"/>
              <a:gd name="connsiteX17" fmla="*/ 17813 w 1555668"/>
              <a:gd name="connsiteY17" fmla="*/ 344384 h 1056904"/>
              <a:gd name="connsiteX18" fmla="*/ 47502 w 1555668"/>
              <a:gd name="connsiteY18" fmla="*/ 243444 h 1056904"/>
              <a:gd name="connsiteX19" fmla="*/ 59377 w 1555668"/>
              <a:gd name="connsiteY19" fmla="*/ 154379 h 1056904"/>
              <a:gd name="connsiteX20" fmla="*/ 29689 w 1555668"/>
              <a:gd name="connsiteY20" fmla="*/ 118753 h 1056904"/>
              <a:gd name="connsiteX21" fmla="*/ 47502 w 1555668"/>
              <a:gd name="connsiteY21" fmla="*/ 65314 h 1056904"/>
              <a:gd name="connsiteX22" fmla="*/ 47502 w 1555668"/>
              <a:gd name="connsiteY22" fmla="*/ 65314 h 1056904"/>
              <a:gd name="connsiteX23" fmla="*/ 17813 w 1555668"/>
              <a:gd name="connsiteY23" fmla="*/ 17813 h 1056904"/>
              <a:gd name="connsiteX24" fmla="*/ 17813 w 1555668"/>
              <a:gd name="connsiteY24" fmla="*/ 0 h 1056904"/>
              <a:gd name="connsiteX25" fmla="*/ 118754 w 1555668"/>
              <a:gd name="connsiteY25" fmla="*/ 35626 h 1056904"/>
              <a:gd name="connsiteX26" fmla="*/ 178130 w 1555668"/>
              <a:gd name="connsiteY26" fmla="*/ 65314 h 1056904"/>
              <a:gd name="connsiteX27" fmla="*/ 166255 w 1555668"/>
              <a:gd name="connsiteY27" fmla="*/ 89065 h 1056904"/>
              <a:gd name="connsiteX28" fmla="*/ 112816 w 1555668"/>
              <a:gd name="connsiteY28" fmla="*/ 540327 h 1056904"/>
              <a:gd name="connsiteX29" fmla="*/ 130629 w 1555668"/>
              <a:gd name="connsiteY29" fmla="*/ 540327 h 1056904"/>
              <a:gd name="connsiteX30" fmla="*/ 1098468 w 1555668"/>
              <a:gd name="connsiteY30" fmla="*/ 611579 h 1056904"/>
              <a:gd name="connsiteX31" fmla="*/ 1407226 w 1555668"/>
              <a:gd name="connsiteY31" fmla="*/ 635330 h 1056904"/>
              <a:gd name="connsiteX32" fmla="*/ 1430977 w 1555668"/>
              <a:gd name="connsiteY32" fmla="*/ 231569 h 1056904"/>
              <a:gd name="connsiteX33" fmla="*/ 1436915 w 1555668"/>
              <a:gd name="connsiteY33" fmla="*/ 201880 h 1056904"/>
              <a:gd name="connsiteX34" fmla="*/ 1555668 w 1555668"/>
              <a:gd name="connsiteY34" fmla="*/ 195943 h 10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55668" h="1056904">
                <a:moveTo>
                  <a:pt x="1555668" y="195943"/>
                </a:moveTo>
                <a:lnTo>
                  <a:pt x="1502229" y="1056904"/>
                </a:lnTo>
                <a:lnTo>
                  <a:pt x="1377538" y="1056904"/>
                </a:lnTo>
                <a:lnTo>
                  <a:pt x="1377538" y="754083"/>
                </a:lnTo>
                <a:lnTo>
                  <a:pt x="362198" y="682831"/>
                </a:lnTo>
                <a:lnTo>
                  <a:pt x="314697" y="682831"/>
                </a:lnTo>
                <a:lnTo>
                  <a:pt x="302821" y="742208"/>
                </a:lnTo>
                <a:lnTo>
                  <a:pt x="302821" y="884712"/>
                </a:lnTo>
                <a:lnTo>
                  <a:pt x="338447" y="967839"/>
                </a:lnTo>
                <a:lnTo>
                  <a:pt x="285008" y="967839"/>
                </a:lnTo>
                <a:lnTo>
                  <a:pt x="172193" y="825335"/>
                </a:lnTo>
                <a:lnTo>
                  <a:pt x="190006" y="647205"/>
                </a:lnTo>
                <a:lnTo>
                  <a:pt x="178130" y="647205"/>
                </a:lnTo>
                <a:lnTo>
                  <a:pt x="41564" y="635330"/>
                </a:lnTo>
                <a:lnTo>
                  <a:pt x="5938" y="617517"/>
                </a:lnTo>
                <a:lnTo>
                  <a:pt x="0" y="605641"/>
                </a:lnTo>
                <a:lnTo>
                  <a:pt x="11876" y="457200"/>
                </a:lnTo>
                <a:lnTo>
                  <a:pt x="17813" y="344384"/>
                </a:lnTo>
                <a:lnTo>
                  <a:pt x="47502" y="243444"/>
                </a:lnTo>
                <a:lnTo>
                  <a:pt x="59377" y="154379"/>
                </a:lnTo>
                <a:lnTo>
                  <a:pt x="29689" y="118753"/>
                </a:lnTo>
                <a:lnTo>
                  <a:pt x="47502" y="65314"/>
                </a:lnTo>
                <a:lnTo>
                  <a:pt x="47502" y="65314"/>
                </a:lnTo>
                <a:lnTo>
                  <a:pt x="17813" y="17813"/>
                </a:lnTo>
                <a:lnTo>
                  <a:pt x="17813" y="0"/>
                </a:lnTo>
                <a:lnTo>
                  <a:pt x="118754" y="35626"/>
                </a:lnTo>
                <a:lnTo>
                  <a:pt x="178130" y="65314"/>
                </a:lnTo>
                <a:lnTo>
                  <a:pt x="166255" y="89065"/>
                </a:lnTo>
                <a:lnTo>
                  <a:pt x="112816" y="540327"/>
                </a:lnTo>
                <a:lnTo>
                  <a:pt x="130629" y="540327"/>
                </a:lnTo>
                <a:lnTo>
                  <a:pt x="1098468" y="611579"/>
                </a:lnTo>
                <a:lnTo>
                  <a:pt x="1407226" y="635330"/>
                </a:lnTo>
                <a:lnTo>
                  <a:pt x="1430977" y="231569"/>
                </a:lnTo>
                <a:lnTo>
                  <a:pt x="1436915" y="201880"/>
                </a:lnTo>
                <a:lnTo>
                  <a:pt x="1555668" y="195943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Forma libre 44"/>
          <p:cNvSpPr/>
          <p:nvPr/>
        </p:nvSpPr>
        <p:spPr>
          <a:xfrm>
            <a:off x="7213959" y="2855614"/>
            <a:ext cx="332509" cy="249382"/>
          </a:xfrm>
          <a:custGeom>
            <a:avLst/>
            <a:gdLst>
              <a:gd name="connsiteX0" fmla="*/ 332509 w 332509"/>
              <a:gd name="connsiteY0" fmla="*/ 29689 h 249382"/>
              <a:gd name="connsiteX1" fmla="*/ 314696 w 332509"/>
              <a:gd name="connsiteY1" fmla="*/ 249382 h 249382"/>
              <a:gd name="connsiteX2" fmla="*/ 0 w 332509"/>
              <a:gd name="connsiteY2" fmla="*/ 237507 h 249382"/>
              <a:gd name="connsiteX3" fmla="*/ 5937 w 332509"/>
              <a:gd name="connsiteY3" fmla="*/ 0 h 249382"/>
              <a:gd name="connsiteX4" fmla="*/ 332509 w 332509"/>
              <a:gd name="connsiteY4" fmla="*/ 29689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509" h="249382">
                <a:moveTo>
                  <a:pt x="332509" y="29689"/>
                </a:moveTo>
                <a:lnTo>
                  <a:pt x="314696" y="249382"/>
                </a:lnTo>
                <a:lnTo>
                  <a:pt x="0" y="237507"/>
                </a:lnTo>
                <a:lnTo>
                  <a:pt x="5937" y="0"/>
                </a:lnTo>
                <a:lnTo>
                  <a:pt x="332509" y="2968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Forma libre 56"/>
          <p:cNvSpPr/>
          <p:nvPr/>
        </p:nvSpPr>
        <p:spPr>
          <a:xfrm>
            <a:off x="5983520" y="2138293"/>
            <a:ext cx="6019138" cy="2679590"/>
          </a:xfrm>
          <a:custGeom>
            <a:avLst/>
            <a:gdLst>
              <a:gd name="connsiteX0" fmla="*/ 5748793 w 6019138"/>
              <a:gd name="connsiteY0" fmla="*/ 2679590 h 2679590"/>
              <a:gd name="connsiteX1" fmla="*/ 5836258 w 6019138"/>
              <a:gd name="connsiteY1" fmla="*/ 1693628 h 2679590"/>
              <a:gd name="connsiteX2" fmla="*/ 5899868 w 6019138"/>
              <a:gd name="connsiteY2" fmla="*/ 1224501 h 2679590"/>
              <a:gd name="connsiteX3" fmla="*/ 5343277 w 6019138"/>
              <a:gd name="connsiteY3" fmla="*/ 1081377 h 2679590"/>
              <a:gd name="connsiteX4" fmla="*/ 5367131 w 6019138"/>
              <a:gd name="connsiteY4" fmla="*/ 811033 h 2679590"/>
              <a:gd name="connsiteX5" fmla="*/ 5939624 w 6019138"/>
              <a:gd name="connsiteY5" fmla="*/ 970059 h 2679590"/>
              <a:gd name="connsiteX6" fmla="*/ 5971430 w 6019138"/>
              <a:gd name="connsiteY6" fmla="*/ 667910 h 2679590"/>
              <a:gd name="connsiteX7" fmla="*/ 6019138 w 6019138"/>
              <a:gd name="connsiteY7" fmla="*/ 389614 h 2679590"/>
              <a:gd name="connsiteX8" fmla="*/ 4428877 w 6019138"/>
              <a:gd name="connsiteY8" fmla="*/ 31805 h 2679590"/>
              <a:gd name="connsiteX9" fmla="*/ 4397071 w 6019138"/>
              <a:gd name="connsiteY9" fmla="*/ 357809 h 2679590"/>
              <a:gd name="connsiteX10" fmla="*/ 4373218 w 6019138"/>
              <a:gd name="connsiteY10" fmla="*/ 485030 h 2679590"/>
              <a:gd name="connsiteX11" fmla="*/ 4349364 w 6019138"/>
              <a:gd name="connsiteY11" fmla="*/ 588397 h 2679590"/>
              <a:gd name="connsiteX12" fmla="*/ 4325510 w 6019138"/>
              <a:gd name="connsiteY12" fmla="*/ 628153 h 2679590"/>
              <a:gd name="connsiteX13" fmla="*/ 4301656 w 6019138"/>
              <a:gd name="connsiteY13" fmla="*/ 659958 h 2679590"/>
              <a:gd name="connsiteX14" fmla="*/ 4206240 w 6019138"/>
              <a:gd name="connsiteY14" fmla="*/ 691764 h 2679590"/>
              <a:gd name="connsiteX15" fmla="*/ 4055165 w 6019138"/>
              <a:gd name="connsiteY15" fmla="*/ 659958 h 2679590"/>
              <a:gd name="connsiteX16" fmla="*/ 2353586 w 6019138"/>
              <a:gd name="connsiteY16" fmla="*/ 453224 h 2679590"/>
              <a:gd name="connsiteX17" fmla="*/ 1773141 w 6019138"/>
              <a:gd name="connsiteY17" fmla="*/ 373711 h 2679590"/>
              <a:gd name="connsiteX18" fmla="*/ 1645920 w 6019138"/>
              <a:gd name="connsiteY18" fmla="*/ 341906 h 2679590"/>
              <a:gd name="connsiteX19" fmla="*/ 1431235 w 6019138"/>
              <a:gd name="connsiteY19" fmla="*/ 326004 h 2679590"/>
              <a:gd name="connsiteX20" fmla="*/ 500932 w 6019138"/>
              <a:gd name="connsiteY20" fmla="*/ 230588 h 2679590"/>
              <a:gd name="connsiteX21" fmla="*/ 413468 w 6019138"/>
              <a:gd name="connsiteY21" fmla="*/ 206734 h 2679590"/>
              <a:gd name="connsiteX22" fmla="*/ 294198 w 6019138"/>
              <a:gd name="connsiteY22" fmla="*/ 190831 h 2679590"/>
              <a:gd name="connsiteX23" fmla="*/ 182880 w 6019138"/>
              <a:gd name="connsiteY23" fmla="*/ 135172 h 2679590"/>
              <a:gd name="connsiteX24" fmla="*/ 111318 w 6019138"/>
              <a:gd name="connsiteY24" fmla="*/ 71562 h 2679590"/>
              <a:gd name="connsiteX25" fmla="*/ 0 w 6019138"/>
              <a:gd name="connsiteY25" fmla="*/ 0 h 2679590"/>
              <a:gd name="connsiteX26" fmla="*/ 87464 w 6019138"/>
              <a:gd name="connsiteY26" fmla="*/ 127221 h 2679590"/>
              <a:gd name="connsiteX27" fmla="*/ 119270 w 6019138"/>
              <a:gd name="connsiteY27" fmla="*/ 182880 h 2679590"/>
              <a:gd name="connsiteX28" fmla="*/ 143124 w 6019138"/>
              <a:gd name="connsiteY28" fmla="*/ 230588 h 2679590"/>
              <a:gd name="connsiteX29" fmla="*/ 159026 w 6019138"/>
              <a:gd name="connsiteY29" fmla="*/ 333955 h 2679590"/>
              <a:gd name="connsiteX30" fmla="*/ 159026 w 6019138"/>
              <a:gd name="connsiteY30" fmla="*/ 437322 h 2679590"/>
              <a:gd name="connsiteX31" fmla="*/ 190831 w 6019138"/>
              <a:gd name="connsiteY31" fmla="*/ 500932 h 2679590"/>
              <a:gd name="connsiteX32" fmla="*/ 182880 w 6019138"/>
              <a:gd name="connsiteY32" fmla="*/ 580445 h 2679590"/>
              <a:gd name="connsiteX33" fmla="*/ 166978 w 6019138"/>
              <a:gd name="connsiteY33" fmla="*/ 636104 h 2679590"/>
              <a:gd name="connsiteX34" fmla="*/ 143124 w 6019138"/>
              <a:gd name="connsiteY34" fmla="*/ 707666 h 2679590"/>
              <a:gd name="connsiteX35" fmla="*/ 119270 w 6019138"/>
              <a:gd name="connsiteY35" fmla="*/ 795130 h 2679590"/>
              <a:gd name="connsiteX36" fmla="*/ 119270 w 6019138"/>
              <a:gd name="connsiteY36" fmla="*/ 795130 h 2679590"/>
              <a:gd name="connsiteX37" fmla="*/ 119270 w 6019138"/>
              <a:gd name="connsiteY37" fmla="*/ 914400 h 2679590"/>
              <a:gd name="connsiteX38" fmla="*/ 135172 w 6019138"/>
              <a:gd name="connsiteY38" fmla="*/ 930303 h 2679590"/>
              <a:gd name="connsiteX39" fmla="*/ 135172 w 6019138"/>
              <a:gd name="connsiteY39" fmla="*/ 978010 h 2679590"/>
              <a:gd name="connsiteX40" fmla="*/ 151075 w 6019138"/>
              <a:gd name="connsiteY40" fmla="*/ 1009816 h 2679590"/>
              <a:gd name="connsiteX41" fmla="*/ 206734 w 6019138"/>
              <a:gd name="connsiteY41" fmla="*/ 1057524 h 2679590"/>
              <a:gd name="connsiteX42" fmla="*/ 254442 w 6019138"/>
              <a:gd name="connsiteY42" fmla="*/ 1097280 h 2679590"/>
              <a:gd name="connsiteX43" fmla="*/ 326004 w 6019138"/>
              <a:gd name="connsiteY43" fmla="*/ 1168842 h 2679590"/>
              <a:gd name="connsiteX44" fmla="*/ 437322 w 6019138"/>
              <a:gd name="connsiteY44" fmla="*/ 1304014 h 2679590"/>
              <a:gd name="connsiteX45" fmla="*/ 421419 w 6019138"/>
              <a:gd name="connsiteY45" fmla="*/ 1304014 h 2679590"/>
              <a:gd name="connsiteX46" fmla="*/ 1367624 w 6019138"/>
              <a:gd name="connsiteY46" fmla="*/ 1359673 h 2679590"/>
              <a:gd name="connsiteX47" fmla="*/ 1359673 w 6019138"/>
              <a:gd name="connsiteY47" fmla="*/ 1455089 h 2679590"/>
              <a:gd name="connsiteX48" fmla="*/ 1518699 w 6019138"/>
              <a:gd name="connsiteY48" fmla="*/ 1463040 h 2679590"/>
              <a:gd name="connsiteX49" fmla="*/ 1510748 w 6019138"/>
              <a:gd name="connsiteY49" fmla="*/ 1383527 h 2679590"/>
              <a:gd name="connsiteX50" fmla="*/ 2154804 w 6019138"/>
              <a:gd name="connsiteY50" fmla="*/ 1415332 h 2679590"/>
              <a:gd name="connsiteX51" fmla="*/ 2313830 w 6019138"/>
              <a:gd name="connsiteY51" fmla="*/ 1470991 h 2679590"/>
              <a:gd name="connsiteX52" fmla="*/ 2353586 w 6019138"/>
              <a:gd name="connsiteY52" fmla="*/ 1463040 h 2679590"/>
              <a:gd name="connsiteX53" fmla="*/ 3013544 w 6019138"/>
              <a:gd name="connsiteY53" fmla="*/ 1486894 h 2679590"/>
              <a:gd name="connsiteX54" fmla="*/ 3005593 w 6019138"/>
              <a:gd name="connsiteY54" fmla="*/ 1534602 h 2679590"/>
              <a:gd name="connsiteX55" fmla="*/ 2989691 w 6019138"/>
              <a:gd name="connsiteY55" fmla="*/ 1574358 h 2679590"/>
              <a:gd name="connsiteX56" fmla="*/ 3029447 w 6019138"/>
              <a:gd name="connsiteY56" fmla="*/ 1566407 h 2679590"/>
              <a:gd name="connsiteX57" fmla="*/ 3991555 w 6019138"/>
              <a:gd name="connsiteY57" fmla="*/ 1693628 h 2679590"/>
              <a:gd name="connsiteX58" fmla="*/ 4253948 w 6019138"/>
              <a:gd name="connsiteY58" fmla="*/ 1733384 h 2679590"/>
              <a:gd name="connsiteX59" fmla="*/ 4381169 w 6019138"/>
              <a:gd name="connsiteY59" fmla="*/ 2512612 h 2679590"/>
              <a:gd name="connsiteX60" fmla="*/ 4731026 w 6019138"/>
              <a:gd name="connsiteY60" fmla="*/ 2417197 h 2679590"/>
              <a:gd name="connsiteX61" fmla="*/ 5049078 w 6019138"/>
              <a:gd name="connsiteY61" fmla="*/ 2441050 h 2679590"/>
              <a:gd name="connsiteX62" fmla="*/ 5303520 w 6019138"/>
              <a:gd name="connsiteY62" fmla="*/ 2512612 h 2679590"/>
              <a:gd name="connsiteX63" fmla="*/ 5748793 w 6019138"/>
              <a:gd name="connsiteY63" fmla="*/ 2679590 h 267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19138" h="2679590">
                <a:moveTo>
                  <a:pt x="5748793" y="2679590"/>
                </a:moveTo>
                <a:lnTo>
                  <a:pt x="5836258" y="1693628"/>
                </a:lnTo>
                <a:lnTo>
                  <a:pt x="5899868" y="1224501"/>
                </a:lnTo>
                <a:lnTo>
                  <a:pt x="5343277" y="1081377"/>
                </a:lnTo>
                <a:lnTo>
                  <a:pt x="5367131" y="811033"/>
                </a:lnTo>
                <a:lnTo>
                  <a:pt x="5939624" y="970059"/>
                </a:lnTo>
                <a:lnTo>
                  <a:pt x="5971430" y="667910"/>
                </a:lnTo>
                <a:lnTo>
                  <a:pt x="6019138" y="389614"/>
                </a:lnTo>
                <a:lnTo>
                  <a:pt x="4428877" y="31805"/>
                </a:lnTo>
                <a:lnTo>
                  <a:pt x="4397071" y="357809"/>
                </a:lnTo>
                <a:lnTo>
                  <a:pt x="4373218" y="485030"/>
                </a:lnTo>
                <a:lnTo>
                  <a:pt x="4349364" y="588397"/>
                </a:lnTo>
                <a:lnTo>
                  <a:pt x="4325510" y="628153"/>
                </a:lnTo>
                <a:lnTo>
                  <a:pt x="4301656" y="659958"/>
                </a:lnTo>
                <a:lnTo>
                  <a:pt x="4206240" y="691764"/>
                </a:lnTo>
                <a:lnTo>
                  <a:pt x="4055165" y="659958"/>
                </a:lnTo>
                <a:lnTo>
                  <a:pt x="2353586" y="453224"/>
                </a:lnTo>
                <a:lnTo>
                  <a:pt x="1773141" y="373711"/>
                </a:lnTo>
                <a:lnTo>
                  <a:pt x="1645920" y="341906"/>
                </a:lnTo>
                <a:lnTo>
                  <a:pt x="1431235" y="326004"/>
                </a:lnTo>
                <a:lnTo>
                  <a:pt x="500932" y="230588"/>
                </a:lnTo>
                <a:lnTo>
                  <a:pt x="413468" y="206734"/>
                </a:lnTo>
                <a:lnTo>
                  <a:pt x="294198" y="190831"/>
                </a:lnTo>
                <a:lnTo>
                  <a:pt x="182880" y="135172"/>
                </a:lnTo>
                <a:lnTo>
                  <a:pt x="111318" y="71562"/>
                </a:lnTo>
                <a:lnTo>
                  <a:pt x="0" y="0"/>
                </a:lnTo>
                <a:lnTo>
                  <a:pt x="87464" y="127221"/>
                </a:lnTo>
                <a:lnTo>
                  <a:pt x="119270" y="182880"/>
                </a:lnTo>
                <a:lnTo>
                  <a:pt x="143124" y="230588"/>
                </a:lnTo>
                <a:lnTo>
                  <a:pt x="159026" y="333955"/>
                </a:lnTo>
                <a:lnTo>
                  <a:pt x="159026" y="437322"/>
                </a:lnTo>
                <a:lnTo>
                  <a:pt x="190831" y="500932"/>
                </a:lnTo>
                <a:lnTo>
                  <a:pt x="182880" y="580445"/>
                </a:lnTo>
                <a:lnTo>
                  <a:pt x="166978" y="636104"/>
                </a:lnTo>
                <a:lnTo>
                  <a:pt x="143124" y="707666"/>
                </a:lnTo>
                <a:lnTo>
                  <a:pt x="119270" y="795130"/>
                </a:lnTo>
                <a:lnTo>
                  <a:pt x="119270" y="795130"/>
                </a:lnTo>
                <a:lnTo>
                  <a:pt x="119270" y="914400"/>
                </a:lnTo>
                <a:lnTo>
                  <a:pt x="135172" y="930303"/>
                </a:lnTo>
                <a:lnTo>
                  <a:pt x="135172" y="978010"/>
                </a:lnTo>
                <a:lnTo>
                  <a:pt x="151075" y="1009816"/>
                </a:lnTo>
                <a:lnTo>
                  <a:pt x="206734" y="1057524"/>
                </a:lnTo>
                <a:lnTo>
                  <a:pt x="254442" y="1097280"/>
                </a:lnTo>
                <a:lnTo>
                  <a:pt x="326004" y="1168842"/>
                </a:lnTo>
                <a:lnTo>
                  <a:pt x="437322" y="1304014"/>
                </a:lnTo>
                <a:lnTo>
                  <a:pt x="421419" y="1304014"/>
                </a:lnTo>
                <a:lnTo>
                  <a:pt x="1367624" y="1359673"/>
                </a:lnTo>
                <a:lnTo>
                  <a:pt x="1359673" y="1455089"/>
                </a:lnTo>
                <a:lnTo>
                  <a:pt x="1518699" y="1463040"/>
                </a:lnTo>
                <a:lnTo>
                  <a:pt x="1510748" y="1383527"/>
                </a:lnTo>
                <a:lnTo>
                  <a:pt x="2154804" y="1415332"/>
                </a:lnTo>
                <a:lnTo>
                  <a:pt x="2313830" y="1470991"/>
                </a:lnTo>
                <a:lnTo>
                  <a:pt x="2353586" y="1463040"/>
                </a:lnTo>
                <a:lnTo>
                  <a:pt x="3013544" y="1486894"/>
                </a:lnTo>
                <a:lnTo>
                  <a:pt x="3005593" y="1534602"/>
                </a:lnTo>
                <a:lnTo>
                  <a:pt x="2989691" y="1574358"/>
                </a:lnTo>
                <a:lnTo>
                  <a:pt x="3029447" y="1566407"/>
                </a:lnTo>
                <a:lnTo>
                  <a:pt x="3991555" y="1693628"/>
                </a:lnTo>
                <a:lnTo>
                  <a:pt x="4253948" y="1733384"/>
                </a:lnTo>
                <a:lnTo>
                  <a:pt x="4381169" y="2512612"/>
                </a:lnTo>
                <a:lnTo>
                  <a:pt x="4731026" y="2417197"/>
                </a:lnTo>
                <a:lnTo>
                  <a:pt x="5049078" y="2441050"/>
                </a:lnTo>
                <a:lnTo>
                  <a:pt x="5303520" y="2512612"/>
                </a:lnTo>
                <a:lnTo>
                  <a:pt x="5748793" y="267959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pic>
        <p:nvPicPr>
          <p:cNvPr id="2050" name="Picture 2" descr="WhatsApp Image 2021-12-17 at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20168" r="18214" b="10085"/>
          <a:stretch>
            <a:fillRect/>
          </a:stretch>
        </p:blipFill>
        <p:spPr bwMode="auto">
          <a:xfrm>
            <a:off x="639575" y="1495685"/>
            <a:ext cx="4776788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orma libre 57"/>
          <p:cNvSpPr/>
          <p:nvPr/>
        </p:nvSpPr>
        <p:spPr>
          <a:xfrm>
            <a:off x="2021632" y="2529765"/>
            <a:ext cx="2200275" cy="1000125"/>
          </a:xfrm>
          <a:custGeom>
            <a:avLst/>
            <a:gdLst>
              <a:gd name="connsiteX0" fmla="*/ 2190750 w 2200275"/>
              <a:gd name="connsiteY0" fmla="*/ 200025 h 1000125"/>
              <a:gd name="connsiteX1" fmla="*/ 2171700 w 2200275"/>
              <a:gd name="connsiteY1" fmla="*/ 352425 h 1000125"/>
              <a:gd name="connsiteX2" fmla="*/ 2085975 w 2200275"/>
              <a:gd name="connsiteY2" fmla="*/ 333375 h 1000125"/>
              <a:gd name="connsiteX3" fmla="*/ 2076450 w 2200275"/>
              <a:gd name="connsiteY3" fmla="*/ 419100 h 1000125"/>
              <a:gd name="connsiteX4" fmla="*/ 2162175 w 2200275"/>
              <a:gd name="connsiteY4" fmla="*/ 419100 h 1000125"/>
              <a:gd name="connsiteX5" fmla="*/ 2105025 w 2200275"/>
              <a:gd name="connsiteY5" fmla="*/ 1000125 h 1000125"/>
              <a:gd name="connsiteX6" fmla="*/ 1914525 w 2200275"/>
              <a:gd name="connsiteY6" fmla="*/ 942975 h 1000125"/>
              <a:gd name="connsiteX7" fmla="*/ 1790700 w 2200275"/>
              <a:gd name="connsiteY7" fmla="*/ 866775 h 1000125"/>
              <a:gd name="connsiteX8" fmla="*/ 1676400 w 2200275"/>
              <a:gd name="connsiteY8" fmla="*/ 895350 h 1000125"/>
              <a:gd name="connsiteX9" fmla="*/ 1571625 w 2200275"/>
              <a:gd name="connsiteY9" fmla="*/ 923925 h 1000125"/>
              <a:gd name="connsiteX10" fmla="*/ 1581150 w 2200275"/>
              <a:gd name="connsiteY10" fmla="*/ 866775 h 1000125"/>
              <a:gd name="connsiteX11" fmla="*/ 1552575 w 2200275"/>
              <a:gd name="connsiteY11" fmla="*/ 723900 h 1000125"/>
              <a:gd name="connsiteX12" fmla="*/ 1562100 w 2200275"/>
              <a:gd name="connsiteY12" fmla="*/ 619125 h 1000125"/>
              <a:gd name="connsiteX13" fmla="*/ 114300 w 2200275"/>
              <a:gd name="connsiteY13" fmla="*/ 457200 h 1000125"/>
              <a:gd name="connsiteX14" fmla="*/ 57150 w 2200275"/>
              <a:gd name="connsiteY14" fmla="*/ 400050 h 1000125"/>
              <a:gd name="connsiteX15" fmla="*/ 28575 w 2200275"/>
              <a:gd name="connsiteY15" fmla="*/ 361950 h 1000125"/>
              <a:gd name="connsiteX16" fmla="*/ 28575 w 2200275"/>
              <a:gd name="connsiteY16" fmla="*/ 361950 h 1000125"/>
              <a:gd name="connsiteX17" fmla="*/ 0 w 2200275"/>
              <a:gd name="connsiteY17" fmla="*/ 228600 h 1000125"/>
              <a:gd name="connsiteX18" fmla="*/ 47625 w 2200275"/>
              <a:gd name="connsiteY18" fmla="*/ 171450 h 1000125"/>
              <a:gd name="connsiteX19" fmla="*/ 47625 w 2200275"/>
              <a:gd name="connsiteY19" fmla="*/ 123825 h 1000125"/>
              <a:gd name="connsiteX20" fmla="*/ 66675 w 2200275"/>
              <a:gd name="connsiteY20" fmla="*/ 114300 h 1000125"/>
              <a:gd name="connsiteX21" fmla="*/ 47625 w 2200275"/>
              <a:gd name="connsiteY21" fmla="*/ 57150 h 1000125"/>
              <a:gd name="connsiteX22" fmla="*/ 1609725 w 2200275"/>
              <a:gd name="connsiteY22" fmla="*/ 238125 h 1000125"/>
              <a:gd name="connsiteX23" fmla="*/ 1609725 w 2200275"/>
              <a:gd name="connsiteY23" fmla="*/ 38100 h 1000125"/>
              <a:gd name="connsiteX24" fmla="*/ 1619250 w 2200275"/>
              <a:gd name="connsiteY24" fmla="*/ 0 h 1000125"/>
              <a:gd name="connsiteX25" fmla="*/ 1676400 w 2200275"/>
              <a:gd name="connsiteY25" fmla="*/ 9525 h 1000125"/>
              <a:gd name="connsiteX26" fmla="*/ 2200275 w 2200275"/>
              <a:gd name="connsiteY26" fmla="*/ 133350 h 1000125"/>
              <a:gd name="connsiteX27" fmla="*/ 2190750 w 2200275"/>
              <a:gd name="connsiteY27" fmla="*/ 200025 h 100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00275" h="1000125">
                <a:moveTo>
                  <a:pt x="2190750" y="200025"/>
                </a:moveTo>
                <a:lnTo>
                  <a:pt x="2171700" y="352425"/>
                </a:lnTo>
                <a:lnTo>
                  <a:pt x="2085975" y="333375"/>
                </a:lnTo>
                <a:lnTo>
                  <a:pt x="2076450" y="419100"/>
                </a:lnTo>
                <a:lnTo>
                  <a:pt x="2162175" y="419100"/>
                </a:lnTo>
                <a:lnTo>
                  <a:pt x="2105025" y="1000125"/>
                </a:lnTo>
                <a:lnTo>
                  <a:pt x="1914525" y="942975"/>
                </a:lnTo>
                <a:lnTo>
                  <a:pt x="1790700" y="866775"/>
                </a:lnTo>
                <a:lnTo>
                  <a:pt x="1676400" y="895350"/>
                </a:lnTo>
                <a:lnTo>
                  <a:pt x="1571625" y="923925"/>
                </a:lnTo>
                <a:lnTo>
                  <a:pt x="1581150" y="866775"/>
                </a:lnTo>
                <a:lnTo>
                  <a:pt x="1552575" y="723900"/>
                </a:lnTo>
                <a:lnTo>
                  <a:pt x="1562100" y="619125"/>
                </a:lnTo>
                <a:lnTo>
                  <a:pt x="114300" y="457200"/>
                </a:lnTo>
                <a:lnTo>
                  <a:pt x="57150" y="400050"/>
                </a:lnTo>
                <a:lnTo>
                  <a:pt x="28575" y="361950"/>
                </a:lnTo>
                <a:lnTo>
                  <a:pt x="28575" y="361950"/>
                </a:lnTo>
                <a:lnTo>
                  <a:pt x="0" y="228600"/>
                </a:lnTo>
                <a:lnTo>
                  <a:pt x="47625" y="171450"/>
                </a:lnTo>
                <a:lnTo>
                  <a:pt x="47625" y="123825"/>
                </a:lnTo>
                <a:lnTo>
                  <a:pt x="66675" y="114300"/>
                </a:lnTo>
                <a:lnTo>
                  <a:pt x="47625" y="57150"/>
                </a:lnTo>
                <a:lnTo>
                  <a:pt x="1609725" y="238125"/>
                </a:lnTo>
                <a:lnTo>
                  <a:pt x="1609725" y="38100"/>
                </a:lnTo>
                <a:lnTo>
                  <a:pt x="1619250" y="0"/>
                </a:lnTo>
                <a:lnTo>
                  <a:pt x="1676400" y="9525"/>
                </a:lnTo>
                <a:lnTo>
                  <a:pt x="2200275" y="133350"/>
                </a:lnTo>
                <a:lnTo>
                  <a:pt x="2190750" y="200025"/>
                </a:lnTo>
                <a:close/>
              </a:path>
            </a:pathLst>
          </a:cu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6547</TotalTime>
  <Words>651</Words>
  <Application>Microsoft Office PowerPoint</Application>
  <PresentationFormat>Panorámica</PresentationFormat>
  <Paragraphs>252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Bambino-Bold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Glenda Alexandra Allan Alegria</cp:lastModifiedBy>
  <cp:revision>577</cp:revision>
  <cp:lastPrinted>2022-02-01T22:31:31Z</cp:lastPrinted>
  <dcterms:created xsi:type="dcterms:W3CDTF">2019-05-28T19:57:24Z</dcterms:created>
  <dcterms:modified xsi:type="dcterms:W3CDTF">2023-01-04T20:42:23Z</dcterms:modified>
</cp:coreProperties>
</file>