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8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BCB2-06FA-4496-A0B9-D283B7F8AAD0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1CCC-51A1-465A-9D3F-B339FD582C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136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86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876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01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185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47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21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2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51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6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7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743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5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8DCB-F293-40BB-BE0A-504B7245DCE8}" type="datetimeFigureOut">
              <a:rPr lang="es-EC" smtClean="0"/>
              <a:t>21/5/2021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3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41764" y="1597965"/>
            <a:ext cx="9043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 MEJORAS DEL BARRIO “ESMERALDAS” </a:t>
            </a:r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32" y="6210191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89432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12077"/>
              </p:ext>
            </p:extLst>
          </p:nvPr>
        </p:nvGraphicFramePr>
        <p:xfrm>
          <a:off x="6397948" y="5269050"/>
          <a:ext cx="2814075" cy="118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6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50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80143" y="756594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30567"/>
              </p:ext>
            </p:extLst>
          </p:nvPr>
        </p:nvGraphicFramePr>
        <p:xfrm>
          <a:off x="345243" y="1156704"/>
          <a:ext cx="5962196" cy="53013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1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93.75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64  Hab. 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D9 (D102-80)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418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GADDMQ-SGSG-2021-0317-OF de 05 de febrero de 2021 que contiene el 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de Riesgos </a:t>
                      </a:r>
                      <a:r>
                        <a:rPr kumimoji="0" lang="es-ES" sz="11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I-0007-EAH-AT-DMGR-2021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emitido por la Dirección Metropolitana de Gestión de Riesgos, de 02 de febrero de 2021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“Esmeraldas” en general presenta un 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2,030.88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40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115.70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Vías y Pasajes: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334.28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65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2,480.86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12927D22-1C68-4AD0-BFCB-23C417D649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30" y="1156704"/>
            <a:ext cx="2814094" cy="186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B747F7-3D67-4EFC-B9E6-C59ED44904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9" y="3122903"/>
            <a:ext cx="2814094" cy="20433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4FA028-8569-4F62-AB3F-98D788DA93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0" y="1156704"/>
            <a:ext cx="2814075" cy="18633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61ED986-E752-4D8E-B5F1-52C45DD7F1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391" t="45534" r="44457" b="16851"/>
          <a:stretch/>
        </p:blipFill>
        <p:spPr>
          <a:xfrm>
            <a:off x="9326559" y="3109813"/>
            <a:ext cx="2814076" cy="2999439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9A8A71-60CA-4BA6-A747-FA9E3B2E3154}"/>
              </a:ext>
            </a:extLst>
          </p:cNvPr>
          <p:cNvCxnSpPr>
            <a:cxnSpLocks/>
          </p:cNvCxnSpPr>
          <p:nvPr/>
        </p:nvCxnSpPr>
        <p:spPr>
          <a:xfrm>
            <a:off x="9523379" y="4630366"/>
            <a:ext cx="2365276" cy="496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688B28-2354-45CF-9277-0C1ABB3122D2}"/>
              </a:ext>
            </a:extLst>
          </p:cNvPr>
          <p:cNvSpPr txBox="1"/>
          <p:nvPr/>
        </p:nvSpPr>
        <p:spPr>
          <a:xfrm rot="732386">
            <a:off x="9906649" y="4800209"/>
            <a:ext cx="2052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Calle N66A de las Avellanas</a:t>
            </a:r>
            <a:endParaRPr lang="es-EC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3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18570" y="6620067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16641" y="1155590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9621505" y="1683612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1721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ESMERALDAS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/ EQUIPAMIENTO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</a:rPr>
              <a:t>Calle José E19D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36FBADA-829D-49B8-9299-40997004F8CC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24072E-8191-4037-BEB2-47979F16C503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9E2784D-3D4B-430C-82E6-472CA74A6A37}"/>
              </a:ext>
            </a:extLst>
          </p:cNvPr>
          <p:cNvGrpSpPr/>
          <p:nvPr/>
        </p:nvGrpSpPr>
        <p:grpSpPr>
          <a:xfrm>
            <a:off x="318569" y="1555701"/>
            <a:ext cx="9134919" cy="4957170"/>
            <a:chOff x="318570" y="1910615"/>
            <a:chExt cx="4889491" cy="460225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DEF043-B824-4000-A495-A12E0A97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607" t="26987" r="3356" b="5905"/>
            <a:stretch/>
          </p:blipFill>
          <p:spPr>
            <a:xfrm>
              <a:off x="318570" y="1910615"/>
              <a:ext cx="4889491" cy="4602255"/>
            </a:xfrm>
            <a:prstGeom prst="rect">
              <a:avLst/>
            </a:prstGeom>
          </p:spPr>
        </p:pic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F1D974DF-72AD-4FBA-8345-08E324B8E265}"/>
                </a:ext>
              </a:extLst>
            </p:cNvPr>
            <p:cNvSpPr/>
            <p:nvPr/>
          </p:nvSpPr>
          <p:spPr>
            <a:xfrm>
              <a:off x="3027493" y="3707715"/>
              <a:ext cx="345056" cy="230038"/>
            </a:xfrm>
            <a:custGeom>
              <a:avLst/>
              <a:gdLst>
                <a:gd name="connsiteX0" fmla="*/ 0 w 345056"/>
                <a:gd name="connsiteY0" fmla="*/ 184030 h 230038"/>
                <a:gd name="connsiteX1" fmla="*/ 333554 w 345056"/>
                <a:gd name="connsiteY1" fmla="*/ 230038 h 230038"/>
                <a:gd name="connsiteX2" fmla="*/ 345056 w 345056"/>
                <a:gd name="connsiteY2" fmla="*/ 189781 h 230038"/>
                <a:gd name="connsiteX3" fmla="*/ 28754 w 345056"/>
                <a:gd name="connsiteY3" fmla="*/ 0 h 230038"/>
                <a:gd name="connsiteX4" fmla="*/ 0 w 345056"/>
                <a:gd name="connsiteY4" fmla="*/ 184030 h 23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56" h="230038">
                  <a:moveTo>
                    <a:pt x="0" y="184030"/>
                  </a:moveTo>
                  <a:lnTo>
                    <a:pt x="333554" y="230038"/>
                  </a:lnTo>
                  <a:lnTo>
                    <a:pt x="345056" y="189781"/>
                  </a:lnTo>
                  <a:lnTo>
                    <a:pt x="28754" y="0"/>
                  </a:lnTo>
                  <a:lnTo>
                    <a:pt x="0" y="184030"/>
                  </a:lnTo>
                  <a:close/>
                </a:path>
              </a:pathLst>
            </a:custGeom>
            <a:solidFill>
              <a:srgbClr val="00B050">
                <a:alpha val="7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66402B3-E5DF-472B-94FF-82644564E4CF}"/>
                </a:ext>
              </a:extLst>
            </p:cNvPr>
            <p:cNvSpPr/>
            <p:nvPr/>
          </p:nvSpPr>
          <p:spPr>
            <a:xfrm>
              <a:off x="2532912" y="3471926"/>
              <a:ext cx="828135" cy="1236453"/>
            </a:xfrm>
            <a:custGeom>
              <a:avLst/>
              <a:gdLst>
                <a:gd name="connsiteX0" fmla="*/ 0 w 828135"/>
                <a:gd name="connsiteY0" fmla="*/ 1138687 h 1236453"/>
                <a:gd name="connsiteX1" fmla="*/ 736120 w 828135"/>
                <a:gd name="connsiteY1" fmla="*/ 1236453 h 1236453"/>
                <a:gd name="connsiteX2" fmla="*/ 828135 w 828135"/>
                <a:gd name="connsiteY2" fmla="*/ 477329 h 1236453"/>
                <a:gd name="connsiteX3" fmla="*/ 483079 w 828135"/>
                <a:gd name="connsiteY3" fmla="*/ 437072 h 1236453"/>
                <a:gd name="connsiteX4" fmla="*/ 517584 w 828135"/>
                <a:gd name="connsiteY4" fmla="*/ 218536 h 1236453"/>
                <a:gd name="connsiteX5" fmla="*/ 149524 w 828135"/>
                <a:gd name="connsiteY5" fmla="*/ 0 h 1236453"/>
                <a:gd name="connsiteX6" fmla="*/ 0 w 828135"/>
                <a:gd name="connsiteY6" fmla="*/ 1138687 h 123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135" h="1236453">
                  <a:moveTo>
                    <a:pt x="0" y="1138687"/>
                  </a:moveTo>
                  <a:lnTo>
                    <a:pt x="736120" y="1236453"/>
                  </a:lnTo>
                  <a:lnTo>
                    <a:pt x="828135" y="477329"/>
                  </a:lnTo>
                  <a:lnTo>
                    <a:pt x="483079" y="437072"/>
                  </a:lnTo>
                  <a:lnTo>
                    <a:pt x="517584" y="218536"/>
                  </a:lnTo>
                  <a:lnTo>
                    <a:pt x="149524" y="0"/>
                  </a:lnTo>
                  <a:lnTo>
                    <a:pt x="0" y="113868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A7089A1-EBC9-4F72-80D6-307A5D095EAF}"/>
                </a:ext>
              </a:extLst>
            </p:cNvPr>
            <p:cNvSpPr/>
            <p:nvPr/>
          </p:nvSpPr>
          <p:spPr>
            <a:xfrm>
              <a:off x="4056631" y="4982671"/>
              <a:ext cx="657922" cy="992459"/>
            </a:xfrm>
            <a:custGeom>
              <a:avLst/>
              <a:gdLst>
                <a:gd name="connsiteX0" fmla="*/ 0 w 657922"/>
                <a:gd name="connsiteY0" fmla="*/ 925551 h 992459"/>
                <a:gd name="connsiteX1" fmla="*/ 479502 w 657922"/>
                <a:gd name="connsiteY1" fmla="*/ 992459 h 992459"/>
                <a:gd name="connsiteX2" fmla="*/ 657922 w 657922"/>
                <a:gd name="connsiteY2" fmla="*/ 111512 h 992459"/>
                <a:gd name="connsiteX3" fmla="*/ 89210 w 657922"/>
                <a:gd name="connsiteY3" fmla="*/ 0 h 992459"/>
                <a:gd name="connsiteX4" fmla="*/ 0 w 657922"/>
                <a:gd name="connsiteY4" fmla="*/ 925551 h 99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922" h="992459">
                  <a:moveTo>
                    <a:pt x="0" y="925551"/>
                  </a:moveTo>
                  <a:lnTo>
                    <a:pt x="479502" y="992459"/>
                  </a:lnTo>
                  <a:lnTo>
                    <a:pt x="657922" y="111512"/>
                  </a:lnTo>
                  <a:lnTo>
                    <a:pt x="89210" y="0"/>
                  </a:lnTo>
                  <a:lnTo>
                    <a:pt x="0" y="925551"/>
                  </a:lnTo>
                  <a:close/>
                </a:path>
              </a:pathLst>
            </a:custGeom>
            <a:solidFill>
              <a:srgbClr val="00B050">
                <a:alpha val="56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29462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127588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ZONIFICACIÓN: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24CFAA-A396-4157-B7B1-F2FE8EEF861A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F53BC-9BF6-45C8-ACB0-C13C2CA38565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982B62-69CF-4655-931B-846DB8146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83" t="36297" r="14342" b="16119"/>
          <a:stretch/>
        </p:blipFill>
        <p:spPr>
          <a:xfrm>
            <a:off x="350876" y="1792490"/>
            <a:ext cx="5970411" cy="429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9FFDB0-1798-40A3-B6A2-4AAC70D97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4" t="16611" r="46167" b="6395"/>
          <a:stretch/>
        </p:blipFill>
        <p:spPr>
          <a:xfrm>
            <a:off x="6745890" y="1697028"/>
            <a:ext cx="3697522" cy="45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1" y="6202175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07574" y="6603184"/>
            <a:ext cx="10443687" cy="44658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77309" y="5354646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942574" y="5338462"/>
            <a:ext cx="2105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/>
              <a:t>AHHYC “FARSALIA SAN ISIDRO DEL INCA”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D1DC6B-E17B-4904-A41C-F46434F120D6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914664-A9AD-42C7-A43C-C44942F1012E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41FA68-6767-409B-81A5-54DA438DD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4" t="16611" r="46167" b="6395"/>
          <a:stretch/>
        </p:blipFill>
        <p:spPr>
          <a:xfrm>
            <a:off x="4295333" y="839659"/>
            <a:ext cx="4647744" cy="5724541"/>
          </a:xfrm>
          <a:prstGeom prst="rect">
            <a:avLst/>
          </a:prstGeom>
        </p:spPr>
      </p:pic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361569F-E8D5-4299-9524-8030C00390EB}"/>
              </a:ext>
            </a:extLst>
          </p:cNvPr>
          <p:cNvSpPr/>
          <p:nvPr/>
        </p:nvSpPr>
        <p:spPr>
          <a:xfrm>
            <a:off x="5082639" y="1021278"/>
            <a:ext cx="3336966" cy="4857008"/>
          </a:xfrm>
          <a:custGeom>
            <a:avLst/>
            <a:gdLst>
              <a:gd name="connsiteX0" fmla="*/ 0 w 3336966"/>
              <a:gd name="connsiteY0" fmla="*/ 4476997 h 4857008"/>
              <a:gd name="connsiteX1" fmla="*/ 2933205 w 3336966"/>
              <a:gd name="connsiteY1" fmla="*/ 4857008 h 4857008"/>
              <a:gd name="connsiteX2" fmla="*/ 3336966 w 3336966"/>
              <a:gd name="connsiteY2" fmla="*/ 1662545 h 4857008"/>
              <a:gd name="connsiteX3" fmla="*/ 688769 w 3336966"/>
              <a:gd name="connsiteY3" fmla="*/ 0 h 4857008"/>
              <a:gd name="connsiteX4" fmla="*/ 629392 w 3336966"/>
              <a:gd name="connsiteY4" fmla="*/ 285008 h 4857008"/>
              <a:gd name="connsiteX5" fmla="*/ 581891 w 3336966"/>
              <a:gd name="connsiteY5" fmla="*/ 593766 h 4857008"/>
              <a:gd name="connsiteX6" fmla="*/ 0 w 3336966"/>
              <a:gd name="connsiteY6" fmla="*/ 4476997 h 48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6966" h="4857008">
                <a:moveTo>
                  <a:pt x="0" y="4476997"/>
                </a:moveTo>
                <a:lnTo>
                  <a:pt x="2933205" y="4857008"/>
                </a:lnTo>
                <a:lnTo>
                  <a:pt x="3336966" y="1662545"/>
                </a:lnTo>
                <a:lnTo>
                  <a:pt x="688769" y="0"/>
                </a:lnTo>
                <a:lnTo>
                  <a:pt x="629392" y="285008"/>
                </a:lnTo>
                <a:lnTo>
                  <a:pt x="581891" y="593766"/>
                </a:lnTo>
                <a:lnTo>
                  <a:pt x="0" y="4476997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DBA71E30-1B96-4164-900A-F44875D54146}"/>
              </a:ext>
            </a:extLst>
          </p:cNvPr>
          <p:cNvSpPr/>
          <p:nvPr/>
        </p:nvSpPr>
        <p:spPr>
          <a:xfrm>
            <a:off x="7170821" y="2013284"/>
            <a:ext cx="1223211" cy="882316"/>
          </a:xfrm>
          <a:custGeom>
            <a:avLst/>
            <a:gdLst>
              <a:gd name="connsiteX0" fmla="*/ 0 w 1223211"/>
              <a:gd name="connsiteY0" fmla="*/ 681790 h 882316"/>
              <a:gd name="connsiteX1" fmla="*/ 96253 w 1223211"/>
              <a:gd name="connsiteY1" fmla="*/ 0 h 882316"/>
              <a:gd name="connsiteX2" fmla="*/ 1070811 w 1223211"/>
              <a:gd name="connsiteY2" fmla="*/ 625642 h 882316"/>
              <a:gd name="connsiteX3" fmla="*/ 1223211 w 1223211"/>
              <a:gd name="connsiteY3" fmla="*/ 693821 h 882316"/>
              <a:gd name="connsiteX4" fmla="*/ 1199147 w 1223211"/>
              <a:gd name="connsiteY4" fmla="*/ 882316 h 882316"/>
              <a:gd name="connsiteX5" fmla="*/ 0 w 1223211"/>
              <a:gd name="connsiteY5" fmla="*/ 681790 h 8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211" h="882316">
                <a:moveTo>
                  <a:pt x="0" y="681790"/>
                </a:moveTo>
                <a:lnTo>
                  <a:pt x="96253" y="0"/>
                </a:lnTo>
                <a:lnTo>
                  <a:pt x="1070811" y="625642"/>
                </a:lnTo>
                <a:lnTo>
                  <a:pt x="1223211" y="693821"/>
                </a:lnTo>
                <a:lnTo>
                  <a:pt x="1199147" y="882316"/>
                </a:lnTo>
                <a:lnTo>
                  <a:pt x="0" y="681790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E05463-A12D-42EE-B4C4-26C3C3D8E958}"/>
              </a:ext>
            </a:extLst>
          </p:cNvPr>
          <p:cNvSpPr/>
          <p:nvPr/>
        </p:nvSpPr>
        <p:spPr>
          <a:xfrm>
            <a:off x="577309" y="5751916"/>
            <a:ext cx="365265" cy="2061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51D1CD-AA98-4C54-880E-8D4ABD7CBF7D}"/>
              </a:ext>
            </a:extLst>
          </p:cNvPr>
          <p:cNvSpPr txBox="1"/>
          <p:nvPr/>
        </p:nvSpPr>
        <p:spPr>
          <a:xfrm>
            <a:off x="942574" y="5735732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A</a:t>
            </a:r>
            <a:r>
              <a:rPr lang="es-EC" sz="900" dirty="0"/>
              <a:t>REA VERDE</a:t>
            </a:r>
          </a:p>
        </p:txBody>
      </p:sp>
    </p:spTree>
    <p:extLst>
      <p:ext uri="{BB962C8B-B14F-4D97-AF65-F5344CB8AC3E}">
        <p14:creationId xmlns:p14="http://schemas.microsoft.com/office/powerpoint/2010/main" val="382077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EA7647-6503-42B5-98E2-1706D861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16611" r="46167" b="6395"/>
          <a:stretch/>
        </p:blipFill>
        <p:spPr>
          <a:xfrm>
            <a:off x="6728818" y="969951"/>
            <a:ext cx="4286993" cy="52802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615445" y="131905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09743"/>
              </p:ext>
            </p:extLst>
          </p:nvPr>
        </p:nvGraphicFramePr>
        <p:xfrm>
          <a:off x="3472699" y="4802055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78008"/>
              </p:ext>
            </p:extLst>
          </p:nvPr>
        </p:nvGraphicFramePr>
        <p:xfrm>
          <a:off x="842939" y="1829759"/>
          <a:ext cx="2403754" cy="36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98257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27831B0-00F5-488F-80CF-97E03019D769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89733B-75B8-4EB9-A15F-7C1E937B1A47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B7F1EDB-23D9-4937-B53B-5074BBAB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78826"/>
              </p:ext>
            </p:extLst>
          </p:nvPr>
        </p:nvGraphicFramePr>
        <p:xfrm>
          <a:off x="3472699" y="1829759"/>
          <a:ext cx="2403754" cy="1418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5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50876" y="1136568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F56ED2-82B0-43FA-8E64-57B1661A3DE3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75822C-2C33-478F-89CE-2B96221B1AA8}"/>
              </a:ext>
            </a:extLst>
          </p:cNvPr>
          <p:cNvSpPr txBox="1"/>
          <p:nvPr/>
        </p:nvSpPr>
        <p:spPr>
          <a:xfrm>
            <a:off x="3456781" y="63208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9C0976-D0EA-4750-B49A-911F753FF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08" t="29168" r="19240" b="13605"/>
          <a:stretch/>
        </p:blipFill>
        <p:spPr>
          <a:xfrm>
            <a:off x="757612" y="1598233"/>
            <a:ext cx="5398337" cy="42724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3527AA-D096-43B2-B5D3-EC37978DD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4" t="16611" r="46167" b="6395"/>
          <a:stretch/>
        </p:blipFill>
        <p:spPr>
          <a:xfrm>
            <a:off x="7176088" y="1666194"/>
            <a:ext cx="3533977" cy="43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491</Words>
  <Application>Microsoft Office PowerPoint</Application>
  <PresentationFormat>Panorámica</PresentationFormat>
  <Paragraphs>115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Yessica Paola Burbano Puebla</cp:lastModifiedBy>
  <cp:revision>32</cp:revision>
  <cp:lastPrinted>2021-03-31T14:09:45Z</cp:lastPrinted>
  <dcterms:created xsi:type="dcterms:W3CDTF">2020-01-21T16:18:00Z</dcterms:created>
  <dcterms:modified xsi:type="dcterms:W3CDTF">2021-05-21T20:23:20Z</dcterms:modified>
</cp:coreProperties>
</file>