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8" r:id="rId4"/>
    <p:sldId id="258" r:id="rId5"/>
    <p:sldId id="265" r:id="rId6"/>
    <p:sldId id="266" r:id="rId7"/>
    <p:sldId id="267" r:id="rId8"/>
    <p:sldId id="269" r:id="rId9"/>
  </p:sldIdLst>
  <p:sldSz cx="12192000" cy="6858000"/>
  <p:notesSz cx="7010400" cy="9296400"/>
  <p:embeddedFontLst>
    <p:embeddedFont>
      <p:font typeface="Arial Black" panose="020B0604020202020204" pitchFamily="34" charset="0"/>
      <p:regular r:id="rId11"/>
      <p:bold r:id="rId12"/>
    </p:embeddedFont>
    <p:embeddedFont>
      <p:font typeface="Bahnschrift Light SemiCondensed" panose="020B0502040204020203" pitchFamily="34" charset="0"/>
      <p:regular r:id="rId13"/>
    </p:embeddedFont>
    <p:embeddedFont>
      <p:font typeface="Bahnschrift SemiBold" panose="020B0502040204020203" pitchFamily="34" charset="0"/>
      <p:bold r:id="rId14"/>
    </p:embeddedFont>
    <p:embeddedFont>
      <p:font typeface="Bahnschrift SemiBold Condensed" panose="020B0502040204020203" pitchFamily="34" charset="0"/>
      <p:bold r:id="rId15"/>
    </p:embeddedFont>
    <p:embeddedFont>
      <p:font typeface="Bahnschrift SemiCondensed" panose="020B0502040204020203" pitchFamily="3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Gadugi" panose="020B0502040204020203" pitchFamily="3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VikbeizkM074LD50a0mRdMNoI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59BE2B-75A5-4844-AD7F-9478E6F036CD}">
  <a:tblStyle styleId="{8A59BE2B-75A5-4844-AD7F-9478E6F036C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663730-3BF8-4FAF-B51B-BCAF7EF295E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3738" autoAdjust="0"/>
  </p:normalViewPr>
  <p:slideViewPr>
    <p:cSldViewPr snapToGrid="0">
      <p:cViewPr varScale="1">
        <p:scale>
          <a:sx n="69" d="100"/>
          <a:sy n="69" d="100"/>
        </p:scale>
        <p:origin x="4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font" Target="fonts/font3.fntdata" /><Relationship Id="rId18" Type="http://schemas.openxmlformats.org/officeDocument/2006/relationships/font" Target="fonts/font8.fntdata" /><Relationship Id="rId26" Type="http://schemas.openxmlformats.org/officeDocument/2006/relationships/font" Target="fonts/font16.fntdata" /><Relationship Id="rId3" Type="http://schemas.openxmlformats.org/officeDocument/2006/relationships/slide" Target="slides/slide2.xml" /><Relationship Id="rId21" Type="http://schemas.openxmlformats.org/officeDocument/2006/relationships/font" Target="fonts/font11.fntdata" /><Relationship Id="rId7" Type="http://schemas.openxmlformats.org/officeDocument/2006/relationships/slide" Target="slides/slide6.xml" /><Relationship Id="rId12" Type="http://schemas.openxmlformats.org/officeDocument/2006/relationships/font" Target="fonts/font2.fntdata" /><Relationship Id="rId17" Type="http://schemas.openxmlformats.org/officeDocument/2006/relationships/font" Target="fonts/font7.fntdata" /><Relationship Id="rId25" Type="http://schemas.openxmlformats.org/officeDocument/2006/relationships/font" Target="fonts/font15.fntdata" /><Relationship Id="rId2" Type="http://schemas.openxmlformats.org/officeDocument/2006/relationships/slide" Target="slides/slide1.xml" /><Relationship Id="rId16" Type="http://schemas.openxmlformats.org/officeDocument/2006/relationships/font" Target="fonts/font6.fntdata" /><Relationship Id="rId20" Type="http://schemas.openxmlformats.org/officeDocument/2006/relationships/font" Target="fonts/font10.fntdata" /><Relationship Id="rId2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font" Target="fonts/font1.fntdata" /><Relationship Id="rId24" Type="http://schemas.openxmlformats.org/officeDocument/2006/relationships/font" Target="fonts/font14.fntdata" /><Relationship Id="rId32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font" Target="fonts/font5.fntdata" /><Relationship Id="rId23" Type="http://schemas.openxmlformats.org/officeDocument/2006/relationships/font" Target="fonts/font13.fntdata" /><Relationship Id="rId28" Type="http://customschemas.google.com/relationships/presentationmetadata" Target="metadata" /><Relationship Id="rId10" Type="http://schemas.openxmlformats.org/officeDocument/2006/relationships/notesMaster" Target="notesMasters/notesMaster1.xml" /><Relationship Id="rId19" Type="http://schemas.openxmlformats.org/officeDocument/2006/relationships/font" Target="fonts/font9.fntdata" /><Relationship Id="rId31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4.fntdata" /><Relationship Id="rId22" Type="http://schemas.openxmlformats.org/officeDocument/2006/relationships/font" Target="fonts/font12.fntdata" /><Relationship Id="rId27" Type="http://schemas.openxmlformats.org/officeDocument/2006/relationships/font" Target="fonts/font17.fntdata" /><Relationship Id="rId30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6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929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850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949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80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.jpg" /><Relationship Id="rId4" Type="http://schemas.openxmlformats.org/officeDocument/2006/relationships/image" Target="../media/image2.jp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.jp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.jp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8.jpeg" /><Relationship Id="rId5" Type="http://schemas.openxmlformats.org/officeDocument/2006/relationships/image" Target="../media/image7.JPG" /><Relationship Id="rId4" Type="http://schemas.openxmlformats.org/officeDocument/2006/relationships/image" Target="../media/image6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9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"/>
          <p:cNvGrpSpPr/>
          <p:nvPr/>
        </p:nvGrpSpPr>
        <p:grpSpPr>
          <a:xfrm>
            <a:off x="764930" y="602063"/>
            <a:ext cx="5656496" cy="5653874"/>
            <a:chOff x="1367" y="0"/>
            <a:chExt cx="4321" cy="4319"/>
          </a:xfrm>
        </p:grpSpPr>
        <p:sp>
          <p:nvSpPr>
            <p:cNvPr id="89" name="Google Shape;89;p1"/>
            <p:cNvSpPr/>
            <p:nvPr/>
          </p:nvSpPr>
          <p:spPr>
            <a:xfrm>
              <a:off x="1367" y="0"/>
              <a:ext cx="4321" cy="4319"/>
            </a:xfrm>
            <a:custGeom>
              <a:avLst/>
              <a:gdLst/>
              <a:ahLst/>
              <a:cxnLst/>
              <a:rect l="l" t="t" r="r" b="b"/>
              <a:pathLst>
                <a:path w="3279" h="3278" extrusionOk="0">
                  <a:moveTo>
                    <a:pt x="3121" y="1265"/>
                  </a:moveTo>
                  <a:cubicBezTo>
                    <a:pt x="2995" y="1296"/>
                    <a:pt x="2995" y="1296"/>
                    <a:pt x="2995" y="1296"/>
                  </a:cubicBezTo>
                  <a:cubicBezTo>
                    <a:pt x="3024" y="1408"/>
                    <a:pt x="3038" y="1523"/>
                    <a:pt x="3038" y="1639"/>
                  </a:cubicBezTo>
                  <a:cubicBezTo>
                    <a:pt x="3038" y="2410"/>
                    <a:pt x="2410" y="3037"/>
                    <a:pt x="1640" y="3037"/>
                  </a:cubicBezTo>
                  <a:cubicBezTo>
                    <a:pt x="1636" y="3037"/>
                    <a:pt x="1636" y="3037"/>
                    <a:pt x="1636" y="3037"/>
                  </a:cubicBezTo>
                  <a:cubicBezTo>
                    <a:pt x="1636" y="3167"/>
                    <a:pt x="1636" y="3167"/>
                    <a:pt x="1636" y="3167"/>
                  </a:cubicBezTo>
                  <a:cubicBezTo>
                    <a:pt x="1637" y="3167"/>
                    <a:pt x="1638" y="3167"/>
                    <a:pt x="1640" y="3167"/>
                  </a:cubicBezTo>
                  <a:cubicBezTo>
                    <a:pt x="2482" y="3167"/>
                    <a:pt x="3168" y="2482"/>
                    <a:pt x="3168" y="1639"/>
                  </a:cubicBezTo>
                  <a:cubicBezTo>
                    <a:pt x="3168" y="1510"/>
                    <a:pt x="3151" y="1385"/>
                    <a:pt x="3121" y="1265"/>
                  </a:cubicBezTo>
                  <a:moveTo>
                    <a:pt x="3229" y="1238"/>
                  </a:moveTo>
                  <a:cubicBezTo>
                    <a:pt x="3138" y="1261"/>
                    <a:pt x="3138" y="1261"/>
                    <a:pt x="3138" y="1261"/>
                  </a:cubicBezTo>
                  <a:cubicBezTo>
                    <a:pt x="3168" y="1382"/>
                    <a:pt x="3185" y="1508"/>
                    <a:pt x="3185" y="1639"/>
                  </a:cubicBezTo>
                  <a:cubicBezTo>
                    <a:pt x="3185" y="2491"/>
                    <a:pt x="2492" y="3184"/>
                    <a:pt x="1640" y="3184"/>
                  </a:cubicBezTo>
                  <a:cubicBezTo>
                    <a:pt x="1638" y="3184"/>
                    <a:pt x="1637" y="3184"/>
                    <a:pt x="1636" y="3184"/>
                  </a:cubicBezTo>
                  <a:cubicBezTo>
                    <a:pt x="1636" y="3278"/>
                    <a:pt x="1636" y="3278"/>
                    <a:pt x="1636" y="3278"/>
                  </a:cubicBezTo>
                  <a:cubicBezTo>
                    <a:pt x="1640" y="3278"/>
                    <a:pt x="1640" y="3278"/>
                    <a:pt x="1640" y="3278"/>
                  </a:cubicBezTo>
                  <a:cubicBezTo>
                    <a:pt x="2543" y="3278"/>
                    <a:pt x="3279" y="2543"/>
                    <a:pt x="3279" y="1639"/>
                  </a:cubicBezTo>
                  <a:cubicBezTo>
                    <a:pt x="3279" y="1503"/>
                    <a:pt x="3262" y="1368"/>
                    <a:pt x="3229" y="1238"/>
                  </a:cubicBezTo>
                  <a:moveTo>
                    <a:pt x="1640" y="111"/>
                  </a:moveTo>
                  <a:cubicBezTo>
                    <a:pt x="797" y="111"/>
                    <a:pt x="111" y="796"/>
                    <a:pt x="111" y="1639"/>
                  </a:cubicBezTo>
                  <a:cubicBezTo>
                    <a:pt x="111" y="1767"/>
                    <a:pt x="127" y="1892"/>
                    <a:pt x="157" y="2011"/>
                  </a:cubicBezTo>
                  <a:cubicBezTo>
                    <a:pt x="283" y="1980"/>
                    <a:pt x="283" y="1980"/>
                    <a:pt x="283" y="1980"/>
                  </a:cubicBezTo>
                  <a:cubicBezTo>
                    <a:pt x="255" y="1869"/>
                    <a:pt x="241" y="1754"/>
                    <a:pt x="241" y="1639"/>
                  </a:cubicBezTo>
                  <a:cubicBezTo>
                    <a:pt x="241" y="868"/>
                    <a:pt x="869" y="241"/>
                    <a:pt x="1640" y="241"/>
                  </a:cubicBezTo>
                  <a:cubicBezTo>
                    <a:pt x="1641" y="241"/>
                    <a:pt x="1641" y="241"/>
                    <a:pt x="1641" y="241"/>
                  </a:cubicBezTo>
                  <a:cubicBezTo>
                    <a:pt x="1641" y="111"/>
                    <a:pt x="1641" y="111"/>
                    <a:pt x="1641" y="111"/>
                  </a:cubicBezTo>
                  <a:cubicBezTo>
                    <a:pt x="1641" y="111"/>
                    <a:pt x="1640" y="111"/>
                    <a:pt x="1640" y="111"/>
                  </a:cubicBezTo>
                  <a:moveTo>
                    <a:pt x="1641" y="0"/>
                  </a:moveTo>
                  <a:cubicBezTo>
                    <a:pt x="1640" y="0"/>
                    <a:pt x="1640" y="0"/>
                    <a:pt x="1640" y="0"/>
                  </a:cubicBezTo>
                  <a:cubicBezTo>
                    <a:pt x="736" y="0"/>
                    <a:pt x="0" y="735"/>
                    <a:pt x="0" y="1639"/>
                  </a:cubicBezTo>
                  <a:cubicBezTo>
                    <a:pt x="0" y="1774"/>
                    <a:pt x="17" y="1909"/>
                    <a:pt x="49" y="2039"/>
                  </a:cubicBezTo>
                  <a:cubicBezTo>
                    <a:pt x="141" y="2016"/>
                    <a:pt x="141" y="2016"/>
                    <a:pt x="141" y="2016"/>
                  </a:cubicBezTo>
                  <a:cubicBezTo>
                    <a:pt x="110" y="1895"/>
                    <a:pt x="94" y="1769"/>
                    <a:pt x="94" y="1639"/>
                  </a:cubicBezTo>
                  <a:cubicBezTo>
                    <a:pt x="94" y="787"/>
                    <a:pt x="787" y="94"/>
                    <a:pt x="1640" y="94"/>
                  </a:cubicBezTo>
                  <a:cubicBezTo>
                    <a:pt x="1640" y="94"/>
                    <a:pt x="1641" y="94"/>
                    <a:pt x="1641" y="94"/>
                  </a:cubicBezTo>
                  <a:cubicBezTo>
                    <a:pt x="1641" y="0"/>
                    <a:pt x="1641" y="0"/>
                    <a:pt x="1641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1920" y="532"/>
              <a:ext cx="3307" cy="3236"/>
            </a:xfrm>
            <a:custGeom>
              <a:avLst/>
              <a:gdLst/>
              <a:ahLst/>
              <a:cxnLst/>
              <a:rect l="l" t="t" r="r" b="b"/>
              <a:pathLst>
                <a:path w="2510" h="2456" extrusionOk="0">
                  <a:moveTo>
                    <a:pt x="2045" y="2111"/>
                  </a:moveTo>
                  <a:cubicBezTo>
                    <a:pt x="1821" y="2322"/>
                    <a:pt x="1528" y="2438"/>
                    <a:pt x="1221" y="2438"/>
                  </a:cubicBezTo>
                  <a:cubicBezTo>
                    <a:pt x="1008" y="2438"/>
                    <a:pt x="800" y="2382"/>
                    <a:pt x="617" y="2276"/>
                  </a:cubicBezTo>
                  <a:cubicBezTo>
                    <a:pt x="609" y="2291"/>
                    <a:pt x="609" y="2291"/>
                    <a:pt x="609" y="2291"/>
                  </a:cubicBezTo>
                  <a:cubicBezTo>
                    <a:pt x="789" y="2396"/>
                    <a:pt x="998" y="2456"/>
                    <a:pt x="1221" y="2456"/>
                  </a:cubicBezTo>
                  <a:cubicBezTo>
                    <a:pt x="1494" y="2456"/>
                    <a:pt x="1753" y="2367"/>
                    <a:pt x="1969" y="2200"/>
                  </a:cubicBezTo>
                  <a:cubicBezTo>
                    <a:pt x="2011" y="2253"/>
                    <a:pt x="2011" y="2253"/>
                    <a:pt x="2011" y="2253"/>
                  </a:cubicBezTo>
                  <a:cubicBezTo>
                    <a:pt x="2043" y="2229"/>
                    <a:pt x="2074" y="2202"/>
                    <a:pt x="2104" y="2174"/>
                  </a:cubicBezTo>
                  <a:cubicBezTo>
                    <a:pt x="2045" y="2111"/>
                    <a:pt x="2045" y="2111"/>
                    <a:pt x="2045" y="2111"/>
                  </a:cubicBezTo>
                  <a:moveTo>
                    <a:pt x="611" y="177"/>
                  </a:moveTo>
                  <a:cubicBezTo>
                    <a:pt x="246" y="389"/>
                    <a:pt x="0" y="784"/>
                    <a:pt x="0" y="1235"/>
                  </a:cubicBezTo>
                  <a:cubicBezTo>
                    <a:pt x="0" y="1332"/>
                    <a:pt x="11" y="1426"/>
                    <a:pt x="32" y="1516"/>
                  </a:cubicBezTo>
                  <a:cubicBezTo>
                    <a:pt x="49" y="1512"/>
                    <a:pt x="49" y="1512"/>
                    <a:pt x="49" y="1512"/>
                  </a:cubicBezTo>
                  <a:cubicBezTo>
                    <a:pt x="28" y="1422"/>
                    <a:pt x="17" y="1328"/>
                    <a:pt x="17" y="1235"/>
                  </a:cubicBezTo>
                  <a:cubicBezTo>
                    <a:pt x="17" y="806"/>
                    <a:pt x="248" y="407"/>
                    <a:pt x="620" y="192"/>
                  </a:cubicBezTo>
                  <a:cubicBezTo>
                    <a:pt x="611" y="177"/>
                    <a:pt x="611" y="177"/>
                    <a:pt x="611" y="177"/>
                  </a:cubicBezTo>
                  <a:moveTo>
                    <a:pt x="1590" y="0"/>
                  </a:moveTo>
                  <a:cubicBezTo>
                    <a:pt x="1566" y="82"/>
                    <a:pt x="1566" y="82"/>
                    <a:pt x="1566" y="82"/>
                  </a:cubicBezTo>
                  <a:cubicBezTo>
                    <a:pt x="2071" y="233"/>
                    <a:pt x="2424" y="707"/>
                    <a:pt x="2424" y="1235"/>
                  </a:cubicBezTo>
                  <a:cubicBezTo>
                    <a:pt x="2424" y="1238"/>
                    <a:pt x="2424" y="1238"/>
                    <a:pt x="2424" y="1238"/>
                  </a:cubicBezTo>
                  <a:cubicBezTo>
                    <a:pt x="2510" y="1238"/>
                    <a:pt x="2510" y="1238"/>
                    <a:pt x="2510" y="1238"/>
                  </a:cubicBezTo>
                  <a:cubicBezTo>
                    <a:pt x="2510" y="1235"/>
                    <a:pt x="2510" y="1235"/>
                    <a:pt x="2510" y="1235"/>
                  </a:cubicBezTo>
                  <a:cubicBezTo>
                    <a:pt x="2510" y="1224"/>
                    <a:pt x="2510" y="1213"/>
                    <a:pt x="2509" y="1202"/>
                  </a:cubicBezTo>
                  <a:cubicBezTo>
                    <a:pt x="2441" y="1203"/>
                    <a:pt x="2441" y="1203"/>
                    <a:pt x="2441" y="1203"/>
                  </a:cubicBezTo>
                  <a:cubicBezTo>
                    <a:pt x="2433" y="884"/>
                    <a:pt x="2302" y="585"/>
                    <a:pt x="2074" y="361"/>
                  </a:cubicBezTo>
                  <a:cubicBezTo>
                    <a:pt x="2121" y="313"/>
                    <a:pt x="2121" y="313"/>
                    <a:pt x="2121" y="313"/>
                  </a:cubicBezTo>
                  <a:cubicBezTo>
                    <a:pt x="1972" y="168"/>
                    <a:pt x="1789" y="59"/>
                    <a:pt x="1590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1553" y="124"/>
              <a:ext cx="3949" cy="4071"/>
            </a:xfrm>
            <a:custGeom>
              <a:avLst/>
              <a:gdLst/>
              <a:ahLst/>
              <a:cxnLst/>
              <a:rect l="l" t="t" r="r" b="b"/>
              <a:pathLst>
                <a:path w="2997" h="3090" extrusionOk="0">
                  <a:moveTo>
                    <a:pt x="16" y="1917"/>
                  </a:moveTo>
                  <a:cubicBezTo>
                    <a:pt x="0" y="1922"/>
                    <a:pt x="0" y="1922"/>
                    <a:pt x="0" y="1922"/>
                  </a:cubicBezTo>
                  <a:cubicBezTo>
                    <a:pt x="168" y="2591"/>
                    <a:pt x="774" y="3089"/>
                    <a:pt x="1495" y="3090"/>
                  </a:cubicBezTo>
                  <a:cubicBezTo>
                    <a:pt x="1495" y="3073"/>
                    <a:pt x="1495" y="3073"/>
                    <a:pt x="1495" y="3073"/>
                  </a:cubicBezTo>
                  <a:cubicBezTo>
                    <a:pt x="783" y="3071"/>
                    <a:pt x="183" y="2580"/>
                    <a:pt x="16" y="1917"/>
                  </a:cubicBezTo>
                  <a:moveTo>
                    <a:pt x="1500" y="0"/>
                  </a:moveTo>
                  <a:cubicBezTo>
                    <a:pt x="1500" y="17"/>
                    <a:pt x="1500" y="17"/>
                    <a:pt x="1500" y="17"/>
                  </a:cubicBezTo>
                  <a:cubicBezTo>
                    <a:pt x="2213" y="18"/>
                    <a:pt x="2813" y="509"/>
                    <a:pt x="2980" y="1171"/>
                  </a:cubicBezTo>
                  <a:cubicBezTo>
                    <a:pt x="2997" y="1167"/>
                    <a:pt x="2997" y="1167"/>
                    <a:pt x="2997" y="1167"/>
                  </a:cubicBezTo>
                  <a:cubicBezTo>
                    <a:pt x="2828" y="497"/>
                    <a:pt x="2221" y="1"/>
                    <a:pt x="1500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1491" y="124"/>
              <a:ext cx="4073" cy="4071"/>
            </a:xfrm>
            <a:custGeom>
              <a:avLst/>
              <a:gdLst/>
              <a:ahLst/>
              <a:cxnLst/>
              <a:rect l="l" t="t" r="r" b="b"/>
              <a:pathLst>
                <a:path w="3091" h="3090" extrusionOk="0">
                  <a:moveTo>
                    <a:pt x="3044" y="1167"/>
                  </a:moveTo>
                  <a:cubicBezTo>
                    <a:pt x="3027" y="1171"/>
                    <a:pt x="3027" y="1171"/>
                    <a:pt x="3027" y="1171"/>
                  </a:cubicBezTo>
                  <a:cubicBezTo>
                    <a:pt x="3057" y="1291"/>
                    <a:pt x="3074" y="1416"/>
                    <a:pt x="3074" y="1545"/>
                  </a:cubicBezTo>
                  <a:cubicBezTo>
                    <a:pt x="3074" y="2388"/>
                    <a:pt x="2388" y="3073"/>
                    <a:pt x="1546" y="3073"/>
                  </a:cubicBezTo>
                  <a:cubicBezTo>
                    <a:pt x="1544" y="3073"/>
                    <a:pt x="1543" y="3073"/>
                    <a:pt x="1542" y="3073"/>
                  </a:cubicBezTo>
                  <a:cubicBezTo>
                    <a:pt x="1542" y="3090"/>
                    <a:pt x="1542" y="3090"/>
                    <a:pt x="1542" y="3090"/>
                  </a:cubicBezTo>
                  <a:cubicBezTo>
                    <a:pt x="1543" y="3090"/>
                    <a:pt x="1544" y="3090"/>
                    <a:pt x="1546" y="3090"/>
                  </a:cubicBezTo>
                  <a:cubicBezTo>
                    <a:pt x="2398" y="3090"/>
                    <a:pt x="3091" y="2397"/>
                    <a:pt x="3091" y="1545"/>
                  </a:cubicBezTo>
                  <a:cubicBezTo>
                    <a:pt x="3091" y="1414"/>
                    <a:pt x="3074" y="1288"/>
                    <a:pt x="3044" y="1167"/>
                  </a:cubicBezTo>
                  <a:moveTo>
                    <a:pt x="1546" y="0"/>
                  </a:moveTo>
                  <a:cubicBezTo>
                    <a:pt x="693" y="0"/>
                    <a:pt x="0" y="693"/>
                    <a:pt x="0" y="1545"/>
                  </a:cubicBezTo>
                  <a:cubicBezTo>
                    <a:pt x="0" y="1675"/>
                    <a:pt x="16" y="1801"/>
                    <a:pt x="47" y="1922"/>
                  </a:cubicBezTo>
                  <a:cubicBezTo>
                    <a:pt x="63" y="1917"/>
                    <a:pt x="63" y="1917"/>
                    <a:pt x="63" y="1917"/>
                  </a:cubicBezTo>
                  <a:cubicBezTo>
                    <a:pt x="33" y="1798"/>
                    <a:pt x="17" y="1673"/>
                    <a:pt x="17" y="1545"/>
                  </a:cubicBezTo>
                  <a:cubicBezTo>
                    <a:pt x="17" y="702"/>
                    <a:pt x="703" y="17"/>
                    <a:pt x="1546" y="17"/>
                  </a:cubicBezTo>
                  <a:cubicBezTo>
                    <a:pt x="1546" y="17"/>
                    <a:pt x="1547" y="17"/>
                    <a:pt x="1547" y="17"/>
                  </a:cubicBezTo>
                  <a:cubicBezTo>
                    <a:pt x="1547" y="0"/>
                    <a:pt x="1547" y="0"/>
                    <a:pt x="1547" y="0"/>
                  </a:cubicBezTo>
                  <a:cubicBezTo>
                    <a:pt x="1547" y="0"/>
                    <a:pt x="1546" y="0"/>
                    <a:pt x="1546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2130" y="762"/>
              <a:ext cx="2795" cy="2748"/>
            </a:xfrm>
            <a:custGeom>
              <a:avLst/>
              <a:gdLst/>
              <a:ahLst/>
              <a:cxnLst/>
              <a:rect l="l" t="t" r="r" b="b"/>
              <a:pathLst>
                <a:path w="2121" h="2086" extrusionOk="0">
                  <a:moveTo>
                    <a:pt x="1564" y="1975"/>
                  </a:moveTo>
                  <a:cubicBezTo>
                    <a:pt x="1491" y="2016"/>
                    <a:pt x="1413" y="2048"/>
                    <a:pt x="1330" y="2070"/>
                  </a:cubicBezTo>
                  <a:cubicBezTo>
                    <a:pt x="1334" y="2086"/>
                    <a:pt x="1334" y="2086"/>
                    <a:pt x="1334" y="2086"/>
                  </a:cubicBezTo>
                  <a:cubicBezTo>
                    <a:pt x="1418" y="2064"/>
                    <a:pt x="1497" y="2032"/>
                    <a:pt x="1572" y="1990"/>
                  </a:cubicBezTo>
                  <a:cubicBezTo>
                    <a:pt x="1564" y="1975"/>
                    <a:pt x="1564" y="1975"/>
                    <a:pt x="1564" y="1975"/>
                  </a:cubicBezTo>
                  <a:moveTo>
                    <a:pt x="1533" y="1921"/>
                  </a:moveTo>
                  <a:cubicBezTo>
                    <a:pt x="1465" y="1959"/>
                    <a:pt x="1391" y="1989"/>
                    <a:pt x="1314" y="2010"/>
                  </a:cubicBezTo>
                  <a:cubicBezTo>
                    <a:pt x="1325" y="2051"/>
                    <a:pt x="1325" y="2051"/>
                    <a:pt x="1325" y="2051"/>
                  </a:cubicBezTo>
                  <a:cubicBezTo>
                    <a:pt x="1406" y="2030"/>
                    <a:pt x="1483" y="1999"/>
                    <a:pt x="1555" y="1959"/>
                  </a:cubicBezTo>
                  <a:cubicBezTo>
                    <a:pt x="1533" y="1921"/>
                    <a:pt x="1533" y="1921"/>
                    <a:pt x="1533" y="1921"/>
                  </a:cubicBezTo>
                  <a:moveTo>
                    <a:pt x="2080" y="956"/>
                  </a:moveTo>
                  <a:cubicBezTo>
                    <a:pt x="2037" y="960"/>
                    <a:pt x="2037" y="960"/>
                    <a:pt x="2037" y="960"/>
                  </a:cubicBezTo>
                  <a:cubicBezTo>
                    <a:pt x="2041" y="993"/>
                    <a:pt x="2042" y="1027"/>
                    <a:pt x="2042" y="1061"/>
                  </a:cubicBezTo>
                  <a:cubicBezTo>
                    <a:pt x="2042" y="1423"/>
                    <a:pt x="1845" y="1740"/>
                    <a:pt x="1552" y="1910"/>
                  </a:cubicBezTo>
                  <a:cubicBezTo>
                    <a:pt x="1574" y="1948"/>
                    <a:pt x="1574" y="1948"/>
                    <a:pt x="1574" y="1948"/>
                  </a:cubicBezTo>
                  <a:cubicBezTo>
                    <a:pt x="1880" y="1771"/>
                    <a:pt x="2086" y="1439"/>
                    <a:pt x="2086" y="1061"/>
                  </a:cubicBezTo>
                  <a:cubicBezTo>
                    <a:pt x="2086" y="1026"/>
                    <a:pt x="2084" y="990"/>
                    <a:pt x="2080" y="956"/>
                  </a:cubicBezTo>
                  <a:moveTo>
                    <a:pt x="2116" y="952"/>
                  </a:moveTo>
                  <a:cubicBezTo>
                    <a:pt x="2099" y="954"/>
                    <a:pt x="2099" y="954"/>
                    <a:pt x="2099" y="954"/>
                  </a:cubicBezTo>
                  <a:cubicBezTo>
                    <a:pt x="2103" y="989"/>
                    <a:pt x="2105" y="1025"/>
                    <a:pt x="2105" y="1061"/>
                  </a:cubicBezTo>
                  <a:cubicBezTo>
                    <a:pt x="2105" y="1447"/>
                    <a:pt x="1895" y="1784"/>
                    <a:pt x="1583" y="1965"/>
                  </a:cubicBezTo>
                  <a:cubicBezTo>
                    <a:pt x="1591" y="1980"/>
                    <a:pt x="1591" y="1980"/>
                    <a:pt x="1591" y="1980"/>
                  </a:cubicBezTo>
                  <a:cubicBezTo>
                    <a:pt x="1671" y="1933"/>
                    <a:pt x="1745" y="1877"/>
                    <a:pt x="1811" y="1811"/>
                  </a:cubicBezTo>
                  <a:cubicBezTo>
                    <a:pt x="2011" y="1611"/>
                    <a:pt x="2121" y="1344"/>
                    <a:pt x="2121" y="1061"/>
                  </a:cubicBezTo>
                  <a:cubicBezTo>
                    <a:pt x="2121" y="1025"/>
                    <a:pt x="2120" y="988"/>
                    <a:pt x="2116" y="952"/>
                  </a:cubicBezTo>
                  <a:moveTo>
                    <a:pt x="43" y="934"/>
                  </a:moveTo>
                  <a:cubicBezTo>
                    <a:pt x="38" y="976"/>
                    <a:pt x="35" y="1018"/>
                    <a:pt x="35" y="1061"/>
                  </a:cubicBezTo>
                  <a:cubicBezTo>
                    <a:pt x="35" y="1424"/>
                    <a:pt x="225" y="1743"/>
                    <a:pt x="510" y="1926"/>
                  </a:cubicBezTo>
                  <a:cubicBezTo>
                    <a:pt x="534" y="1889"/>
                    <a:pt x="534" y="1889"/>
                    <a:pt x="534" y="1889"/>
                  </a:cubicBezTo>
                  <a:cubicBezTo>
                    <a:pt x="260" y="1715"/>
                    <a:pt x="79" y="1409"/>
                    <a:pt x="79" y="1061"/>
                  </a:cubicBezTo>
                  <a:cubicBezTo>
                    <a:pt x="79" y="1020"/>
                    <a:pt x="81" y="980"/>
                    <a:pt x="86" y="940"/>
                  </a:cubicBezTo>
                  <a:cubicBezTo>
                    <a:pt x="43" y="934"/>
                    <a:pt x="43" y="934"/>
                    <a:pt x="43" y="934"/>
                  </a:cubicBezTo>
                  <a:moveTo>
                    <a:pt x="8" y="930"/>
                  </a:moveTo>
                  <a:cubicBezTo>
                    <a:pt x="2" y="973"/>
                    <a:pt x="0" y="1017"/>
                    <a:pt x="0" y="1061"/>
                  </a:cubicBezTo>
                  <a:cubicBezTo>
                    <a:pt x="0" y="1344"/>
                    <a:pt x="110" y="1611"/>
                    <a:pt x="310" y="1811"/>
                  </a:cubicBezTo>
                  <a:cubicBezTo>
                    <a:pt x="365" y="1866"/>
                    <a:pt x="426" y="1915"/>
                    <a:pt x="491" y="1956"/>
                  </a:cubicBezTo>
                  <a:cubicBezTo>
                    <a:pt x="500" y="1942"/>
                    <a:pt x="500" y="1942"/>
                    <a:pt x="500" y="1942"/>
                  </a:cubicBezTo>
                  <a:cubicBezTo>
                    <a:pt x="209" y="1756"/>
                    <a:pt x="16" y="1431"/>
                    <a:pt x="16" y="1061"/>
                  </a:cubicBezTo>
                  <a:cubicBezTo>
                    <a:pt x="16" y="1017"/>
                    <a:pt x="19" y="974"/>
                    <a:pt x="24" y="932"/>
                  </a:cubicBezTo>
                  <a:cubicBezTo>
                    <a:pt x="8" y="930"/>
                    <a:pt x="8" y="930"/>
                    <a:pt x="8" y="930"/>
                  </a:cubicBezTo>
                  <a:moveTo>
                    <a:pt x="466" y="226"/>
                  </a:moveTo>
                  <a:cubicBezTo>
                    <a:pt x="244" y="385"/>
                    <a:pt x="87" y="631"/>
                    <a:pt x="46" y="913"/>
                  </a:cubicBezTo>
                  <a:cubicBezTo>
                    <a:pt x="89" y="919"/>
                    <a:pt x="89" y="919"/>
                    <a:pt x="89" y="919"/>
                  </a:cubicBezTo>
                  <a:cubicBezTo>
                    <a:pt x="128" y="649"/>
                    <a:pt x="278" y="414"/>
                    <a:pt x="491" y="262"/>
                  </a:cubicBezTo>
                  <a:cubicBezTo>
                    <a:pt x="466" y="226"/>
                    <a:pt x="466" y="226"/>
                    <a:pt x="466" y="226"/>
                  </a:cubicBezTo>
                  <a:moveTo>
                    <a:pt x="445" y="196"/>
                  </a:moveTo>
                  <a:cubicBezTo>
                    <a:pt x="398" y="230"/>
                    <a:pt x="353" y="269"/>
                    <a:pt x="310" y="311"/>
                  </a:cubicBezTo>
                  <a:cubicBezTo>
                    <a:pt x="147" y="475"/>
                    <a:pt x="43" y="683"/>
                    <a:pt x="11" y="908"/>
                  </a:cubicBezTo>
                  <a:cubicBezTo>
                    <a:pt x="27" y="910"/>
                    <a:pt x="27" y="910"/>
                    <a:pt x="27" y="910"/>
                  </a:cubicBezTo>
                  <a:cubicBezTo>
                    <a:pt x="69" y="623"/>
                    <a:pt x="229" y="372"/>
                    <a:pt x="455" y="211"/>
                  </a:cubicBezTo>
                  <a:cubicBezTo>
                    <a:pt x="445" y="196"/>
                    <a:pt x="445" y="196"/>
                    <a:pt x="445" y="196"/>
                  </a:cubicBezTo>
                  <a:moveTo>
                    <a:pt x="1061" y="36"/>
                  </a:moveTo>
                  <a:cubicBezTo>
                    <a:pt x="847" y="36"/>
                    <a:pt x="648" y="101"/>
                    <a:pt x="484" y="214"/>
                  </a:cubicBezTo>
                  <a:cubicBezTo>
                    <a:pt x="509" y="249"/>
                    <a:pt x="509" y="249"/>
                    <a:pt x="509" y="249"/>
                  </a:cubicBezTo>
                  <a:cubicBezTo>
                    <a:pt x="666" y="142"/>
                    <a:pt x="856" y="79"/>
                    <a:pt x="1061" y="79"/>
                  </a:cubicBezTo>
                  <a:cubicBezTo>
                    <a:pt x="1328" y="79"/>
                    <a:pt x="1570" y="186"/>
                    <a:pt x="1747" y="360"/>
                  </a:cubicBezTo>
                  <a:cubicBezTo>
                    <a:pt x="1778" y="329"/>
                    <a:pt x="1778" y="329"/>
                    <a:pt x="1778" y="329"/>
                  </a:cubicBezTo>
                  <a:cubicBezTo>
                    <a:pt x="1593" y="148"/>
                    <a:pt x="1340" y="36"/>
                    <a:pt x="1061" y="36"/>
                  </a:cubicBezTo>
                  <a:moveTo>
                    <a:pt x="1061" y="0"/>
                  </a:moveTo>
                  <a:cubicBezTo>
                    <a:pt x="844" y="0"/>
                    <a:pt x="638" y="64"/>
                    <a:pt x="463" y="184"/>
                  </a:cubicBezTo>
                  <a:cubicBezTo>
                    <a:pt x="473" y="198"/>
                    <a:pt x="473" y="198"/>
                    <a:pt x="473" y="198"/>
                  </a:cubicBezTo>
                  <a:cubicBezTo>
                    <a:pt x="641" y="84"/>
                    <a:pt x="843" y="17"/>
                    <a:pt x="1061" y="17"/>
                  </a:cubicBezTo>
                  <a:cubicBezTo>
                    <a:pt x="1345" y="17"/>
                    <a:pt x="1603" y="131"/>
                    <a:pt x="1791" y="316"/>
                  </a:cubicBezTo>
                  <a:cubicBezTo>
                    <a:pt x="1804" y="304"/>
                    <a:pt x="1804" y="304"/>
                    <a:pt x="1804" y="304"/>
                  </a:cubicBezTo>
                  <a:cubicBezTo>
                    <a:pt x="1604" y="108"/>
                    <a:pt x="1341" y="0"/>
                    <a:pt x="1061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1730" y="362"/>
              <a:ext cx="2900" cy="3594"/>
            </a:xfrm>
            <a:custGeom>
              <a:avLst/>
              <a:gdLst/>
              <a:ahLst/>
              <a:cxnLst/>
              <a:rect l="l" t="t" r="r" b="b"/>
              <a:pathLst>
                <a:path w="2201" h="2728" extrusionOk="0">
                  <a:moveTo>
                    <a:pt x="1365" y="0"/>
                  </a:moveTo>
                  <a:cubicBezTo>
                    <a:pt x="612" y="0"/>
                    <a:pt x="0" y="612"/>
                    <a:pt x="0" y="1364"/>
                  </a:cubicBezTo>
                  <a:cubicBezTo>
                    <a:pt x="0" y="2116"/>
                    <a:pt x="612" y="2728"/>
                    <a:pt x="1365" y="2728"/>
                  </a:cubicBezTo>
                  <a:cubicBezTo>
                    <a:pt x="1671" y="2728"/>
                    <a:pt x="1960" y="2629"/>
                    <a:pt x="2201" y="2442"/>
                  </a:cubicBezTo>
                  <a:cubicBezTo>
                    <a:pt x="2155" y="2382"/>
                    <a:pt x="2155" y="2382"/>
                    <a:pt x="2155" y="2382"/>
                  </a:cubicBezTo>
                  <a:cubicBezTo>
                    <a:pt x="1930" y="2558"/>
                    <a:pt x="1653" y="2653"/>
                    <a:pt x="1365" y="2653"/>
                  </a:cubicBezTo>
                  <a:cubicBezTo>
                    <a:pt x="1137" y="2653"/>
                    <a:pt x="914" y="2593"/>
                    <a:pt x="718" y="2480"/>
                  </a:cubicBezTo>
                  <a:cubicBezTo>
                    <a:pt x="753" y="2420"/>
                    <a:pt x="753" y="2420"/>
                    <a:pt x="753" y="2420"/>
                  </a:cubicBezTo>
                  <a:cubicBezTo>
                    <a:pt x="467" y="2254"/>
                    <a:pt x="254" y="1975"/>
                    <a:pt x="176" y="1645"/>
                  </a:cubicBezTo>
                  <a:cubicBezTo>
                    <a:pt x="110" y="1660"/>
                    <a:pt x="110" y="1660"/>
                    <a:pt x="110" y="1660"/>
                  </a:cubicBezTo>
                  <a:cubicBezTo>
                    <a:pt x="87" y="1564"/>
                    <a:pt x="75" y="1464"/>
                    <a:pt x="75" y="1364"/>
                  </a:cubicBezTo>
                  <a:cubicBezTo>
                    <a:pt x="75" y="905"/>
                    <a:pt x="323" y="477"/>
                    <a:pt x="721" y="247"/>
                  </a:cubicBezTo>
                  <a:cubicBezTo>
                    <a:pt x="755" y="306"/>
                    <a:pt x="755" y="306"/>
                    <a:pt x="755" y="306"/>
                  </a:cubicBezTo>
                  <a:cubicBezTo>
                    <a:pt x="934" y="203"/>
                    <a:pt x="1143" y="143"/>
                    <a:pt x="1365" y="143"/>
                  </a:cubicBezTo>
                  <a:cubicBezTo>
                    <a:pt x="1367" y="143"/>
                    <a:pt x="1367" y="143"/>
                    <a:pt x="1367" y="143"/>
                  </a:cubicBezTo>
                  <a:cubicBezTo>
                    <a:pt x="1367" y="0"/>
                    <a:pt x="1367" y="0"/>
                    <a:pt x="1367" y="0"/>
                  </a:cubicBezTo>
                  <a:cubicBezTo>
                    <a:pt x="1365" y="0"/>
                    <a:pt x="1365" y="0"/>
                    <a:pt x="1365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1829" y="688"/>
              <a:ext cx="2740" cy="3170"/>
            </a:xfrm>
            <a:custGeom>
              <a:avLst/>
              <a:gdLst/>
              <a:ahLst/>
              <a:cxnLst/>
              <a:rect l="l" t="t" r="r" b="b"/>
              <a:pathLst>
                <a:path w="2080" h="2406" extrusionOk="0">
                  <a:moveTo>
                    <a:pt x="2038" y="2082"/>
                  </a:moveTo>
                  <a:cubicBezTo>
                    <a:pt x="1822" y="2249"/>
                    <a:pt x="1563" y="2338"/>
                    <a:pt x="1290" y="2338"/>
                  </a:cubicBezTo>
                  <a:cubicBezTo>
                    <a:pt x="1067" y="2338"/>
                    <a:pt x="858" y="2278"/>
                    <a:pt x="678" y="2173"/>
                  </a:cubicBezTo>
                  <a:cubicBezTo>
                    <a:pt x="643" y="2233"/>
                    <a:pt x="643" y="2233"/>
                    <a:pt x="643" y="2233"/>
                  </a:cubicBezTo>
                  <a:cubicBezTo>
                    <a:pt x="839" y="2346"/>
                    <a:pt x="1062" y="2406"/>
                    <a:pt x="1290" y="2406"/>
                  </a:cubicBezTo>
                  <a:cubicBezTo>
                    <a:pt x="1578" y="2406"/>
                    <a:pt x="1855" y="2311"/>
                    <a:pt x="2080" y="2135"/>
                  </a:cubicBezTo>
                  <a:cubicBezTo>
                    <a:pt x="2038" y="2082"/>
                    <a:pt x="2038" y="2082"/>
                    <a:pt x="2038" y="2082"/>
                  </a:cubicBezTo>
                  <a:moveTo>
                    <a:pt x="646" y="0"/>
                  </a:moveTo>
                  <a:cubicBezTo>
                    <a:pt x="248" y="230"/>
                    <a:pt x="0" y="658"/>
                    <a:pt x="0" y="1117"/>
                  </a:cubicBezTo>
                  <a:cubicBezTo>
                    <a:pt x="0" y="1217"/>
                    <a:pt x="12" y="1317"/>
                    <a:pt x="35" y="1413"/>
                  </a:cubicBezTo>
                  <a:cubicBezTo>
                    <a:pt x="101" y="1398"/>
                    <a:pt x="101" y="1398"/>
                    <a:pt x="101" y="1398"/>
                  </a:cubicBezTo>
                  <a:cubicBezTo>
                    <a:pt x="80" y="1308"/>
                    <a:pt x="69" y="1214"/>
                    <a:pt x="69" y="1117"/>
                  </a:cubicBezTo>
                  <a:cubicBezTo>
                    <a:pt x="69" y="666"/>
                    <a:pt x="315" y="271"/>
                    <a:pt x="680" y="59"/>
                  </a:cubicBezTo>
                  <a:cubicBezTo>
                    <a:pt x="646" y="0"/>
                    <a:pt x="646" y="0"/>
                    <a:pt x="646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14" y="874"/>
              <a:ext cx="612" cy="1242"/>
            </a:xfrm>
            <a:custGeom>
              <a:avLst/>
              <a:gdLst/>
              <a:ahLst/>
              <a:cxnLst/>
              <a:rect l="l" t="t" r="r" b="b"/>
              <a:pathLst>
                <a:path w="464" h="943" extrusionOk="0">
                  <a:moveTo>
                    <a:pt x="53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46" y="99"/>
                    <a:pt x="89" y="147"/>
                    <a:pt x="128" y="199"/>
                  </a:cubicBezTo>
                  <a:cubicBezTo>
                    <a:pt x="292" y="415"/>
                    <a:pt x="381" y="672"/>
                    <a:pt x="388" y="943"/>
                  </a:cubicBezTo>
                  <a:cubicBezTo>
                    <a:pt x="464" y="941"/>
                    <a:pt x="464" y="941"/>
                    <a:pt x="464" y="941"/>
                  </a:cubicBezTo>
                  <a:cubicBezTo>
                    <a:pt x="454" y="584"/>
                    <a:pt x="309" y="250"/>
                    <a:pt x="53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53" y="945"/>
              <a:ext cx="573" cy="1172"/>
            </a:xfrm>
            <a:custGeom>
              <a:avLst/>
              <a:gdLst/>
              <a:ahLst/>
              <a:cxnLst/>
              <a:rect l="l" t="t" r="r" b="b"/>
              <a:pathLst>
                <a:path w="435" h="890" extrusionOk="0">
                  <a:moveTo>
                    <a:pt x="47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228" y="272"/>
                    <a:pt x="359" y="571"/>
                    <a:pt x="367" y="890"/>
                  </a:cubicBezTo>
                  <a:cubicBezTo>
                    <a:pt x="435" y="889"/>
                    <a:pt x="435" y="889"/>
                    <a:pt x="435" y="889"/>
                  </a:cubicBezTo>
                  <a:cubicBezTo>
                    <a:pt x="428" y="618"/>
                    <a:pt x="339" y="361"/>
                    <a:pt x="175" y="145"/>
                  </a:cubicBezTo>
                  <a:cubicBezTo>
                    <a:pt x="136" y="93"/>
                    <a:pt x="93" y="45"/>
                    <a:pt x="47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2657" y="656"/>
              <a:ext cx="1944" cy="762"/>
            </a:xfrm>
            <a:custGeom>
              <a:avLst/>
              <a:gdLst/>
              <a:ahLst/>
              <a:cxnLst/>
              <a:rect l="l" t="t" r="r" b="b"/>
              <a:pathLst>
                <a:path w="1475" h="578" extrusionOk="0">
                  <a:moveTo>
                    <a:pt x="1278" y="510"/>
                  </a:moveTo>
                  <a:cubicBezTo>
                    <a:pt x="1225" y="563"/>
                    <a:pt x="1225" y="563"/>
                    <a:pt x="1225" y="563"/>
                  </a:cubicBezTo>
                  <a:cubicBezTo>
                    <a:pt x="1230" y="568"/>
                    <a:pt x="1235" y="573"/>
                    <a:pt x="1240" y="578"/>
                  </a:cubicBezTo>
                  <a:cubicBezTo>
                    <a:pt x="1293" y="525"/>
                    <a:pt x="1293" y="525"/>
                    <a:pt x="1293" y="525"/>
                  </a:cubicBezTo>
                  <a:cubicBezTo>
                    <a:pt x="1288" y="520"/>
                    <a:pt x="1283" y="515"/>
                    <a:pt x="1278" y="510"/>
                  </a:cubicBezTo>
                  <a:moveTo>
                    <a:pt x="1386" y="417"/>
                  </a:moveTo>
                  <a:cubicBezTo>
                    <a:pt x="1355" y="448"/>
                    <a:pt x="1355" y="448"/>
                    <a:pt x="1355" y="448"/>
                  </a:cubicBezTo>
                  <a:cubicBezTo>
                    <a:pt x="1358" y="450"/>
                    <a:pt x="1360" y="453"/>
                    <a:pt x="1363" y="455"/>
                  </a:cubicBezTo>
                  <a:cubicBezTo>
                    <a:pt x="1393" y="425"/>
                    <a:pt x="1393" y="425"/>
                    <a:pt x="1393" y="425"/>
                  </a:cubicBezTo>
                  <a:cubicBezTo>
                    <a:pt x="1391" y="422"/>
                    <a:pt x="1388" y="420"/>
                    <a:pt x="1386" y="417"/>
                  </a:cubicBezTo>
                  <a:moveTo>
                    <a:pt x="463" y="358"/>
                  </a:moveTo>
                  <a:cubicBezTo>
                    <a:pt x="372" y="381"/>
                    <a:pt x="286" y="419"/>
                    <a:pt x="208" y="472"/>
                  </a:cubicBezTo>
                  <a:cubicBezTo>
                    <a:pt x="165" y="410"/>
                    <a:pt x="165" y="410"/>
                    <a:pt x="165" y="410"/>
                  </a:cubicBezTo>
                  <a:cubicBezTo>
                    <a:pt x="159" y="414"/>
                    <a:pt x="153" y="418"/>
                    <a:pt x="147" y="423"/>
                  </a:cubicBezTo>
                  <a:cubicBezTo>
                    <a:pt x="203" y="502"/>
                    <a:pt x="203" y="502"/>
                    <a:pt x="203" y="502"/>
                  </a:cubicBezTo>
                  <a:cubicBezTo>
                    <a:pt x="212" y="496"/>
                    <a:pt x="212" y="496"/>
                    <a:pt x="212" y="496"/>
                  </a:cubicBezTo>
                  <a:cubicBezTo>
                    <a:pt x="290" y="441"/>
                    <a:pt x="377" y="402"/>
                    <a:pt x="468" y="379"/>
                  </a:cubicBezTo>
                  <a:cubicBezTo>
                    <a:pt x="463" y="358"/>
                    <a:pt x="463" y="358"/>
                    <a:pt x="463" y="358"/>
                  </a:cubicBezTo>
                  <a:moveTo>
                    <a:pt x="661" y="0"/>
                  </a:moveTo>
                  <a:cubicBezTo>
                    <a:pt x="415" y="0"/>
                    <a:pt x="187" y="78"/>
                    <a:pt x="0" y="211"/>
                  </a:cubicBezTo>
                  <a:cubicBezTo>
                    <a:pt x="45" y="276"/>
                    <a:pt x="45" y="276"/>
                    <a:pt x="45" y="276"/>
                  </a:cubicBezTo>
                  <a:cubicBezTo>
                    <a:pt x="51" y="272"/>
                    <a:pt x="57" y="268"/>
                    <a:pt x="63" y="264"/>
                  </a:cubicBezTo>
                  <a:cubicBezTo>
                    <a:pt x="28" y="214"/>
                    <a:pt x="28" y="214"/>
                    <a:pt x="28" y="214"/>
                  </a:cubicBezTo>
                  <a:cubicBezTo>
                    <a:pt x="215" y="86"/>
                    <a:pt x="433" y="19"/>
                    <a:pt x="661" y="19"/>
                  </a:cubicBezTo>
                  <a:cubicBezTo>
                    <a:pt x="957" y="19"/>
                    <a:pt x="1236" y="133"/>
                    <a:pt x="1447" y="340"/>
                  </a:cubicBezTo>
                  <a:cubicBezTo>
                    <a:pt x="1404" y="384"/>
                    <a:pt x="1404" y="384"/>
                    <a:pt x="1404" y="384"/>
                  </a:cubicBezTo>
                  <a:cubicBezTo>
                    <a:pt x="1406" y="386"/>
                    <a:pt x="1408" y="388"/>
                    <a:pt x="1411" y="391"/>
                  </a:cubicBezTo>
                  <a:cubicBezTo>
                    <a:pt x="1411" y="392"/>
                    <a:pt x="1411" y="392"/>
                    <a:pt x="1411" y="392"/>
                  </a:cubicBezTo>
                  <a:cubicBezTo>
                    <a:pt x="1399" y="404"/>
                    <a:pt x="1399" y="404"/>
                    <a:pt x="1399" y="404"/>
                  </a:cubicBezTo>
                  <a:cubicBezTo>
                    <a:pt x="1402" y="406"/>
                    <a:pt x="1404" y="409"/>
                    <a:pt x="1407" y="411"/>
                  </a:cubicBezTo>
                  <a:cubicBezTo>
                    <a:pt x="1475" y="343"/>
                    <a:pt x="1475" y="343"/>
                    <a:pt x="1475" y="343"/>
                  </a:cubicBezTo>
                  <a:cubicBezTo>
                    <a:pt x="1268" y="132"/>
                    <a:pt x="979" y="0"/>
                    <a:pt x="661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2717" y="1004"/>
              <a:ext cx="1800" cy="242"/>
            </a:xfrm>
            <a:custGeom>
              <a:avLst/>
              <a:gdLst/>
              <a:ahLst/>
              <a:cxnLst/>
              <a:rect l="l" t="t" r="r" b="b"/>
              <a:pathLst>
                <a:path w="1366" h="184" extrusionOk="0">
                  <a:moveTo>
                    <a:pt x="1333" y="145"/>
                  </a:moveTo>
                  <a:cubicBezTo>
                    <a:pt x="1302" y="176"/>
                    <a:pt x="1302" y="176"/>
                    <a:pt x="1302" y="176"/>
                  </a:cubicBezTo>
                  <a:cubicBezTo>
                    <a:pt x="1305" y="179"/>
                    <a:pt x="1308" y="181"/>
                    <a:pt x="1310" y="184"/>
                  </a:cubicBezTo>
                  <a:cubicBezTo>
                    <a:pt x="1341" y="153"/>
                    <a:pt x="1341" y="153"/>
                    <a:pt x="1341" y="153"/>
                  </a:cubicBezTo>
                  <a:cubicBezTo>
                    <a:pt x="1338" y="151"/>
                    <a:pt x="1336" y="148"/>
                    <a:pt x="1333" y="145"/>
                  </a:cubicBezTo>
                  <a:moveTo>
                    <a:pt x="1359" y="120"/>
                  </a:moveTo>
                  <a:cubicBezTo>
                    <a:pt x="1346" y="132"/>
                    <a:pt x="1346" y="132"/>
                    <a:pt x="1346" y="132"/>
                  </a:cubicBezTo>
                  <a:cubicBezTo>
                    <a:pt x="1349" y="135"/>
                    <a:pt x="1352" y="137"/>
                    <a:pt x="1354" y="140"/>
                  </a:cubicBezTo>
                  <a:cubicBezTo>
                    <a:pt x="1366" y="128"/>
                    <a:pt x="1366" y="128"/>
                    <a:pt x="1366" y="128"/>
                  </a:cubicBezTo>
                  <a:cubicBezTo>
                    <a:pt x="1366" y="127"/>
                    <a:pt x="1366" y="127"/>
                    <a:pt x="1366" y="127"/>
                  </a:cubicBezTo>
                  <a:cubicBezTo>
                    <a:pt x="1363" y="124"/>
                    <a:pt x="1361" y="122"/>
                    <a:pt x="1359" y="120"/>
                  </a:cubicBezTo>
                  <a:moveTo>
                    <a:pt x="39" y="30"/>
                  </a:moveTo>
                  <a:cubicBezTo>
                    <a:pt x="33" y="34"/>
                    <a:pt x="27" y="38"/>
                    <a:pt x="21" y="4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52" y="74"/>
                    <a:pt x="58" y="69"/>
                    <a:pt x="64" y="65"/>
                  </a:cubicBezTo>
                  <a:cubicBezTo>
                    <a:pt x="39" y="30"/>
                    <a:pt x="39" y="30"/>
                    <a:pt x="39" y="30"/>
                  </a:cubicBezTo>
                  <a:moveTo>
                    <a:pt x="18" y="0"/>
                  </a:moveTo>
                  <a:cubicBezTo>
                    <a:pt x="12" y="4"/>
                    <a:pt x="6" y="8"/>
                    <a:pt x="0" y="1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6" y="22"/>
                    <a:pt x="22" y="18"/>
                    <a:pt x="28" y="1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025" y="1652"/>
              <a:ext cx="1006" cy="1824"/>
            </a:xfrm>
            <a:custGeom>
              <a:avLst/>
              <a:gdLst/>
              <a:ahLst/>
              <a:cxnLst/>
              <a:rect l="l" t="t" r="r" b="b"/>
              <a:pathLst>
                <a:path w="763" h="1384" extrusionOk="0">
                  <a:moveTo>
                    <a:pt x="453" y="84"/>
                  </a:moveTo>
                  <a:cubicBezTo>
                    <a:pt x="382" y="109"/>
                    <a:pt x="382" y="109"/>
                    <a:pt x="382" y="109"/>
                  </a:cubicBezTo>
                  <a:cubicBezTo>
                    <a:pt x="413" y="195"/>
                    <a:pt x="431" y="288"/>
                    <a:pt x="431" y="385"/>
                  </a:cubicBezTo>
                  <a:cubicBezTo>
                    <a:pt x="431" y="387"/>
                    <a:pt x="431" y="387"/>
                    <a:pt x="431" y="387"/>
                  </a:cubicBezTo>
                  <a:cubicBezTo>
                    <a:pt x="409" y="387"/>
                    <a:pt x="409" y="387"/>
                    <a:pt x="409" y="387"/>
                  </a:cubicBezTo>
                  <a:cubicBezTo>
                    <a:pt x="409" y="597"/>
                    <a:pt x="327" y="794"/>
                    <a:pt x="179" y="943"/>
                  </a:cubicBezTo>
                  <a:cubicBezTo>
                    <a:pt x="128" y="993"/>
                    <a:pt x="71" y="1037"/>
                    <a:pt x="10" y="1072"/>
                  </a:cubicBezTo>
                  <a:cubicBezTo>
                    <a:pt x="0" y="1077"/>
                    <a:pt x="0" y="1077"/>
                    <a:pt x="0" y="1077"/>
                  </a:cubicBezTo>
                  <a:cubicBezTo>
                    <a:pt x="47" y="1159"/>
                    <a:pt x="47" y="1159"/>
                    <a:pt x="47" y="1159"/>
                  </a:cubicBezTo>
                  <a:cubicBezTo>
                    <a:pt x="53" y="1156"/>
                    <a:pt x="59" y="1152"/>
                    <a:pt x="66" y="1149"/>
                  </a:cubicBezTo>
                  <a:cubicBezTo>
                    <a:pt x="30" y="1085"/>
                    <a:pt x="30" y="1085"/>
                    <a:pt x="30" y="1085"/>
                  </a:cubicBezTo>
                  <a:cubicBezTo>
                    <a:pt x="89" y="1050"/>
                    <a:pt x="145" y="1008"/>
                    <a:pt x="194" y="958"/>
                  </a:cubicBezTo>
                  <a:cubicBezTo>
                    <a:pt x="347" y="805"/>
                    <a:pt x="431" y="602"/>
                    <a:pt x="431" y="386"/>
                  </a:cubicBezTo>
                  <a:cubicBezTo>
                    <a:pt x="431" y="299"/>
                    <a:pt x="417" y="212"/>
                    <a:pt x="390" y="130"/>
                  </a:cubicBezTo>
                  <a:cubicBezTo>
                    <a:pt x="460" y="105"/>
                    <a:pt x="460" y="105"/>
                    <a:pt x="460" y="105"/>
                  </a:cubicBezTo>
                  <a:cubicBezTo>
                    <a:pt x="458" y="98"/>
                    <a:pt x="455" y="91"/>
                    <a:pt x="453" y="84"/>
                  </a:cubicBezTo>
                  <a:moveTo>
                    <a:pt x="587" y="38"/>
                  </a:moveTo>
                  <a:cubicBezTo>
                    <a:pt x="546" y="52"/>
                    <a:pt x="546" y="52"/>
                    <a:pt x="546" y="52"/>
                  </a:cubicBezTo>
                  <a:cubicBezTo>
                    <a:pt x="549" y="59"/>
                    <a:pt x="551" y="66"/>
                    <a:pt x="553" y="72"/>
                  </a:cubicBezTo>
                  <a:cubicBezTo>
                    <a:pt x="594" y="58"/>
                    <a:pt x="594" y="58"/>
                    <a:pt x="594" y="58"/>
                  </a:cubicBezTo>
                  <a:cubicBezTo>
                    <a:pt x="592" y="51"/>
                    <a:pt x="590" y="44"/>
                    <a:pt x="587" y="38"/>
                  </a:cubicBezTo>
                  <a:moveTo>
                    <a:pt x="696" y="0"/>
                  </a:moveTo>
                  <a:cubicBezTo>
                    <a:pt x="605" y="31"/>
                    <a:pt x="605" y="31"/>
                    <a:pt x="605" y="31"/>
                  </a:cubicBezTo>
                  <a:cubicBezTo>
                    <a:pt x="608" y="38"/>
                    <a:pt x="610" y="45"/>
                    <a:pt x="612" y="52"/>
                  </a:cubicBezTo>
                  <a:cubicBezTo>
                    <a:pt x="687" y="26"/>
                    <a:pt x="687" y="26"/>
                    <a:pt x="687" y="26"/>
                  </a:cubicBezTo>
                  <a:cubicBezTo>
                    <a:pt x="726" y="142"/>
                    <a:pt x="746" y="263"/>
                    <a:pt x="746" y="386"/>
                  </a:cubicBezTo>
                  <a:cubicBezTo>
                    <a:pt x="746" y="686"/>
                    <a:pt x="629" y="968"/>
                    <a:pt x="417" y="1181"/>
                  </a:cubicBezTo>
                  <a:cubicBezTo>
                    <a:pt x="347" y="1250"/>
                    <a:pt x="269" y="1310"/>
                    <a:pt x="185" y="1359"/>
                  </a:cubicBezTo>
                  <a:cubicBezTo>
                    <a:pt x="153" y="1304"/>
                    <a:pt x="153" y="1304"/>
                    <a:pt x="153" y="1304"/>
                  </a:cubicBezTo>
                  <a:cubicBezTo>
                    <a:pt x="147" y="1307"/>
                    <a:pt x="141" y="1311"/>
                    <a:pt x="134" y="1314"/>
                  </a:cubicBezTo>
                  <a:cubicBezTo>
                    <a:pt x="174" y="1384"/>
                    <a:pt x="174" y="1384"/>
                    <a:pt x="174" y="1384"/>
                  </a:cubicBezTo>
                  <a:cubicBezTo>
                    <a:pt x="525" y="1189"/>
                    <a:pt x="763" y="814"/>
                    <a:pt x="763" y="385"/>
                  </a:cubicBezTo>
                  <a:cubicBezTo>
                    <a:pt x="763" y="250"/>
                    <a:pt x="740" y="120"/>
                    <a:pt x="696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150" y="3278"/>
              <a:ext cx="77" cy="105"/>
            </a:xfrm>
            <a:custGeom>
              <a:avLst/>
              <a:gdLst/>
              <a:ahLst/>
              <a:cxnLst/>
              <a:rect l="l" t="t" r="r" b="b"/>
              <a:pathLst>
                <a:path w="58" h="80" extrusionOk="0">
                  <a:moveTo>
                    <a:pt x="50" y="55"/>
                  </a:moveTo>
                  <a:cubicBezTo>
                    <a:pt x="44" y="58"/>
                    <a:pt x="37" y="62"/>
                    <a:pt x="31" y="65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46" y="77"/>
                    <a:pt x="52" y="73"/>
                    <a:pt x="58" y="70"/>
                  </a:cubicBezTo>
                  <a:cubicBezTo>
                    <a:pt x="50" y="55"/>
                    <a:pt x="50" y="55"/>
                    <a:pt x="50" y="55"/>
                  </a:cubicBezTo>
                  <a:moveTo>
                    <a:pt x="19" y="0"/>
                  </a:moveTo>
                  <a:cubicBezTo>
                    <a:pt x="13" y="4"/>
                    <a:pt x="7" y="8"/>
                    <a:pt x="0" y="11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8" y="45"/>
                    <a:pt x="34" y="42"/>
                    <a:pt x="41" y="38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2025" y="1943"/>
              <a:ext cx="1189" cy="1651"/>
            </a:xfrm>
            <a:custGeom>
              <a:avLst/>
              <a:gdLst/>
              <a:ahLst/>
              <a:cxnLst/>
              <a:rect l="l" t="t" r="r" b="b"/>
              <a:pathLst>
                <a:path w="902" h="1253" extrusionOk="0">
                  <a:moveTo>
                    <a:pt x="828" y="1095"/>
                  </a:moveTo>
                  <a:cubicBezTo>
                    <a:pt x="814" y="1136"/>
                    <a:pt x="814" y="1136"/>
                    <a:pt x="814" y="1136"/>
                  </a:cubicBezTo>
                  <a:cubicBezTo>
                    <a:pt x="821" y="1138"/>
                    <a:pt x="828" y="1141"/>
                    <a:pt x="835" y="1143"/>
                  </a:cubicBezTo>
                  <a:cubicBezTo>
                    <a:pt x="848" y="1101"/>
                    <a:pt x="848" y="1101"/>
                    <a:pt x="848" y="1101"/>
                  </a:cubicBezTo>
                  <a:cubicBezTo>
                    <a:pt x="841" y="1099"/>
                    <a:pt x="835" y="1097"/>
                    <a:pt x="828" y="1095"/>
                  </a:cubicBezTo>
                  <a:moveTo>
                    <a:pt x="267" y="35"/>
                  </a:moveTo>
                  <a:cubicBezTo>
                    <a:pt x="266" y="42"/>
                    <a:pt x="265" y="49"/>
                    <a:pt x="264" y="57"/>
                  </a:cubicBezTo>
                  <a:cubicBezTo>
                    <a:pt x="338" y="67"/>
                    <a:pt x="338" y="67"/>
                    <a:pt x="338" y="67"/>
                  </a:cubicBezTo>
                  <a:cubicBezTo>
                    <a:pt x="334" y="99"/>
                    <a:pt x="332" y="132"/>
                    <a:pt x="332" y="165"/>
                  </a:cubicBezTo>
                  <a:cubicBezTo>
                    <a:pt x="332" y="381"/>
                    <a:pt x="416" y="584"/>
                    <a:pt x="569" y="737"/>
                  </a:cubicBezTo>
                  <a:cubicBezTo>
                    <a:pt x="658" y="826"/>
                    <a:pt x="763" y="891"/>
                    <a:pt x="881" y="931"/>
                  </a:cubicBezTo>
                  <a:cubicBezTo>
                    <a:pt x="858" y="1001"/>
                    <a:pt x="858" y="1001"/>
                    <a:pt x="858" y="1001"/>
                  </a:cubicBezTo>
                  <a:cubicBezTo>
                    <a:pt x="865" y="1003"/>
                    <a:pt x="872" y="1005"/>
                    <a:pt x="879" y="1007"/>
                  </a:cubicBezTo>
                  <a:cubicBezTo>
                    <a:pt x="902" y="936"/>
                    <a:pt x="902" y="936"/>
                    <a:pt x="902" y="936"/>
                  </a:cubicBezTo>
                  <a:cubicBezTo>
                    <a:pt x="572" y="834"/>
                    <a:pt x="332" y="526"/>
                    <a:pt x="332" y="164"/>
                  </a:cubicBezTo>
                  <a:cubicBezTo>
                    <a:pt x="332" y="163"/>
                    <a:pt x="332" y="163"/>
                    <a:pt x="332" y="163"/>
                  </a:cubicBezTo>
                  <a:cubicBezTo>
                    <a:pt x="354" y="163"/>
                    <a:pt x="354" y="163"/>
                    <a:pt x="354" y="163"/>
                  </a:cubicBezTo>
                  <a:cubicBezTo>
                    <a:pt x="354" y="128"/>
                    <a:pt x="356" y="93"/>
                    <a:pt x="361" y="59"/>
                  </a:cubicBezTo>
                  <a:cubicBezTo>
                    <a:pt x="362" y="48"/>
                    <a:pt x="362" y="48"/>
                    <a:pt x="362" y="48"/>
                  </a:cubicBezTo>
                  <a:cubicBezTo>
                    <a:pt x="267" y="35"/>
                    <a:pt x="267" y="35"/>
                    <a:pt x="267" y="35"/>
                  </a:cubicBezTo>
                  <a:moveTo>
                    <a:pt x="11" y="0"/>
                  </a:moveTo>
                  <a:cubicBezTo>
                    <a:pt x="4" y="54"/>
                    <a:pt x="0" y="108"/>
                    <a:pt x="0" y="164"/>
                  </a:cubicBezTo>
                  <a:cubicBezTo>
                    <a:pt x="0" y="674"/>
                    <a:pt x="337" y="1107"/>
                    <a:pt x="799" y="1253"/>
                  </a:cubicBezTo>
                  <a:cubicBezTo>
                    <a:pt x="829" y="1161"/>
                    <a:pt x="829" y="1161"/>
                    <a:pt x="829" y="1161"/>
                  </a:cubicBezTo>
                  <a:cubicBezTo>
                    <a:pt x="822" y="1159"/>
                    <a:pt x="815" y="1156"/>
                    <a:pt x="809" y="1154"/>
                  </a:cubicBezTo>
                  <a:cubicBezTo>
                    <a:pt x="784" y="1231"/>
                    <a:pt x="784" y="1231"/>
                    <a:pt x="784" y="1231"/>
                  </a:cubicBezTo>
                  <a:cubicBezTo>
                    <a:pt x="620" y="1176"/>
                    <a:pt x="469" y="1082"/>
                    <a:pt x="346" y="960"/>
                  </a:cubicBezTo>
                  <a:cubicBezTo>
                    <a:pt x="134" y="747"/>
                    <a:pt x="17" y="465"/>
                    <a:pt x="17" y="165"/>
                  </a:cubicBezTo>
                  <a:cubicBezTo>
                    <a:pt x="17" y="118"/>
                    <a:pt x="20" y="71"/>
                    <a:pt x="26" y="2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9" y="25"/>
                    <a:pt x="89" y="18"/>
                    <a:pt x="91" y="1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2141" y="1958"/>
              <a:ext cx="107" cy="42"/>
            </a:xfrm>
            <a:custGeom>
              <a:avLst/>
              <a:gdLst/>
              <a:ahLst/>
              <a:cxnLst/>
              <a:rect l="l" t="t" r="r" b="b"/>
              <a:pathLst>
                <a:path w="81" h="32" extrusionOk="0">
                  <a:moveTo>
                    <a:pt x="38" y="5"/>
                  </a:moveTo>
                  <a:cubicBezTo>
                    <a:pt x="37" y="12"/>
                    <a:pt x="36" y="19"/>
                    <a:pt x="35" y="26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9" y="25"/>
                    <a:pt x="80" y="18"/>
                    <a:pt x="81" y="11"/>
                  </a:cubicBezTo>
                  <a:cubicBezTo>
                    <a:pt x="38" y="5"/>
                    <a:pt x="38" y="5"/>
                    <a:pt x="38" y="5"/>
                  </a:cubicBezTo>
                  <a:moveTo>
                    <a:pt x="3" y="0"/>
                  </a:moveTo>
                  <a:cubicBezTo>
                    <a:pt x="1" y="7"/>
                    <a:pt x="1" y="14"/>
                    <a:pt x="0" y="2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17"/>
                    <a:pt x="18" y="10"/>
                    <a:pt x="19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2277" y="909"/>
              <a:ext cx="2538" cy="2544"/>
            </a:xfrm>
            <a:custGeom>
              <a:avLst/>
              <a:gdLst/>
              <a:ahLst/>
              <a:cxnLst/>
              <a:rect l="l" t="t" r="r" b="b"/>
              <a:pathLst>
                <a:path w="1926" h="1931" extrusionOk="0">
                  <a:moveTo>
                    <a:pt x="1374" y="1723"/>
                  </a:moveTo>
                  <a:cubicBezTo>
                    <a:pt x="1248" y="1793"/>
                    <a:pt x="1103" y="1832"/>
                    <a:pt x="950" y="1832"/>
                  </a:cubicBezTo>
                  <a:cubicBezTo>
                    <a:pt x="858" y="1832"/>
                    <a:pt x="771" y="1818"/>
                    <a:pt x="688" y="1792"/>
                  </a:cubicBezTo>
                  <a:cubicBezTo>
                    <a:pt x="657" y="1886"/>
                    <a:pt x="657" y="1886"/>
                    <a:pt x="657" y="1886"/>
                  </a:cubicBezTo>
                  <a:cubicBezTo>
                    <a:pt x="750" y="1915"/>
                    <a:pt x="848" y="1931"/>
                    <a:pt x="950" y="1931"/>
                  </a:cubicBezTo>
                  <a:cubicBezTo>
                    <a:pt x="1037" y="1931"/>
                    <a:pt x="1122" y="1919"/>
                    <a:pt x="1203" y="1898"/>
                  </a:cubicBezTo>
                  <a:cubicBezTo>
                    <a:pt x="1195" y="1866"/>
                    <a:pt x="1195" y="1866"/>
                    <a:pt x="1195" y="1866"/>
                  </a:cubicBezTo>
                  <a:cubicBezTo>
                    <a:pt x="1269" y="1847"/>
                    <a:pt x="1340" y="1818"/>
                    <a:pt x="1407" y="1781"/>
                  </a:cubicBezTo>
                  <a:cubicBezTo>
                    <a:pt x="1374" y="1723"/>
                    <a:pt x="1374" y="1723"/>
                    <a:pt x="1374" y="1723"/>
                  </a:cubicBezTo>
                  <a:moveTo>
                    <a:pt x="7" y="833"/>
                  </a:moveTo>
                  <a:cubicBezTo>
                    <a:pt x="3" y="871"/>
                    <a:pt x="0" y="910"/>
                    <a:pt x="0" y="949"/>
                  </a:cubicBezTo>
                  <a:cubicBezTo>
                    <a:pt x="0" y="1203"/>
                    <a:pt x="99" y="1441"/>
                    <a:pt x="278" y="1620"/>
                  </a:cubicBezTo>
                  <a:cubicBezTo>
                    <a:pt x="327" y="1669"/>
                    <a:pt x="382" y="1713"/>
                    <a:pt x="440" y="1750"/>
                  </a:cubicBezTo>
                  <a:cubicBezTo>
                    <a:pt x="423" y="1777"/>
                    <a:pt x="423" y="1777"/>
                    <a:pt x="423" y="1777"/>
                  </a:cubicBezTo>
                  <a:cubicBezTo>
                    <a:pt x="489" y="1819"/>
                    <a:pt x="561" y="1854"/>
                    <a:pt x="637" y="1880"/>
                  </a:cubicBezTo>
                  <a:cubicBezTo>
                    <a:pt x="667" y="1786"/>
                    <a:pt x="667" y="1786"/>
                    <a:pt x="667" y="1786"/>
                  </a:cubicBezTo>
                  <a:cubicBezTo>
                    <a:pt x="318" y="1668"/>
                    <a:pt x="66" y="1337"/>
                    <a:pt x="66" y="949"/>
                  </a:cubicBezTo>
                  <a:cubicBezTo>
                    <a:pt x="66" y="913"/>
                    <a:pt x="69" y="877"/>
                    <a:pt x="73" y="842"/>
                  </a:cubicBezTo>
                  <a:cubicBezTo>
                    <a:pt x="7" y="833"/>
                    <a:pt x="7" y="833"/>
                    <a:pt x="7" y="833"/>
                  </a:cubicBezTo>
                  <a:moveTo>
                    <a:pt x="1880" y="636"/>
                  </a:moveTo>
                  <a:cubicBezTo>
                    <a:pt x="1787" y="669"/>
                    <a:pt x="1787" y="669"/>
                    <a:pt x="1787" y="669"/>
                  </a:cubicBezTo>
                  <a:cubicBezTo>
                    <a:pt x="1817" y="757"/>
                    <a:pt x="1833" y="851"/>
                    <a:pt x="1833" y="949"/>
                  </a:cubicBezTo>
                  <a:cubicBezTo>
                    <a:pt x="1833" y="1275"/>
                    <a:pt x="1656" y="1559"/>
                    <a:pt x="1393" y="1713"/>
                  </a:cubicBezTo>
                  <a:cubicBezTo>
                    <a:pt x="1425" y="1770"/>
                    <a:pt x="1425" y="1770"/>
                    <a:pt x="1425" y="1770"/>
                  </a:cubicBezTo>
                  <a:cubicBezTo>
                    <a:pt x="1496" y="1729"/>
                    <a:pt x="1562" y="1679"/>
                    <a:pt x="1621" y="1620"/>
                  </a:cubicBezTo>
                  <a:cubicBezTo>
                    <a:pt x="1800" y="1441"/>
                    <a:pt x="1899" y="1203"/>
                    <a:pt x="1899" y="949"/>
                  </a:cubicBezTo>
                  <a:cubicBezTo>
                    <a:pt x="1899" y="917"/>
                    <a:pt x="1897" y="884"/>
                    <a:pt x="1894" y="852"/>
                  </a:cubicBezTo>
                  <a:cubicBezTo>
                    <a:pt x="1926" y="848"/>
                    <a:pt x="1926" y="848"/>
                    <a:pt x="1926" y="848"/>
                  </a:cubicBezTo>
                  <a:cubicBezTo>
                    <a:pt x="1919" y="775"/>
                    <a:pt x="1903" y="704"/>
                    <a:pt x="1880" y="636"/>
                  </a:cubicBezTo>
                  <a:moveTo>
                    <a:pt x="1652" y="263"/>
                  </a:moveTo>
                  <a:cubicBezTo>
                    <a:pt x="1582" y="333"/>
                    <a:pt x="1582" y="333"/>
                    <a:pt x="1582" y="333"/>
                  </a:cubicBezTo>
                  <a:cubicBezTo>
                    <a:pt x="1669" y="422"/>
                    <a:pt x="1737" y="529"/>
                    <a:pt x="1780" y="648"/>
                  </a:cubicBezTo>
                  <a:cubicBezTo>
                    <a:pt x="1873" y="616"/>
                    <a:pt x="1873" y="616"/>
                    <a:pt x="1873" y="616"/>
                  </a:cubicBezTo>
                  <a:cubicBezTo>
                    <a:pt x="1825" y="483"/>
                    <a:pt x="1749" y="363"/>
                    <a:pt x="1652" y="263"/>
                  </a:cubicBezTo>
                  <a:moveTo>
                    <a:pt x="398" y="176"/>
                  </a:moveTo>
                  <a:cubicBezTo>
                    <a:pt x="356" y="206"/>
                    <a:pt x="316" y="240"/>
                    <a:pt x="278" y="278"/>
                  </a:cubicBezTo>
                  <a:cubicBezTo>
                    <a:pt x="132" y="424"/>
                    <a:pt x="39" y="610"/>
                    <a:pt x="10" y="811"/>
                  </a:cubicBezTo>
                  <a:cubicBezTo>
                    <a:pt x="76" y="820"/>
                    <a:pt x="76" y="820"/>
                    <a:pt x="76" y="820"/>
                  </a:cubicBezTo>
                  <a:cubicBezTo>
                    <a:pt x="111" y="578"/>
                    <a:pt x="246" y="367"/>
                    <a:pt x="436" y="231"/>
                  </a:cubicBezTo>
                  <a:cubicBezTo>
                    <a:pt x="398" y="176"/>
                    <a:pt x="398" y="176"/>
                    <a:pt x="398" y="176"/>
                  </a:cubicBezTo>
                  <a:moveTo>
                    <a:pt x="950" y="0"/>
                  </a:moveTo>
                  <a:cubicBezTo>
                    <a:pt x="756" y="0"/>
                    <a:pt x="572" y="57"/>
                    <a:pt x="416" y="163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595" y="122"/>
                    <a:pt x="766" y="66"/>
                    <a:pt x="950" y="66"/>
                  </a:cubicBezTo>
                  <a:cubicBezTo>
                    <a:pt x="1189" y="66"/>
                    <a:pt x="1407" y="162"/>
                    <a:pt x="1567" y="318"/>
                  </a:cubicBezTo>
                  <a:cubicBezTo>
                    <a:pt x="1614" y="271"/>
                    <a:pt x="1614" y="271"/>
                    <a:pt x="1614" y="271"/>
                  </a:cubicBezTo>
                  <a:cubicBezTo>
                    <a:pt x="1435" y="96"/>
                    <a:pt x="1200" y="0"/>
                    <a:pt x="950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2234" y="866"/>
              <a:ext cx="2587" cy="2544"/>
            </a:xfrm>
            <a:custGeom>
              <a:avLst/>
              <a:gdLst/>
              <a:ahLst/>
              <a:cxnLst/>
              <a:rect l="l" t="t" r="r" b="b"/>
              <a:pathLst>
                <a:path w="1963" h="1931" extrusionOk="0">
                  <a:moveTo>
                    <a:pt x="1439" y="1814"/>
                  </a:moveTo>
                  <a:cubicBezTo>
                    <a:pt x="1372" y="1851"/>
                    <a:pt x="1301" y="1880"/>
                    <a:pt x="1227" y="1899"/>
                  </a:cubicBezTo>
                  <a:cubicBezTo>
                    <a:pt x="1235" y="1931"/>
                    <a:pt x="1235" y="1931"/>
                    <a:pt x="1235" y="1931"/>
                  </a:cubicBezTo>
                  <a:cubicBezTo>
                    <a:pt x="1312" y="1910"/>
                    <a:pt x="1386" y="1880"/>
                    <a:pt x="1454" y="1842"/>
                  </a:cubicBezTo>
                  <a:cubicBezTo>
                    <a:pt x="1439" y="1814"/>
                    <a:pt x="1439" y="1814"/>
                    <a:pt x="1439" y="1814"/>
                  </a:cubicBezTo>
                  <a:moveTo>
                    <a:pt x="1958" y="881"/>
                  </a:moveTo>
                  <a:cubicBezTo>
                    <a:pt x="1926" y="885"/>
                    <a:pt x="1926" y="885"/>
                    <a:pt x="1926" y="885"/>
                  </a:cubicBezTo>
                  <a:cubicBezTo>
                    <a:pt x="1929" y="917"/>
                    <a:pt x="1931" y="950"/>
                    <a:pt x="1931" y="982"/>
                  </a:cubicBezTo>
                  <a:cubicBezTo>
                    <a:pt x="1931" y="1236"/>
                    <a:pt x="1832" y="1474"/>
                    <a:pt x="1653" y="1653"/>
                  </a:cubicBezTo>
                  <a:cubicBezTo>
                    <a:pt x="1594" y="1712"/>
                    <a:pt x="1528" y="1762"/>
                    <a:pt x="1457" y="1803"/>
                  </a:cubicBezTo>
                  <a:cubicBezTo>
                    <a:pt x="1473" y="1831"/>
                    <a:pt x="1473" y="1831"/>
                    <a:pt x="1473" y="1831"/>
                  </a:cubicBezTo>
                  <a:cubicBezTo>
                    <a:pt x="1766" y="1661"/>
                    <a:pt x="1963" y="1344"/>
                    <a:pt x="1963" y="982"/>
                  </a:cubicBezTo>
                  <a:cubicBezTo>
                    <a:pt x="1963" y="948"/>
                    <a:pt x="1962" y="914"/>
                    <a:pt x="1958" y="881"/>
                  </a:cubicBezTo>
                  <a:moveTo>
                    <a:pt x="7" y="861"/>
                  </a:moveTo>
                  <a:cubicBezTo>
                    <a:pt x="2" y="901"/>
                    <a:pt x="0" y="941"/>
                    <a:pt x="0" y="982"/>
                  </a:cubicBezTo>
                  <a:cubicBezTo>
                    <a:pt x="0" y="1330"/>
                    <a:pt x="181" y="1636"/>
                    <a:pt x="455" y="1810"/>
                  </a:cubicBezTo>
                  <a:cubicBezTo>
                    <a:pt x="472" y="1783"/>
                    <a:pt x="472" y="1783"/>
                    <a:pt x="472" y="1783"/>
                  </a:cubicBezTo>
                  <a:cubicBezTo>
                    <a:pt x="414" y="1746"/>
                    <a:pt x="359" y="1702"/>
                    <a:pt x="310" y="1653"/>
                  </a:cubicBezTo>
                  <a:cubicBezTo>
                    <a:pt x="131" y="1474"/>
                    <a:pt x="32" y="1236"/>
                    <a:pt x="32" y="982"/>
                  </a:cubicBezTo>
                  <a:cubicBezTo>
                    <a:pt x="32" y="943"/>
                    <a:pt x="35" y="904"/>
                    <a:pt x="39" y="866"/>
                  </a:cubicBezTo>
                  <a:cubicBezTo>
                    <a:pt x="7" y="861"/>
                    <a:pt x="7" y="861"/>
                    <a:pt x="7" y="861"/>
                  </a:cubicBezTo>
                  <a:moveTo>
                    <a:pt x="412" y="183"/>
                  </a:moveTo>
                  <a:cubicBezTo>
                    <a:pt x="199" y="335"/>
                    <a:pt x="49" y="570"/>
                    <a:pt x="10" y="840"/>
                  </a:cubicBezTo>
                  <a:cubicBezTo>
                    <a:pt x="42" y="844"/>
                    <a:pt x="42" y="844"/>
                    <a:pt x="42" y="844"/>
                  </a:cubicBezTo>
                  <a:cubicBezTo>
                    <a:pt x="71" y="643"/>
                    <a:pt x="164" y="457"/>
                    <a:pt x="310" y="311"/>
                  </a:cubicBezTo>
                  <a:cubicBezTo>
                    <a:pt x="348" y="273"/>
                    <a:pt x="388" y="239"/>
                    <a:pt x="430" y="209"/>
                  </a:cubicBezTo>
                  <a:cubicBezTo>
                    <a:pt x="412" y="183"/>
                    <a:pt x="412" y="183"/>
                    <a:pt x="412" y="183"/>
                  </a:cubicBezTo>
                  <a:moveTo>
                    <a:pt x="982" y="0"/>
                  </a:moveTo>
                  <a:cubicBezTo>
                    <a:pt x="777" y="0"/>
                    <a:pt x="587" y="63"/>
                    <a:pt x="430" y="170"/>
                  </a:cubicBezTo>
                  <a:cubicBezTo>
                    <a:pt x="448" y="196"/>
                    <a:pt x="448" y="196"/>
                    <a:pt x="448" y="196"/>
                  </a:cubicBezTo>
                  <a:cubicBezTo>
                    <a:pt x="604" y="90"/>
                    <a:pt x="788" y="33"/>
                    <a:pt x="982" y="33"/>
                  </a:cubicBezTo>
                  <a:cubicBezTo>
                    <a:pt x="1232" y="33"/>
                    <a:pt x="1467" y="129"/>
                    <a:pt x="1646" y="304"/>
                  </a:cubicBezTo>
                  <a:cubicBezTo>
                    <a:pt x="1668" y="281"/>
                    <a:pt x="1668" y="281"/>
                    <a:pt x="1668" y="281"/>
                  </a:cubicBezTo>
                  <a:cubicBezTo>
                    <a:pt x="1491" y="107"/>
                    <a:pt x="1249" y="0"/>
                    <a:pt x="982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2801" y="1124"/>
              <a:ext cx="1653" cy="224"/>
            </a:xfrm>
            <a:custGeom>
              <a:avLst/>
              <a:gdLst/>
              <a:ahLst/>
              <a:cxnLst/>
              <a:rect l="l" t="t" r="r" b="b"/>
              <a:pathLst>
                <a:path w="1254" h="170" extrusionOk="0">
                  <a:moveTo>
                    <a:pt x="1246" y="93"/>
                  </a:moveTo>
                  <a:cubicBezTo>
                    <a:pt x="1224" y="115"/>
                    <a:pt x="1224" y="115"/>
                    <a:pt x="1224" y="115"/>
                  </a:cubicBezTo>
                  <a:cubicBezTo>
                    <a:pt x="1223" y="115"/>
                    <a:pt x="1223" y="115"/>
                    <a:pt x="1223" y="115"/>
                  </a:cubicBezTo>
                  <a:cubicBezTo>
                    <a:pt x="1220" y="112"/>
                    <a:pt x="1218" y="110"/>
                    <a:pt x="1216" y="108"/>
                  </a:cubicBezTo>
                  <a:cubicBezTo>
                    <a:pt x="1169" y="155"/>
                    <a:pt x="1169" y="155"/>
                    <a:pt x="1169" y="155"/>
                  </a:cubicBezTo>
                  <a:cubicBezTo>
                    <a:pt x="1174" y="160"/>
                    <a:pt x="1179" y="165"/>
                    <a:pt x="1184" y="170"/>
                  </a:cubicBezTo>
                  <a:cubicBezTo>
                    <a:pt x="1254" y="100"/>
                    <a:pt x="1254" y="100"/>
                    <a:pt x="1254" y="100"/>
                  </a:cubicBezTo>
                  <a:cubicBezTo>
                    <a:pt x="1251" y="98"/>
                    <a:pt x="1249" y="95"/>
                    <a:pt x="1246" y="93"/>
                  </a:cubicBezTo>
                  <a:moveTo>
                    <a:pt x="18" y="0"/>
                  </a:moveTo>
                  <a:cubicBezTo>
                    <a:pt x="12" y="5"/>
                    <a:pt x="6" y="9"/>
                    <a:pt x="0" y="13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44" y="63"/>
                    <a:pt x="50" y="59"/>
                    <a:pt x="56" y="5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2777" y="1090"/>
              <a:ext cx="1666" cy="185"/>
            </a:xfrm>
            <a:custGeom>
              <a:avLst/>
              <a:gdLst/>
              <a:ahLst/>
              <a:cxnLst/>
              <a:rect l="l" t="t" r="r" b="b"/>
              <a:pathLst>
                <a:path w="1264" h="141" extrusionOk="0">
                  <a:moveTo>
                    <a:pt x="1256" y="111"/>
                  </a:moveTo>
                  <a:cubicBezTo>
                    <a:pt x="1234" y="134"/>
                    <a:pt x="1234" y="134"/>
                    <a:pt x="1234" y="134"/>
                  </a:cubicBezTo>
                  <a:cubicBezTo>
                    <a:pt x="1236" y="136"/>
                    <a:pt x="1238" y="138"/>
                    <a:pt x="1241" y="141"/>
                  </a:cubicBezTo>
                  <a:cubicBezTo>
                    <a:pt x="1242" y="141"/>
                    <a:pt x="1242" y="141"/>
                    <a:pt x="1242" y="141"/>
                  </a:cubicBezTo>
                  <a:cubicBezTo>
                    <a:pt x="1264" y="119"/>
                    <a:pt x="1264" y="119"/>
                    <a:pt x="1264" y="119"/>
                  </a:cubicBezTo>
                  <a:cubicBezTo>
                    <a:pt x="1262" y="116"/>
                    <a:pt x="1259" y="114"/>
                    <a:pt x="1256" y="111"/>
                  </a:cubicBezTo>
                  <a:moveTo>
                    <a:pt x="18" y="0"/>
                  </a:moveTo>
                  <a:cubicBezTo>
                    <a:pt x="12" y="4"/>
                    <a:pt x="6" y="9"/>
                    <a:pt x="0" y="1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4" y="35"/>
                    <a:pt x="30" y="31"/>
                    <a:pt x="36" y="26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4087" y="1721"/>
              <a:ext cx="667" cy="1534"/>
            </a:xfrm>
            <a:custGeom>
              <a:avLst/>
              <a:gdLst/>
              <a:ahLst/>
              <a:cxnLst/>
              <a:rect l="l" t="t" r="r" b="b"/>
              <a:pathLst>
                <a:path w="506" h="1165" extrusionOk="0">
                  <a:moveTo>
                    <a:pt x="19" y="1097"/>
                  </a:moveTo>
                  <a:cubicBezTo>
                    <a:pt x="12" y="1100"/>
                    <a:pt x="6" y="1104"/>
                    <a:pt x="0" y="1107"/>
                  </a:cubicBezTo>
                  <a:cubicBezTo>
                    <a:pt x="33" y="1165"/>
                    <a:pt x="33" y="1165"/>
                    <a:pt x="33" y="1165"/>
                  </a:cubicBezTo>
                  <a:cubicBezTo>
                    <a:pt x="39" y="1162"/>
                    <a:pt x="45" y="1158"/>
                    <a:pt x="51" y="1154"/>
                  </a:cubicBezTo>
                  <a:cubicBezTo>
                    <a:pt x="19" y="1097"/>
                    <a:pt x="19" y="1097"/>
                    <a:pt x="19" y="1097"/>
                  </a:cubicBezTo>
                  <a:moveTo>
                    <a:pt x="499" y="0"/>
                  </a:moveTo>
                  <a:cubicBezTo>
                    <a:pt x="406" y="32"/>
                    <a:pt x="406" y="32"/>
                    <a:pt x="406" y="32"/>
                  </a:cubicBezTo>
                  <a:cubicBezTo>
                    <a:pt x="408" y="39"/>
                    <a:pt x="411" y="46"/>
                    <a:pt x="413" y="53"/>
                  </a:cubicBezTo>
                  <a:cubicBezTo>
                    <a:pt x="506" y="20"/>
                    <a:pt x="506" y="20"/>
                    <a:pt x="506" y="20"/>
                  </a:cubicBezTo>
                  <a:cubicBezTo>
                    <a:pt x="504" y="14"/>
                    <a:pt x="502" y="7"/>
                    <a:pt x="499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4131" y="3241"/>
              <a:ext cx="44" cy="51"/>
            </a:xfrm>
            <a:custGeom>
              <a:avLst/>
              <a:gdLst/>
              <a:ahLst/>
              <a:cxnLst/>
              <a:rect l="l" t="t" r="r" b="b"/>
              <a:pathLst>
                <a:path w="34" h="39" extrusionOk="0">
                  <a:moveTo>
                    <a:pt x="18" y="0"/>
                  </a:moveTo>
                  <a:cubicBezTo>
                    <a:pt x="12" y="4"/>
                    <a:pt x="6" y="8"/>
                    <a:pt x="0" y="11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22" y="36"/>
                    <a:pt x="28" y="32"/>
                    <a:pt x="34" y="28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2286" y="1978"/>
              <a:ext cx="897" cy="1416"/>
            </a:xfrm>
            <a:custGeom>
              <a:avLst/>
              <a:gdLst/>
              <a:ahLst/>
              <a:cxnLst/>
              <a:rect l="l" t="t" r="r" b="b"/>
              <a:pathLst>
                <a:path w="681" h="1075" extrusionOk="0">
                  <a:moveTo>
                    <a:pt x="660" y="975"/>
                  </a:moveTo>
                  <a:cubicBezTo>
                    <a:pt x="630" y="1069"/>
                    <a:pt x="630" y="1069"/>
                    <a:pt x="630" y="1069"/>
                  </a:cubicBezTo>
                  <a:cubicBezTo>
                    <a:pt x="637" y="1071"/>
                    <a:pt x="643" y="1073"/>
                    <a:pt x="650" y="1075"/>
                  </a:cubicBezTo>
                  <a:cubicBezTo>
                    <a:pt x="681" y="981"/>
                    <a:pt x="681" y="981"/>
                    <a:pt x="681" y="981"/>
                  </a:cubicBezTo>
                  <a:cubicBezTo>
                    <a:pt x="674" y="979"/>
                    <a:pt x="667" y="977"/>
                    <a:pt x="660" y="975"/>
                  </a:cubicBezTo>
                  <a:moveTo>
                    <a:pt x="3" y="0"/>
                  </a:moveTo>
                  <a:cubicBezTo>
                    <a:pt x="2" y="7"/>
                    <a:pt x="1" y="14"/>
                    <a:pt x="0" y="22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7" y="23"/>
                    <a:pt x="68" y="16"/>
                    <a:pt x="69" y="9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2244" y="1972"/>
              <a:ext cx="46" cy="35"/>
            </a:xfrm>
            <a:custGeom>
              <a:avLst/>
              <a:gdLst/>
              <a:ahLst/>
              <a:cxnLst/>
              <a:rect l="l" t="t" r="r" b="b"/>
              <a:pathLst>
                <a:path w="35" h="26" extrusionOk="0">
                  <a:moveTo>
                    <a:pt x="3" y="0"/>
                  </a:moveTo>
                  <a:cubicBezTo>
                    <a:pt x="2" y="7"/>
                    <a:pt x="1" y="14"/>
                    <a:pt x="0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3" y="18"/>
                    <a:pt x="34" y="11"/>
                    <a:pt x="35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2000" y="631"/>
              <a:ext cx="3056" cy="3057"/>
            </a:xfrm>
            <a:custGeom>
              <a:avLst/>
              <a:gdLst/>
              <a:ahLst/>
              <a:cxnLst/>
              <a:rect l="l" t="t" r="r" b="b"/>
              <a:pathLst>
                <a:path w="2319" h="2320" extrusionOk="0">
                  <a:moveTo>
                    <a:pt x="499" y="230"/>
                  </a:moveTo>
                  <a:cubicBezTo>
                    <a:pt x="497" y="227"/>
                    <a:pt x="497" y="227"/>
                    <a:pt x="497" y="227"/>
                  </a:cubicBezTo>
                  <a:cubicBezTo>
                    <a:pt x="506" y="221"/>
                    <a:pt x="506" y="221"/>
                    <a:pt x="506" y="221"/>
                  </a:cubicBezTo>
                  <a:cubicBezTo>
                    <a:pt x="698" y="87"/>
                    <a:pt x="924" y="16"/>
                    <a:pt x="1160" y="16"/>
                  </a:cubicBezTo>
                  <a:cubicBezTo>
                    <a:pt x="1465" y="16"/>
                    <a:pt x="1753" y="135"/>
                    <a:pt x="1969" y="352"/>
                  </a:cubicBezTo>
                  <a:cubicBezTo>
                    <a:pt x="1977" y="359"/>
                    <a:pt x="1977" y="359"/>
                    <a:pt x="1977" y="359"/>
                  </a:cubicBezTo>
                  <a:cubicBezTo>
                    <a:pt x="1974" y="362"/>
                    <a:pt x="1974" y="362"/>
                    <a:pt x="1974" y="362"/>
                  </a:cubicBezTo>
                  <a:cubicBezTo>
                    <a:pt x="2088" y="478"/>
                    <a:pt x="2177" y="619"/>
                    <a:pt x="2233" y="775"/>
                  </a:cubicBezTo>
                  <a:cubicBezTo>
                    <a:pt x="2237" y="773"/>
                    <a:pt x="2237" y="773"/>
                    <a:pt x="2237" y="773"/>
                  </a:cubicBezTo>
                  <a:cubicBezTo>
                    <a:pt x="2241" y="783"/>
                    <a:pt x="2241" y="783"/>
                    <a:pt x="2241" y="783"/>
                  </a:cubicBezTo>
                  <a:cubicBezTo>
                    <a:pt x="2283" y="905"/>
                    <a:pt x="2305" y="1032"/>
                    <a:pt x="2305" y="1161"/>
                  </a:cubicBezTo>
                  <a:cubicBezTo>
                    <a:pt x="2305" y="1467"/>
                    <a:pt x="2185" y="1755"/>
                    <a:pt x="1969" y="1971"/>
                  </a:cubicBezTo>
                  <a:cubicBezTo>
                    <a:pt x="1896" y="2044"/>
                    <a:pt x="1813" y="2108"/>
                    <a:pt x="1723" y="2158"/>
                  </a:cubicBezTo>
                  <a:cubicBezTo>
                    <a:pt x="1714" y="2164"/>
                    <a:pt x="1714" y="2164"/>
                    <a:pt x="1714" y="2164"/>
                  </a:cubicBezTo>
                  <a:cubicBezTo>
                    <a:pt x="1711" y="2159"/>
                    <a:pt x="1711" y="2159"/>
                    <a:pt x="1711" y="2159"/>
                  </a:cubicBezTo>
                  <a:cubicBezTo>
                    <a:pt x="1547" y="2249"/>
                    <a:pt x="1359" y="2301"/>
                    <a:pt x="1160" y="2301"/>
                  </a:cubicBezTo>
                  <a:cubicBezTo>
                    <a:pt x="1041" y="2301"/>
                    <a:pt x="926" y="2282"/>
                    <a:pt x="818" y="2249"/>
                  </a:cubicBezTo>
                  <a:cubicBezTo>
                    <a:pt x="817" y="2254"/>
                    <a:pt x="817" y="2254"/>
                    <a:pt x="817" y="2254"/>
                  </a:cubicBezTo>
                  <a:cubicBezTo>
                    <a:pt x="806" y="2251"/>
                    <a:pt x="806" y="2251"/>
                    <a:pt x="806" y="2251"/>
                  </a:cubicBezTo>
                  <a:cubicBezTo>
                    <a:pt x="635" y="2195"/>
                    <a:pt x="478" y="2099"/>
                    <a:pt x="350" y="1971"/>
                  </a:cubicBezTo>
                  <a:cubicBezTo>
                    <a:pt x="134" y="1755"/>
                    <a:pt x="14" y="1467"/>
                    <a:pt x="14" y="1161"/>
                  </a:cubicBezTo>
                  <a:cubicBezTo>
                    <a:pt x="15" y="1110"/>
                    <a:pt x="18" y="1058"/>
                    <a:pt x="25" y="1007"/>
                  </a:cubicBezTo>
                  <a:cubicBezTo>
                    <a:pt x="26" y="996"/>
                    <a:pt x="26" y="996"/>
                    <a:pt x="26" y="996"/>
                  </a:cubicBezTo>
                  <a:cubicBezTo>
                    <a:pt x="30" y="996"/>
                    <a:pt x="30" y="996"/>
                    <a:pt x="30" y="996"/>
                  </a:cubicBezTo>
                  <a:cubicBezTo>
                    <a:pt x="76" y="681"/>
                    <a:pt x="251" y="407"/>
                    <a:pt x="499" y="230"/>
                  </a:cubicBezTo>
                  <a:moveTo>
                    <a:pt x="1160" y="0"/>
                  </a:moveTo>
                  <a:cubicBezTo>
                    <a:pt x="520" y="0"/>
                    <a:pt x="0" y="520"/>
                    <a:pt x="0" y="1160"/>
                  </a:cubicBezTo>
                  <a:cubicBezTo>
                    <a:pt x="0" y="1799"/>
                    <a:pt x="520" y="2320"/>
                    <a:pt x="1160" y="2320"/>
                  </a:cubicBezTo>
                  <a:cubicBezTo>
                    <a:pt x="1799" y="2320"/>
                    <a:pt x="2319" y="1799"/>
                    <a:pt x="2319" y="1160"/>
                  </a:cubicBezTo>
                  <a:cubicBezTo>
                    <a:pt x="2319" y="520"/>
                    <a:pt x="1799" y="0"/>
                    <a:pt x="1160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2018" y="652"/>
              <a:ext cx="3019" cy="2949"/>
            </a:xfrm>
            <a:custGeom>
              <a:avLst/>
              <a:gdLst/>
              <a:ahLst/>
              <a:cxnLst/>
              <a:rect l="l" t="t" r="r" b="b"/>
              <a:pathLst>
                <a:path w="2291" h="2238" extrusionOk="0">
                  <a:moveTo>
                    <a:pt x="12" y="980"/>
                  </a:moveTo>
                  <a:cubicBezTo>
                    <a:pt x="11" y="991"/>
                    <a:pt x="11" y="991"/>
                    <a:pt x="11" y="991"/>
                  </a:cubicBezTo>
                  <a:cubicBezTo>
                    <a:pt x="4" y="1042"/>
                    <a:pt x="1" y="1094"/>
                    <a:pt x="0" y="1145"/>
                  </a:cubicBezTo>
                  <a:cubicBezTo>
                    <a:pt x="0" y="1451"/>
                    <a:pt x="120" y="1739"/>
                    <a:pt x="336" y="1955"/>
                  </a:cubicBezTo>
                  <a:cubicBezTo>
                    <a:pt x="464" y="2083"/>
                    <a:pt x="621" y="2179"/>
                    <a:pt x="792" y="2235"/>
                  </a:cubicBezTo>
                  <a:cubicBezTo>
                    <a:pt x="803" y="2238"/>
                    <a:pt x="803" y="2238"/>
                    <a:pt x="803" y="2238"/>
                  </a:cubicBezTo>
                  <a:cubicBezTo>
                    <a:pt x="804" y="2233"/>
                    <a:pt x="804" y="2233"/>
                    <a:pt x="804" y="2233"/>
                  </a:cubicBezTo>
                  <a:cubicBezTo>
                    <a:pt x="342" y="2087"/>
                    <a:pt x="5" y="1654"/>
                    <a:pt x="5" y="1144"/>
                  </a:cubicBezTo>
                  <a:cubicBezTo>
                    <a:pt x="5" y="1088"/>
                    <a:pt x="9" y="1034"/>
                    <a:pt x="16" y="980"/>
                  </a:cubicBezTo>
                  <a:cubicBezTo>
                    <a:pt x="12" y="980"/>
                    <a:pt x="12" y="980"/>
                    <a:pt x="12" y="980"/>
                  </a:cubicBezTo>
                  <a:moveTo>
                    <a:pt x="2223" y="757"/>
                  </a:moveTo>
                  <a:cubicBezTo>
                    <a:pt x="2219" y="759"/>
                    <a:pt x="2219" y="759"/>
                    <a:pt x="2219" y="759"/>
                  </a:cubicBezTo>
                  <a:cubicBezTo>
                    <a:pt x="2263" y="879"/>
                    <a:pt x="2286" y="1009"/>
                    <a:pt x="2286" y="1144"/>
                  </a:cubicBezTo>
                  <a:cubicBezTo>
                    <a:pt x="2286" y="1573"/>
                    <a:pt x="2048" y="1948"/>
                    <a:pt x="1697" y="2143"/>
                  </a:cubicBezTo>
                  <a:cubicBezTo>
                    <a:pt x="1700" y="2148"/>
                    <a:pt x="1700" y="2148"/>
                    <a:pt x="1700" y="2148"/>
                  </a:cubicBezTo>
                  <a:cubicBezTo>
                    <a:pt x="1709" y="2142"/>
                    <a:pt x="1709" y="2142"/>
                    <a:pt x="1709" y="2142"/>
                  </a:cubicBezTo>
                  <a:cubicBezTo>
                    <a:pt x="1799" y="2092"/>
                    <a:pt x="1882" y="2028"/>
                    <a:pt x="1955" y="1955"/>
                  </a:cubicBezTo>
                  <a:cubicBezTo>
                    <a:pt x="2171" y="1739"/>
                    <a:pt x="2291" y="1451"/>
                    <a:pt x="2291" y="1145"/>
                  </a:cubicBezTo>
                  <a:cubicBezTo>
                    <a:pt x="2291" y="1016"/>
                    <a:pt x="2269" y="889"/>
                    <a:pt x="2227" y="767"/>
                  </a:cubicBezTo>
                  <a:cubicBezTo>
                    <a:pt x="2223" y="757"/>
                    <a:pt x="2223" y="757"/>
                    <a:pt x="2223" y="757"/>
                  </a:cubicBezTo>
                  <a:moveTo>
                    <a:pt x="1146" y="0"/>
                  </a:moveTo>
                  <a:cubicBezTo>
                    <a:pt x="910" y="0"/>
                    <a:pt x="684" y="71"/>
                    <a:pt x="492" y="205"/>
                  </a:cubicBezTo>
                  <a:cubicBezTo>
                    <a:pt x="483" y="211"/>
                    <a:pt x="483" y="211"/>
                    <a:pt x="483" y="211"/>
                  </a:cubicBezTo>
                  <a:cubicBezTo>
                    <a:pt x="485" y="214"/>
                    <a:pt x="485" y="214"/>
                    <a:pt x="485" y="214"/>
                  </a:cubicBezTo>
                  <a:cubicBezTo>
                    <a:pt x="672" y="81"/>
                    <a:pt x="900" y="3"/>
                    <a:pt x="1146" y="3"/>
                  </a:cubicBezTo>
                  <a:cubicBezTo>
                    <a:pt x="1464" y="3"/>
                    <a:pt x="1753" y="135"/>
                    <a:pt x="1960" y="346"/>
                  </a:cubicBezTo>
                  <a:cubicBezTo>
                    <a:pt x="1963" y="343"/>
                    <a:pt x="1963" y="343"/>
                    <a:pt x="1963" y="343"/>
                  </a:cubicBezTo>
                  <a:cubicBezTo>
                    <a:pt x="1955" y="336"/>
                    <a:pt x="1955" y="336"/>
                    <a:pt x="1955" y="336"/>
                  </a:cubicBezTo>
                  <a:cubicBezTo>
                    <a:pt x="1739" y="119"/>
                    <a:pt x="1451" y="0"/>
                    <a:pt x="1146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2789" y="1198"/>
              <a:ext cx="2107" cy="2337"/>
            </a:xfrm>
            <a:custGeom>
              <a:avLst/>
              <a:gdLst/>
              <a:ahLst/>
              <a:cxnLst/>
              <a:rect l="l" t="t" r="r" b="b"/>
              <a:pathLst>
                <a:path w="1599" h="1774" extrusionOk="0">
                  <a:moveTo>
                    <a:pt x="255" y="1709"/>
                  </a:moveTo>
                  <a:cubicBezTo>
                    <a:pt x="249" y="1727"/>
                    <a:pt x="249" y="1727"/>
                    <a:pt x="249" y="1727"/>
                  </a:cubicBezTo>
                  <a:cubicBezTo>
                    <a:pt x="348" y="1758"/>
                    <a:pt x="452" y="1774"/>
                    <a:pt x="561" y="1774"/>
                  </a:cubicBezTo>
                  <a:cubicBezTo>
                    <a:pt x="654" y="1774"/>
                    <a:pt x="744" y="1762"/>
                    <a:pt x="830" y="1739"/>
                  </a:cubicBezTo>
                  <a:cubicBezTo>
                    <a:pt x="825" y="1720"/>
                    <a:pt x="825" y="1720"/>
                    <a:pt x="825" y="1720"/>
                  </a:cubicBezTo>
                  <a:cubicBezTo>
                    <a:pt x="741" y="1743"/>
                    <a:pt x="652" y="1755"/>
                    <a:pt x="561" y="1755"/>
                  </a:cubicBezTo>
                  <a:cubicBezTo>
                    <a:pt x="454" y="1755"/>
                    <a:pt x="352" y="1739"/>
                    <a:pt x="255" y="1709"/>
                  </a:cubicBezTo>
                  <a:moveTo>
                    <a:pt x="10" y="1595"/>
                  </a:moveTo>
                  <a:cubicBezTo>
                    <a:pt x="0" y="1611"/>
                    <a:pt x="0" y="1611"/>
                    <a:pt x="0" y="1611"/>
                  </a:cubicBezTo>
                  <a:cubicBezTo>
                    <a:pt x="71" y="1656"/>
                    <a:pt x="147" y="1693"/>
                    <a:pt x="229" y="1720"/>
                  </a:cubicBezTo>
                  <a:cubicBezTo>
                    <a:pt x="234" y="1702"/>
                    <a:pt x="234" y="1702"/>
                    <a:pt x="234" y="1702"/>
                  </a:cubicBezTo>
                  <a:cubicBezTo>
                    <a:pt x="155" y="1675"/>
                    <a:pt x="80" y="1639"/>
                    <a:pt x="10" y="1595"/>
                  </a:cubicBezTo>
                  <a:moveTo>
                    <a:pt x="1550" y="397"/>
                  </a:moveTo>
                  <a:cubicBezTo>
                    <a:pt x="1532" y="403"/>
                    <a:pt x="1532" y="403"/>
                    <a:pt x="1532" y="403"/>
                  </a:cubicBezTo>
                  <a:cubicBezTo>
                    <a:pt x="1556" y="474"/>
                    <a:pt x="1573" y="548"/>
                    <a:pt x="1580" y="625"/>
                  </a:cubicBezTo>
                  <a:cubicBezTo>
                    <a:pt x="1599" y="623"/>
                    <a:pt x="1599" y="623"/>
                    <a:pt x="1599" y="623"/>
                  </a:cubicBezTo>
                  <a:cubicBezTo>
                    <a:pt x="1591" y="545"/>
                    <a:pt x="1575" y="469"/>
                    <a:pt x="1550" y="397"/>
                  </a:cubicBezTo>
                  <a:moveTo>
                    <a:pt x="1307" y="0"/>
                  </a:moveTo>
                  <a:cubicBezTo>
                    <a:pt x="1293" y="14"/>
                    <a:pt x="1293" y="14"/>
                    <a:pt x="1293" y="14"/>
                  </a:cubicBezTo>
                  <a:cubicBezTo>
                    <a:pt x="1395" y="118"/>
                    <a:pt x="1475" y="243"/>
                    <a:pt x="1525" y="383"/>
                  </a:cubicBezTo>
                  <a:cubicBezTo>
                    <a:pt x="1543" y="376"/>
                    <a:pt x="1543" y="376"/>
                    <a:pt x="1543" y="376"/>
                  </a:cubicBezTo>
                  <a:cubicBezTo>
                    <a:pt x="1492" y="234"/>
                    <a:pt x="1410" y="106"/>
                    <a:pt x="1307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2151" y="784"/>
              <a:ext cx="2753" cy="2705"/>
            </a:xfrm>
            <a:custGeom>
              <a:avLst/>
              <a:gdLst/>
              <a:ahLst/>
              <a:cxnLst/>
              <a:rect l="l" t="t" r="r" b="b"/>
              <a:pathLst>
                <a:path w="2089" h="2053" extrusionOk="0">
                  <a:moveTo>
                    <a:pt x="1539" y="1942"/>
                  </a:moveTo>
                  <a:cubicBezTo>
                    <a:pt x="1467" y="1982"/>
                    <a:pt x="1390" y="2013"/>
                    <a:pt x="1309" y="2034"/>
                  </a:cubicBezTo>
                  <a:cubicBezTo>
                    <a:pt x="1314" y="2053"/>
                    <a:pt x="1314" y="2053"/>
                    <a:pt x="1314" y="2053"/>
                  </a:cubicBezTo>
                  <a:cubicBezTo>
                    <a:pt x="1397" y="2031"/>
                    <a:pt x="1475" y="1999"/>
                    <a:pt x="1548" y="1958"/>
                  </a:cubicBezTo>
                  <a:cubicBezTo>
                    <a:pt x="1539" y="1942"/>
                    <a:pt x="1539" y="1942"/>
                    <a:pt x="1539" y="1942"/>
                  </a:cubicBezTo>
                  <a:moveTo>
                    <a:pt x="2083" y="937"/>
                  </a:moveTo>
                  <a:cubicBezTo>
                    <a:pt x="2064" y="939"/>
                    <a:pt x="2064" y="939"/>
                    <a:pt x="2064" y="939"/>
                  </a:cubicBezTo>
                  <a:cubicBezTo>
                    <a:pt x="2068" y="973"/>
                    <a:pt x="2070" y="1009"/>
                    <a:pt x="2070" y="1044"/>
                  </a:cubicBezTo>
                  <a:cubicBezTo>
                    <a:pt x="2070" y="1422"/>
                    <a:pt x="1864" y="1754"/>
                    <a:pt x="1558" y="1931"/>
                  </a:cubicBezTo>
                  <a:cubicBezTo>
                    <a:pt x="1567" y="1948"/>
                    <a:pt x="1567" y="1948"/>
                    <a:pt x="1567" y="1948"/>
                  </a:cubicBezTo>
                  <a:cubicBezTo>
                    <a:pt x="1879" y="1767"/>
                    <a:pt x="2089" y="1430"/>
                    <a:pt x="2089" y="1044"/>
                  </a:cubicBezTo>
                  <a:cubicBezTo>
                    <a:pt x="2089" y="1008"/>
                    <a:pt x="2087" y="972"/>
                    <a:pt x="2083" y="937"/>
                  </a:cubicBezTo>
                  <a:moveTo>
                    <a:pt x="8" y="915"/>
                  </a:moveTo>
                  <a:cubicBezTo>
                    <a:pt x="3" y="957"/>
                    <a:pt x="0" y="1000"/>
                    <a:pt x="0" y="1044"/>
                  </a:cubicBezTo>
                  <a:cubicBezTo>
                    <a:pt x="0" y="1414"/>
                    <a:pt x="193" y="1739"/>
                    <a:pt x="484" y="1925"/>
                  </a:cubicBezTo>
                  <a:cubicBezTo>
                    <a:pt x="494" y="1909"/>
                    <a:pt x="494" y="1909"/>
                    <a:pt x="494" y="1909"/>
                  </a:cubicBezTo>
                  <a:cubicBezTo>
                    <a:pt x="209" y="1726"/>
                    <a:pt x="19" y="1407"/>
                    <a:pt x="19" y="1044"/>
                  </a:cubicBezTo>
                  <a:cubicBezTo>
                    <a:pt x="19" y="1001"/>
                    <a:pt x="22" y="959"/>
                    <a:pt x="27" y="917"/>
                  </a:cubicBezTo>
                  <a:cubicBezTo>
                    <a:pt x="8" y="915"/>
                    <a:pt x="8" y="915"/>
                    <a:pt x="8" y="915"/>
                  </a:cubicBezTo>
                  <a:moveTo>
                    <a:pt x="439" y="194"/>
                  </a:moveTo>
                  <a:cubicBezTo>
                    <a:pt x="213" y="355"/>
                    <a:pt x="53" y="606"/>
                    <a:pt x="11" y="893"/>
                  </a:cubicBezTo>
                  <a:cubicBezTo>
                    <a:pt x="30" y="896"/>
                    <a:pt x="30" y="896"/>
                    <a:pt x="30" y="896"/>
                  </a:cubicBezTo>
                  <a:cubicBezTo>
                    <a:pt x="71" y="614"/>
                    <a:pt x="228" y="368"/>
                    <a:pt x="450" y="209"/>
                  </a:cubicBezTo>
                  <a:cubicBezTo>
                    <a:pt x="439" y="194"/>
                    <a:pt x="439" y="194"/>
                    <a:pt x="439" y="194"/>
                  </a:cubicBezTo>
                  <a:moveTo>
                    <a:pt x="1045" y="0"/>
                  </a:moveTo>
                  <a:cubicBezTo>
                    <a:pt x="827" y="0"/>
                    <a:pt x="625" y="67"/>
                    <a:pt x="457" y="181"/>
                  </a:cubicBezTo>
                  <a:cubicBezTo>
                    <a:pt x="468" y="197"/>
                    <a:pt x="468" y="197"/>
                    <a:pt x="468" y="197"/>
                  </a:cubicBezTo>
                  <a:cubicBezTo>
                    <a:pt x="632" y="84"/>
                    <a:pt x="831" y="19"/>
                    <a:pt x="1045" y="19"/>
                  </a:cubicBezTo>
                  <a:cubicBezTo>
                    <a:pt x="1324" y="19"/>
                    <a:pt x="1577" y="131"/>
                    <a:pt x="1762" y="312"/>
                  </a:cubicBezTo>
                  <a:cubicBezTo>
                    <a:pt x="1775" y="299"/>
                    <a:pt x="1775" y="299"/>
                    <a:pt x="1775" y="299"/>
                  </a:cubicBezTo>
                  <a:cubicBezTo>
                    <a:pt x="1587" y="114"/>
                    <a:pt x="1329" y="0"/>
                    <a:pt x="1045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4484" y="118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13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2" y="16"/>
                    <a:pt x="5" y="18"/>
                    <a:pt x="7" y="2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8" y="5"/>
                    <a:pt x="16" y="2"/>
                    <a:pt x="13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2730" y="1022"/>
              <a:ext cx="1771" cy="184"/>
            </a:xfrm>
            <a:custGeom>
              <a:avLst/>
              <a:gdLst/>
              <a:ahLst/>
              <a:cxnLst/>
              <a:rect l="l" t="t" r="r" b="b"/>
              <a:pathLst>
                <a:path w="1344" h="139" extrusionOk="0">
                  <a:moveTo>
                    <a:pt x="1336" y="118"/>
                  </a:moveTo>
                  <a:cubicBezTo>
                    <a:pt x="1323" y="131"/>
                    <a:pt x="1323" y="131"/>
                    <a:pt x="1323" y="131"/>
                  </a:cubicBezTo>
                  <a:cubicBezTo>
                    <a:pt x="1326" y="134"/>
                    <a:pt x="1328" y="137"/>
                    <a:pt x="1331" y="139"/>
                  </a:cubicBezTo>
                  <a:cubicBezTo>
                    <a:pt x="1344" y="126"/>
                    <a:pt x="1344" y="126"/>
                    <a:pt x="1344" y="126"/>
                  </a:cubicBezTo>
                  <a:cubicBezTo>
                    <a:pt x="1342" y="123"/>
                    <a:pt x="1339" y="121"/>
                    <a:pt x="1336" y="118"/>
                  </a:cubicBezTo>
                  <a:moveTo>
                    <a:pt x="18" y="0"/>
                  </a:moveTo>
                  <a:cubicBezTo>
                    <a:pt x="12" y="4"/>
                    <a:pt x="6" y="8"/>
                    <a:pt x="0" y="13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7" y="24"/>
                    <a:pt x="23" y="20"/>
                    <a:pt x="29" y="16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4799" y="1693"/>
              <a:ext cx="33" cy="36"/>
            </a:xfrm>
            <a:custGeom>
              <a:avLst/>
              <a:gdLst/>
              <a:ahLst/>
              <a:cxnLst/>
              <a:rect l="l" t="t" r="r" b="b"/>
              <a:pathLst>
                <a:path w="25" h="27" extrusionOk="0">
                  <a:moveTo>
                    <a:pt x="18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" y="13"/>
                    <a:pt x="5" y="20"/>
                    <a:pt x="7" y="27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3" y="14"/>
                    <a:pt x="21" y="7"/>
                    <a:pt x="18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4179" y="3328"/>
              <a:ext cx="37" cy="36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9" y="0"/>
                  </a:moveTo>
                  <a:cubicBezTo>
                    <a:pt x="12" y="4"/>
                    <a:pt x="6" y="7"/>
                    <a:pt x="0" y="11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5" y="24"/>
                    <a:pt x="22" y="20"/>
                    <a:pt x="28" y="17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3091" y="3440"/>
              <a:ext cx="34" cy="33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5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6" y="20"/>
                    <a:pt x="13" y="23"/>
                    <a:pt x="20" y="2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5"/>
                    <a:pt x="12" y="2"/>
                    <a:pt x="5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162" y="1960"/>
              <a:ext cx="29" cy="32"/>
            </a:xfrm>
            <a:custGeom>
              <a:avLst/>
              <a:gdLst/>
              <a:ahLst/>
              <a:cxnLst/>
              <a:rect l="l" t="t" r="r" b="b"/>
              <a:pathLst>
                <a:path w="22" h="24" extrusionOk="0">
                  <a:moveTo>
                    <a:pt x="3" y="0"/>
                  </a:moveTo>
                  <a:cubicBezTo>
                    <a:pt x="2" y="8"/>
                    <a:pt x="1" y="15"/>
                    <a:pt x="0" y="22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17"/>
                    <a:pt x="21" y="10"/>
                    <a:pt x="22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3528" y="1420"/>
              <a:ext cx="248" cy="44"/>
            </a:xfrm>
            <a:custGeom>
              <a:avLst/>
              <a:gdLst/>
              <a:ahLst/>
              <a:cxnLst/>
              <a:rect l="l" t="t" r="r" b="b"/>
              <a:pathLst>
                <a:path w="188" h="33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129" y="12"/>
                    <a:pt x="188" y="33"/>
                  </a:cubicBezTo>
                  <a:cubicBezTo>
                    <a:pt x="188" y="33"/>
                    <a:pt x="188" y="33"/>
                    <a:pt x="188" y="33"/>
                  </a:cubicBezTo>
                  <a:cubicBezTo>
                    <a:pt x="129" y="12"/>
                    <a:pt x="65" y="0"/>
                    <a:pt x="0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3855" y="2727"/>
              <a:ext cx="145" cy="95"/>
            </a:xfrm>
            <a:custGeom>
              <a:avLst/>
              <a:gdLst/>
              <a:ahLst/>
              <a:cxnLst/>
              <a:rect l="l" t="t" r="r" b="b"/>
              <a:pathLst>
                <a:path w="110" h="72" extrusionOk="0">
                  <a:moveTo>
                    <a:pt x="110" y="0"/>
                  </a:moveTo>
                  <a:cubicBezTo>
                    <a:pt x="76" y="28"/>
                    <a:pt x="40" y="52"/>
                    <a:pt x="0" y="72"/>
                  </a:cubicBezTo>
                  <a:cubicBezTo>
                    <a:pt x="40" y="52"/>
                    <a:pt x="76" y="28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3268" y="1095"/>
              <a:ext cx="1296" cy="1067"/>
            </a:xfrm>
            <a:custGeom>
              <a:avLst/>
              <a:gdLst/>
              <a:ahLst/>
              <a:cxnLst/>
              <a:rect l="l" t="t" r="r" b="b"/>
              <a:pathLst>
                <a:path w="984" h="810" extrusionOk="0">
                  <a:moveTo>
                    <a:pt x="198" y="22"/>
                  </a:moveTo>
                  <a:cubicBezTo>
                    <a:pt x="132" y="22"/>
                    <a:pt x="67" y="30"/>
                    <a:pt x="5" y="46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84" y="126"/>
                    <a:pt x="140" y="119"/>
                    <a:pt x="198" y="119"/>
                  </a:cubicBezTo>
                  <a:cubicBezTo>
                    <a:pt x="578" y="119"/>
                    <a:pt x="887" y="428"/>
                    <a:pt x="887" y="808"/>
                  </a:cubicBezTo>
                  <a:cubicBezTo>
                    <a:pt x="887" y="810"/>
                    <a:pt x="887" y="810"/>
                    <a:pt x="887" y="810"/>
                  </a:cubicBezTo>
                  <a:cubicBezTo>
                    <a:pt x="984" y="810"/>
                    <a:pt x="984" y="810"/>
                    <a:pt x="984" y="810"/>
                  </a:cubicBezTo>
                  <a:cubicBezTo>
                    <a:pt x="984" y="810"/>
                    <a:pt x="984" y="809"/>
                    <a:pt x="984" y="809"/>
                  </a:cubicBezTo>
                  <a:cubicBezTo>
                    <a:pt x="984" y="720"/>
                    <a:pt x="970" y="633"/>
                    <a:pt x="940" y="549"/>
                  </a:cubicBezTo>
                  <a:cubicBezTo>
                    <a:pt x="937" y="539"/>
                    <a:pt x="937" y="539"/>
                    <a:pt x="937" y="539"/>
                  </a:cubicBezTo>
                  <a:cubicBezTo>
                    <a:pt x="957" y="532"/>
                    <a:pt x="957" y="532"/>
                    <a:pt x="957" y="532"/>
                  </a:cubicBezTo>
                  <a:cubicBezTo>
                    <a:pt x="918" y="424"/>
                    <a:pt x="856" y="326"/>
                    <a:pt x="777" y="245"/>
                  </a:cubicBezTo>
                  <a:cubicBezTo>
                    <a:pt x="762" y="261"/>
                    <a:pt x="762" y="261"/>
                    <a:pt x="762" y="261"/>
                  </a:cubicBezTo>
                  <a:cubicBezTo>
                    <a:pt x="754" y="253"/>
                    <a:pt x="754" y="253"/>
                    <a:pt x="754" y="253"/>
                  </a:cubicBezTo>
                  <a:cubicBezTo>
                    <a:pt x="605" y="104"/>
                    <a:pt x="408" y="22"/>
                    <a:pt x="198" y="22"/>
                  </a:cubicBezTo>
                  <a:moveTo>
                    <a:pt x="198" y="0"/>
                  </a:moveTo>
                  <a:cubicBezTo>
                    <a:pt x="131" y="0"/>
                    <a:pt x="64" y="8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4" y="9"/>
                    <a:pt x="130" y="1"/>
                    <a:pt x="198" y="1"/>
                  </a:cubicBezTo>
                  <a:cubicBezTo>
                    <a:pt x="410" y="1"/>
                    <a:pt x="610" y="82"/>
                    <a:pt x="762" y="230"/>
                  </a:cubicBezTo>
                  <a:cubicBezTo>
                    <a:pt x="762" y="230"/>
                    <a:pt x="762" y="230"/>
                    <a:pt x="762" y="230"/>
                  </a:cubicBezTo>
                  <a:cubicBezTo>
                    <a:pt x="616" y="88"/>
                    <a:pt x="417" y="0"/>
                    <a:pt x="198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3268" y="1096"/>
              <a:ext cx="1325" cy="1066"/>
            </a:xfrm>
            <a:custGeom>
              <a:avLst/>
              <a:gdLst/>
              <a:ahLst/>
              <a:cxnLst/>
              <a:rect l="l" t="t" r="r" b="b"/>
              <a:pathLst>
                <a:path w="1006" h="809" extrusionOk="0">
                  <a:moveTo>
                    <a:pt x="957" y="531"/>
                  </a:moveTo>
                  <a:cubicBezTo>
                    <a:pt x="937" y="538"/>
                    <a:pt x="937" y="538"/>
                    <a:pt x="937" y="538"/>
                  </a:cubicBezTo>
                  <a:cubicBezTo>
                    <a:pt x="940" y="548"/>
                    <a:pt x="940" y="548"/>
                    <a:pt x="940" y="548"/>
                  </a:cubicBezTo>
                  <a:cubicBezTo>
                    <a:pt x="970" y="632"/>
                    <a:pt x="984" y="719"/>
                    <a:pt x="984" y="808"/>
                  </a:cubicBezTo>
                  <a:cubicBezTo>
                    <a:pt x="984" y="808"/>
                    <a:pt x="984" y="809"/>
                    <a:pt x="984" y="809"/>
                  </a:cubicBezTo>
                  <a:cubicBezTo>
                    <a:pt x="1006" y="809"/>
                    <a:pt x="1006" y="809"/>
                    <a:pt x="1006" y="809"/>
                  </a:cubicBezTo>
                  <a:cubicBezTo>
                    <a:pt x="1006" y="807"/>
                    <a:pt x="1006" y="807"/>
                    <a:pt x="1006" y="807"/>
                  </a:cubicBezTo>
                  <a:cubicBezTo>
                    <a:pt x="1006" y="710"/>
                    <a:pt x="988" y="617"/>
                    <a:pt x="957" y="531"/>
                  </a:cubicBezTo>
                  <a:moveTo>
                    <a:pt x="198" y="0"/>
                  </a:moveTo>
                  <a:cubicBezTo>
                    <a:pt x="130" y="0"/>
                    <a:pt x="64" y="8"/>
                    <a:pt x="0" y="24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7" y="29"/>
                    <a:pt x="132" y="21"/>
                    <a:pt x="198" y="21"/>
                  </a:cubicBezTo>
                  <a:cubicBezTo>
                    <a:pt x="408" y="21"/>
                    <a:pt x="605" y="103"/>
                    <a:pt x="754" y="252"/>
                  </a:cubicBezTo>
                  <a:cubicBezTo>
                    <a:pt x="762" y="260"/>
                    <a:pt x="762" y="260"/>
                    <a:pt x="762" y="260"/>
                  </a:cubicBezTo>
                  <a:cubicBezTo>
                    <a:pt x="777" y="244"/>
                    <a:pt x="777" y="244"/>
                    <a:pt x="777" y="244"/>
                  </a:cubicBezTo>
                  <a:cubicBezTo>
                    <a:pt x="772" y="239"/>
                    <a:pt x="767" y="234"/>
                    <a:pt x="762" y="229"/>
                  </a:cubicBezTo>
                  <a:cubicBezTo>
                    <a:pt x="762" y="229"/>
                    <a:pt x="762" y="229"/>
                    <a:pt x="762" y="229"/>
                  </a:cubicBezTo>
                  <a:cubicBezTo>
                    <a:pt x="610" y="81"/>
                    <a:pt x="410" y="0"/>
                    <a:pt x="198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491" y="2158"/>
              <a:ext cx="1296" cy="1066"/>
            </a:xfrm>
            <a:custGeom>
              <a:avLst/>
              <a:gdLst/>
              <a:ahLst/>
              <a:cxnLst/>
              <a:rect l="l" t="t" r="r" b="b"/>
              <a:pathLst>
                <a:path w="983" h="809" extrusionOk="0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12"/>
                    <a:pt x="81" y="410"/>
                    <a:pt x="230" y="559"/>
                  </a:cubicBezTo>
                  <a:cubicBezTo>
                    <a:pt x="319" y="648"/>
                    <a:pt x="425" y="712"/>
                    <a:pt x="544" y="751"/>
                  </a:cubicBezTo>
                  <a:cubicBezTo>
                    <a:pt x="554" y="754"/>
                    <a:pt x="554" y="754"/>
                    <a:pt x="554" y="754"/>
                  </a:cubicBezTo>
                  <a:cubicBezTo>
                    <a:pt x="548" y="773"/>
                    <a:pt x="548" y="773"/>
                    <a:pt x="548" y="773"/>
                  </a:cubicBezTo>
                  <a:cubicBezTo>
                    <a:pt x="623" y="796"/>
                    <a:pt x="703" y="809"/>
                    <a:pt x="787" y="809"/>
                  </a:cubicBezTo>
                  <a:cubicBezTo>
                    <a:pt x="853" y="809"/>
                    <a:pt x="919" y="801"/>
                    <a:pt x="983" y="785"/>
                  </a:cubicBezTo>
                  <a:cubicBezTo>
                    <a:pt x="955" y="670"/>
                    <a:pt x="955" y="670"/>
                    <a:pt x="955" y="670"/>
                  </a:cubicBezTo>
                  <a:cubicBezTo>
                    <a:pt x="900" y="683"/>
                    <a:pt x="843" y="690"/>
                    <a:pt x="787" y="690"/>
                  </a:cubicBezTo>
                  <a:cubicBezTo>
                    <a:pt x="406" y="690"/>
                    <a:pt x="97" y="381"/>
                    <a:pt x="97" y="1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62" y="2158"/>
              <a:ext cx="759" cy="1018"/>
            </a:xfrm>
            <a:custGeom>
              <a:avLst/>
              <a:gdLst/>
              <a:ahLst/>
              <a:cxnLst/>
              <a:rect l="l" t="t" r="r" b="b"/>
              <a:pathLst>
                <a:path w="576" h="773" extrusionOk="0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3"/>
                    <a:pt x="240" y="671"/>
                    <a:pt x="570" y="773"/>
                  </a:cubicBezTo>
                  <a:cubicBezTo>
                    <a:pt x="576" y="754"/>
                    <a:pt x="576" y="754"/>
                    <a:pt x="576" y="754"/>
                  </a:cubicBezTo>
                  <a:cubicBezTo>
                    <a:pt x="566" y="751"/>
                    <a:pt x="566" y="751"/>
                    <a:pt x="566" y="751"/>
                  </a:cubicBezTo>
                  <a:cubicBezTo>
                    <a:pt x="447" y="712"/>
                    <a:pt x="341" y="648"/>
                    <a:pt x="252" y="559"/>
                  </a:cubicBezTo>
                  <a:cubicBezTo>
                    <a:pt x="103" y="410"/>
                    <a:pt x="22" y="212"/>
                    <a:pt x="22" y="2"/>
                  </a:cubicBezTo>
                  <a:cubicBezTo>
                    <a:pt x="22" y="2"/>
                    <a:pt x="22" y="1"/>
                    <a:pt x="22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3776" y="1385"/>
              <a:ext cx="575" cy="1407"/>
            </a:xfrm>
            <a:custGeom>
              <a:avLst/>
              <a:gdLst/>
              <a:ahLst/>
              <a:cxnLst/>
              <a:rect l="l" t="t" r="r" b="b"/>
              <a:pathLst>
                <a:path w="436" h="1068" extrusionOk="0">
                  <a:moveTo>
                    <a:pt x="2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216" y="137"/>
                    <a:pt x="372" y="344"/>
                    <a:pt x="372" y="586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90"/>
                    <a:pt x="372" y="590"/>
                    <a:pt x="372" y="590"/>
                  </a:cubicBezTo>
                  <a:cubicBezTo>
                    <a:pt x="372" y="762"/>
                    <a:pt x="293" y="916"/>
                    <a:pt x="170" y="1019"/>
                  </a:cubicBezTo>
                  <a:cubicBezTo>
                    <a:pt x="211" y="1068"/>
                    <a:pt x="211" y="1068"/>
                    <a:pt x="211" y="1068"/>
                  </a:cubicBezTo>
                  <a:cubicBezTo>
                    <a:pt x="354" y="948"/>
                    <a:pt x="436" y="774"/>
                    <a:pt x="436" y="588"/>
                  </a:cubicBezTo>
                  <a:cubicBezTo>
                    <a:pt x="436" y="325"/>
                    <a:pt x="269" y="89"/>
                    <a:pt x="21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3776" y="1464"/>
              <a:ext cx="490" cy="695"/>
            </a:xfrm>
            <a:custGeom>
              <a:avLst/>
              <a:gdLst/>
              <a:ahLst/>
              <a:cxnLst/>
              <a:rect l="l" t="t" r="r" b="b"/>
              <a:pathLst>
                <a:path w="372" h="528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7" y="77"/>
                    <a:pt x="372" y="285"/>
                    <a:pt x="372" y="528"/>
                  </a:cubicBezTo>
                  <a:cubicBezTo>
                    <a:pt x="372" y="526"/>
                    <a:pt x="372" y="526"/>
                    <a:pt x="372" y="526"/>
                  </a:cubicBezTo>
                  <a:cubicBezTo>
                    <a:pt x="372" y="284"/>
                    <a:pt x="216" y="77"/>
                    <a:pt x="0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4000" y="2159"/>
              <a:ext cx="266" cy="568"/>
            </a:xfrm>
            <a:custGeom>
              <a:avLst/>
              <a:gdLst/>
              <a:ahLst/>
              <a:cxnLst/>
              <a:rect l="l" t="t" r="r" b="b"/>
              <a:pathLst>
                <a:path w="202" h="431" extrusionOk="0">
                  <a:moveTo>
                    <a:pt x="202" y="0"/>
                  </a:moveTo>
                  <a:cubicBezTo>
                    <a:pt x="202" y="173"/>
                    <a:pt x="124" y="328"/>
                    <a:pt x="0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123" y="328"/>
                    <a:pt x="202" y="174"/>
                    <a:pt x="202" y="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705" y="1810"/>
              <a:ext cx="303" cy="933"/>
            </a:xfrm>
            <a:custGeom>
              <a:avLst/>
              <a:gdLst/>
              <a:ahLst/>
              <a:cxnLst/>
              <a:rect l="l" t="t" r="r" b="b"/>
              <a:pathLst>
                <a:path w="230" h="708" extrusionOk="0">
                  <a:moveTo>
                    <a:pt x="59" y="0"/>
                  </a:moveTo>
                  <a:cubicBezTo>
                    <a:pt x="20" y="83"/>
                    <a:pt x="0" y="172"/>
                    <a:pt x="0" y="265"/>
                  </a:cubicBezTo>
                  <a:cubicBezTo>
                    <a:pt x="0" y="433"/>
                    <a:pt x="66" y="590"/>
                    <a:pt x="185" y="708"/>
                  </a:cubicBezTo>
                  <a:cubicBezTo>
                    <a:pt x="230" y="663"/>
                    <a:pt x="230" y="663"/>
                    <a:pt x="230" y="663"/>
                  </a:cubicBezTo>
                  <a:cubicBezTo>
                    <a:pt x="222" y="655"/>
                    <a:pt x="214" y="647"/>
                    <a:pt x="207" y="639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118" y="540"/>
                    <a:pt x="64" y="409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180"/>
                    <a:pt x="83" y="99"/>
                    <a:pt x="117" y="27"/>
                  </a:cubicBez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789" y="2159"/>
              <a:ext cx="189" cy="493"/>
            </a:xfrm>
            <a:custGeom>
              <a:avLst/>
              <a:gdLst/>
              <a:ahLst/>
              <a:cxnLst/>
              <a:rect l="l" t="t" r="r" b="b"/>
              <a:pathLst>
                <a:path w="143" h="374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"/>
                    <a:pt x="54" y="275"/>
                    <a:pt x="143" y="374"/>
                  </a:cubicBezTo>
                  <a:cubicBezTo>
                    <a:pt x="54" y="275"/>
                    <a:pt x="0" y="144"/>
                    <a:pt x="0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"/>
          <p:cNvSpPr txBox="1"/>
          <p:nvPr/>
        </p:nvSpPr>
        <p:spPr>
          <a:xfrm>
            <a:off x="6458080" y="1947513"/>
            <a:ext cx="534723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 txBox="1"/>
          <p:nvPr/>
        </p:nvSpPr>
        <p:spPr>
          <a:xfrm>
            <a:off x="6789275" y="2640966"/>
            <a:ext cx="4943651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rgbClr val="2E75B5"/>
                </a:solidFill>
                <a:latin typeface="Arial Black"/>
                <a:ea typeface="Arial Black"/>
                <a:cs typeface="Arial Black"/>
                <a:sym typeface="Arial Black"/>
              </a:rPr>
              <a:t>Unidad Especial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rgbClr val="2E75B5"/>
                </a:solidFill>
                <a:latin typeface="Arial Black"/>
                <a:ea typeface="Arial Black"/>
                <a:cs typeface="Arial Black"/>
                <a:sym typeface="Arial Black"/>
              </a:rPr>
              <a:t>Regula Tu Barrio</a:t>
            </a:r>
            <a:endParaRPr sz="2400" dirty="0">
              <a:solidFill>
                <a:srgbClr val="2E75B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35" name="Google Shape;135;p1"/>
          <p:cNvPicPr preferRelativeResize="0"/>
          <p:nvPr/>
        </p:nvPicPr>
        <p:blipFill rotWithShape="1">
          <a:blip r:embed="rId3">
            <a:alphaModFix/>
          </a:blip>
          <a:srcRect r="16755" b="-179016"/>
          <a:stretch/>
        </p:blipFill>
        <p:spPr>
          <a:xfrm>
            <a:off x="430306" y="6467090"/>
            <a:ext cx="10285328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"/>
          <p:cNvPicPr preferRelativeResize="0"/>
          <p:nvPr/>
        </p:nvPicPr>
        <p:blipFill rotWithShape="1">
          <a:blip r:embed="rId4">
            <a:alphaModFix/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"/>
          <p:cNvPicPr preferRelativeResize="0"/>
          <p:nvPr/>
        </p:nvPicPr>
        <p:blipFill rotWithShape="1">
          <a:blip r:embed="rId5">
            <a:alphaModFix/>
          </a:blip>
          <a:srcRect l="38182" t="1841" r="27693" b="1474"/>
          <a:stretch/>
        </p:blipFill>
        <p:spPr>
          <a:xfrm>
            <a:off x="1763752" y="1599574"/>
            <a:ext cx="3653375" cy="3637444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 txBox="1"/>
          <p:nvPr/>
        </p:nvSpPr>
        <p:spPr>
          <a:xfrm>
            <a:off x="1057619" y="1585535"/>
            <a:ext cx="9716877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ASENTAMIENTO HUMANO DE HECHO Y CONSOLIDADO DE INTERES SOCIAL DENOMINADO :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“LA BALBINA”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REFORMA ORDENANZA</a:t>
            </a:r>
            <a:endParaRPr sz="2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"/>
          <p:cNvPicPr preferRelativeResize="0"/>
          <p:nvPr/>
        </p:nvPicPr>
        <p:blipFill rotWithShape="1">
          <a:blip r:embed="rId3">
            <a:alphaModFix/>
          </a:blip>
          <a:srcRect r="16755" b="-179016"/>
          <a:stretch/>
        </p:blipFill>
        <p:spPr>
          <a:xfrm>
            <a:off x="430307" y="6475968"/>
            <a:ext cx="8482874" cy="3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"/>
          <p:cNvSpPr txBox="1"/>
          <p:nvPr/>
        </p:nvSpPr>
        <p:spPr>
          <a:xfrm>
            <a:off x="2918005" y="6388642"/>
            <a:ext cx="9148101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        #RegulaTu Barrio</a:t>
            </a:r>
            <a:endParaRPr sz="11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"/>
          <p:cNvPicPr preferRelativeResize="0"/>
          <p:nvPr/>
        </p:nvPicPr>
        <p:blipFill rotWithShape="1">
          <a:blip r:embed="rId4">
            <a:alphaModFix/>
          </a:blip>
          <a:srcRect l="13637" t="9819" r="17272" b="14181"/>
          <a:stretch/>
        </p:blipFill>
        <p:spPr>
          <a:xfrm>
            <a:off x="10715634" y="5438791"/>
            <a:ext cx="1135813" cy="1249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0B02945-2236-4E7E-A48A-D69D40658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8" t="11776" r="41231" b="10801"/>
          <a:stretch/>
        </p:blipFill>
        <p:spPr>
          <a:xfrm>
            <a:off x="5456162" y="848909"/>
            <a:ext cx="6342002" cy="5655683"/>
          </a:xfrm>
          <a:prstGeom prst="rect">
            <a:avLst/>
          </a:prstGeom>
        </p:spPr>
      </p:pic>
      <p:sp>
        <p:nvSpPr>
          <p:cNvPr id="153" name="Google Shape;153;p3"/>
          <p:cNvSpPr txBox="1"/>
          <p:nvPr/>
        </p:nvSpPr>
        <p:spPr>
          <a:xfrm>
            <a:off x="594758" y="926139"/>
            <a:ext cx="9403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INFORMACIÓN DEL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  <a:ea typeface="Calibri"/>
                <a:cs typeface="Calibri"/>
                <a:sym typeface="Calibri"/>
              </a:rPr>
              <a:t>ASENTAMIENTO</a:t>
            </a:r>
            <a:endParaRPr sz="2200" dirty="0">
              <a:solidFill>
                <a:schemeClr val="accent5">
                  <a:lumMod val="50000"/>
                </a:schemeClr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54" name="Google Shape;154;p3"/>
          <p:cNvSpPr txBox="1"/>
          <p:nvPr/>
        </p:nvSpPr>
        <p:spPr>
          <a:xfrm rot="-5400000">
            <a:off x="11243043" y="4611101"/>
            <a:ext cx="8947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LOS NOGALES</a:t>
            </a:r>
            <a:endParaRPr/>
          </a:p>
        </p:txBody>
      </p:sp>
      <p:sp>
        <p:nvSpPr>
          <p:cNvPr id="156" name="Google Shape;156;p3"/>
          <p:cNvSpPr txBox="1"/>
          <p:nvPr/>
        </p:nvSpPr>
        <p:spPr>
          <a:xfrm>
            <a:off x="1754454" y="39537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ASENTAMIENTO HUMANO DE HECHO Y CONSOLIDADO DE INTERÉS SOCIAL DENOMINADO 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“LA BALBINA”</a:t>
            </a:r>
            <a:endParaRPr dirty="0"/>
          </a:p>
        </p:txBody>
      </p:sp>
      <p:sp>
        <p:nvSpPr>
          <p:cNvPr id="157" name="Google Shape;157;p3"/>
          <p:cNvSpPr txBox="1"/>
          <p:nvPr/>
        </p:nvSpPr>
        <p:spPr>
          <a:xfrm>
            <a:off x="3409774" y="531909"/>
            <a:ext cx="54862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rgbClr val="80B8E0"/>
                </a:solidFill>
                <a:latin typeface="Calibri"/>
                <a:ea typeface="Calibri"/>
                <a:cs typeface="Calibri"/>
                <a:sym typeface="Calibri"/>
              </a:rPr>
              <a:t>ADMINISTRACIÓN  ZONAL: LOS CHILLOS -  PARROQUIA: AMAGUAÑA</a:t>
            </a:r>
            <a:endParaRPr/>
          </a:p>
        </p:txBody>
      </p:sp>
      <p:sp>
        <p:nvSpPr>
          <p:cNvPr id="162" name="Google Shape;162;p3"/>
          <p:cNvSpPr txBox="1"/>
          <p:nvPr/>
        </p:nvSpPr>
        <p:spPr>
          <a:xfrm>
            <a:off x="3043899" y="6547787"/>
            <a:ext cx="9148101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      #RegulaTu Barrio</a:t>
            </a:r>
            <a:endParaRPr sz="11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3"/>
          <p:cNvPicPr preferRelativeResize="0"/>
          <p:nvPr/>
        </p:nvPicPr>
        <p:blipFill rotWithShape="1">
          <a:blip r:embed="rId4">
            <a:alphaModFix/>
          </a:blip>
          <a:srcRect l="13637" t="9819" r="17272" b="14181"/>
          <a:stretch/>
        </p:blipFill>
        <p:spPr>
          <a:xfrm>
            <a:off x="10807048" y="5498877"/>
            <a:ext cx="1135813" cy="124939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E69D5FA-36C0-40D3-9B37-F6A79089B267}"/>
              </a:ext>
            </a:extLst>
          </p:cNvPr>
          <p:cNvSpPr txBox="1"/>
          <p:nvPr/>
        </p:nvSpPr>
        <p:spPr>
          <a:xfrm>
            <a:off x="683715" y="4768242"/>
            <a:ext cx="4466052" cy="1719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200" b="1" dirty="0">
                <a:solidFill>
                  <a:schemeClr val="accent5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ORDENANZA 004 </a:t>
            </a:r>
            <a:r>
              <a:rPr lang="es-EC" sz="1200" dirty="0">
                <a:solidFill>
                  <a:srgbClr val="0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que expide “ORDENANZA QUE RECONOCE Y APRUEBA EL FRACCIONAMIENTO DE LOS PREDIOS Nos </a:t>
            </a:r>
            <a:r>
              <a:rPr lang="es-EC" sz="12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5328150,5328114 y 5004657, SOBRE LOS QUE SE ENCUENTRA EL ASENTAMIENTO HUMANO DE HECHO Y CONSOLIDADO DE INTERES SOCIAL DENOMINADO “LA BALBINA” A FAVOR DE SUS COPROPIETARIOS”</a:t>
            </a:r>
            <a:r>
              <a:rPr lang="es-EC" sz="1200" dirty="0">
                <a:solidFill>
                  <a:srgbClr val="0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 sancionada el 22 de abril del 2019</a:t>
            </a:r>
            <a:endParaRPr lang="es-EC" sz="1200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543F92A-4080-4B29-892B-A5255598B1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139191"/>
              </p:ext>
            </p:extLst>
          </p:nvPr>
        </p:nvGraphicFramePr>
        <p:xfrm>
          <a:off x="711647" y="1424314"/>
          <a:ext cx="4466052" cy="3276600"/>
        </p:xfrm>
        <a:graphic>
          <a:graphicData uri="http://schemas.openxmlformats.org/drawingml/2006/table">
            <a:tbl>
              <a:tblPr/>
              <a:tblGrid>
                <a:gridCol w="2348677">
                  <a:extLst>
                    <a:ext uri="{9D8B030D-6E8A-4147-A177-3AD203B41FA5}">
                      <a16:colId xmlns:a16="http://schemas.microsoft.com/office/drawing/2014/main" val="2186665030"/>
                    </a:ext>
                  </a:extLst>
                </a:gridCol>
                <a:gridCol w="2117375">
                  <a:extLst>
                    <a:ext uri="{9D8B030D-6E8A-4147-A177-3AD203B41FA5}">
                      <a16:colId xmlns:a16="http://schemas.microsoft.com/office/drawing/2014/main" val="1859452505"/>
                    </a:ext>
                  </a:extLst>
                </a:gridCol>
              </a:tblGrid>
              <a:tr h="287463">
                <a:tc>
                  <a:txBody>
                    <a:bodyPr/>
                    <a:lstStyle/>
                    <a:p>
                      <a:pPr indent="-127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ADMINISTRACIÓN ZONAL:</a:t>
                      </a:r>
                      <a:endParaRPr lang="es-EC" sz="1400" dirty="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Los Chillos</a:t>
                      </a:r>
                      <a:endParaRPr lang="es-EC" sz="140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963034"/>
                  </a:ext>
                </a:extLst>
              </a:tr>
              <a:tr h="287463">
                <a:tc>
                  <a:txBody>
                    <a:bodyPr/>
                    <a:lstStyle/>
                    <a:p>
                      <a:pPr indent="-127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PARROQUIA:</a:t>
                      </a:r>
                      <a:endParaRPr lang="es-EC" sz="140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Amaguaña</a:t>
                      </a:r>
                      <a:endParaRPr lang="es-EC" sz="140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6982"/>
                  </a:ext>
                </a:extLst>
              </a:tr>
              <a:tr h="287463">
                <a:tc>
                  <a:txBody>
                    <a:bodyPr/>
                    <a:lstStyle/>
                    <a:p>
                      <a:pPr indent="-127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TIPO DE ORGANIZACIÓN:</a:t>
                      </a:r>
                      <a:endParaRPr lang="es-EC" sz="140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Ad-Hoc</a:t>
                      </a:r>
                      <a:endParaRPr lang="es-EC" sz="140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611991"/>
                  </a:ext>
                </a:extLst>
              </a:tr>
              <a:tr h="287463">
                <a:tc>
                  <a:txBody>
                    <a:bodyPr/>
                    <a:lstStyle/>
                    <a:p>
                      <a:pPr indent="-127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NOMBRE DEL ASENTAMIENTO:</a:t>
                      </a:r>
                      <a:endParaRPr lang="es-EC" sz="1400" dirty="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La Balbina</a:t>
                      </a:r>
                      <a:endParaRPr lang="es-EC" sz="1400" dirty="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015916"/>
                  </a:ext>
                </a:extLst>
              </a:tr>
              <a:tr h="287463">
                <a:tc>
                  <a:txBody>
                    <a:bodyPr/>
                    <a:lstStyle/>
                    <a:p>
                      <a:pPr indent="-127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PRESIDENTE Y/O REPRESENTANTE LEGAL:</a:t>
                      </a:r>
                      <a:endParaRPr lang="es-EC" sz="140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Luis Alfredo Amanta</a:t>
                      </a:r>
                      <a:endParaRPr lang="es-EC" sz="140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84488"/>
                  </a:ext>
                </a:extLst>
              </a:tr>
              <a:tr h="287463">
                <a:tc>
                  <a:txBody>
                    <a:bodyPr/>
                    <a:lstStyle/>
                    <a:p>
                      <a:pPr indent="-127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NÚMERO DE LOTES:</a:t>
                      </a:r>
                      <a:endParaRPr lang="es-EC" sz="140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17</a:t>
                      </a:r>
                      <a:endParaRPr lang="es-EC" sz="140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745902"/>
                  </a:ext>
                </a:extLst>
              </a:tr>
              <a:tr h="287463">
                <a:tc>
                  <a:txBody>
                    <a:bodyPr/>
                    <a:lstStyle/>
                    <a:p>
                      <a:pPr indent="-127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AÑOS DE ASENTAMIENTO:</a:t>
                      </a:r>
                      <a:endParaRPr lang="es-EC" sz="1400" dirty="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27</a:t>
                      </a:r>
                      <a:endParaRPr lang="es-EC" sz="1400" dirty="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716907"/>
                  </a:ext>
                </a:extLst>
              </a:tr>
              <a:tr h="287463">
                <a:tc>
                  <a:txBody>
                    <a:bodyPr/>
                    <a:lstStyle/>
                    <a:p>
                      <a:pPr indent="-127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CONSOLIDACIÓN:</a:t>
                      </a:r>
                      <a:endParaRPr lang="es-EC" sz="140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94.12%</a:t>
                      </a:r>
                      <a:endParaRPr lang="es-EC" sz="140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521228"/>
                  </a:ext>
                </a:extLst>
              </a:tr>
              <a:tr h="287463">
                <a:tc>
                  <a:txBody>
                    <a:bodyPr/>
                    <a:lstStyle/>
                    <a:p>
                      <a:pPr indent="-127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POBLACIÓN BENEFICIADA</a:t>
                      </a:r>
                      <a:endParaRPr lang="es-EC" sz="1400" dirty="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 SemiCondensed" panose="020B0502040204020203" pitchFamily="34" charset="0"/>
                        </a:rPr>
                        <a:t>68 personas</a:t>
                      </a:r>
                      <a:endParaRPr lang="es-EC" sz="1400" dirty="0"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73025" marR="730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15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3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 txBox="1"/>
          <p:nvPr/>
        </p:nvSpPr>
        <p:spPr>
          <a:xfrm rot="-5400000">
            <a:off x="11243043" y="4611101"/>
            <a:ext cx="8947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LOS NOGALES</a:t>
            </a:r>
            <a:endParaRPr/>
          </a:p>
        </p:txBody>
      </p:sp>
      <p:sp>
        <p:nvSpPr>
          <p:cNvPr id="156" name="Google Shape;156;p3"/>
          <p:cNvSpPr txBox="1"/>
          <p:nvPr/>
        </p:nvSpPr>
        <p:spPr>
          <a:xfrm>
            <a:off x="1754454" y="39537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ASENTAMIENTO HUMANO DE HECHO Y CONSOLIDADO DE INTERÉS SOCIAL DENOMINADO 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“LA BALBINA”</a:t>
            </a:r>
            <a:endParaRPr dirty="0"/>
          </a:p>
        </p:txBody>
      </p:sp>
      <p:sp>
        <p:nvSpPr>
          <p:cNvPr id="157" name="Google Shape;157;p3"/>
          <p:cNvSpPr txBox="1"/>
          <p:nvPr/>
        </p:nvSpPr>
        <p:spPr>
          <a:xfrm>
            <a:off x="3409774" y="531909"/>
            <a:ext cx="54862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rgbClr val="80B8E0"/>
                </a:solidFill>
                <a:latin typeface="Calibri"/>
                <a:ea typeface="Calibri"/>
                <a:cs typeface="Calibri"/>
                <a:sym typeface="Calibri"/>
              </a:rPr>
              <a:t>ADMINISTRACIÓN  ZONAL: LOS CHILLOS -  PARROQUIA: AMAGUAÑA</a:t>
            </a:r>
            <a:endParaRPr/>
          </a:p>
        </p:txBody>
      </p:sp>
      <p:sp>
        <p:nvSpPr>
          <p:cNvPr id="162" name="Google Shape;162;p3"/>
          <p:cNvSpPr txBox="1"/>
          <p:nvPr/>
        </p:nvSpPr>
        <p:spPr>
          <a:xfrm>
            <a:off x="3043899" y="6547787"/>
            <a:ext cx="9148101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      #RegulaTu Barrio</a:t>
            </a:r>
            <a:endParaRPr sz="11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3"/>
          <p:cNvPicPr preferRelativeResize="0"/>
          <p:nvPr/>
        </p:nvPicPr>
        <p:blipFill rotWithShape="1">
          <a:blip r:embed="rId3">
            <a:alphaModFix/>
          </a:blip>
          <a:srcRect l="13637" t="9819" r="17272" b="14181"/>
          <a:stretch/>
        </p:blipFill>
        <p:spPr>
          <a:xfrm>
            <a:off x="10807048" y="5498877"/>
            <a:ext cx="1135813" cy="12493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898EEA2-1EAA-47AA-B5BE-2F54D791DA5C}"/>
              </a:ext>
            </a:extLst>
          </p:cNvPr>
          <p:cNvSpPr txBox="1"/>
          <p:nvPr/>
        </p:nvSpPr>
        <p:spPr>
          <a:xfrm>
            <a:off x="6976852" y="1933337"/>
            <a:ext cx="4605867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700020" algn="ctr"/>
                <a:tab pos="5400040" algn="r"/>
              </a:tabLst>
            </a:pPr>
            <a:r>
              <a:rPr lang="es-EC" sz="1800" b="1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CÓDIGO: </a:t>
            </a:r>
            <a:r>
              <a:rPr lang="es-EC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</a:rPr>
              <a:t>UERB-OC-SOLT-2022-001 de 14 de abril de 2022</a:t>
            </a:r>
          </a:p>
          <a:p>
            <a:endParaRPr lang="es-EC" sz="1800" b="1" dirty="0">
              <a:solidFill>
                <a:srgbClr val="000000"/>
              </a:solidFill>
              <a:latin typeface="Bahnschrift Light SemiCondensed" panose="020B0502040204020203" pitchFamily="34" charset="0"/>
              <a:ea typeface="Cambria" panose="02040503050406030204" pitchFamily="18" charset="0"/>
            </a:endParaRPr>
          </a:p>
          <a:p>
            <a:r>
              <a:rPr lang="es-EC" sz="1600" b="1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mbria" panose="02040503050406030204" pitchFamily="18" charset="0"/>
              </a:rPr>
              <a:t>Informe socio organizativo:</a:t>
            </a:r>
          </a:p>
          <a:p>
            <a:endParaRPr lang="es-EC" sz="1600" b="1" dirty="0">
              <a:latin typeface="Bahnschrift Light SemiCondensed" panose="020B0502040204020203" pitchFamily="34" charset="0"/>
              <a:ea typeface="Cambria" panose="02040503050406030204" pitchFamily="18" charset="0"/>
            </a:endParaRPr>
          </a:p>
          <a:p>
            <a:pPr algn="just"/>
            <a:r>
              <a:rPr lang="es-EC" sz="1600" b="1" dirty="0">
                <a:solidFill>
                  <a:schemeClr val="accent5">
                    <a:lumMod val="75000"/>
                  </a:schemeClr>
                </a:solidFill>
                <a:effectLst/>
                <a:latin typeface="Bahnschrift Light SemiCondensed" panose="020B0502040204020203" pitchFamily="34" charset="0"/>
                <a:ea typeface="Cambria" panose="02040503050406030204" pitchFamily="18" charset="0"/>
              </a:rPr>
              <a:t>RATIFICA</a:t>
            </a:r>
            <a:r>
              <a:rPr lang="es-EC" sz="16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mbria" panose="02040503050406030204" pitchFamily="18" charset="0"/>
              </a:rPr>
              <a:t> las consideraciones aprobadas en el cuerpo legal citado, siendo favorable el criterio socio organizativo para el proceso de reforma de ordenanza.</a:t>
            </a:r>
          </a:p>
          <a:p>
            <a:endParaRPr lang="es-EC" sz="1600" dirty="0">
              <a:solidFill>
                <a:srgbClr val="000000"/>
              </a:solidFill>
              <a:effectLst/>
              <a:latin typeface="Bahnschrift Light SemiCondensed" panose="020B0502040204020203" pitchFamily="34" charset="0"/>
              <a:ea typeface="Cambria" panose="02040503050406030204" pitchFamily="18" charset="0"/>
            </a:endParaRPr>
          </a:p>
          <a:p>
            <a:r>
              <a:rPr lang="es-EC" sz="1600" b="1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mbria" panose="02040503050406030204" pitchFamily="18" charset="0"/>
              </a:rPr>
              <a:t>Informe legal:</a:t>
            </a:r>
          </a:p>
          <a:p>
            <a:pPr algn="just"/>
            <a:endParaRPr lang="es-EC" sz="1600" dirty="0">
              <a:latin typeface="Bahnschrift Light SemiCondensed" panose="020B0502040204020203" pitchFamily="34" charset="0"/>
              <a:ea typeface="Cambria" panose="02040503050406030204" pitchFamily="18" charset="0"/>
            </a:endParaRPr>
          </a:p>
          <a:p>
            <a:pPr algn="just"/>
            <a:r>
              <a:rPr lang="es-EC" sz="1600" dirty="0">
                <a:effectLst/>
                <a:latin typeface="Bahnschrift Light SemiCondensed" panose="020B0502040204020203" pitchFamily="34" charset="0"/>
                <a:ea typeface="Cambria" panose="02040503050406030204" pitchFamily="18" charset="0"/>
              </a:rPr>
              <a:t>Emite </a:t>
            </a:r>
            <a:r>
              <a:rPr lang="es-EC" sz="1600" b="1" dirty="0">
                <a:solidFill>
                  <a:schemeClr val="accent5">
                    <a:lumMod val="75000"/>
                  </a:schemeClr>
                </a:solidFill>
                <a:effectLst/>
                <a:latin typeface="Bahnschrift Light SemiCondensed" panose="020B0502040204020203" pitchFamily="34" charset="0"/>
                <a:ea typeface="Cambria" panose="02040503050406030204" pitchFamily="18" charset="0"/>
              </a:rPr>
              <a:t>CRITERIO LEGAL FAVORABLE </a:t>
            </a:r>
            <a:r>
              <a:rPr lang="es-EC" sz="1600" dirty="0">
                <a:effectLst/>
                <a:latin typeface="Bahnschrift Light SemiCondensed" panose="020B0502040204020203" pitchFamily="34" charset="0"/>
                <a:ea typeface="Cambria" panose="02040503050406030204" pitchFamily="18" charset="0"/>
              </a:rPr>
              <a:t>para el proceso de Regularización para reforma de ordenanza.</a:t>
            </a:r>
            <a:endParaRPr lang="es-EC" sz="1600" dirty="0">
              <a:latin typeface="Bahnschrift Light SemiCondensed" panose="020B0502040204020203" pitchFamily="34" charset="0"/>
              <a:ea typeface="Cambria" panose="02040503050406030204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57F3DB5-911E-4711-9221-22234B58D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2" y="1145120"/>
            <a:ext cx="6454671" cy="4567760"/>
          </a:xfrm>
          <a:prstGeom prst="rect">
            <a:avLst/>
          </a:prstGeom>
        </p:spPr>
      </p:pic>
      <p:sp>
        <p:nvSpPr>
          <p:cNvPr id="20" name="Google Shape;153;p3">
            <a:extLst>
              <a:ext uri="{FF2B5EF4-FFF2-40B4-BE49-F238E27FC236}">
                <a16:creationId xmlns:a16="http://schemas.microsoft.com/office/drawing/2014/main" id="{6EFC6F21-A2AF-402E-B80E-4E62C3EA6303}"/>
              </a:ext>
            </a:extLst>
          </p:cNvPr>
          <p:cNvSpPr txBox="1"/>
          <p:nvPr/>
        </p:nvSpPr>
        <p:spPr>
          <a:xfrm>
            <a:off x="6976852" y="1169835"/>
            <a:ext cx="491734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  <a:ea typeface="Calibri"/>
                <a:cs typeface="Calibri"/>
                <a:sym typeface="Calibri"/>
              </a:rPr>
              <a:t>INFORMES PARA REFORMA DE ORDENANZA</a:t>
            </a:r>
            <a:endParaRPr sz="2200" dirty="0">
              <a:solidFill>
                <a:schemeClr val="accent5">
                  <a:lumMod val="50000"/>
                </a:schemeClr>
              </a:solidFill>
              <a:latin typeface="Bahnschrift SemiBold Condense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 txBox="1"/>
          <p:nvPr/>
        </p:nvSpPr>
        <p:spPr>
          <a:xfrm rot="-5400000">
            <a:off x="11243043" y="4611101"/>
            <a:ext cx="8947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LOS NOGALES</a:t>
            </a:r>
            <a:endParaRPr/>
          </a:p>
        </p:txBody>
      </p:sp>
      <p:sp>
        <p:nvSpPr>
          <p:cNvPr id="156" name="Google Shape;156;p3"/>
          <p:cNvSpPr txBox="1"/>
          <p:nvPr/>
        </p:nvSpPr>
        <p:spPr>
          <a:xfrm>
            <a:off x="1754454" y="39537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ASENTAMIENTO HUMANO DE HECHO Y CONSOLIDADO DE INTERÉS SOCIAL DENOMINADO 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“LA BALBINA”</a:t>
            </a:r>
            <a:endParaRPr dirty="0"/>
          </a:p>
        </p:txBody>
      </p:sp>
      <p:sp>
        <p:nvSpPr>
          <p:cNvPr id="157" name="Google Shape;157;p3"/>
          <p:cNvSpPr txBox="1"/>
          <p:nvPr/>
        </p:nvSpPr>
        <p:spPr>
          <a:xfrm>
            <a:off x="3409774" y="531909"/>
            <a:ext cx="54862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rgbClr val="80B8E0"/>
                </a:solidFill>
                <a:latin typeface="Calibri"/>
                <a:ea typeface="Calibri"/>
                <a:cs typeface="Calibri"/>
                <a:sym typeface="Calibri"/>
              </a:rPr>
              <a:t>ADMINISTRACIÓN  ZONAL: LOS CHILLOS -  PARROQUIA: AMAGUAÑA</a:t>
            </a:r>
            <a:endParaRPr/>
          </a:p>
        </p:txBody>
      </p:sp>
      <p:sp>
        <p:nvSpPr>
          <p:cNvPr id="162" name="Google Shape;162;p3"/>
          <p:cNvSpPr txBox="1"/>
          <p:nvPr/>
        </p:nvSpPr>
        <p:spPr>
          <a:xfrm>
            <a:off x="3043899" y="6547787"/>
            <a:ext cx="9148101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      #RegulaTu Barrio</a:t>
            </a:r>
            <a:endParaRPr sz="11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3"/>
          <p:cNvPicPr preferRelativeResize="0"/>
          <p:nvPr/>
        </p:nvPicPr>
        <p:blipFill rotWithShape="1">
          <a:blip r:embed="rId3">
            <a:alphaModFix/>
          </a:blip>
          <a:srcRect l="13637" t="9819" r="17272" b="14181"/>
          <a:stretch/>
        </p:blipFill>
        <p:spPr>
          <a:xfrm>
            <a:off x="10807048" y="5498877"/>
            <a:ext cx="1135813" cy="12493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898EEA2-1EAA-47AA-B5BE-2F54D791DA5C}"/>
              </a:ext>
            </a:extLst>
          </p:cNvPr>
          <p:cNvSpPr txBox="1"/>
          <p:nvPr/>
        </p:nvSpPr>
        <p:spPr>
          <a:xfrm>
            <a:off x="6096000" y="1856017"/>
            <a:ext cx="5411072" cy="4272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mbria" panose="02040503050406030204" pitchFamily="18" charset="0"/>
              </a:rPr>
              <a:t>Informe técnico:</a:t>
            </a:r>
          </a:p>
          <a:p>
            <a:endParaRPr lang="es-EC" b="1" dirty="0">
              <a:latin typeface="Bahnschrift Light SemiCondensed" panose="020B0502040204020203" pitchFamily="34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C" sz="1600" dirty="0">
                <a:effectLst/>
                <a:latin typeface="Bahnschrift Light Semi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Unidad Especial “Regula tu Barrio” solicita a la Dirección Metropolitana de Catastro; la emisión de claves catastrales individuales y nuevos números de predios individuales de los lotes de terreno y emite las siguientes observaciones:  </a:t>
            </a:r>
            <a:r>
              <a:rPr lang="es-EC" sz="1600" i="1" dirty="0">
                <a:effectLst/>
                <a:latin typeface="Bahnschrift Light Semi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16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C" sz="1600" i="1" dirty="0">
                <a:effectLst/>
                <a:latin typeface="Bahnschrift Light Semi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medidas de frentes y fondos tomadas en campo no corresponden a los del plano aprobado mediante Ordenanza No. 044, sancionada el 22 de abril del 2019.</a:t>
            </a:r>
            <a:endParaRPr lang="es-EC" sz="16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C" sz="1600" i="1" dirty="0">
                <a:effectLst/>
                <a:latin typeface="Bahnschrift Light Semi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Existe variación en la forma de los lotes relevados (cuentan con linderos definidos) mientras que las formas de los lotes aprobados son diferentes. </a:t>
            </a:r>
            <a:endParaRPr lang="es-EC" sz="16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C" sz="1600" i="1" dirty="0">
                <a:effectLst/>
                <a:latin typeface="Bahnschrift Light Semi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Estas observaciones fueron informadas a los técnicos de la UERB de la Administración Zonal Los Chillos.</a:t>
            </a:r>
            <a:endParaRPr lang="es-EC" sz="16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s-EC" i="1" dirty="0">
                <a:effectLst/>
                <a:latin typeface="Bahnschrift Light Semi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E6BB10-B64A-4156-A0B2-73414C97A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51"/>
          <a:stretch/>
        </p:blipFill>
        <p:spPr>
          <a:xfrm>
            <a:off x="574092" y="5225061"/>
            <a:ext cx="2553640" cy="15934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D228EF-8106-4DD8-AAF0-A69A2ECF4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92" y="1129400"/>
            <a:ext cx="5328952" cy="3996713"/>
          </a:xfrm>
          <a:prstGeom prst="rect">
            <a:avLst/>
          </a:prstGeom>
        </p:spPr>
      </p:pic>
      <p:sp>
        <p:nvSpPr>
          <p:cNvPr id="12" name="Google Shape;153;p3">
            <a:extLst>
              <a:ext uri="{FF2B5EF4-FFF2-40B4-BE49-F238E27FC236}">
                <a16:creationId xmlns:a16="http://schemas.microsoft.com/office/drawing/2014/main" id="{B2CCE138-B23E-4D01-8678-26585B14278A}"/>
              </a:ext>
            </a:extLst>
          </p:cNvPr>
          <p:cNvSpPr txBox="1"/>
          <p:nvPr/>
        </p:nvSpPr>
        <p:spPr>
          <a:xfrm>
            <a:off x="6096000" y="991374"/>
            <a:ext cx="491734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  <a:ea typeface="Calibri"/>
                <a:cs typeface="Calibri"/>
                <a:sym typeface="Calibri"/>
              </a:rPr>
              <a:t>INFORMES PARA REFORMA DE ORDENANZA</a:t>
            </a:r>
            <a:endParaRPr sz="2200" dirty="0">
              <a:solidFill>
                <a:schemeClr val="accent5">
                  <a:lumMod val="50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A510C0-467E-444A-99E3-AE56AEA9EB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66"/>
          <a:stretch/>
        </p:blipFill>
        <p:spPr>
          <a:xfrm>
            <a:off x="3349404" y="5214135"/>
            <a:ext cx="2553640" cy="160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 txBox="1"/>
          <p:nvPr/>
        </p:nvSpPr>
        <p:spPr>
          <a:xfrm rot="-5400000">
            <a:off x="11243043" y="4611101"/>
            <a:ext cx="8947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LOS NOGALES</a:t>
            </a:r>
            <a:endParaRPr/>
          </a:p>
        </p:txBody>
      </p:sp>
      <p:sp>
        <p:nvSpPr>
          <p:cNvPr id="156" name="Google Shape;156;p3"/>
          <p:cNvSpPr txBox="1"/>
          <p:nvPr/>
        </p:nvSpPr>
        <p:spPr>
          <a:xfrm>
            <a:off x="1754454" y="39537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ASENTAMIENTO HUMANO DE HECHO Y CONSOLIDADO DE INTERÉS SOCIAL DENOMINADO 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“LA BALBINA”</a:t>
            </a:r>
            <a:endParaRPr dirty="0"/>
          </a:p>
        </p:txBody>
      </p:sp>
      <p:sp>
        <p:nvSpPr>
          <p:cNvPr id="157" name="Google Shape;157;p3"/>
          <p:cNvSpPr txBox="1"/>
          <p:nvPr/>
        </p:nvSpPr>
        <p:spPr>
          <a:xfrm>
            <a:off x="3409774" y="531909"/>
            <a:ext cx="54862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rgbClr val="80B8E0"/>
                </a:solidFill>
                <a:latin typeface="Calibri"/>
                <a:ea typeface="Calibri"/>
                <a:cs typeface="Calibri"/>
                <a:sym typeface="Calibri"/>
              </a:rPr>
              <a:t>ADMINISTRACIÓN  ZONAL: LOS CHILLOS -  PARROQUIA: AMAGUAÑA</a:t>
            </a:r>
            <a:endParaRPr/>
          </a:p>
        </p:txBody>
      </p:sp>
      <p:sp>
        <p:nvSpPr>
          <p:cNvPr id="162" name="Google Shape;162;p3"/>
          <p:cNvSpPr txBox="1"/>
          <p:nvPr/>
        </p:nvSpPr>
        <p:spPr>
          <a:xfrm>
            <a:off x="3043899" y="6547787"/>
            <a:ext cx="9148101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      #RegulaTu Barrio</a:t>
            </a:r>
            <a:endParaRPr sz="11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3"/>
          <p:cNvPicPr preferRelativeResize="0"/>
          <p:nvPr/>
        </p:nvPicPr>
        <p:blipFill rotWithShape="1">
          <a:blip r:embed="rId3">
            <a:alphaModFix/>
          </a:blip>
          <a:srcRect l="13637" t="9819" r="17272" b="14181"/>
          <a:stretch/>
        </p:blipFill>
        <p:spPr>
          <a:xfrm>
            <a:off x="10807048" y="5498877"/>
            <a:ext cx="1135813" cy="12493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026CF4C-8D07-46DE-9CAA-04C9D09CC015}"/>
              </a:ext>
            </a:extLst>
          </p:cNvPr>
          <p:cNvSpPr txBox="1"/>
          <p:nvPr/>
        </p:nvSpPr>
        <p:spPr>
          <a:xfrm>
            <a:off x="7332035" y="1766922"/>
            <a:ext cx="4273525" cy="4001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C" sz="1600" b="1" u="sng" dirty="0">
                <a:effectLst/>
                <a:latin typeface="Bahnschrift Ligh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Inconsistencias identificadas: </a:t>
            </a:r>
            <a:endParaRPr lang="es-EC" sz="16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C" sz="1600" u="none" strike="noStrike" dirty="0">
                <a:effectLst/>
                <a:latin typeface="Bahnschrift Ligh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EC" sz="16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s-EC" sz="1600" dirty="0">
                <a:effectLst/>
                <a:latin typeface="Bahnschrift Ligh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Las configuraciones de linderos internos; principalmente en relación a los lotes 12, 13, 14, 15, 16 y 17 no se encuentran establecidos acorde a la realidad del asentamiento</a:t>
            </a:r>
            <a:endParaRPr lang="es-EC" sz="16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s-EC" sz="1600" dirty="0">
                <a:effectLst/>
                <a:latin typeface="Bahnschrift Ligh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Linderos planteados en el plano de Ordenanza no se ajustan a la realidad del sitio del asentamiento; los cuales inclusive atraviesan a las construcciones existentes.</a:t>
            </a:r>
            <a:endParaRPr lang="es-EC" sz="16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C" sz="1600" dirty="0">
                <a:effectLst/>
                <a:latin typeface="Bahnschrift Ligh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Construcciones mal emplazadas sin concordancia con las configuraciones constructivas existentes</a:t>
            </a:r>
            <a:endParaRPr lang="es-EC" sz="16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153;p3">
            <a:extLst>
              <a:ext uri="{FF2B5EF4-FFF2-40B4-BE49-F238E27FC236}">
                <a16:creationId xmlns:a16="http://schemas.microsoft.com/office/drawing/2014/main" id="{7A7F225F-6661-43FA-B75E-754B177F42D3}"/>
              </a:ext>
            </a:extLst>
          </p:cNvPr>
          <p:cNvSpPr txBox="1"/>
          <p:nvPr/>
        </p:nvSpPr>
        <p:spPr>
          <a:xfrm>
            <a:off x="7274655" y="1152720"/>
            <a:ext cx="491734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  <a:ea typeface="Calibri"/>
                <a:cs typeface="Calibri"/>
                <a:sym typeface="Calibri"/>
              </a:rPr>
              <a:t>INFORMES PARA REFORMA DE ORDENANZA</a:t>
            </a:r>
            <a:endParaRPr sz="2200" dirty="0">
              <a:solidFill>
                <a:schemeClr val="accent5">
                  <a:lumMod val="50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B768794-C408-4A09-8953-BB11B9112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3377" r="2139" b="4003"/>
          <a:stretch/>
        </p:blipFill>
        <p:spPr bwMode="auto">
          <a:xfrm>
            <a:off x="249139" y="1388657"/>
            <a:ext cx="6913796" cy="4757881"/>
          </a:xfrm>
          <a:prstGeom prst="rect">
            <a:avLst/>
          </a:prstGeom>
          <a:ln w="3175"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46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C7D7CF6-8FC1-429D-829A-4BEC3A05B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3" t="10910" r="44818" b="10910"/>
          <a:stretch/>
        </p:blipFill>
        <p:spPr>
          <a:xfrm>
            <a:off x="5742431" y="1121879"/>
            <a:ext cx="5893941" cy="5350441"/>
          </a:xfrm>
          <a:prstGeom prst="rect">
            <a:avLst/>
          </a:prstGeom>
        </p:spPr>
      </p:pic>
      <p:sp>
        <p:nvSpPr>
          <p:cNvPr id="154" name="Google Shape;154;p3"/>
          <p:cNvSpPr txBox="1"/>
          <p:nvPr/>
        </p:nvSpPr>
        <p:spPr>
          <a:xfrm rot="-5400000">
            <a:off x="11243043" y="4611101"/>
            <a:ext cx="8947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LOS NOGALES</a:t>
            </a:r>
            <a:endParaRPr/>
          </a:p>
        </p:txBody>
      </p:sp>
      <p:sp>
        <p:nvSpPr>
          <p:cNvPr id="156" name="Google Shape;156;p3"/>
          <p:cNvSpPr txBox="1"/>
          <p:nvPr/>
        </p:nvSpPr>
        <p:spPr>
          <a:xfrm>
            <a:off x="1754454" y="39537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ASENTAMIENTO HUMANO DE HECHO Y CONSOLIDADO DE INTERÉS SOCIAL DENOMINADO 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“LA BALBINA”</a:t>
            </a:r>
            <a:endParaRPr dirty="0"/>
          </a:p>
        </p:txBody>
      </p:sp>
      <p:sp>
        <p:nvSpPr>
          <p:cNvPr id="157" name="Google Shape;157;p3"/>
          <p:cNvSpPr txBox="1"/>
          <p:nvPr/>
        </p:nvSpPr>
        <p:spPr>
          <a:xfrm>
            <a:off x="3409774" y="531909"/>
            <a:ext cx="54862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rgbClr val="80B8E0"/>
                </a:solidFill>
                <a:latin typeface="Calibri"/>
                <a:ea typeface="Calibri"/>
                <a:cs typeface="Calibri"/>
                <a:sym typeface="Calibri"/>
              </a:rPr>
              <a:t>ADMINISTRACIÓN  ZONAL: LOS CHILLOS -  PARROQUIA: AMAGUAÑA</a:t>
            </a:r>
            <a:endParaRPr/>
          </a:p>
        </p:txBody>
      </p:sp>
      <p:sp>
        <p:nvSpPr>
          <p:cNvPr id="162" name="Google Shape;162;p3"/>
          <p:cNvSpPr txBox="1"/>
          <p:nvPr/>
        </p:nvSpPr>
        <p:spPr>
          <a:xfrm>
            <a:off x="3043899" y="6547787"/>
            <a:ext cx="9148101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      #RegulaTu Barrio</a:t>
            </a:r>
            <a:endParaRPr sz="11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3"/>
          <p:cNvPicPr preferRelativeResize="0"/>
          <p:nvPr/>
        </p:nvPicPr>
        <p:blipFill rotWithShape="1">
          <a:blip r:embed="rId4">
            <a:alphaModFix/>
          </a:blip>
          <a:srcRect l="13637" t="9819" r="17272" b="14181"/>
          <a:stretch/>
        </p:blipFill>
        <p:spPr>
          <a:xfrm>
            <a:off x="10807048" y="5498877"/>
            <a:ext cx="1135813" cy="12493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2441F7F-284F-4DE0-94F3-FB7D2A513C90}"/>
              </a:ext>
            </a:extLst>
          </p:cNvPr>
          <p:cNvSpPr txBox="1"/>
          <p:nvPr/>
        </p:nvSpPr>
        <p:spPr>
          <a:xfrm>
            <a:off x="472590" y="1289873"/>
            <a:ext cx="5142618" cy="556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algn="just">
              <a:lnSpc>
                <a:spcPct val="115000"/>
              </a:lnSpc>
              <a:spcAft>
                <a:spcPts val="1000"/>
              </a:spcAft>
            </a:pP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El Asentamiento Humano de Hecho y Consolidado de interés social denominado “LA BALBINA” aprobado mediante Ordenanza 004, sancionada el 22 de abril del 2019, conto con los siguiente informes: </a:t>
            </a:r>
          </a:p>
          <a:p>
            <a:pPr marL="28448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sz="13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INFORME TECNICO DE TRAZADO VIAL</a:t>
            </a:r>
            <a:r>
              <a:rPr lang="es-EC" sz="1300" dirty="0"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: </a:t>
            </a: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Oficio </a:t>
            </a:r>
            <a:r>
              <a:rPr lang="es-EC" sz="1300" dirty="0" err="1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N°</a:t>
            </a: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703-CT-DGT-AMZCH, 05/07/2017</a:t>
            </a:r>
            <a:endParaRPr lang="es-EC" sz="1300" dirty="0">
              <a:latin typeface="Bahnschrift Light SemiCondensed" panose="020B0502040204020203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28448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INFORME DE REGULARIZACIÓNDE EXCEDENTES O DIFERENCIAS DE SUPERFICIES: Oficio </a:t>
            </a:r>
            <a:r>
              <a:rPr lang="es-EC" sz="1300" dirty="0" err="1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N°</a:t>
            </a: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DMC-UFAC-13224, 04/12/2017 </a:t>
            </a:r>
            <a:endParaRPr lang="es-EC" sz="13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28448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INFORME TÉCNICO DE EVALUACIÓN DE RIESGOS: Oficio </a:t>
            </a:r>
            <a:r>
              <a:rPr lang="es-EC" sz="1300" dirty="0" err="1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N°</a:t>
            </a: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SGSG-DMGR-AT-2017-1339</a:t>
            </a:r>
            <a:r>
              <a:rPr lang="es-EC" sz="1300" dirty="0"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e Informe técnico No.296-AT-DMGR-2017, </a:t>
            </a:r>
            <a:r>
              <a:rPr lang="es-EC" sz="1300" dirty="0"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de</a:t>
            </a: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20/12/2017</a:t>
            </a: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INFORME DE NOMENCLATURA VIAL: Oficio </a:t>
            </a:r>
            <a:r>
              <a:rPr lang="es-EC" sz="1300" dirty="0" err="1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N°</a:t>
            </a: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937-GP, 23/11/2017</a:t>
            </a:r>
          </a:p>
          <a:p>
            <a:pPr algn="just">
              <a:lnSpc>
                <a:spcPct val="115000"/>
              </a:lnSpc>
            </a:pPr>
            <a:endParaRPr lang="es-EC" sz="1300" dirty="0">
              <a:latin typeface="Bahnschrift Light Semi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s-EC" sz="1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Actualizan</a:t>
            </a: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los siguientes informes y documentación para la propuesta de reforma:</a:t>
            </a:r>
          </a:p>
          <a:p>
            <a:pPr algn="just">
              <a:lnSpc>
                <a:spcPct val="115000"/>
              </a:lnSpc>
            </a:pPr>
            <a:endParaRPr lang="es-EC" sz="1300" dirty="0">
              <a:latin typeface="Bahnschrift Light SemiCondensed" panose="020B0502040204020203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28448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INFORME DE REGULACIÓN METROPOLITANA: Informes de Regulación Metropolitana </a:t>
            </a:r>
            <a:r>
              <a:rPr lang="es-EC" sz="1300" dirty="0" err="1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N°</a:t>
            </a: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762079, 762080, 762081 02 de marzo de 2022 </a:t>
            </a:r>
            <a:endParaRPr lang="es-EC" sz="13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28448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INFORME TÉCNICO UERB:</a:t>
            </a:r>
            <a:endParaRPr lang="es-EC" sz="13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Informe Técnico </a:t>
            </a:r>
            <a:r>
              <a:rPr lang="es-EC" sz="1300" dirty="0" err="1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N°</a:t>
            </a: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01-UERB-OC-2022, 14/abril/2022</a:t>
            </a:r>
            <a:endParaRPr lang="es-EC" sz="13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28448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sz="1300" dirty="0">
                <a:solidFill>
                  <a:srgbClr val="000000"/>
                </a:solidFill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PLANOS: Implantación general / Ubicación general / Cortes de Vías / Cortes de Terreno / Cuadro de Áreas y Linderos</a:t>
            </a:r>
            <a:endParaRPr lang="es-EC" sz="13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Google Shape;153;p3">
            <a:extLst>
              <a:ext uri="{FF2B5EF4-FFF2-40B4-BE49-F238E27FC236}">
                <a16:creationId xmlns:a16="http://schemas.microsoft.com/office/drawing/2014/main" id="{BAE915DC-13CD-4A0C-B21F-48EBA20862DE}"/>
              </a:ext>
            </a:extLst>
          </p:cNvPr>
          <p:cNvSpPr txBox="1"/>
          <p:nvPr/>
        </p:nvSpPr>
        <p:spPr>
          <a:xfrm>
            <a:off x="472590" y="861492"/>
            <a:ext cx="491734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  <a:ea typeface="Calibri"/>
                <a:cs typeface="Calibri"/>
                <a:sym typeface="Calibri"/>
              </a:rPr>
              <a:t>INFORMES PARA REFORMA DE ORDENANZA</a:t>
            </a:r>
            <a:endParaRPr sz="2200" dirty="0">
              <a:solidFill>
                <a:schemeClr val="accent5">
                  <a:lumMod val="50000"/>
                </a:schemeClr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36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 txBox="1"/>
          <p:nvPr/>
        </p:nvSpPr>
        <p:spPr>
          <a:xfrm rot="-5400000">
            <a:off x="11243043" y="4611101"/>
            <a:ext cx="8947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LOS NOGALES</a:t>
            </a:r>
            <a:endParaRPr/>
          </a:p>
        </p:txBody>
      </p:sp>
      <p:sp>
        <p:nvSpPr>
          <p:cNvPr id="162" name="Google Shape;162;p3"/>
          <p:cNvSpPr txBox="1"/>
          <p:nvPr/>
        </p:nvSpPr>
        <p:spPr>
          <a:xfrm>
            <a:off x="3043899" y="6547787"/>
            <a:ext cx="9148101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      #RegulaTu Barrio</a:t>
            </a:r>
            <a:endParaRPr sz="11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3"/>
          <p:cNvPicPr preferRelativeResize="0"/>
          <p:nvPr/>
        </p:nvPicPr>
        <p:blipFill rotWithShape="1">
          <a:blip r:embed="rId3">
            <a:alphaModFix/>
          </a:blip>
          <a:srcRect l="13637" t="9819" r="17272" b="14181"/>
          <a:stretch/>
        </p:blipFill>
        <p:spPr>
          <a:xfrm>
            <a:off x="10807048" y="5498877"/>
            <a:ext cx="1135813" cy="124939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53;p3">
            <a:extLst>
              <a:ext uri="{FF2B5EF4-FFF2-40B4-BE49-F238E27FC236}">
                <a16:creationId xmlns:a16="http://schemas.microsoft.com/office/drawing/2014/main" id="{BAE915DC-13CD-4A0C-B21F-48EBA20862DE}"/>
              </a:ext>
            </a:extLst>
          </p:cNvPr>
          <p:cNvSpPr txBox="1"/>
          <p:nvPr/>
        </p:nvSpPr>
        <p:spPr>
          <a:xfrm>
            <a:off x="4824075" y="2793418"/>
            <a:ext cx="254385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  <a:cs typeface="Calibri"/>
                <a:sym typeface="Calibri"/>
              </a:rPr>
              <a:t>GRACIAS</a:t>
            </a:r>
            <a:endParaRPr sz="6000" dirty="0">
              <a:solidFill>
                <a:schemeClr val="accent5">
                  <a:lumMod val="50000"/>
                </a:schemeClr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64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719</Words>
  <Application>Microsoft Office PowerPoint</Application>
  <PresentationFormat>Panorámica</PresentationFormat>
  <Paragraphs>99</Paragraphs>
  <Slides>8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Patricia Pacheco</cp:lastModifiedBy>
  <cp:revision>4</cp:revision>
  <dcterms:created xsi:type="dcterms:W3CDTF">2019-05-28T19:57:24Z</dcterms:created>
  <dcterms:modified xsi:type="dcterms:W3CDTF">2022-05-13T19:34:55Z</dcterms:modified>
</cp:coreProperties>
</file>