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875838" cy="67421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5B9BD5"/>
    <a:srgbClr val="FF0000"/>
    <a:srgbClr val="000000"/>
    <a:srgbClr val="00B0F0"/>
    <a:srgbClr val="00FF00"/>
    <a:srgbClr val="FFE6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9811" autoAdjust="0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80606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2926" y="0"/>
            <a:ext cx="4280606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03925"/>
            <a:ext cx="4280606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2926" y="6403925"/>
            <a:ext cx="4280606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80606" cy="337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92926" y="2"/>
            <a:ext cx="4280606" cy="337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21/6/2022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7388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7127" y="3202317"/>
            <a:ext cx="7901592" cy="303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03554"/>
            <a:ext cx="4280606" cy="3374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92926" y="6403554"/>
            <a:ext cx="4280606" cy="3374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 COMITÉ PROMEJORAS DEL BARRIO SAN </a:t>
            </a:r>
            <a:r>
              <a:rPr lang="es-ES" sz="4800" b="1" dirty="0" smtClean="0">
                <a:solidFill>
                  <a:srgbClr val="0070C0"/>
                </a:solidFill>
              </a:rPr>
              <a:t>NICOLÁS </a:t>
            </a:r>
            <a:endParaRPr lang="es-EC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</a:t>
            </a:r>
            <a:r>
              <a:rPr lang="es-EC" sz="2800" b="1" dirty="0" err="1" smtClean="0">
                <a:solidFill>
                  <a:srgbClr val="C00000"/>
                </a:solidFill>
              </a:rPr>
              <a:t>GUAYLLABAMBA</a:t>
            </a:r>
            <a:endParaRPr lang="es-EC" sz="2800" b="1" dirty="0">
              <a:solidFill>
                <a:srgbClr val="C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33279"/>
              </p:ext>
            </p:extLst>
          </p:nvPr>
        </p:nvGraphicFramePr>
        <p:xfrm>
          <a:off x="6302263" y="5417479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</a:t>
                      </a: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 </a:t>
                      </a:r>
                      <a:r>
                        <a:rPr kumimoji="0" lang="es-ES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62,86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84,83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09970"/>
              </p:ext>
            </p:extLst>
          </p:nvPr>
        </p:nvGraphicFramePr>
        <p:xfrm>
          <a:off x="347156" y="1190663"/>
          <a:ext cx="5656171" cy="30227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47,22%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A41 (A1002-25)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67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I-0041-</a:t>
                      </a:r>
                      <a:r>
                        <a:rPr kumimoji="0" lang="es-ES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EAH</a:t>
                      </a:r>
                      <a:r>
                        <a:rPr kumimoji="0" lang="es-E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-AT-</a:t>
                      </a:r>
                      <a:r>
                        <a:rPr kumimoji="0" lang="es-ES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DMGR</a:t>
                      </a:r>
                      <a:r>
                        <a:rPr kumimoji="0" lang="es-E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-2021 </a:t>
                      </a:r>
                      <a:r>
                        <a:rPr kumimoji="0" lang="es-ES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que: “Para el proceso de regularización de tierras se considera el nivel de riesgos frente a movimientos en masa, ya que representa el fenómeno más importante para la posible pérdida del terreno, en tal virtud se considera que: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kumimoji="0" lang="es-EC" sz="80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AHHYC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“Comité Pro Mejoras barrio San Nicolás” presenta frente a deslizamientos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1,2,3,4,5,6,7,8,9,10,11,12,13,14,15,16,17,18,19,20; y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21, 22, 23, 24, 25, 26, 27, 28, 29, 30, 31, 32, 33, 34, 35, 36.”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371" y="342598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=""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99073"/>
              </p:ext>
            </p:extLst>
          </p:nvPr>
        </p:nvGraphicFramePr>
        <p:xfrm>
          <a:off x="350877" y="4237762"/>
          <a:ext cx="5652451" cy="22122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44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437">
                  <a:extLst>
                    <a:ext uri="{9D8B030D-6E8A-4147-A177-3AD203B41FA5}">
                      <a16:colId xmlns="" xmlns:a16="http://schemas.microsoft.com/office/drawing/2014/main" val="2775105047"/>
                    </a:ext>
                  </a:extLst>
                </a:gridCol>
                <a:gridCol w="456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6533">
                  <a:extLst>
                    <a:ext uri="{9D8B030D-6E8A-4147-A177-3AD203B41FA5}">
                      <a16:colId xmlns="" xmlns:a16="http://schemas.microsoft.com/office/drawing/2014/main" val="3265392561"/>
                    </a:ext>
                  </a:extLst>
                </a:gridCol>
                <a:gridCol w="13245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43.171,62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85,21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9F1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POR CANAL DE RIEGO EN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68.83</a:t>
                      </a:r>
                      <a:endParaRPr kumimoji="0" lang="es-EC" sz="800" u="none" strike="noStrike" kern="1200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0,14 %</a:t>
                      </a:r>
                      <a:endParaRPr kumimoji="0" lang="es-EC" sz="800" u="none" strike="noStrike" kern="1200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8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COMUNAL: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957.55</a:t>
                      </a:r>
                      <a:endParaRPr kumimoji="0" lang="es-EC" sz="800" u="none" strike="noStrike" kern="1200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1,89 %</a:t>
                      </a:r>
                      <a:endParaRPr kumimoji="0" lang="es-EC" sz="800" u="none" strike="noStrike" kern="1200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6.465,08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12,76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5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50663.08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34088" t="31527" r="27393" b="14573"/>
          <a:stretch/>
        </p:blipFill>
        <p:spPr>
          <a:xfrm>
            <a:off x="8803258" y="1184616"/>
            <a:ext cx="2940114" cy="2314207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7"/>
          <a:stretch>
            <a:fillRect/>
          </a:stretch>
        </p:blipFill>
        <p:spPr>
          <a:xfrm>
            <a:off x="6300231" y="3649925"/>
            <a:ext cx="5204610" cy="1705687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291905" y="1544244"/>
            <a:ext cx="2432995" cy="1800886"/>
          </a:xfrm>
          <a:prstGeom prst="rect">
            <a:avLst/>
          </a:prstGeom>
        </p:spPr>
      </p:pic>
      <p:sp>
        <p:nvSpPr>
          <p:cNvPr id="24" name="CuadroTexto 6">
            <a:extLst>
              <a:ext uri="{FF2B5EF4-FFF2-40B4-BE49-F238E27FC236}">
                <a16:creationId xmlns="" xmlns:a16="http://schemas.microsoft.com/office/drawing/2014/main" id="{329A3B3F-33E9-4871-89BB-F9EBBF629C3E}"/>
              </a:ext>
            </a:extLst>
          </p:cNvPr>
          <p:cNvSpPr txBox="1"/>
          <p:nvPr/>
        </p:nvSpPr>
        <p:spPr>
          <a:xfrm>
            <a:off x="2227190" y="-31747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COMITÉ PROMEJORAS DEL BARRIO SAN </a:t>
            </a:r>
            <a:r>
              <a:rPr lang="es-ES" sz="1600" b="1" dirty="0" smtClean="0">
                <a:solidFill>
                  <a:srgbClr val="0070C0"/>
                </a:solidFill>
              </a:rPr>
              <a:t>NICOLÁS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7" name="CuadroTexto 7">
            <a:extLst>
              <a:ext uri="{FF2B5EF4-FFF2-40B4-BE49-F238E27FC236}">
                <a16:creationId xmlns="" xmlns:a16="http://schemas.microsoft.com/office/drawing/2014/main" id="{2E1809B5-FC5A-45D2-A626-A7E1429E8912}"/>
              </a:ext>
            </a:extLst>
          </p:cNvPr>
          <p:cNvSpPr txBox="1"/>
          <p:nvPr/>
        </p:nvSpPr>
        <p:spPr>
          <a:xfrm>
            <a:off x="3310604" y="553028"/>
            <a:ext cx="587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B0F0"/>
                </a:solidFill>
              </a:rPr>
              <a:t>ADMINISTRACIÓN ZONAL EUGENIO ESPEJO - PARROQUIA GUAYLLABAMBA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802146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 VERDE DEL ASENTAMIENTO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Á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REA VERDE DEL ASENTAMIENTO 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2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30" name="CuadroTexto 6">
            <a:extLst>
              <a:ext uri="{FF2B5EF4-FFF2-40B4-BE49-F238E27FC236}">
                <a16:creationId xmlns="" xmlns:a16="http://schemas.microsoft.com/office/drawing/2014/main" id="{329A3B3F-33E9-4871-89BB-F9EBBF629C3E}"/>
              </a:ext>
            </a:extLst>
          </p:cNvPr>
          <p:cNvSpPr txBox="1"/>
          <p:nvPr/>
        </p:nvSpPr>
        <p:spPr>
          <a:xfrm>
            <a:off x="2227190" y="7598"/>
            <a:ext cx="808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COMITÉ PROMEJORAS DEL BARRIO SAN </a:t>
            </a:r>
            <a:r>
              <a:rPr lang="es-ES" sz="1600" b="1" dirty="0" smtClean="0">
                <a:solidFill>
                  <a:srgbClr val="0070C0"/>
                </a:solidFill>
              </a:rPr>
              <a:t>NICOLÁS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3" name="CuadroTexto 7">
            <a:extLst>
              <a:ext uri="{FF2B5EF4-FFF2-40B4-BE49-F238E27FC236}">
                <a16:creationId xmlns="" xmlns:a16="http://schemas.microsoft.com/office/drawing/2014/main" id="{2E1809B5-FC5A-45D2-A626-A7E1429E8912}"/>
              </a:ext>
            </a:extLst>
          </p:cNvPr>
          <p:cNvSpPr txBox="1"/>
          <p:nvPr/>
        </p:nvSpPr>
        <p:spPr>
          <a:xfrm>
            <a:off x="3310604" y="553028"/>
            <a:ext cx="587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B0F0"/>
                </a:solidFill>
              </a:rPr>
              <a:t>ADMINISTRACIÓN ZONAL EUGENIO ESPEJO - PARROQUIA GUAYLLABAMBA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9663" t="13269" r="28143" b="19276"/>
          <a:stretch/>
        </p:blipFill>
        <p:spPr>
          <a:xfrm>
            <a:off x="996808" y="1231675"/>
            <a:ext cx="7094412" cy="5157470"/>
          </a:xfrm>
          <a:prstGeom prst="rect">
            <a:avLst/>
          </a:prstGeom>
        </p:spPr>
      </p:pic>
      <p:sp>
        <p:nvSpPr>
          <p:cNvPr id="9" name="Forma libre 8"/>
          <p:cNvSpPr/>
          <p:nvPr/>
        </p:nvSpPr>
        <p:spPr>
          <a:xfrm>
            <a:off x="3025211" y="1649338"/>
            <a:ext cx="1897167" cy="2127903"/>
          </a:xfrm>
          <a:custGeom>
            <a:avLst/>
            <a:gdLst>
              <a:gd name="connsiteX0" fmla="*/ 333286 w 1897167"/>
              <a:gd name="connsiteY0" fmla="*/ 0 h 2127903"/>
              <a:gd name="connsiteX1" fmla="*/ 64094 w 1897167"/>
              <a:gd name="connsiteY1" fmla="*/ 482838 h 2127903"/>
              <a:gd name="connsiteX2" fmla="*/ 29910 w 1897167"/>
              <a:gd name="connsiteY2" fmla="*/ 846034 h 2127903"/>
              <a:gd name="connsiteX3" fmla="*/ 0 w 1897167"/>
              <a:gd name="connsiteY3" fmla="*/ 1110954 h 2127903"/>
              <a:gd name="connsiteX4" fmla="*/ 94004 w 1897167"/>
              <a:gd name="connsiteY4" fmla="*/ 1418602 h 2127903"/>
              <a:gd name="connsiteX5" fmla="*/ 162370 w 1897167"/>
              <a:gd name="connsiteY5" fmla="*/ 1576699 h 2127903"/>
              <a:gd name="connsiteX6" fmla="*/ 277739 w 1897167"/>
              <a:gd name="connsiteY6" fmla="*/ 1649339 h 2127903"/>
              <a:gd name="connsiteX7" fmla="*/ 495656 w 1897167"/>
              <a:gd name="connsiteY7" fmla="*/ 1568154 h 2127903"/>
              <a:gd name="connsiteX8" fmla="*/ 602479 w 1897167"/>
              <a:gd name="connsiteY8" fmla="*/ 1559608 h 2127903"/>
              <a:gd name="connsiteX9" fmla="*/ 850307 w 1897167"/>
              <a:gd name="connsiteY9" fmla="*/ 1837346 h 2127903"/>
              <a:gd name="connsiteX10" fmla="*/ 1098135 w 1897167"/>
              <a:gd name="connsiteY10" fmla="*/ 2127903 h 2127903"/>
              <a:gd name="connsiteX11" fmla="*/ 1897167 w 1897167"/>
              <a:gd name="connsiteY11" fmla="*/ 1157955 h 2127903"/>
              <a:gd name="connsiteX12" fmla="*/ 1828800 w 1897167"/>
              <a:gd name="connsiteY12" fmla="*/ 1098135 h 2127903"/>
              <a:gd name="connsiteX13" fmla="*/ 1798890 w 1897167"/>
              <a:gd name="connsiteY13" fmla="*/ 1153683 h 2127903"/>
              <a:gd name="connsiteX14" fmla="*/ 333286 w 1897167"/>
              <a:gd name="connsiteY14" fmla="*/ 0 h 2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7167" h="2127903">
                <a:moveTo>
                  <a:pt x="333286" y="0"/>
                </a:moveTo>
                <a:lnTo>
                  <a:pt x="64094" y="482838"/>
                </a:lnTo>
                <a:lnTo>
                  <a:pt x="29910" y="846034"/>
                </a:lnTo>
                <a:lnTo>
                  <a:pt x="0" y="1110954"/>
                </a:lnTo>
                <a:lnTo>
                  <a:pt x="94004" y="1418602"/>
                </a:lnTo>
                <a:lnTo>
                  <a:pt x="162370" y="1576699"/>
                </a:lnTo>
                <a:lnTo>
                  <a:pt x="277739" y="1649339"/>
                </a:lnTo>
                <a:lnTo>
                  <a:pt x="495656" y="1568154"/>
                </a:lnTo>
                <a:lnTo>
                  <a:pt x="602479" y="1559608"/>
                </a:lnTo>
                <a:lnTo>
                  <a:pt x="850307" y="1837346"/>
                </a:lnTo>
                <a:lnTo>
                  <a:pt x="1098135" y="2127903"/>
                </a:lnTo>
                <a:lnTo>
                  <a:pt x="1897167" y="1157955"/>
                </a:lnTo>
                <a:lnTo>
                  <a:pt x="1828800" y="1098135"/>
                </a:lnTo>
                <a:lnTo>
                  <a:pt x="1798890" y="1153683"/>
                </a:lnTo>
                <a:lnTo>
                  <a:pt x="333286" y="0"/>
                </a:lnTo>
                <a:close/>
              </a:path>
            </a:pathLst>
          </a:custGeom>
          <a:solidFill>
            <a:srgbClr val="00B0F0">
              <a:alpha val="30196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orma libre 36"/>
          <p:cNvSpPr/>
          <p:nvPr/>
        </p:nvSpPr>
        <p:spPr>
          <a:xfrm>
            <a:off x="3600450" y="2534771"/>
            <a:ext cx="339538" cy="322729"/>
          </a:xfrm>
          <a:custGeom>
            <a:avLst/>
            <a:gdLst>
              <a:gd name="connsiteX0" fmla="*/ 0 w 339538"/>
              <a:gd name="connsiteY0" fmla="*/ 110938 h 322729"/>
              <a:gd name="connsiteX1" fmla="*/ 84044 w 339538"/>
              <a:gd name="connsiteY1" fmla="*/ 0 h 322729"/>
              <a:gd name="connsiteX2" fmla="*/ 339538 w 339538"/>
              <a:gd name="connsiteY2" fmla="*/ 201705 h 322729"/>
              <a:gd name="connsiteX3" fmla="*/ 242047 w 339538"/>
              <a:gd name="connsiteY3" fmla="*/ 322729 h 322729"/>
              <a:gd name="connsiteX4" fmla="*/ 0 w 339538"/>
              <a:gd name="connsiteY4" fmla="*/ 110938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538" h="322729">
                <a:moveTo>
                  <a:pt x="0" y="110938"/>
                </a:moveTo>
                <a:lnTo>
                  <a:pt x="84044" y="0"/>
                </a:lnTo>
                <a:lnTo>
                  <a:pt x="339538" y="201705"/>
                </a:lnTo>
                <a:lnTo>
                  <a:pt x="242047" y="322729"/>
                </a:lnTo>
                <a:lnTo>
                  <a:pt x="0" y="11093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" name="Conector recto de flecha 27"/>
          <p:cNvCxnSpPr/>
          <p:nvPr/>
        </p:nvCxnSpPr>
        <p:spPr>
          <a:xfrm flipH="1" flipV="1">
            <a:off x="6041496" y="3862731"/>
            <a:ext cx="305467" cy="668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 flipV="1">
            <a:off x="5682800" y="3050991"/>
            <a:ext cx="305467" cy="668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 flipV="1">
            <a:off x="5020887" y="2452256"/>
            <a:ext cx="473432" cy="405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V="1">
            <a:off x="5809805" y="4928462"/>
            <a:ext cx="1" cy="750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>
            <a:off x="4836355" y="2550721"/>
            <a:ext cx="157775" cy="1625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5902036" y="4829268"/>
            <a:ext cx="29219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 rot="19928419">
            <a:off x="4760883" y="2205766"/>
            <a:ext cx="721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Calle Oe5F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 rot="4054853">
            <a:off x="5432142" y="3875321"/>
            <a:ext cx="1546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Calle S1E 20 DE SEPTIEMBRE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 rot="2551918">
            <a:off x="3766174" y="1955164"/>
            <a:ext cx="721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Calle S2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 rot="16661143">
            <a:off x="2517100" y="2308483"/>
            <a:ext cx="721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Calle Oe6C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 rot="16200000">
            <a:off x="4854525" y="5378578"/>
            <a:ext cx="1546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Calle S1E 20 DE SEPTIEMBRE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 rot="20411750">
            <a:off x="6120503" y="5720086"/>
            <a:ext cx="1590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>
                <a:solidFill>
                  <a:schemeClr val="bg1"/>
                </a:solidFill>
              </a:rPr>
              <a:t>PANAMERICANA NORTE E28B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34" name="CuadroTexto 16"/>
          <p:cNvSpPr txBox="1"/>
          <p:nvPr/>
        </p:nvSpPr>
        <p:spPr>
          <a:xfrm>
            <a:off x="9820451" y="2286405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ACCESO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9414160" y="2454600"/>
            <a:ext cx="29219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94322" y="209358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VIA Y PASAJES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sp>
        <p:nvSpPr>
          <p:cNvPr id="29" name="Forma libre 28"/>
          <p:cNvSpPr/>
          <p:nvPr/>
        </p:nvSpPr>
        <p:spPr>
          <a:xfrm>
            <a:off x="8063679" y="3725993"/>
            <a:ext cx="1764089" cy="1027191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9236693" y="1899517"/>
            <a:ext cx="535926" cy="1574282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676DC7BB-46B4-44BD-B0A9-BDA095E7072F}"/>
              </a:ext>
            </a:extLst>
          </p:cNvPr>
          <p:cNvSpPr txBox="1"/>
          <p:nvPr/>
        </p:nvSpPr>
        <p:spPr>
          <a:xfrm>
            <a:off x="6865045" y="3439988"/>
            <a:ext cx="996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676DC7BB-46B4-44BD-B0A9-BDA095E7072F}"/>
              </a:ext>
            </a:extLst>
          </p:cNvPr>
          <p:cNvSpPr txBox="1"/>
          <p:nvPr/>
        </p:nvSpPr>
        <p:spPr>
          <a:xfrm rot="16200000">
            <a:off x="7335469" y="2725326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676DC7BB-46B4-44BD-B0A9-BDA095E7072F}"/>
              </a:ext>
            </a:extLst>
          </p:cNvPr>
          <p:cNvSpPr txBox="1"/>
          <p:nvPr/>
        </p:nvSpPr>
        <p:spPr>
          <a:xfrm rot="16200000">
            <a:off x="8581925" y="2716147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31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rupo 31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3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36" name="CuadroTexto 6">
            <a:extLst>
              <a:ext uri="{FF2B5EF4-FFF2-40B4-BE49-F238E27FC236}">
                <a16:creationId xmlns="" xmlns:a16="http://schemas.microsoft.com/office/drawing/2014/main" id="{329A3B3F-33E9-4871-89BB-F9EBBF629C3E}"/>
              </a:ext>
            </a:extLst>
          </p:cNvPr>
          <p:cNvSpPr txBox="1"/>
          <p:nvPr/>
        </p:nvSpPr>
        <p:spPr>
          <a:xfrm>
            <a:off x="2227190" y="7598"/>
            <a:ext cx="808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COMITÉ PROMEJORAS DEL BARRIO SAN </a:t>
            </a:r>
            <a:r>
              <a:rPr lang="es-ES" sz="1600" b="1" dirty="0" smtClean="0">
                <a:solidFill>
                  <a:srgbClr val="0070C0"/>
                </a:solidFill>
              </a:rPr>
              <a:t>NICOLÁS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7" name="CuadroTexto 7">
            <a:extLst>
              <a:ext uri="{FF2B5EF4-FFF2-40B4-BE49-F238E27FC236}">
                <a16:creationId xmlns="" xmlns:a16="http://schemas.microsoft.com/office/drawing/2014/main" id="{2E1809B5-FC5A-45D2-A626-A7E1429E8912}"/>
              </a:ext>
            </a:extLst>
          </p:cNvPr>
          <p:cNvSpPr txBox="1"/>
          <p:nvPr/>
        </p:nvSpPr>
        <p:spPr>
          <a:xfrm>
            <a:off x="3310604" y="553028"/>
            <a:ext cx="587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B0F0"/>
                </a:solidFill>
              </a:rPr>
              <a:t>ADMINISTRACIÓN ZONAL EUGENIO ESPEJO - PARROQUIA GUAYLLABAMBA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/>
          <a:srcRect l="4775" t="16305" r="54745" b="8816"/>
          <a:stretch/>
        </p:blipFill>
        <p:spPr>
          <a:xfrm>
            <a:off x="4826585" y="823945"/>
            <a:ext cx="5239435" cy="5451632"/>
          </a:xfrm>
          <a:prstGeom prst="rect">
            <a:avLst/>
          </a:prstGeom>
        </p:spPr>
      </p:pic>
      <p:sp>
        <p:nvSpPr>
          <p:cNvPr id="39" name="Forma libre 38"/>
          <p:cNvSpPr/>
          <p:nvPr/>
        </p:nvSpPr>
        <p:spPr>
          <a:xfrm>
            <a:off x="5591175" y="1676400"/>
            <a:ext cx="2733675" cy="3105150"/>
          </a:xfrm>
          <a:custGeom>
            <a:avLst/>
            <a:gdLst>
              <a:gd name="connsiteX0" fmla="*/ 0 w 2733675"/>
              <a:gd name="connsiteY0" fmla="*/ 2876550 h 3105150"/>
              <a:gd name="connsiteX1" fmla="*/ 876300 w 2733675"/>
              <a:gd name="connsiteY1" fmla="*/ 1781175 h 3105150"/>
              <a:gd name="connsiteX2" fmla="*/ 295275 w 2733675"/>
              <a:gd name="connsiteY2" fmla="*/ 1295400 h 3105150"/>
              <a:gd name="connsiteX3" fmla="*/ 1323975 w 2733675"/>
              <a:gd name="connsiteY3" fmla="*/ 0 h 3105150"/>
              <a:gd name="connsiteX4" fmla="*/ 1447800 w 2733675"/>
              <a:gd name="connsiteY4" fmla="*/ 104775 h 3105150"/>
              <a:gd name="connsiteX5" fmla="*/ 476250 w 2733675"/>
              <a:gd name="connsiteY5" fmla="*/ 1247775 h 3105150"/>
              <a:gd name="connsiteX6" fmla="*/ 1619250 w 2733675"/>
              <a:gd name="connsiteY6" fmla="*/ 2200275 h 3105150"/>
              <a:gd name="connsiteX7" fmla="*/ 2609850 w 2733675"/>
              <a:gd name="connsiteY7" fmla="*/ 1038225 h 3105150"/>
              <a:gd name="connsiteX8" fmla="*/ 2733675 w 2733675"/>
              <a:gd name="connsiteY8" fmla="*/ 1123950 h 3105150"/>
              <a:gd name="connsiteX9" fmla="*/ 1247775 w 2733675"/>
              <a:gd name="connsiteY9" fmla="*/ 2895600 h 3105150"/>
              <a:gd name="connsiteX10" fmla="*/ 1228725 w 2733675"/>
              <a:gd name="connsiteY10" fmla="*/ 3038475 h 3105150"/>
              <a:gd name="connsiteX11" fmla="*/ 1162050 w 2733675"/>
              <a:gd name="connsiteY11" fmla="*/ 3105150 h 3105150"/>
              <a:gd name="connsiteX12" fmla="*/ 1162050 w 2733675"/>
              <a:gd name="connsiteY12" fmla="*/ 3105150 h 3105150"/>
              <a:gd name="connsiteX13" fmla="*/ 1019175 w 2733675"/>
              <a:gd name="connsiteY13" fmla="*/ 3076575 h 3105150"/>
              <a:gd name="connsiteX14" fmla="*/ 990600 w 2733675"/>
              <a:gd name="connsiteY14" fmla="*/ 3009900 h 3105150"/>
              <a:gd name="connsiteX15" fmla="*/ 1000125 w 2733675"/>
              <a:gd name="connsiteY15" fmla="*/ 2914650 h 3105150"/>
              <a:gd name="connsiteX16" fmla="*/ 1104900 w 2733675"/>
              <a:gd name="connsiteY16" fmla="*/ 2857500 h 3105150"/>
              <a:gd name="connsiteX17" fmla="*/ 1266825 w 2733675"/>
              <a:gd name="connsiteY17" fmla="*/ 2695575 h 3105150"/>
              <a:gd name="connsiteX18" fmla="*/ 1466850 w 2733675"/>
              <a:gd name="connsiteY18" fmla="*/ 2419350 h 3105150"/>
              <a:gd name="connsiteX19" fmla="*/ 1543050 w 2733675"/>
              <a:gd name="connsiteY19" fmla="*/ 2314575 h 3105150"/>
              <a:gd name="connsiteX20" fmla="*/ 1543050 w 2733675"/>
              <a:gd name="connsiteY20" fmla="*/ 2314575 h 3105150"/>
              <a:gd name="connsiteX21" fmla="*/ 1000125 w 2733675"/>
              <a:gd name="connsiteY21" fmla="*/ 1866900 h 3105150"/>
              <a:gd name="connsiteX22" fmla="*/ 57150 w 2733675"/>
              <a:gd name="connsiteY22" fmla="*/ 3038475 h 3105150"/>
              <a:gd name="connsiteX23" fmla="*/ 0 w 2733675"/>
              <a:gd name="connsiteY23" fmla="*/ 28765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33675" h="3105150">
                <a:moveTo>
                  <a:pt x="0" y="2876550"/>
                </a:moveTo>
                <a:lnTo>
                  <a:pt x="876300" y="1781175"/>
                </a:lnTo>
                <a:lnTo>
                  <a:pt x="295275" y="1295400"/>
                </a:lnTo>
                <a:lnTo>
                  <a:pt x="1323975" y="0"/>
                </a:lnTo>
                <a:lnTo>
                  <a:pt x="1447800" y="104775"/>
                </a:lnTo>
                <a:lnTo>
                  <a:pt x="476250" y="1247775"/>
                </a:lnTo>
                <a:lnTo>
                  <a:pt x="1619250" y="2200275"/>
                </a:lnTo>
                <a:lnTo>
                  <a:pt x="2609850" y="1038225"/>
                </a:lnTo>
                <a:lnTo>
                  <a:pt x="2733675" y="1123950"/>
                </a:lnTo>
                <a:lnTo>
                  <a:pt x="1247775" y="2895600"/>
                </a:lnTo>
                <a:lnTo>
                  <a:pt x="1228725" y="3038475"/>
                </a:lnTo>
                <a:lnTo>
                  <a:pt x="1162050" y="3105150"/>
                </a:lnTo>
                <a:lnTo>
                  <a:pt x="1162050" y="3105150"/>
                </a:lnTo>
                <a:lnTo>
                  <a:pt x="1019175" y="3076575"/>
                </a:lnTo>
                <a:lnTo>
                  <a:pt x="990600" y="3009900"/>
                </a:lnTo>
                <a:lnTo>
                  <a:pt x="1000125" y="2914650"/>
                </a:lnTo>
                <a:lnTo>
                  <a:pt x="1104900" y="2857500"/>
                </a:lnTo>
                <a:lnTo>
                  <a:pt x="1266825" y="2695575"/>
                </a:lnTo>
                <a:lnTo>
                  <a:pt x="1466850" y="2419350"/>
                </a:lnTo>
                <a:lnTo>
                  <a:pt x="1543050" y="2314575"/>
                </a:lnTo>
                <a:lnTo>
                  <a:pt x="1543050" y="2314575"/>
                </a:lnTo>
                <a:lnTo>
                  <a:pt x="1000125" y="1866900"/>
                </a:lnTo>
                <a:lnTo>
                  <a:pt x="57150" y="3038475"/>
                </a:lnTo>
                <a:lnTo>
                  <a:pt x="0" y="28765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0" name="Forma libre 39"/>
          <p:cNvSpPr/>
          <p:nvPr/>
        </p:nvSpPr>
        <p:spPr>
          <a:xfrm>
            <a:off x="7566660" y="3543300"/>
            <a:ext cx="1809750" cy="2209800"/>
          </a:xfrm>
          <a:custGeom>
            <a:avLst/>
            <a:gdLst>
              <a:gd name="connsiteX0" fmla="*/ 1714500 w 1809750"/>
              <a:gd name="connsiteY0" fmla="*/ 0 h 2209800"/>
              <a:gd name="connsiteX1" fmla="*/ 171450 w 1809750"/>
              <a:gd name="connsiteY1" fmla="*/ 1943100 h 2209800"/>
              <a:gd name="connsiteX2" fmla="*/ 85725 w 1809750"/>
              <a:gd name="connsiteY2" fmla="*/ 2009775 h 2209800"/>
              <a:gd name="connsiteX3" fmla="*/ 28575 w 1809750"/>
              <a:gd name="connsiteY3" fmla="*/ 2019300 h 2209800"/>
              <a:gd name="connsiteX4" fmla="*/ 0 w 1809750"/>
              <a:gd name="connsiteY4" fmla="*/ 2114550 h 2209800"/>
              <a:gd name="connsiteX5" fmla="*/ 47625 w 1809750"/>
              <a:gd name="connsiteY5" fmla="*/ 2181225 h 2209800"/>
              <a:gd name="connsiteX6" fmla="*/ 114300 w 1809750"/>
              <a:gd name="connsiteY6" fmla="*/ 2209800 h 2209800"/>
              <a:gd name="connsiteX7" fmla="*/ 171450 w 1809750"/>
              <a:gd name="connsiteY7" fmla="*/ 2200275 h 2209800"/>
              <a:gd name="connsiteX8" fmla="*/ 209550 w 1809750"/>
              <a:gd name="connsiteY8" fmla="*/ 2171700 h 2209800"/>
              <a:gd name="connsiteX9" fmla="*/ 238125 w 1809750"/>
              <a:gd name="connsiteY9" fmla="*/ 2085975 h 2209800"/>
              <a:gd name="connsiteX10" fmla="*/ 238125 w 1809750"/>
              <a:gd name="connsiteY10" fmla="*/ 2028825 h 2209800"/>
              <a:gd name="connsiteX11" fmla="*/ 676275 w 1809750"/>
              <a:gd name="connsiteY11" fmla="*/ 1428750 h 2209800"/>
              <a:gd name="connsiteX12" fmla="*/ 1228725 w 1809750"/>
              <a:gd name="connsiteY12" fmla="*/ 809625 h 2209800"/>
              <a:gd name="connsiteX13" fmla="*/ 1809750 w 1809750"/>
              <a:gd name="connsiteY13" fmla="*/ 76200 h 2209800"/>
              <a:gd name="connsiteX14" fmla="*/ 1714500 w 1809750"/>
              <a:gd name="connsiteY1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0" h="2209800">
                <a:moveTo>
                  <a:pt x="1714500" y="0"/>
                </a:moveTo>
                <a:lnTo>
                  <a:pt x="171450" y="1943100"/>
                </a:lnTo>
                <a:lnTo>
                  <a:pt x="85725" y="2009775"/>
                </a:lnTo>
                <a:lnTo>
                  <a:pt x="28575" y="2019300"/>
                </a:lnTo>
                <a:lnTo>
                  <a:pt x="0" y="2114550"/>
                </a:lnTo>
                <a:lnTo>
                  <a:pt x="47625" y="2181225"/>
                </a:lnTo>
                <a:lnTo>
                  <a:pt x="114300" y="2209800"/>
                </a:lnTo>
                <a:lnTo>
                  <a:pt x="171450" y="2200275"/>
                </a:lnTo>
                <a:lnTo>
                  <a:pt x="209550" y="2171700"/>
                </a:lnTo>
                <a:lnTo>
                  <a:pt x="238125" y="2085975"/>
                </a:lnTo>
                <a:lnTo>
                  <a:pt x="238125" y="2028825"/>
                </a:lnTo>
                <a:lnTo>
                  <a:pt x="676275" y="1428750"/>
                </a:lnTo>
                <a:lnTo>
                  <a:pt x="1228725" y="809625"/>
                </a:lnTo>
                <a:lnTo>
                  <a:pt x="1809750" y="762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1" name="Forma libre 40"/>
          <p:cNvSpPr/>
          <p:nvPr/>
        </p:nvSpPr>
        <p:spPr>
          <a:xfrm>
            <a:off x="5362575" y="1104900"/>
            <a:ext cx="4410075" cy="5067300"/>
          </a:xfrm>
          <a:custGeom>
            <a:avLst/>
            <a:gdLst>
              <a:gd name="connsiteX0" fmla="*/ 4410075 w 4410075"/>
              <a:gd name="connsiteY0" fmla="*/ 2800350 h 5067300"/>
              <a:gd name="connsiteX1" fmla="*/ 2571750 w 4410075"/>
              <a:gd name="connsiteY1" fmla="*/ 5067300 h 5067300"/>
              <a:gd name="connsiteX2" fmla="*/ 2466975 w 4410075"/>
              <a:gd name="connsiteY2" fmla="*/ 4914900 h 5067300"/>
              <a:gd name="connsiteX3" fmla="*/ 2381250 w 4410075"/>
              <a:gd name="connsiteY3" fmla="*/ 4876800 h 5067300"/>
              <a:gd name="connsiteX4" fmla="*/ 2266950 w 4410075"/>
              <a:gd name="connsiteY4" fmla="*/ 4829175 h 5067300"/>
              <a:gd name="connsiteX5" fmla="*/ 2219325 w 4410075"/>
              <a:gd name="connsiteY5" fmla="*/ 4733925 h 5067300"/>
              <a:gd name="connsiteX6" fmla="*/ 2209800 w 4410075"/>
              <a:gd name="connsiteY6" fmla="*/ 4629150 h 5067300"/>
              <a:gd name="connsiteX7" fmla="*/ 2171700 w 4410075"/>
              <a:gd name="connsiteY7" fmla="*/ 4552950 h 5067300"/>
              <a:gd name="connsiteX8" fmla="*/ 2133600 w 4410075"/>
              <a:gd name="connsiteY8" fmla="*/ 4476750 h 5067300"/>
              <a:gd name="connsiteX9" fmla="*/ 2085975 w 4410075"/>
              <a:gd name="connsiteY9" fmla="*/ 4410075 h 5067300"/>
              <a:gd name="connsiteX10" fmla="*/ 2047875 w 4410075"/>
              <a:gd name="connsiteY10" fmla="*/ 4362450 h 5067300"/>
              <a:gd name="connsiteX11" fmla="*/ 2009775 w 4410075"/>
              <a:gd name="connsiteY11" fmla="*/ 4314825 h 5067300"/>
              <a:gd name="connsiteX12" fmla="*/ 1952625 w 4410075"/>
              <a:gd name="connsiteY12" fmla="*/ 4248150 h 5067300"/>
              <a:gd name="connsiteX13" fmla="*/ 1943100 w 4410075"/>
              <a:gd name="connsiteY13" fmla="*/ 4152900 h 5067300"/>
              <a:gd name="connsiteX14" fmla="*/ 1914525 w 4410075"/>
              <a:gd name="connsiteY14" fmla="*/ 4095750 h 5067300"/>
              <a:gd name="connsiteX15" fmla="*/ 1819275 w 4410075"/>
              <a:gd name="connsiteY15" fmla="*/ 4048125 h 5067300"/>
              <a:gd name="connsiteX16" fmla="*/ 1762125 w 4410075"/>
              <a:gd name="connsiteY16" fmla="*/ 4010025 h 5067300"/>
              <a:gd name="connsiteX17" fmla="*/ 1695450 w 4410075"/>
              <a:gd name="connsiteY17" fmla="*/ 3990975 h 5067300"/>
              <a:gd name="connsiteX18" fmla="*/ 1581150 w 4410075"/>
              <a:gd name="connsiteY18" fmla="*/ 3924300 h 5067300"/>
              <a:gd name="connsiteX19" fmla="*/ 1476375 w 4410075"/>
              <a:gd name="connsiteY19" fmla="*/ 3800475 h 5067300"/>
              <a:gd name="connsiteX20" fmla="*/ 1428750 w 4410075"/>
              <a:gd name="connsiteY20" fmla="*/ 3752850 h 5067300"/>
              <a:gd name="connsiteX21" fmla="*/ 1333500 w 4410075"/>
              <a:gd name="connsiteY21" fmla="*/ 3714750 h 5067300"/>
              <a:gd name="connsiteX22" fmla="*/ 1333500 w 4410075"/>
              <a:gd name="connsiteY22" fmla="*/ 3714750 h 5067300"/>
              <a:gd name="connsiteX23" fmla="*/ 1238250 w 4410075"/>
              <a:gd name="connsiteY23" fmla="*/ 3648075 h 5067300"/>
              <a:gd name="connsiteX24" fmla="*/ 1162050 w 4410075"/>
              <a:gd name="connsiteY24" fmla="*/ 3638550 h 5067300"/>
              <a:gd name="connsiteX25" fmla="*/ 1019175 w 4410075"/>
              <a:gd name="connsiteY25" fmla="*/ 3676650 h 5067300"/>
              <a:gd name="connsiteX26" fmla="*/ 923925 w 4410075"/>
              <a:gd name="connsiteY26" fmla="*/ 3705225 h 5067300"/>
              <a:gd name="connsiteX27" fmla="*/ 857250 w 4410075"/>
              <a:gd name="connsiteY27" fmla="*/ 3762375 h 5067300"/>
              <a:gd name="connsiteX28" fmla="*/ 752475 w 4410075"/>
              <a:gd name="connsiteY28" fmla="*/ 3819525 h 5067300"/>
              <a:gd name="connsiteX29" fmla="*/ 695325 w 4410075"/>
              <a:gd name="connsiteY29" fmla="*/ 3857625 h 5067300"/>
              <a:gd name="connsiteX30" fmla="*/ 628650 w 4410075"/>
              <a:gd name="connsiteY30" fmla="*/ 3810000 h 5067300"/>
              <a:gd name="connsiteX31" fmla="*/ 600075 w 4410075"/>
              <a:gd name="connsiteY31" fmla="*/ 3771900 h 5067300"/>
              <a:gd name="connsiteX32" fmla="*/ 552450 w 4410075"/>
              <a:gd name="connsiteY32" fmla="*/ 3771900 h 5067300"/>
              <a:gd name="connsiteX33" fmla="*/ 419100 w 4410075"/>
              <a:gd name="connsiteY33" fmla="*/ 3771900 h 5067300"/>
              <a:gd name="connsiteX34" fmla="*/ 314325 w 4410075"/>
              <a:gd name="connsiteY34" fmla="*/ 3743325 h 5067300"/>
              <a:gd name="connsiteX35" fmla="*/ 209550 w 4410075"/>
              <a:gd name="connsiteY35" fmla="*/ 3457575 h 5067300"/>
              <a:gd name="connsiteX36" fmla="*/ 152400 w 4410075"/>
              <a:gd name="connsiteY36" fmla="*/ 3248025 h 5067300"/>
              <a:gd name="connsiteX37" fmla="*/ 104775 w 4410075"/>
              <a:gd name="connsiteY37" fmla="*/ 3114675 h 5067300"/>
              <a:gd name="connsiteX38" fmla="*/ 28575 w 4410075"/>
              <a:gd name="connsiteY38" fmla="*/ 2943225 h 5067300"/>
              <a:gd name="connsiteX39" fmla="*/ 0 w 4410075"/>
              <a:gd name="connsiteY39" fmla="*/ 2876550 h 5067300"/>
              <a:gd name="connsiteX40" fmla="*/ 9525 w 4410075"/>
              <a:gd name="connsiteY40" fmla="*/ 2257425 h 5067300"/>
              <a:gd name="connsiteX41" fmla="*/ 104775 w 4410075"/>
              <a:gd name="connsiteY41" fmla="*/ 1857375 h 5067300"/>
              <a:gd name="connsiteX42" fmla="*/ 104775 w 4410075"/>
              <a:gd name="connsiteY42" fmla="*/ 1543050 h 5067300"/>
              <a:gd name="connsiteX43" fmla="*/ 161925 w 4410075"/>
              <a:gd name="connsiteY43" fmla="*/ 1438275 h 5067300"/>
              <a:gd name="connsiteX44" fmla="*/ 161925 w 4410075"/>
              <a:gd name="connsiteY44" fmla="*/ 1095375 h 5067300"/>
              <a:gd name="connsiteX45" fmla="*/ 190500 w 4410075"/>
              <a:gd name="connsiteY45" fmla="*/ 923925 h 5067300"/>
              <a:gd name="connsiteX46" fmla="*/ 219075 w 4410075"/>
              <a:gd name="connsiteY46" fmla="*/ 819150 h 5067300"/>
              <a:gd name="connsiteX47" fmla="*/ 428625 w 4410075"/>
              <a:gd name="connsiteY47" fmla="*/ 466725 h 5067300"/>
              <a:gd name="connsiteX48" fmla="*/ 619125 w 4410075"/>
              <a:gd name="connsiteY48" fmla="*/ 266700 h 5067300"/>
              <a:gd name="connsiteX49" fmla="*/ 752475 w 4410075"/>
              <a:gd name="connsiteY49" fmla="*/ 142875 h 5067300"/>
              <a:gd name="connsiteX50" fmla="*/ 857250 w 4410075"/>
              <a:gd name="connsiteY50" fmla="*/ 0 h 5067300"/>
              <a:gd name="connsiteX51" fmla="*/ 2743200 w 4410075"/>
              <a:gd name="connsiteY51" fmla="*/ 1514475 h 5067300"/>
              <a:gd name="connsiteX52" fmla="*/ 4048125 w 4410075"/>
              <a:gd name="connsiteY52" fmla="*/ 2581275 h 5067300"/>
              <a:gd name="connsiteX53" fmla="*/ 4276725 w 4410075"/>
              <a:gd name="connsiteY53" fmla="*/ 2752725 h 5067300"/>
              <a:gd name="connsiteX54" fmla="*/ 4305300 w 4410075"/>
              <a:gd name="connsiteY54" fmla="*/ 2714625 h 5067300"/>
              <a:gd name="connsiteX55" fmla="*/ 4410075 w 4410075"/>
              <a:gd name="connsiteY55" fmla="*/ 280035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10075" h="5067300">
                <a:moveTo>
                  <a:pt x="4410075" y="2800350"/>
                </a:moveTo>
                <a:lnTo>
                  <a:pt x="2571750" y="5067300"/>
                </a:lnTo>
                <a:lnTo>
                  <a:pt x="2466975" y="4914900"/>
                </a:lnTo>
                <a:lnTo>
                  <a:pt x="2381250" y="4876800"/>
                </a:lnTo>
                <a:lnTo>
                  <a:pt x="2266950" y="4829175"/>
                </a:lnTo>
                <a:lnTo>
                  <a:pt x="2219325" y="4733925"/>
                </a:lnTo>
                <a:lnTo>
                  <a:pt x="2209800" y="4629150"/>
                </a:lnTo>
                <a:lnTo>
                  <a:pt x="2171700" y="4552950"/>
                </a:lnTo>
                <a:lnTo>
                  <a:pt x="2133600" y="4476750"/>
                </a:lnTo>
                <a:lnTo>
                  <a:pt x="2085975" y="4410075"/>
                </a:lnTo>
                <a:lnTo>
                  <a:pt x="2047875" y="4362450"/>
                </a:lnTo>
                <a:lnTo>
                  <a:pt x="2009775" y="4314825"/>
                </a:lnTo>
                <a:lnTo>
                  <a:pt x="1952625" y="4248150"/>
                </a:lnTo>
                <a:lnTo>
                  <a:pt x="1943100" y="4152900"/>
                </a:lnTo>
                <a:lnTo>
                  <a:pt x="1914525" y="4095750"/>
                </a:lnTo>
                <a:lnTo>
                  <a:pt x="1819275" y="4048125"/>
                </a:lnTo>
                <a:lnTo>
                  <a:pt x="1762125" y="4010025"/>
                </a:lnTo>
                <a:lnTo>
                  <a:pt x="1695450" y="3990975"/>
                </a:lnTo>
                <a:lnTo>
                  <a:pt x="1581150" y="3924300"/>
                </a:lnTo>
                <a:lnTo>
                  <a:pt x="1476375" y="3800475"/>
                </a:lnTo>
                <a:lnTo>
                  <a:pt x="1428750" y="3752850"/>
                </a:lnTo>
                <a:lnTo>
                  <a:pt x="1333500" y="3714750"/>
                </a:lnTo>
                <a:lnTo>
                  <a:pt x="1333500" y="3714750"/>
                </a:lnTo>
                <a:lnTo>
                  <a:pt x="1238250" y="3648075"/>
                </a:lnTo>
                <a:lnTo>
                  <a:pt x="1162050" y="3638550"/>
                </a:lnTo>
                <a:lnTo>
                  <a:pt x="1019175" y="3676650"/>
                </a:lnTo>
                <a:lnTo>
                  <a:pt x="923925" y="3705225"/>
                </a:lnTo>
                <a:lnTo>
                  <a:pt x="857250" y="3762375"/>
                </a:lnTo>
                <a:lnTo>
                  <a:pt x="752475" y="3819525"/>
                </a:lnTo>
                <a:lnTo>
                  <a:pt x="695325" y="3857625"/>
                </a:lnTo>
                <a:lnTo>
                  <a:pt x="628650" y="3810000"/>
                </a:lnTo>
                <a:lnTo>
                  <a:pt x="600075" y="3771900"/>
                </a:lnTo>
                <a:lnTo>
                  <a:pt x="552450" y="3771900"/>
                </a:lnTo>
                <a:lnTo>
                  <a:pt x="419100" y="3771900"/>
                </a:lnTo>
                <a:lnTo>
                  <a:pt x="314325" y="3743325"/>
                </a:lnTo>
                <a:lnTo>
                  <a:pt x="209550" y="3457575"/>
                </a:lnTo>
                <a:lnTo>
                  <a:pt x="152400" y="3248025"/>
                </a:lnTo>
                <a:lnTo>
                  <a:pt x="104775" y="3114675"/>
                </a:lnTo>
                <a:lnTo>
                  <a:pt x="28575" y="2943225"/>
                </a:lnTo>
                <a:lnTo>
                  <a:pt x="0" y="2876550"/>
                </a:lnTo>
                <a:lnTo>
                  <a:pt x="9525" y="2257425"/>
                </a:lnTo>
                <a:lnTo>
                  <a:pt x="104775" y="1857375"/>
                </a:lnTo>
                <a:lnTo>
                  <a:pt x="104775" y="1543050"/>
                </a:lnTo>
                <a:lnTo>
                  <a:pt x="161925" y="1438275"/>
                </a:lnTo>
                <a:lnTo>
                  <a:pt x="161925" y="1095375"/>
                </a:lnTo>
                <a:lnTo>
                  <a:pt x="190500" y="923925"/>
                </a:lnTo>
                <a:lnTo>
                  <a:pt x="219075" y="819150"/>
                </a:lnTo>
                <a:lnTo>
                  <a:pt x="428625" y="466725"/>
                </a:lnTo>
                <a:lnTo>
                  <a:pt x="619125" y="266700"/>
                </a:lnTo>
                <a:lnTo>
                  <a:pt x="752475" y="142875"/>
                </a:lnTo>
                <a:lnTo>
                  <a:pt x="857250" y="0"/>
                </a:lnTo>
                <a:lnTo>
                  <a:pt x="2743200" y="1514475"/>
                </a:lnTo>
                <a:lnTo>
                  <a:pt x="4048125" y="2581275"/>
                </a:lnTo>
                <a:lnTo>
                  <a:pt x="4276725" y="2752725"/>
                </a:lnTo>
                <a:lnTo>
                  <a:pt x="4305300" y="2714625"/>
                </a:lnTo>
                <a:lnTo>
                  <a:pt x="4410075" y="28003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6697980" y="3185160"/>
            <a:ext cx="693420" cy="693420"/>
          </a:xfrm>
          <a:custGeom>
            <a:avLst/>
            <a:gdLst>
              <a:gd name="connsiteX0" fmla="*/ 0 w 693420"/>
              <a:gd name="connsiteY0" fmla="*/ 236220 h 693420"/>
              <a:gd name="connsiteX1" fmla="*/ 167640 w 693420"/>
              <a:gd name="connsiteY1" fmla="*/ 0 h 693420"/>
              <a:gd name="connsiteX2" fmla="*/ 693420 w 693420"/>
              <a:gd name="connsiteY2" fmla="*/ 457200 h 693420"/>
              <a:gd name="connsiteX3" fmla="*/ 533400 w 693420"/>
              <a:gd name="connsiteY3" fmla="*/ 693420 h 693420"/>
              <a:gd name="connsiteX4" fmla="*/ 0 w 693420"/>
              <a:gd name="connsiteY4" fmla="*/ 23622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" h="693420">
                <a:moveTo>
                  <a:pt x="0" y="236220"/>
                </a:moveTo>
                <a:lnTo>
                  <a:pt x="167640" y="0"/>
                </a:lnTo>
                <a:lnTo>
                  <a:pt x="693420" y="457200"/>
                </a:lnTo>
                <a:lnTo>
                  <a:pt x="533400" y="693420"/>
                </a:lnTo>
                <a:lnTo>
                  <a:pt x="0" y="2362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602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</a:t>
            </a:r>
            <a:r>
              <a:rPr lang="es-ES_tradnl" sz="2400" b="1" dirty="0" smtClean="0">
                <a:solidFill>
                  <a:srgbClr val="C00000"/>
                </a:solidFill>
              </a:rPr>
              <a:t>EXCEPCIÓN – 1000 m2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66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rupo 66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68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9" name="Imagen 6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1" name="CuadroTexto 6">
            <a:extLst>
              <a:ext uri="{FF2B5EF4-FFF2-40B4-BE49-F238E27FC236}">
                <a16:creationId xmlns="" xmlns:a16="http://schemas.microsoft.com/office/drawing/2014/main" id="{329A3B3F-33E9-4871-89BB-F9EBBF629C3E}"/>
              </a:ext>
            </a:extLst>
          </p:cNvPr>
          <p:cNvSpPr txBox="1"/>
          <p:nvPr/>
        </p:nvSpPr>
        <p:spPr>
          <a:xfrm>
            <a:off x="2227190" y="7598"/>
            <a:ext cx="808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COMITÉ PROMEJORAS DEL BARRIO SAN </a:t>
            </a:r>
            <a:r>
              <a:rPr lang="es-ES" sz="1600" b="1" dirty="0" smtClean="0">
                <a:solidFill>
                  <a:srgbClr val="0070C0"/>
                </a:solidFill>
              </a:rPr>
              <a:t>NICOLÁS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72" name="CuadroTexto 7">
            <a:extLst>
              <a:ext uri="{FF2B5EF4-FFF2-40B4-BE49-F238E27FC236}">
                <a16:creationId xmlns="" xmlns:a16="http://schemas.microsoft.com/office/drawing/2014/main" id="{2E1809B5-FC5A-45D2-A626-A7E1429E8912}"/>
              </a:ext>
            </a:extLst>
          </p:cNvPr>
          <p:cNvSpPr txBox="1"/>
          <p:nvPr/>
        </p:nvSpPr>
        <p:spPr>
          <a:xfrm>
            <a:off x="3310604" y="553028"/>
            <a:ext cx="587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B0F0"/>
                </a:solidFill>
              </a:rPr>
              <a:t>ADMINISTRACIÓN ZONAL EUGENIO ESPEJO - PARROQUIA GUAYLLABAMBA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graphicFrame>
        <p:nvGraphicFramePr>
          <p:cNvPr id="14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96922"/>
              </p:ext>
            </p:extLst>
          </p:nvPr>
        </p:nvGraphicFramePr>
        <p:xfrm>
          <a:off x="4826751" y="5644496"/>
          <a:ext cx="1441450" cy="6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65243"/>
              </p:ext>
            </p:extLst>
          </p:nvPr>
        </p:nvGraphicFramePr>
        <p:xfrm>
          <a:off x="459116" y="1454104"/>
          <a:ext cx="4295763" cy="4858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187"/>
                <a:gridCol w="2730576"/>
              </a:tblGrid>
              <a:tr h="10331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C" sz="800" b="1" u="none" strike="noStrike" dirty="0">
                          <a:effectLst/>
                        </a:rPr>
                        <a:t>LOTE No.</a:t>
                      </a:r>
                      <a:endParaRPr lang="es-EC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u="none" strike="noStrike" dirty="0">
                          <a:effectLst/>
                        </a:rPr>
                        <a:t>AREA TOTAL</a:t>
                      </a:r>
                      <a:endParaRPr lang="es-EC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3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u="none" strike="noStrike" dirty="0">
                          <a:effectLst/>
                        </a:rPr>
                        <a:t>        M2</a:t>
                      </a:r>
                      <a:endParaRPr lang="es-EC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>
                          <a:effectLst/>
                        </a:rPr>
                        <a:t>1045,76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456,67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1808,23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4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2403,43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987,17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6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2044,32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2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>
                          <a:effectLst/>
                        </a:rPr>
                        <a:t>7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1927,55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8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1001,95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9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985,43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10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988,27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11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987,41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12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1009,93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13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966,50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14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962,19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15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967,93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16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978,39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17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880,02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18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944,33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19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879,19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20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1391,24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21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1968,28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22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961,05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1947,61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24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1961,37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972,81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26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931,13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27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1419,13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28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483,31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486,09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30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479,49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0022"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>
                          <a:effectLst/>
                        </a:rPr>
                        <a:t>31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1983,21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32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3086,42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33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481,54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34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957,90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33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35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481,74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22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>
                          <a:effectLst/>
                        </a:rPr>
                        <a:t>36</a:t>
                      </a:r>
                      <a:endParaRPr lang="es-EC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995,50</a:t>
                      </a:r>
                      <a:endParaRPr lang="es-EC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8" marR="5928" marT="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11042" t="23796" r="53981" b="10620"/>
          <a:stretch/>
        </p:blipFill>
        <p:spPr>
          <a:xfrm>
            <a:off x="6400956" y="1361429"/>
            <a:ext cx="4264397" cy="4495500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7200900" y="1790700"/>
            <a:ext cx="800100" cy="742950"/>
          </a:xfrm>
          <a:custGeom>
            <a:avLst/>
            <a:gdLst>
              <a:gd name="connsiteX0" fmla="*/ 800100 w 800100"/>
              <a:gd name="connsiteY0" fmla="*/ 476250 h 742950"/>
              <a:gd name="connsiteX1" fmla="*/ 800100 w 800100"/>
              <a:gd name="connsiteY1" fmla="*/ 476250 h 742950"/>
              <a:gd name="connsiteX2" fmla="*/ 247650 w 800100"/>
              <a:gd name="connsiteY2" fmla="*/ 0 h 742950"/>
              <a:gd name="connsiteX3" fmla="*/ 0 w 800100"/>
              <a:gd name="connsiteY3" fmla="*/ 295275 h 742950"/>
              <a:gd name="connsiteX4" fmla="*/ 571500 w 800100"/>
              <a:gd name="connsiteY4" fmla="*/ 742950 h 742950"/>
              <a:gd name="connsiteX5" fmla="*/ 600075 w 800100"/>
              <a:gd name="connsiteY5" fmla="*/ 666750 h 742950"/>
              <a:gd name="connsiteX6" fmla="*/ 800100 w 800100"/>
              <a:gd name="connsiteY6" fmla="*/ 4762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742950">
                <a:moveTo>
                  <a:pt x="800100" y="476250"/>
                </a:moveTo>
                <a:lnTo>
                  <a:pt x="800100" y="476250"/>
                </a:lnTo>
                <a:lnTo>
                  <a:pt x="247650" y="0"/>
                </a:lnTo>
                <a:lnTo>
                  <a:pt x="0" y="295275"/>
                </a:lnTo>
                <a:lnTo>
                  <a:pt x="571500" y="742950"/>
                </a:lnTo>
                <a:lnTo>
                  <a:pt x="600075" y="666750"/>
                </a:lnTo>
                <a:lnTo>
                  <a:pt x="800100" y="476250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 5"/>
          <p:cNvSpPr/>
          <p:nvPr/>
        </p:nvSpPr>
        <p:spPr>
          <a:xfrm>
            <a:off x="6953250" y="2743200"/>
            <a:ext cx="476250" cy="628650"/>
          </a:xfrm>
          <a:custGeom>
            <a:avLst/>
            <a:gdLst>
              <a:gd name="connsiteX0" fmla="*/ 476250 w 476250"/>
              <a:gd name="connsiteY0" fmla="*/ 219075 h 628650"/>
              <a:gd name="connsiteX1" fmla="*/ 142875 w 476250"/>
              <a:gd name="connsiteY1" fmla="*/ 0 h 628650"/>
              <a:gd name="connsiteX2" fmla="*/ 95250 w 476250"/>
              <a:gd name="connsiteY2" fmla="*/ 142875 h 628650"/>
              <a:gd name="connsiteX3" fmla="*/ 38100 w 476250"/>
              <a:gd name="connsiteY3" fmla="*/ 400050 h 628650"/>
              <a:gd name="connsiteX4" fmla="*/ 0 w 476250"/>
              <a:gd name="connsiteY4" fmla="*/ 600075 h 628650"/>
              <a:gd name="connsiteX5" fmla="*/ 123825 w 476250"/>
              <a:gd name="connsiteY5" fmla="*/ 628650 h 628650"/>
              <a:gd name="connsiteX6" fmla="*/ 381000 w 476250"/>
              <a:gd name="connsiteY6" fmla="*/ 276225 h 628650"/>
              <a:gd name="connsiteX7" fmla="*/ 381000 w 476250"/>
              <a:gd name="connsiteY7" fmla="*/ 276225 h 628650"/>
              <a:gd name="connsiteX8" fmla="*/ 476250 w 476250"/>
              <a:gd name="connsiteY8" fmla="*/ 2190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" h="628650">
                <a:moveTo>
                  <a:pt x="476250" y="219075"/>
                </a:moveTo>
                <a:lnTo>
                  <a:pt x="142875" y="0"/>
                </a:lnTo>
                <a:lnTo>
                  <a:pt x="95250" y="142875"/>
                </a:lnTo>
                <a:lnTo>
                  <a:pt x="38100" y="400050"/>
                </a:lnTo>
                <a:lnTo>
                  <a:pt x="0" y="600075"/>
                </a:lnTo>
                <a:lnTo>
                  <a:pt x="123825" y="628650"/>
                </a:lnTo>
                <a:lnTo>
                  <a:pt x="381000" y="276225"/>
                </a:lnTo>
                <a:lnTo>
                  <a:pt x="381000" y="276225"/>
                </a:lnTo>
                <a:lnTo>
                  <a:pt x="476250" y="219075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7667625" y="2295525"/>
            <a:ext cx="914400" cy="942975"/>
          </a:xfrm>
          <a:custGeom>
            <a:avLst/>
            <a:gdLst>
              <a:gd name="connsiteX0" fmla="*/ 476250 w 914400"/>
              <a:gd name="connsiteY0" fmla="*/ 942975 h 942975"/>
              <a:gd name="connsiteX1" fmla="*/ 0 w 914400"/>
              <a:gd name="connsiteY1" fmla="*/ 561975 h 942975"/>
              <a:gd name="connsiteX2" fmla="*/ 466725 w 914400"/>
              <a:gd name="connsiteY2" fmla="*/ 0 h 942975"/>
              <a:gd name="connsiteX3" fmla="*/ 914400 w 914400"/>
              <a:gd name="connsiteY3" fmla="*/ 371475 h 942975"/>
              <a:gd name="connsiteX4" fmla="*/ 476250 w 914400"/>
              <a:gd name="connsiteY4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42975">
                <a:moveTo>
                  <a:pt x="476250" y="942975"/>
                </a:moveTo>
                <a:lnTo>
                  <a:pt x="0" y="561975"/>
                </a:lnTo>
                <a:lnTo>
                  <a:pt x="466725" y="0"/>
                </a:lnTo>
                <a:lnTo>
                  <a:pt x="914400" y="371475"/>
                </a:lnTo>
                <a:lnTo>
                  <a:pt x="476250" y="942975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 17"/>
          <p:cNvSpPr/>
          <p:nvPr/>
        </p:nvSpPr>
        <p:spPr>
          <a:xfrm>
            <a:off x="7102994" y="2009775"/>
            <a:ext cx="2260082" cy="2486025"/>
          </a:xfrm>
          <a:custGeom>
            <a:avLst/>
            <a:gdLst>
              <a:gd name="connsiteX0" fmla="*/ 0 w 2733675"/>
              <a:gd name="connsiteY0" fmla="*/ 2876550 h 3105150"/>
              <a:gd name="connsiteX1" fmla="*/ 876300 w 2733675"/>
              <a:gd name="connsiteY1" fmla="*/ 1781175 h 3105150"/>
              <a:gd name="connsiteX2" fmla="*/ 295275 w 2733675"/>
              <a:gd name="connsiteY2" fmla="*/ 1295400 h 3105150"/>
              <a:gd name="connsiteX3" fmla="*/ 1323975 w 2733675"/>
              <a:gd name="connsiteY3" fmla="*/ 0 h 3105150"/>
              <a:gd name="connsiteX4" fmla="*/ 1447800 w 2733675"/>
              <a:gd name="connsiteY4" fmla="*/ 104775 h 3105150"/>
              <a:gd name="connsiteX5" fmla="*/ 476250 w 2733675"/>
              <a:gd name="connsiteY5" fmla="*/ 1247775 h 3105150"/>
              <a:gd name="connsiteX6" fmla="*/ 1619250 w 2733675"/>
              <a:gd name="connsiteY6" fmla="*/ 2200275 h 3105150"/>
              <a:gd name="connsiteX7" fmla="*/ 2609850 w 2733675"/>
              <a:gd name="connsiteY7" fmla="*/ 1038225 h 3105150"/>
              <a:gd name="connsiteX8" fmla="*/ 2733675 w 2733675"/>
              <a:gd name="connsiteY8" fmla="*/ 1123950 h 3105150"/>
              <a:gd name="connsiteX9" fmla="*/ 1247775 w 2733675"/>
              <a:gd name="connsiteY9" fmla="*/ 2895600 h 3105150"/>
              <a:gd name="connsiteX10" fmla="*/ 1228725 w 2733675"/>
              <a:gd name="connsiteY10" fmla="*/ 3038475 h 3105150"/>
              <a:gd name="connsiteX11" fmla="*/ 1162050 w 2733675"/>
              <a:gd name="connsiteY11" fmla="*/ 3105150 h 3105150"/>
              <a:gd name="connsiteX12" fmla="*/ 1162050 w 2733675"/>
              <a:gd name="connsiteY12" fmla="*/ 3105150 h 3105150"/>
              <a:gd name="connsiteX13" fmla="*/ 1019175 w 2733675"/>
              <a:gd name="connsiteY13" fmla="*/ 3076575 h 3105150"/>
              <a:gd name="connsiteX14" fmla="*/ 990600 w 2733675"/>
              <a:gd name="connsiteY14" fmla="*/ 3009900 h 3105150"/>
              <a:gd name="connsiteX15" fmla="*/ 1000125 w 2733675"/>
              <a:gd name="connsiteY15" fmla="*/ 2914650 h 3105150"/>
              <a:gd name="connsiteX16" fmla="*/ 1104900 w 2733675"/>
              <a:gd name="connsiteY16" fmla="*/ 2857500 h 3105150"/>
              <a:gd name="connsiteX17" fmla="*/ 1266825 w 2733675"/>
              <a:gd name="connsiteY17" fmla="*/ 2695575 h 3105150"/>
              <a:gd name="connsiteX18" fmla="*/ 1466850 w 2733675"/>
              <a:gd name="connsiteY18" fmla="*/ 2419350 h 3105150"/>
              <a:gd name="connsiteX19" fmla="*/ 1543050 w 2733675"/>
              <a:gd name="connsiteY19" fmla="*/ 2314575 h 3105150"/>
              <a:gd name="connsiteX20" fmla="*/ 1543050 w 2733675"/>
              <a:gd name="connsiteY20" fmla="*/ 2314575 h 3105150"/>
              <a:gd name="connsiteX21" fmla="*/ 1000125 w 2733675"/>
              <a:gd name="connsiteY21" fmla="*/ 1866900 h 3105150"/>
              <a:gd name="connsiteX22" fmla="*/ 57150 w 2733675"/>
              <a:gd name="connsiteY22" fmla="*/ 3038475 h 3105150"/>
              <a:gd name="connsiteX23" fmla="*/ 0 w 2733675"/>
              <a:gd name="connsiteY23" fmla="*/ 28765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33675" h="3105150">
                <a:moveTo>
                  <a:pt x="0" y="2876550"/>
                </a:moveTo>
                <a:lnTo>
                  <a:pt x="876300" y="1781175"/>
                </a:lnTo>
                <a:lnTo>
                  <a:pt x="295275" y="1295400"/>
                </a:lnTo>
                <a:lnTo>
                  <a:pt x="1323975" y="0"/>
                </a:lnTo>
                <a:lnTo>
                  <a:pt x="1447800" y="104775"/>
                </a:lnTo>
                <a:lnTo>
                  <a:pt x="476250" y="1247775"/>
                </a:lnTo>
                <a:lnTo>
                  <a:pt x="1619250" y="2200275"/>
                </a:lnTo>
                <a:lnTo>
                  <a:pt x="2609850" y="1038225"/>
                </a:lnTo>
                <a:lnTo>
                  <a:pt x="2733675" y="1123950"/>
                </a:lnTo>
                <a:lnTo>
                  <a:pt x="1247775" y="2895600"/>
                </a:lnTo>
                <a:lnTo>
                  <a:pt x="1228725" y="3038475"/>
                </a:lnTo>
                <a:lnTo>
                  <a:pt x="1162050" y="3105150"/>
                </a:lnTo>
                <a:lnTo>
                  <a:pt x="1162050" y="3105150"/>
                </a:lnTo>
                <a:lnTo>
                  <a:pt x="1019175" y="3076575"/>
                </a:lnTo>
                <a:lnTo>
                  <a:pt x="990600" y="3009900"/>
                </a:lnTo>
                <a:lnTo>
                  <a:pt x="1000125" y="2914650"/>
                </a:lnTo>
                <a:lnTo>
                  <a:pt x="1104900" y="2857500"/>
                </a:lnTo>
                <a:lnTo>
                  <a:pt x="1266825" y="2695575"/>
                </a:lnTo>
                <a:lnTo>
                  <a:pt x="1466850" y="2419350"/>
                </a:lnTo>
                <a:lnTo>
                  <a:pt x="1543050" y="2314575"/>
                </a:lnTo>
                <a:lnTo>
                  <a:pt x="1543050" y="2314575"/>
                </a:lnTo>
                <a:lnTo>
                  <a:pt x="1000125" y="1866900"/>
                </a:lnTo>
                <a:lnTo>
                  <a:pt x="57150" y="3038475"/>
                </a:lnTo>
                <a:lnTo>
                  <a:pt x="0" y="28765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8134350" y="2466975"/>
            <a:ext cx="1095375" cy="1133475"/>
          </a:xfrm>
          <a:custGeom>
            <a:avLst/>
            <a:gdLst>
              <a:gd name="connsiteX0" fmla="*/ 609600 w 1095375"/>
              <a:gd name="connsiteY0" fmla="*/ 0 h 1133475"/>
              <a:gd name="connsiteX1" fmla="*/ 0 w 1095375"/>
              <a:gd name="connsiteY1" fmla="*/ 762000 h 1133475"/>
              <a:gd name="connsiteX2" fmla="*/ 457200 w 1095375"/>
              <a:gd name="connsiteY2" fmla="*/ 1133475 h 1133475"/>
              <a:gd name="connsiteX3" fmla="*/ 533400 w 1095375"/>
              <a:gd name="connsiteY3" fmla="*/ 1019175 h 1133475"/>
              <a:gd name="connsiteX4" fmla="*/ 600075 w 1095375"/>
              <a:gd name="connsiteY4" fmla="*/ 962025 h 1133475"/>
              <a:gd name="connsiteX5" fmla="*/ 1095375 w 1095375"/>
              <a:gd name="connsiteY5" fmla="*/ 371475 h 1133475"/>
              <a:gd name="connsiteX6" fmla="*/ 609600 w 1095375"/>
              <a:gd name="connsiteY6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375" h="1133475">
                <a:moveTo>
                  <a:pt x="609600" y="0"/>
                </a:moveTo>
                <a:lnTo>
                  <a:pt x="0" y="762000"/>
                </a:lnTo>
                <a:lnTo>
                  <a:pt x="457200" y="1133475"/>
                </a:lnTo>
                <a:cubicBezTo>
                  <a:pt x="482600" y="1095375"/>
                  <a:pt x="504086" y="1054352"/>
                  <a:pt x="533400" y="1019175"/>
                </a:cubicBezTo>
                <a:cubicBezTo>
                  <a:pt x="552140" y="996688"/>
                  <a:pt x="600075" y="962025"/>
                  <a:pt x="600075" y="962025"/>
                </a:cubicBezTo>
                <a:lnTo>
                  <a:pt x="1095375" y="371475"/>
                </a:lnTo>
                <a:lnTo>
                  <a:pt x="609600" y="0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7496175" y="3543300"/>
            <a:ext cx="866775" cy="876300"/>
          </a:xfrm>
          <a:custGeom>
            <a:avLst/>
            <a:gdLst>
              <a:gd name="connsiteX0" fmla="*/ 866775 w 866775"/>
              <a:gd name="connsiteY0" fmla="*/ 314325 h 876300"/>
              <a:gd name="connsiteX1" fmla="*/ 866775 w 866775"/>
              <a:gd name="connsiteY1" fmla="*/ 314325 h 876300"/>
              <a:gd name="connsiteX2" fmla="*/ 447675 w 866775"/>
              <a:gd name="connsiteY2" fmla="*/ 0 h 876300"/>
              <a:gd name="connsiteX3" fmla="*/ 0 w 866775"/>
              <a:gd name="connsiteY3" fmla="*/ 533400 h 876300"/>
              <a:gd name="connsiteX4" fmla="*/ 457200 w 866775"/>
              <a:gd name="connsiteY4" fmla="*/ 876300 h 876300"/>
              <a:gd name="connsiteX5" fmla="*/ 457200 w 866775"/>
              <a:gd name="connsiteY5" fmla="*/ 762000 h 876300"/>
              <a:gd name="connsiteX6" fmla="*/ 561975 w 866775"/>
              <a:gd name="connsiteY6" fmla="*/ 742950 h 876300"/>
              <a:gd name="connsiteX7" fmla="*/ 866775 w 866775"/>
              <a:gd name="connsiteY7" fmla="*/ 31432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75" h="876300">
                <a:moveTo>
                  <a:pt x="866775" y="314325"/>
                </a:moveTo>
                <a:lnTo>
                  <a:pt x="866775" y="314325"/>
                </a:lnTo>
                <a:lnTo>
                  <a:pt x="447675" y="0"/>
                </a:lnTo>
                <a:lnTo>
                  <a:pt x="0" y="533400"/>
                </a:lnTo>
                <a:lnTo>
                  <a:pt x="457200" y="876300"/>
                </a:lnTo>
                <a:lnTo>
                  <a:pt x="457200" y="762000"/>
                </a:lnTo>
                <a:lnTo>
                  <a:pt x="561975" y="742950"/>
                </a:lnTo>
                <a:lnTo>
                  <a:pt x="866775" y="314325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orma libre 10"/>
          <p:cNvSpPr/>
          <p:nvPr/>
        </p:nvSpPr>
        <p:spPr>
          <a:xfrm>
            <a:off x="8420100" y="3857625"/>
            <a:ext cx="581025" cy="571500"/>
          </a:xfrm>
          <a:custGeom>
            <a:avLst/>
            <a:gdLst>
              <a:gd name="connsiteX0" fmla="*/ 123825 w 581025"/>
              <a:gd name="connsiteY0" fmla="*/ 0 h 571500"/>
              <a:gd name="connsiteX1" fmla="*/ 581025 w 581025"/>
              <a:gd name="connsiteY1" fmla="*/ 371475 h 571500"/>
              <a:gd name="connsiteX2" fmla="*/ 419100 w 581025"/>
              <a:gd name="connsiteY2" fmla="*/ 571500 h 571500"/>
              <a:gd name="connsiteX3" fmla="*/ 371475 w 581025"/>
              <a:gd name="connsiteY3" fmla="*/ 504825 h 571500"/>
              <a:gd name="connsiteX4" fmla="*/ 0 w 581025"/>
              <a:gd name="connsiteY4" fmla="*/ 190500 h 571500"/>
              <a:gd name="connsiteX5" fmla="*/ 123825 w 581025"/>
              <a:gd name="connsiteY5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025" h="571500">
                <a:moveTo>
                  <a:pt x="123825" y="0"/>
                </a:moveTo>
                <a:lnTo>
                  <a:pt x="581025" y="371475"/>
                </a:lnTo>
                <a:lnTo>
                  <a:pt x="419100" y="571500"/>
                </a:lnTo>
                <a:lnTo>
                  <a:pt x="371475" y="504825"/>
                </a:lnTo>
                <a:lnTo>
                  <a:pt x="0" y="190500"/>
                </a:lnTo>
                <a:lnTo>
                  <a:pt x="123825" y="0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 12"/>
          <p:cNvSpPr/>
          <p:nvPr/>
        </p:nvSpPr>
        <p:spPr>
          <a:xfrm>
            <a:off x="9153525" y="2933700"/>
            <a:ext cx="914400" cy="876300"/>
          </a:xfrm>
          <a:custGeom>
            <a:avLst/>
            <a:gdLst>
              <a:gd name="connsiteX0" fmla="*/ 190500 w 914400"/>
              <a:gd name="connsiteY0" fmla="*/ 0 h 876300"/>
              <a:gd name="connsiteX1" fmla="*/ 914400 w 914400"/>
              <a:gd name="connsiteY1" fmla="*/ 619125 h 876300"/>
              <a:gd name="connsiteX2" fmla="*/ 685800 w 914400"/>
              <a:gd name="connsiteY2" fmla="*/ 876300 h 876300"/>
              <a:gd name="connsiteX3" fmla="*/ 409575 w 914400"/>
              <a:gd name="connsiteY3" fmla="*/ 657225 h 876300"/>
              <a:gd name="connsiteX4" fmla="*/ 447675 w 914400"/>
              <a:gd name="connsiteY4" fmla="*/ 542925 h 876300"/>
              <a:gd name="connsiteX5" fmla="*/ 0 w 914400"/>
              <a:gd name="connsiteY5" fmla="*/ 209550 h 876300"/>
              <a:gd name="connsiteX6" fmla="*/ 28575 w 914400"/>
              <a:gd name="connsiteY6" fmla="*/ 123825 h 876300"/>
              <a:gd name="connsiteX7" fmla="*/ 190500 w 914400"/>
              <a:gd name="connsiteY7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876300">
                <a:moveTo>
                  <a:pt x="190500" y="0"/>
                </a:moveTo>
                <a:lnTo>
                  <a:pt x="914400" y="619125"/>
                </a:lnTo>
                <a:lnTo>
                  <a:pt x="685800" y="876300"/>
                </a:lnTo>
                <a:lnTo>
                  <a:pt x="409575" y="657225"/>
                </a:lnTo>
                <a:lnTo>
                  <a:pt x="447675" y="542925"/>
                </a:lnTo>
                <a:lnTo>
                  <a:pt x="0" y="209550"/>
                </a:lnTo>
                <a:lnTo>
                  <a:pt x="28575" y="123825"/>
                </a:lnTo>
                <a:lnTo>
                  <a:pt x="190500" y="0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 15"/>
          <p:cNvSpPr/>
          <p:nvPr/>
        </p:nvSpPr>
        <p:spPr>
          <a:xfrm>
            <a:off x="8848725" y="4010025"/>
            <a:ext cx="638175" cy="666750"/>
          </a:xfrm>
          <a:custGeom>
            <a:avLst/>
            <a:gdLst>
              <a:gd name="connsiteX0" fmla="*/ 638175 w 638175"/>
              <a:gd name="connsiteY0" fmla="*/ 238125 h 666750"/>
              <a:gd name="connsiteX1" fmla="*/ 361950 w 638175"/>
              <a:gd name="connsiteY1" fmla="*/ 0 h 666750"/>
              <a:gd name="connsiteX2" fmla="*/ 0 w 638175"/>
              <a:gd name="connsiteY2" fmla="*/ 428625 h 666750"/>
              <a:gd name="connsiteX3" fmla="*/ 342900 w 638175"/>
              <a:gd name="connsiteY3" fmla="*/ 666750 h 666750"/>
              <a:gd name="connsiteX4" fmla="*/ 371475 w 638175"/>
              <a:gd name="connsiteY4" fmla="*/ 571500 h 666750"/>
              <a:gd name="connsiteX5" fmla="*/ 400050 w 638175"/>
              <a:gd name="connsiteY5" fmla="*/ 533400 h 666750"/>
              <a:gd name="connsiteX6" fmla="*/ 638175 w 638175"/>
              <a:gd name="connsiteY6" fmla="*/ 23812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" h="666750">
                <a:moveTo>
                  <a:pt x="638175" y="238125"/>
                </a:moveTo>
                <a:lnTo>
                  <a:pt x="361950" y="0"/>
                </a:lnTo>
                <a:lnTo>
                  <a:pt x="0" y="428625"/>
                </a:lnTo>
                <a:lnTo>
                  <a:pt x="342900" y="666750"/>
                </a:lnTo>
                <a:cubicBezTo>
                  <a:pt x="352425" y="635000"/>
                  <a:pt x="358417" y="601968"/>
                  <a:pt x="371475" y="571500"/>
                </a:cubicBezTo>
                <a:cubicBezTo>
                  <a:pt x="377728" y="556909"/>
                  <a:pt x="400050" y="533400"/>
                  <a:pt x="400050" y="533400"/>
                </a:cubicBezTo>
                <a:lnTo>
                  <a:pt x="638175" y="238125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orma libre 16"/>
          <p:cNvSpPr/>
          <p:nvPr/>
        </p:nvSpPr>
        <p:spPr>
          <a:xfrm>
            <a:off x="9448800" y="3581400"/>
            <a:ext cx="1028700" cy="1104900"/>
          </a:xfrm>
          <a:custGeom>
            <a:avLst/>
            <a:gdLst>
              <a:gd name="connsiteX0" fmla="*/ 304800 w 1028700"/>
              <a:gd name="connsiteY0" fmla="*/ 1104900 h 1104900"/>
              <a:gd name="connsiteX1" fmla="*/ 0 w 1028700"/>
              <a:gd name="connsiteY1" fmla="*/ 885825 h 1104900"/>
              <a:gd name="connsiteX2" fmla="*/ 47625 w 1028700"/>
              <a:gd name="connsiteY2" fmla="*/ 790575 h 1104900"/>
              <a:gd name="connsiteX3" fmla="*/ 714375 w 1028700"/>
              <a:gd name="connsiteY3" fmla="*/ 0 h 1104900"/>
              <a:gd name="connsiteX4" fmla="*/ 1028700 w 1028700"/>
              <a:gd name="connsiteY4" fmla="*/ 219075 h 1104900"/>
              <a:gd name="connsiteX5" fmla="*/ 304800 w 1028700"/>
              <a:gd name="connsiteY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04900">
                <a:moveTo>
                  <a:pt x="304800" y="1104900"/>
                </a:moveTo>
                <a:lnTo>
                  <a:pt x="0" y="885825"/>
                </a:lnTo>
                <a:lnTo>
                  <a:pt x="47625" y="790575"/>
                </a:lnTo>
                <a:lnTo>
                  <a:pt x="714375" y="0"/>
                </a:lnTo>
                <a:lnTo>
                  <a:pt x="1028700" y="219075"/>
                </a:lnTo>
                <a:lnTo>
                  <a:pt x="304800" y="1104900"/>
                </a:lnTo>
                <a:close/>
              </a:path>
            </a:pathLst>
          </a:custGeom>
          <a:solidFill>
            <a:srgbClr val="FFD966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 26"/>
          <p:cNvSpPr/>
          <p:nvPr/>
        </p:nvSpPr>
        <p:spPr>
          <a:xfrm>
            <a:off x="8677285" y="3543300"/>
            <a:ext cx="1476365" cy="1733550"/>
          </a:xfrm>
          <a:custGeom>
            <a:avLst/>
            <a:gdLst>
              <a:gd name="connsiteX0" fmla="*/ 1714500 w 1809750"/>
              <a:gd name="connsiteY0" fmla="*/ 0 h 2209800"/>
              <a:gd name="connsiteX1" fmla="*/ 171450 w 1809750"/>
              <a:gd name="connsiteY1" fmla="*/ 1943100 h 2209800"/>
              <a:gd name="connsiteX2" fmla="*/ 85725 w 1809750"/>
              <a:gd name="connsiteY2" fmla="*/ 2009775 h 2209800"/>
              <a:gd name="connsiteX3" fmla="*/ 28575 w 1809750"/>
              <a:gd name="connsiteY3" fmla="*/ 2019300 h 2209800"/>
              <a:gd name="connsiteX4" fmla="*/ 0 w 1809750"/>
              <a:gd name="connsiteY4" fmla="*/ 2114550 h 2209800"/>
              <a:gd name="connsiteX5" fmla="*/ 47625 w 1809750"/>
              <a:gd name="connsiteY5" fmla="*/ 2181225 h 2209800"/>
              <a:gd name="connsiteX6" fmla="*/ 114300 w 1809750"/>
              <a:gd name="connsiteY6" fmla="*/ 2209800 h 2209800"/>
              <a:gd name="connsiteX7" fmla="*/ 171450 w 1809750"/>
              <a:gd name="connsiteY7" fmla="*/ 2200275 h 2209800"/>
              <a:gd name="connsiteX8" fmla="*/ 209550 w 1809750"/>
              <a:gd name="connsiteY8" fmla="*/ 2171700 h 2209800"/>
              <a:gd name="connsiteX9" fmla="*/ 238125 w 1809750"/>
              <a:gd name="connsiteY9" fmla="*/ 2085975 h 2209800"/>
              <a:gd name="connsiteX10" fmla="*/ 238125 w 1809750"/>
              <a:gd name="connsiteY10" fmla="*/ 2028825 h 2209800"/>
              <a:gd name="connsiteX11" fmla="*/ 676275 w 1809750"/>
              <a:gd name="connsiteY11" fmla="*/ 1428750 h 2209800"/>
              <a:gd name="connsiteX12" fmla="*/ 1228725 w 1809750"/>
              <a:gd name="connsiteY12" fmla="*/ 809625 h 2209800"/>
              <a:gd name="connsiteX13" fmla="*/ 1809750 w 1809750"/>
              <a:gd name="connsiteY13" fmla="*/ 76200 h 2209800"/>
              <a:gd name="connsiteX14" fmla="*/ 1714500 w 1809750"/>
              <a:gd name="connsiteY1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0" h="2209800">
                <a:moveTo>
                  <a:pt x="1714500" y="0"/>
                </a:moveTo>
                <a:lnTo>
                  <a:pt x="171450" y="1943100"/>
                </a:lnTo>
                <a:lnTo>
                  <a:pt x="85725" y="2009775"/>
                </a:lnTo>
                <a:lnTo>
                  <a:pt x="28575" y="2019300"/>
                </a:lnTo>
                <a:lnTo>
                  <a:pt x="0" y="2114550"/>
                </a:lnTo>
                <a:lnTo>
                  <a:pt x="47625" y="2181225"/>
                </a:lnTo>
                <a:lnTo>
                  <a:pt x="114300" y="2209800"/>
                </a:lnTo>
                <a:lnTo>
                  <a:pt x="171450" y="2200275"/>
                </a:lnTo>
                <a:lnTo>
                  <a:pt x="209550" y="2171700"/>
                </a:lnTo>
                <a:lnTo>
                  <a:pt x="238125" y="2085975"/>
                </a:lnTo>
                <a:lnTo>
                  <a:pt x="238125" y="2028825"/>
                </a:lnTo>
                <a:lnTo>
                  <a:pt x="676275" y="1428750"/>
                </a:lnTo>
                <a:lnTo>
                  <a:pt x="1228725" y="809625"/>
                </a:lnTo>
                <a:lnTo>
                  <a:pt x="1809750" y="762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6970385" y="1552574"/>
            <a:ext cx="3421390" cy="4091921"/>
          </a:xfrm>
          <a:custGeom>
            <a:avLst/>
            <a:gdLst>
              <a:gd name="connsiteX0" fmla="*/ 4410075 w 4410075"/>
              <a:gd name="connsiteY0" fmla="*/ 2800350 h 5067300"/>
              <a:gd name="connsiteX1" fmla="*/ 2571750 w 4410075"/>
              <a:gd name="connsiteY1" fmla="*/ 5067300 h 5067300"/>
              <a:gd name="connsiteX2" fmla="*/ 2466975 w 4410075"/>
              <a:gd name="connsiteY2" fmla="*/ 4914900 h 5067300"/>
              <a:gd name="connsiteX3" fmla="*/ 2381250 w 4410075"/>
              <a:gd name="connsiteY3" fmla="*/ 4876800 h 5067300"/>
              <a:gd name="connsiteX4" fmla="*/ 2266950 w 4410075"/>
              <a:gd name="connsiteY4" fmla="*/ 4829175 h 5067300"/>
              <a:gd name="connsiteX5" fmla="*/ 2219325 w 4410075"/>
              <a:gd name="connsiteY5" fmla="*/ 4733925 h 5067300"/>
              <a:gd name="connsiteX6" fmla="*/ 2209800 w 4410075"/>
              <a:gd name="connsiteY6" fmla="*/ 4629150 h 5067300"/>
              <a:gd name="connsiteX7" fmla="*/ 2171700 w 4410075"/>
              <a:gd name="connsiteY7" fmla="*/ 4552950 h 5067300"/>
              <a:gd name="connsiteX8" fmla="*/ 2133600 w 4410075"/>
              <a:gd name="connsiteY8" fmla="*/ 4476750 h 5067300"/>
              <a:gd name="connsiteX9" fmla="*/ 2085975 w 4410075"/>
              <a:gd name="connsiteY9" fmla="*/ 4410075 h 5067300"/>
              <a:gd name="connsiteX10" fmla="*/ 2047875 w 4410075"/>
              <a:gd name="connsiteY10" fmla="*/ 4362450 h 5067300"/>
              <a:gd name="connsiteX11" fmla="*/ 2009775 w 4410075"/>
              <a:gd name="connsiteY11" fmla="*/ 4314825 h 5067300"/>
              <a:gd name="connsiteX12" fmla="*/ 1952625 w 4410075"/>
              <a:gd name="connsiteY12" fmla="*/ 4248150 h 5067300"/>
              <a:gd name="connsiteX13" fmla="*/ 1943100 w 4410075"/>
              <a:gd name="connsiteY13" fmla="*/ 4152900 h 5067300"/>
              <a:gd name="connsiteX14" fmla="*/ 1914525 w 4410075"/>
              <a:gd name="connsiteY14" fmla="*/ 4095750 h 5067300"/>
              <a:gd name="connsiteX15" fmla="*/ 1819275 w 4410075"/>
              <a:gd name="connsiteY15" fmla="*/ 4048125 h 5067300"/>
              <a:gd name="connsiteX16" fmla="*/ 1762125 w 4410075"/>
              <a:gd name="connsiteY16" fmla="*/ 4010025 h 5067300"/>
              <a:gd name="connsiteX17" fmla="*/ 1695450 w 4410075"/>
              <a:gd name="connsiteY17" fmla="*/ 3990975 h 5067300"/>
              <a:gd name="connsiteX18" fmla="*/ 1581150 w 4410075"/>
              <a:gd name="connsiteY18" fmla="*/ 3924300 h 5067300"/>
              <a:gd name="connsiteX19" fmla="*/ 1476375 w 4410075"/>
              <a:gd name="connsiteY19" fmla="*/ 3800475 h 5067300"/>
              <a:gd name="connsiteX20" fmla="*/ 1428750 w 4410075"/>
              <a:gd name="connsiteY20" fmla="*/ 3752850 h 5067300"/>
              <a:gd name="connsiteX21" fmla="*/ 1333500 w 4410075"/>
              <a:gd name="connsiteY21" fmla="*/ 3714750 h 5067300"/>
              <a:gd name="connsiteX22" fmla="*/ 1333500 w 4410075"/>
              <a:gd name="connsiteY22" fmla="*/ 3714750 h 5067300"/>
              <a:gd name="connsiteX23" fmla="*/ 1238250 w 4410075"/>
              <a:gd name="connsiteY23" fmla="*/ 3648075 h 5067300"/>
              <a:gd name="connsiteX24" fmla="*/ 1162050 w 4410075"/>
              <a:gd name="connsiteY24" fmla="*/ 3638550 h 5067300"/>
              <a:gd name="connsiteX25" fmla="*/ 1019175 w 4410075"/>
              <a:gd name="connsiteY25" fmla="*/ 3676650 h 5067300"/>
              <a:gd name="connsiteX26" fmla="*/ 923925 w 4410075"/>
              <a:gd name="connsiteY26" fmla="*/ 3705225 h 5067300"/>
              <a:gd name="connsiteX27" fmla="*/ 857250 w 4410075"/>
              <a:gd name="connsiteY27" fmla="*/ 3762375 h 5067300"/>
              <a:gd name="connsiteX28" fmla="*/ 752475 w 4410075"/>
              <a:gd name="connsiteY28" fmla="*/ 3819525 h 5067300"/>
              <a:gd name="connsiteX29" fmla="*/ 695325 w 4410075"/>
              <a:gd name="connsiteY29" fmla="*/ 3857625 h 5067300"/>
              <a:gd name="connsiteX30" fmla="*/ 628650 w 4410075"/>
              <a:gd name="connsiteY30" fmla="*/ 3810000 h 5067300"/>
              <a:gd name="connsiteX31" fmla="*/ 600075 w 4410075"/>
              <a:gd name="connsiteY31" fmla="*/ 3771900 h 5067300"/>
              <a:gd name="connsiteX32" fmla="*/ 552450 w 4410075"/>
              <a:gd name="connsiteY32" fmla="*/ 3771900 h 5067300"/>
              <a:gd name="connsiteX33" fmla="*/ 419100 w 4410075"/>
              <a:gd name="connsiteY33" fmla="*/ 3771900 h 5067300"/>
              <a:gd name="connsiteX34" fmla="*/ 314325 w 4410075"/>
              <a:gd name="connsiteY34" fmla="*/ 3743325 h 5067300"/>
              <a:gd name="connsiteX35" fmla="*/ 209550 w 4410075"/>
              <a:gd name="connsiteY35" fmla="*/ 3457575 h 5067300"/>
              <a:gd name="connsiteX36" fmla="*/ 152400 w 4410075"/>
              <a:gd name="connsiteY36" fmla="*/ 3248025 h 5067300"/>
              <a:gd name="connsiteX37" fmla="*/ 104775 w 4410075"/>
              <a:gd name="connsiteY37" fmla="*/ 3114675 h 5067300"/>
              <a:gd name="connsiteX38" fmla="*/ 28575 w 4410075"/>
              <a:gd name="connsiteY38" fmla="*/ 2943225 h 5067300"/>
              <a:gd name="connsiteX39" fmla="*/ 0 w 4410075"/>
              <a:gd name="connsiteY39" fmla="*/ 2876550 h 5067300"/>
              <a:gd name="connsiteX40" fmla="*/ 9525 w 4410075"/>
              <a:gd name="connsiteY40" fmla="*/ 2257425 h 5067300"/>
              <a:gd name="connsiteX41" fmla="*/ 104775 w 4410075"/>
              <a:gd name="connsiteY41" fmla="*/ 1857375 h 5067300"/>
              <a:gd name="connsiteX42" fmla="*/ 104775 w 4410075"/>
              <a:gd name="connsiteY42" fmla="*/ 1543050 h 5067300"/>
              <a:gd name="connsiteX43" fmla="*/ 161925 w 4410075"/>
              <a:gd name="connsiteY43" fmla="*/ 1438275 h 5067300"/>
              <a:gd name="connsiteX44" fmla="*/ 161925 w 4410075"/>
              <a:gd name="connsiteY44" fmla="*/ 1095375 h 5067300"/>
              <a:gd name="connsiteX45" fmla="*/ 190500 w 4410075"/>
              <a:gd name="connsiteY45" fmla="*/ 923925 h 5067300"/>
              <a:gd name="connsiteX46" fmla="*/ 219075 w 4410075"/>
              <a:gd name="connsiteY46" fmla="*/ 819150 h 5067300"/>
              <a:gd name="connsiteX47" fmla="*/ 428625 w 4410075"/>
              <a:gd name="connsiteY47" fmla="*/ 466725 h 5067300"/>
              <a:gd name="connsiteX48" fmla="*/ 619125 w 4410075"/>
              <a:gd name="connsiteY48" fmla="*/ 266700 h 5067300"/>
              <a:gd name="connsiteX49" fmla="*/ 752475 w 4410075"/>
              <a:gd name="connsiteY49" fmla="*/ 142875 h 5067300"/>
              <a:gd name="connsiteX50" fmla="*/ 857250 w 4410075"/>
              <a:gd name="connsiteY50" fmla="*/ 0 h 5067300"/>
              <a:gd name="connsiteX51" fmla="*/ 2743200 w 4410075"/>
              <a:gd name="connsiteY51" fmla="*/ 1514475 h 5067300"/>
              <a:gd name="connsiteX52" fmla="*/ 4048125 w 4410075"/>
              <a:gd name="connsiteY52" fmla="*/ 2581275 h 5067300"/>
              <a:gd name="connsiteX53" fmla="*/ 4276725 w 4410075"/>
              <a:gd name="connsiteY53" fmla="*/ 2752725 h 5067300"/>
              <a:gd name="connsiteX54" fmla="*/ 4305300 w 4410075"/>
              <a:gd name="connsiteY54" fmla="*/ 2714625 h 5067300"/>
              <a:gd name="connsiteX55" fmla="*/ 4410075 w 4410075"/>
              <a:gd name="connsiteY55" fmla="*/ 280035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10075" h="5067300">
                <a:moveTo>
                  <a:pt x="4410075" y="2800350"/>
                </a:moveTo>
                <a:lnTo>
                  <a:pt x="2571750" y="5067300"/>
                </a:lnTo>
                <a:lnTo>
                  <a:pt x="2466975" y="4914900"/>
                </a:lnTo>
                <a:lnTo>
                  <a:pt x="2381250" y="4876800"/>
                </a:lnTo>
                <a:lnTo>
                  <a:pt x="2266950" y="4829175"/>
                </a:lnTo>
                <a:lnTo>
                  <a:pt x="2219325" y="4733925"/>
                </a:lnTo>
                <a:lnTo>
                  <a:pt x="2209800" y="4629150"/>
                </a:lnTo>
                <a:lnTo>
                  <a:pt x="2171700" y="4552950"/>
                </a:lnTo>
                <a:lnTo>
                  <a:pt x="2133600" y="4476750"/>
                </a:lnTo>
                <a:lnTo>
                  <a:pt x="2085975" y="4410075"/>
                </a:lnTo>
                <a:lnTo>
                  <a:pt x="2047875" y="4362450"/>
                </a:lnTo>
                <a:lnTo>
                  <a:pt x="2009775" y="4314825"/>
                </a:lnTo>
                <a:lnTo>
                  <a:pt x="1952625" y="4248150"/>
                </a:lnTo>
                <a:lnTo>
                  <a:pt x="1943100" y="4152900"/>
                </a:lnTo>
                <a:lnTo>
                  <a:pt x="1914525" y="4095750"/>
                </a:lnTo>
                <a:lnTo>
                  <a:pt x="1819275" y="4048125"/>
                </a:lnTo>
                <a:lnTo>
                  <a:pt x="1762125" y="4010025"/>
                </a:lnTo>
                <a:lnTo>
                  <a:pt x="1695450" y="3990975"/>
                </a:lnTo>
                <a:lnTo>
                  <a:pt x="1581150" y="3924300"/>
                </a:lnTo>
                <a:lnTo>
                  <a:pt x="1476375" y="3800475"/>
                </a:lnTo>
                <a:lnTo>
                  <a:pt x="1428750" y="3752850"/>
                </a:lnTo>
                <a:lnTo>
                  <a:pt x="1333500" y="3714750"/>
                </a:lnTo>
                <a:lnTo>
                  <a:pt x="1333500" y="3714750"/>
                </a:lnTo>
                <a:lnTo>
                  <a:pt x="1238250" y="3648075"/>
                </a:lnTo>
                <a:lnTo>
                  <a:pt x="1162050" y="3638550"/>
                </a:lnTo>
                <a:lnTo>
                  <a:pt x="1019175" y="3676650"/>
                </a:lnTo>
                <a:lnTo>
                  <a:pt x="923925" y="3705225"/>
                </a:lnTo>
                <a:lnTo>
                  <a:pt x="857250" y="3762375"/>
                </a:lnTo>
                <a:lnTo>
                  <a:pt x="752475" y="3819525"/>
                </a:lnTo>
                <a:lnTo>
                  <a:pt x="695325" y="3857625"/>
                </a:lnTo>
                <a:lnTo>
                  <a:pt x="628650" y="3810000"/>
                </a:lnTo>
                <a:lnTo>
                  <a:pt x="600075" y="3771900"/>
                </a:lnTo>
                <a:lnTo>
                  <a:pt x="552450" y="3771900"/>
                </a:lnTo>
                <a:lnTo>
                  <a:pt x="419100" y="3771900"/>
                </a:lnTo>
                <a:lnTo>
                  <a:pt x="314325" y="3743325"/>
                </a:lnTo>
                <a:lnTo>
                  <a:pt x="209550" y="3457575"/>
                </a:lnTo>
                <a:lnTo>
                  <a:pt x="152400" y="3248025"/>
                </a:lnTo>
                <a:lnTo>
                  <a:pt x="104775" y="3114675"/>
                </a:lnTo>
                <a:lnTo>
                  <a:pt x="28575" y="2943225"/>
                </a:lnTo>
                <a:lnTo>
                  <a:pt x="0" y="2876550"/>
                </a:lnTo>
                <a:lnTo>
                  <a:pt x="9525" y="2257425"/>
                </a:lnTo>
                <a:lnTo>
                  <a:pt x="104775" y="1857375"/>
                </a:lnTo>
                <a:lnTo>
                  <a:pt x="104775" y="1543050"/>
                </a:lnTo>
                <a:lnTo>
                  <a:pt x="161925" y="1438275"/>
                </a:lnTo>
                <a:lnTo>
                  <a:pt x="161925" y="1095375"/>
                </a:lnTo>
                <a:lnTo>
                  <a:pt x="190500" y="923925"/>
                </a:lnTo>
                <a:lnTo>
                  <a:pt x="219075" y="819150"/>
                </a:lnTo>
                <a:lnTo>
                  <a:pt x="428625" y="466725"/>
                </a:lnTo>
                <a:lnTo>
                  <a:pt x="619125" y="266700"/>
                </a:lnTo>
                <a:lnTo>
                  <a:pt x="752475" y="142875"/>
                </a:lnTo>
                <a:lnTo>
                  <a:pt x="857250" y="0"/>
                </a:lnTo>
                <a:lnTo>
                  <a:pt x="2743200" y="1514475"/>
                </a:lnTo>
                <a:lnTo>
                  <a:pt x="4048125" y="2581275"/>
                </a:lnTo>
                <a:lnTo>
                  <a:pt x="4276725" y="2752725"/>
                </a:lnTo>
                <a:lnTo>
                  <a:pt x="4305300" y="2714625"/>
                </a:lnTo>
                <a:lnTo>
                  <a:pt x="4410075" y="28003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98061"/>
              </p:ext>
            </p:extLst>
          </p:nvPr>
        </p:nvGraphicFramePr>
        <p:xfrm>
          <a:off x="3781425" y="5692877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n de mapa de bits" r:id="rId3" imgW="5543640" imgH="1638360" progId="Paint.Picture">
                  <p:embed/>
                </p:oleObj>
              </mc:Choice>
              <mc:Fallback>
                <p:oleObj name="Imagen de mapa de bits" r:id="rId3" imgW="5543640" imgH="1638360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692877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867666" y="5811617"/>
            <a:ext cx="339424" cy="218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63671" y="5779372"/>
            <a:ext cx="277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2060"/>
                </a:solidFill>
              </a:rPr>
              <a:t>(ARR) Agrícola Residencial Rural</a:t>
            </a:r>
            <a:endParaRPr lang="es-EC" sz="1200" dirty="0">
              <a:solidFill>
                <a:srgbClr val="002060"/>
              </a:solidFill>
            </a:endParaRPr>
          </a:p>
          <a:p>
            <a:endParaRPr lang="es-EC" sz="1200" dirty="0"/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6379764"/>
            <a:ext cx="11635799" cy="422263"/>
            <a:chOff x="430307" y="6379764"/>
            <a:chExt cx="11635799" cy="422263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19">
              <a:extLst>
                <a:ext uri="{FF2B5EF4-FFF2-40B4-BE49-F238E27FC236}">
                  <a16:creationId xmlns="" xmlns:a16="http://schemas.microsoft.com/office/drawing/2014/main" id="{A457016A-50EC-4769-BA1A-CE449779B61D}"/>
                </a:ext>
              </a:extLst>
            </p:cNvPr>
            <p:cNvSpPr txBox="1"/>
            <p:nvPr/>
          </p:nvSpPr>
          <p:spPr>
            <a:xfrm>
              <a:off x="2918005" y="6379764"/>
              <a:ext cx="9148101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C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#RegulaTu Barrio</a:t>
              </a:r>
              <a:endParaRPr lang="en-US" sz="1100" spc="30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CuadroTexto 6">
            <a:extLst>
              <a:ext uri="{FF2B5EF4-FFF2-40B4-BE49-F238E27FC236}">
                <a16:creationId xmlns="" xmlns:a16="http://schemas.microsoft.com/office/drawing/2014/main" id="{329A3B3F-33E9-4871-89BB-F9EBBF629C3E}"/>
              </a:ext>
            </a:extLst>
          </p:cNvPr>
          <p:cNvSpPr txBox="1"/>
          <p:nvPr/>
        </p:nvSpPr>
        <p:spPr>
          <a:xfrm>
            <a:off x="2227190" y="7598"/>
            <a:ext cx="808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COMITÉ PROMEJORAS DEL BARRIO SAN </a:t>
            </a:r>
            <a:r>
              <a:rPr lang="es-ES" sz="1600" b="1" dirty="0" smtClean="0">
                <a:solidFill>
                  <a:srgbClr val="0070C0"/>
                </a:solidFill>
              </a:rPr>
              <a:t>NICOLÁS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="" xmlns:a16="http://schemas.microsoft.com/office/drawing/2014/main" id="{2E1809B5-FC5A-45D2-A626-A7E1429E8912}"/>
              </a:ext>
            </a:extLst>
          </p:cNvPr>
          <p:cNvSpPr txBox="1"/>
          <p:nvPr/>
        </p:nvSpPr>
        <p:spPr>
          <a:xfrm>
            <a:off x="3310604" y="500776"/>
            <a:ext cx="587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B0F0"/>
                </a:solidFill>
              </a:rPr>
              <a:t>ADMINISTRACIÓN ZONAL EUGENIO ESPEJO - PARROQUIA GUAYLLABAMBA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28394" t="19225" r="21966" b="14698"/>
          <a:stretch/>
        </p:blipFill>
        <p:spPr>
          <a:xfrm>
            <a:off x="973476" y="1658111"/>
            <a:ext cx="5202239" cy="3895208"/>
          </a:xfrm>
          <a:prstGeom prst="rect">
            <a:avLst/>
          </a:prstGeom>
        </p:spPr>
      </p:pic>
      <p:sp>
        <p:nvSpPr>
          <p:cNvPr id="8" name="Forma libre 7"/>
          <p:cNvSpPr/>
          <p:nvPr/>
        </p:nvSpPr>
        <p:spPr>
          <a:xfrm>
            <a:off x="2818015" y="2668385"/>
            <a:ext cx="1313410" cy="1645920"/>
          </a:xfrm>
          <a:custGeom>
            <a:avLst/>
            <a:gdLst>
              <a:gd name="connsiteX0" fmla="*/ 1313410 w 1313410"/>
              <a:gd name="connsiteY0" fmla="*/ 931026 h 1645920"/>
              <a:gd name="connsiteX1" fmla="*/ 232756 w 1313410"/>
              <a:gd name="connsiteY1" fmla="*/ 0 h 1645920"/>
              <a:gd name="connsiteX2" fmla="*/ 66501 w 1313410"/>
              <a:gd name="connsiteY2" fmla="*/ 216131 h 1645920"/>
              <a:gd name="connsiteX3" fmla="*/ 8312 w 1313410"/>
              <a:gd name="connsiteY3" fmla="*/ 357448 h 1645920"/>
              <a:gd name="connsiteX4" fmla="*/ 0 w 1313410"/>
              <a:gd name="connsiteY4" fmla="*/ 590204 h 1645920"/>
              <a:gd name="connsiteX5" fmla="*/ 0 w 1313410"/>
              <a:gd name="connsiteY5" fmla="*/ 864524 h 1645920"/>
              <a:gd name="connsiteX6" fmla="*/ 8312 w 1313410"/>
              <a:gd name="connsiteY6" fmla="*/ 1088968 h 1645920"/>
              <a:gd name="connsiteX7" fmla="*/ 66501 w 1313410"/>
              <a:gd name="connsiteY7" fmla="*/ 1205346 h 1645920"/>
              <a:gd name="connsiteX8" fmla="*/ 199505 w 1313410"/>
              <a:gd name="connsiteY8" fmla="*/ 1246910 h 1645920"/>
              <a:gd name="connsiteX9" fmla="*/ 332509 w 1313410"/>
              <a:gd name="connsiteY9" fmla="*/ 1230284 h 1645920"/>
              <a:gd name="connsiteX10" fmla="*/ 407323 w 1313410"/>
              <a:gd name="connsiteY10" fmla="*/ 1255222 h 1645920"/>
              <a:gd name="connsiteX11" fmla="*/ 515389 w 1313410"/>
              <a:gd name="connsiteY11" fmla="*/ 1363288 h 1645920"/>
              <a:gd name="connsiteX12" fmla="*/ 640080 w 1313410"/>
              <a:gd name="connsiteY12" fmla="*/ 1571106 h 1645920"/>
              <a:gd name="connsiteX13" fmla="*/ 706581 w 1313410"/>
              <a:gd name="connsiteY13" fmla="*/ 1645920 h 1645920"/>
              <a:gd name="connsiteX14" fmla="*/ 1313410 w 1313410"/>
              <a:gd name="connsiteY14" fmla="*/ 93102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3410" h="1645920">
                <a:moveTo>
                  <a:pt x="1313410" y="931026"/>
                </a:moveTo>
                <a:lnTo>
                  <a:pt x="232756" y="0"/>
                </a:lnTo>
                <a:lnTo>
                  <a:pt x="66501" y="216131"/>
                </a:lnTo>
                <a:lnTo>
                  <a:pt x="8312" y="357448"/>
                </a:lnTo>
                <a:lnTo>
                  <a:pt x="0" y="590204"/>
                </a:lnTo>
                <a:lnTo>
                  <a:pt x="0" y="864524"/>
                </a:lnTo>
                <a:lnTo>
                  <a:pt x="8312" y="1088968"/>
                </a:lnTo>
                <a:lnTo>
                  <a:pt x="66501" y="1205346"/>
                </a:lnTo>
                <a:lnTo>
                  <a:pt x="199505" y="1246910"/>
                </a:lnTo>
                <a:lnTo>
                  <a:pt x="332509" y="1230284"/>
                </a:lnTo>
                <a:lnTo>
                  <a:pt x="407323" y="1255222"/>
                </a:lnTo>
                <a:lnTo>
                  <a:pt x="515389" y="1363288"/>
                </a:lnTo>
                <a:lnTo>
                  <a:pt x="640080" y="1571106"/>
                </a:lnTo>
                <a:lnTo>
                  <a:pt x="706581" y="1645920"/>
                </a:lnTo>
                <a:lnTo>
                  <a:pt x="1313410" y="931026"/>
                </a:lnTo>
                <a:close/>
              </a:path>
            </a:pathLst>
          </a:custGeom>
          <a:solidFill>
            <a:srgbClr val="5B9BD5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11" name="Forma libre 10"/>
          <p:cNvSpPr/>
          <p:nvPr/>
        </p:nvSpPr>
        <p:spPr>
          <a:xfrm>
            <a:off x="8674100" y="3467100"/>
            <a:ext cx="558800" cy="584200"/>
          </a:xfrm>
          <a:custGeom>
            <a:avLst/>
            <a:gdLst>
              <a:gd name="connsiteX0" fmla="*/ 114300 w 558800"/>
              <a:gd name="connsiteY0" fmla="*/ 0 h 584200"/>
              <a:gd name="connsiteX1" fmla="*/ 165100 w 558800"/>
              <a:gd name="connsiteY1" fmla="*/ 0 h 584200"/>
              <a:gd name="connsiteX2" fmla="*/ 0 w 558800"/>
              <a:gd name="connsiteY2" fmla="*/ 177800 h 584200"/>
              <a:gd name="connsiteX3" fmla="*/ 431800 w 558800"/>
              <a:gd name="connsiteY3" fmla="*/ 584200 h 584200"/>
              <a:gd name="connsiteX4" fmla="*/ 558800 w 558800"/>
              <a:gd name="connsiteY4" fmla="*/ 368300 h 584200"/>
              <a:gd name="connsiteX5" fmla="*/ 114300 w 558800"/>
              <a:gd name="connsiteY5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584200">
                <a:moveTo>
                  <a:pt x="114300" y="0"/>
                </a:moveTo>
                <a:lnTo>
                  <a:pt x="165100" y="0"/>
                </a:lnTo>
                <a:lnTo>
                  <a:pt x="0" y="177800"/>
                </a:lnTo>
                <a:lnTo>
                  <a:pt x="431800" y="584200"/>
                </a:lnTo>
                <a:lnTo>
                  <a:pt x="558800" y="368300"/>
                </a:lnTo>
                <a:lnTo>
                  <a:pt x="11430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orma libre 32"/>
          <p:cNvSpPr/>
          <p:nvPr/>
        </p:nvSpPr>
        <p:spPr>
          <a:xfrm>
            <a:off x="7566660" y="3543300"/>
            <a:ext cx="1809750" cy="2209800"/>
          </a:xfrm>
          <a:custGeom>
            <a:avLst/>
            <a:gdLst>
              <a:gd name="connsiteX0" fmla="*/ 1714500 w 1809750"/>
              <a:gd name="connsiteY0" fmla="*/ 0 h 2209800"/>
              <a:gd name="connsiteX1" fmla="*/ 171450 w 1809750"/>
              <a:gd name="connsiteY1" fmla="*/ 1943100 h 2209800"/>
              <a:gd name="connsiteX2" fmla="*/ 85725 w 1809750"/>
              <a:gd name="connsiteY2" fmla="*/ 2009775 h 2209800"/>
              <a:gd name="connsiteX3" fmla="*/ 28575 w 1809750"/>
              <a:gd name="connsiteY3" fmla="*/ 2019300 h 2209800"/>
              <a:gd name="connsiteX4" fmla="*/ 0 w 1809750"/>
              <a:gd name="connsiteY4" fmla="*/ 2114550 h 2209800"/>
              <a:gd name="connsiteX5" fmla="*/ 47625 w 1809750"/>
              <a:gd name="connsiteY5" fmla="*/ 2181225 h 2209800"/>
              <a:gd name="connsiteX6" fmla="*/ 114300 w 1809750"/>
              <a:gd name="connsiteY6" fmla="*/ 2209800 h 2209800"/>
              <a:gd name="connsiteX7" fmla="*/ 171450 w 1809750"/>
              <a:gd name="connsiteY7" fmla="*/ 2200275 h 2209800"/>
              <a:gd name="connsiteX8" fmla="*/ 209550 w 1809750"/>
              <a:gd name="connsiteY8" fmla="*/ 2171700 h 2209800"/>
              <a:gd name="connsiteX9" fmla="*/ 238125 w 1809750"/>
              <a:gd name="connsiteY9" fmla="*/ 2085975 h 2209800"/>
              <a:gd name="connsiteX10" fmla="*/ 238125 w 1809750"/>
              <a:gd name="connsiteY10" fmla="*/ 2028825 h 2209800"/>
              <a:gd name="connsiteX11" fmla="*/ 676275 w 1809750"/>
              <a:gd name="connsiteY11" fmla="*/ 1428750 h 2209800"/>
              <a:gd name="connsiteX12" fmla="*/ 1228725 w 1809750"/>
              <a:gd name="connsiteY12" fmla="*/ 809625 h 2209800"/>
              <a:gd name="connsiteX13" fmla="*/ 1809750 w 1809750"/>
              <a:gd name="connsiteY13" fmla="*/ 76200 h 2209800"/>
              <a:gd name="connsiteX14" fmla="*/ 1714500 w 1809750"/>
              <a:gd name="connsiteY1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0" h="2209800">
                <a:moveTo>
                  <a:pt x="1714500" y="0"/>
                </a:moveTo>
                <a:lnTo>
                  <a:pt x="171450" y="1943100"/>
                </a:lnTo>
                <a:lnTo>
                  <a:pt x="85725" y="2009775"/>
                </a:lnTo>
                <a:lnTo>
                  <a:pt x="28575" y="2019300"/>
                </a:lnTo>
                <a:lnTo>
                  <a:pt x="0" y="2114550"/>
                </a:lnTo>
                <a:lnTo>
                  <a:pt x="47625" y="2181225"/>
                </a:lnTo>
                <a:lnTo>
                  <a:pt x="114300" y="2209800"/>
                </a:lnTo>
                <a:lnTo>
                  <a:pt x="171450" y="2200275"/>
                </a:lnTo>
                <a:lnTo>
                  <a:pt x="209550" y="2171700"/>
                </a:lnTo>
                <a:lnTo>
                  <a:pt x="238125" y="2085975"/>
                </a:lnTo>
                <a:lnTo>
                  <a:pt x="238125" y="2028825"/>
                </a:lnTo>
                <a:lnTo>
                  <a:pt x="676275" y="1428750"/>
                </a:lnTo>
                <a:lnTo>
                  <a:pt x="1228725" y="809625"/>
                </a:lnTo>
                <a:lnTo>
                  <a:pt x="1809750" y="762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8"/>
          <a:srcRect l="4775" t="16305" r="54745" b="8816"/>
          <a:stretch/>
        </p:blipFill>
        <p:spPr>
          <a:xfrm>
            <a:off x="6438558" y="709474"/>
            <a:ext cx="5239435" cy="5451632"/>
          </a:xfrm>
          <a:prstGeom prst="rect">
            <a:avLst/>
          </a:prstGeom>
        </p:spPr>
      </p:pic>
      <p:sp>
        <p:nvSpPr>
          <p:cNvPr id="38" name="Forma libre 37"/>
          <p:cNvSpPr/>
          <p:nvPr/>
        </p:nvSpPr>
        <p:spPr>
          <a:xfrm>
            <a:off x="6958012" y="989749"/>
            <a:ext cx="4410075" cy="5067300"/>
          </a:xfrm>
          <a:custGeom>
            <a:avLst/>
            <a:gdLst>
              <a:gd name="connsiteX0" fmla="*/ 4410075 w 4410075"/>
              <a:gd name="connsiteY0" fmla="*/ 2800350 h 5067300"/>
              <a:gd name="connsiteX1" fmla="*/ 2571750 w 4410075"/>
              <a:gd name="connsiteY1" fmla="*/ 5067300 h 5067300"/>
              <a:gd name="connsiteX2" fmla="*/ 2466975 w 4410075"/>
              <a:gd name="connsiteY2" fmla="*/ 4914900 h 5067300"/>
              <a:gd name="connsiteX3" fmla="*/ 2381250 w 4410075"/>
              <a:gd name="connsiteY3" fmla="*/ 4876800 h 5067300"/>
              <a:gd name="connsiteX4" fmla="*/ 2266950 w 4410075"/>
              <a:gd name="connsiteY4" fmla="*/ 4829175 h 5067300"/>
              <a:gd name="connsiteX5" fmla="*/ 2219325 w 4410075"/>
              <a:gd name="connsiteY5" fmla="*/ 4733925 h 5067300"/>
              <a:gd name="connsiteX6" fmla="*/ 2209800 w 4410075"/>
              <a:gd name="connsiteY6" fmla="*/ 4629150 h 5067300"/>
              <a:gd name="connsiteX7" fmla="*/ 2171700 w 4410075"/>
              <a:gd name="connsiteY7" fmla="*/ 4552950 h 5067300"/>
              <a:gd name="connsiteX8" fmla="*/ 2133600 w 4410075"/>
              <a:gd name="connsiteY8" fmla="*/ 4476750 h 5067300"/>
              <a:gd name="connsiteX9" fmla="*/ 2085975 w 4410075"/>
              <a:gd name="connsiteY9" fmla="*/ 4410075 h 5067300"/>
              <a:gd name="connsiteX10" fmla="*/ 2047875 w 4410075"/>
              <a:gd name="connsiteY10" fmla="*/ 4362450 h 5067300"/>
              <a:gd name="connsiteX11" fmla="*/ 2009775 w 4410075"/>
              <a:gd name="connsiteY11" fmla="*/ 4314825 h 5067300"/>
              <a:gd name="connsiteX12" fmla="*/ 1952625 w 4410075"/>
              <a:gd name="connsiteY12" fmla="*/ 4248150 h 5067300"/>
              <a:gd name="connsiteX13" fmla="*/ 1943100 w 4410075"/>
              <a:gd name="connsiteY13" fmla="*/ 4152900 h 5067300"/>
              <a:gd name="connsiteX14" fmla="*/ 1914525 w 4410075"/>
              <a:gd name="connsiteY14" fmla="*/ 4095750 h 5067300"/>
              <a:gd name="connsiteX15" fmla="*/ 1819275 w 4410075"/>
              <a:gd name="connsiteY15" fmla="*/ 4048125 h 5067300"/>
              <a:gd name="connsiteX16" fmla="*/ 1762125 w 4410075"/>
              <a:gd name="connsiteY16" fmla="*/ 4010025 h 5067300"/>
              <a:gd name="connsiteX17" fmla="*/ 1695450 w 4410075"/>
              <a:gd name="connsiteY17" fmla="*/ 3990975 h 5067300"/>
              <a:gd name="connsiteX18" fmla="*/ 1581150 w 4410075"/>
              <a:gd name="connsiteY18" fmla="*/ 3924300 h 5067300"/>
              <a:gd name="connsiteX19" fmla="*/ 1476375 w 4410075"/>
              <a:gd name="connsiteY19" fmla="*/ 3800475 h 5067300"/>
              <a:gd name="connsiteX20" fmla="*/ 1428750 w 4410075"/>
              <a:gd name="connsiteY20" fmla="*/ 3752850 h 5067300"/>
              <a:gd name="connsiteX21" fmla="*/ 1333500 w 4410075"/>
              <a:gd name="connsiteY21" fmla="*/ 3714750 h 5067300"/>
              <a:gd name="connsiteX22" fmla="*/ 1333500 w 4410075"/>
              <a:gd name="connsiteY22" fmla="*/ 3714750 h 5067300"/>
              <a:gd name="connsiteX23" fmla="*/ 1238250 w 4410075"/>
              <a:gd name="connsiteY23" fmla="*/ 3648075 h 5067300"/>
              <a:gd name="connsiteX24" fmla="*/ 1162050 w 4410075"/>
              <a:gd name="connsiteY24" fmla="*/ 3638550 h 5067300"/>
              <a:gd name="connsiteX25" fmla="*/ 1019175 w 4410075"/>
              <a:gd name="connsiteY25" fmla="*/ 3676650 h 5067300"/>
              <a:gd name="connsiteX26" fmla="*/ 923925 w 4410075"/>
              <a:gd name="connsiteY26" fmla="*/ 3705225 h 5067300"/>
              <a:gd name="connsiteX27" fmla="*/ 857250 w 4410075"/>
              <a:gd name="connsiteY27" fmla="*/ 3762375 h 5067300"/>
              <a:gd name="connsiteX28" fmla="*/ 752475 w 4410075"/>
              <a:gd name="connsiteY28" fmla="*/ 3819525 h 5067300"/>
              <a:gd name="connsiteX29" fmla="*/ 695325 w 4410075"/>
              <a:gd name="connsiteY29" fmla="*/ 3857625 h 5067300"/>
              <a:gd name="connsiteX30" fmla="*/ 628650 w 4410075"/>
              <a:gd name="connsiteY30" fmla="*/ 3810000 h 5067300"/>
              <a:gd name="connsiteX31" fmla="*/ 600075 w 4410075"/>
              <a:gd name="connsiteY31" fmla="*/ 3771900 h 5067300"/>
              <a:gd name="connsiteX32" fmla="*/ 552450 w 4410075"/>
              <a:gd name="connsiteY32" fmla="*/ 3771900 h 5067300"/>
              <a:gd name="connsiteX33" fmla="*/ 419100 w 4410075"/>
              <a:gd name="connsiteY33" fmla="*/ 3771900 h 5067300"/>
              <a:gd name="connsiteX34" fmla="*/ 314325 w 4410075"/>
              <a:gd name="connsiteY34" fmla="*/ 3743325 h 5067300"/>
              <a:gd name="connsiteX35" fmla="*/ 209550 w 4410075"/>
              <a:gd name="connsiteY35" fmla="*/ 3457575 h 5067300"/>
              <a:gd name="connsiteX36" fmla="*/ 152400 w 4410075"/>
              <a:gd name="connsiteY36" fmla="*/ 3248025 h 5067300"/>
              <a:gd name="connsiteX37" fmla="*/ 104775 w 4410075"/>
              <a:gd name="connsiteY37" fmla="*/ 3114675 h 5067300"/>
              <a:gd name="connsiteX38" fmla="*/ 28575 w 4410075"/>
              <a:gd name="connsiteY38" fmla="*/ 2943225 h 5067300"/>
              <a:gd name="connsiteX39" fmla="*/ 0 w 4410075"/>
              <a:gd name="connsiteY39" fmla="*/ 2876550 h 5067300"/>
              <a:gd name="connsiteX40" fmla="*/ 9525 w 4410075"/>
              <a:gd name="connsiteY40" fmla="*/ 2257425 h 5067300"/>
              <a:gd name="connsiteX41" fmla="*/ 104775 w 4410075"/>
              <a:gd name="connsiteY41" fmla="*/ 1857375 h 5067300"/>
              <a:gd name="connsiteX42" fmla="*/ 104775 w 4410075"/>
              <a:gd name="connsiteY42" fmla="*/ 1543050 h 5067300"/>
              <a:gd name="connsiteX43" fmla="*/ 161925 w 4410075"/>
              <a:gd name="connsiteY43" fmla="*/ 1438275 h 5067300"/>
              <a:gd name="connsiteX44" fmla="*/ 161925 w 4410075"/>
              <a:gd name="connsiteY44" fmla="*/ 1095375 h 5067300"/>
              <a:gd name="connsiteX45" fmla="*/ 190500 w 4410075"/>
              <a:gd name="connsiteY45" fmla="*/ 923925 h 5067300"/>
              <a:gd name="connsiteX46" fmla="*/ 219075 w 4410075"/>
              <a:gd name="connsiteY46" fmla="*/ 819150 h 5067300"/>
              <a:gd name="connsiteX47" fmla="*/ 428625 w 4410075"/>
              <a:gd name="connsiteY47" fmla="*/ 466725 h 5067300"/>
              <a:gd name="connsiteX48" fmla="*/ 619125 w 4410075"/>
              <a:gd name="connsiteY48" fmla="*/ 266700 h 5067300"/>
              <a:gd name="connsiteX49" fmla="*/ 752475 w 4410075"/>
              <a:gd name="connsiteY49" fmla="*/ 142875 h 5067300"/>
              <a:gd name="connsiteX50" fmla="*/ 857250 w 4410075"/>
              <a:gd name="connsiteY50" fmla="*/ 0 h 5067300"/>
              <a:gd name="connsiteX51" fmla="*/ 2743200 w 4410075"/>
              <a:gd name="connsiteY51" fmla="*/ 1514475 h 5067300"/>
              <a:gd name="connsiteX52" fmla="*/ 4048125 w 4410075"/>
              <a:gd name="connsiteY52" fmla="*/ 2581275 h 5067300"/>
              <a:gd name="connsiteX53" fmla="*/ 4276725 w 4410075"/>
              <a:gd name="connsiteY53" fmla="*/ 2752725 h 5067300"/>
              <a:gd name="connsiteX54" fmla="*/ 4305300 w 4410075"/>
              <a:gd name="connsiteY54" fmla="*/ 2714625 h 5067300"/>
              <a:gd name="connsiteX55" fmla="*/ 4410075 w 4410075"/>
              <a:gd name="connsiteY55" fmla="*/ 280035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10075" h="5067300">
                <a:moveTo>
                  <a:pt x="4410075" y="2800350"/>
                </a:moveTo>
                <a:lnTo>
                  <a:pt x="2571750" y="5067300"/>
                </a:lnTo>
                <a:lnTo>
                  <a:pt x="2466975" y="4914900"/>
                </a:lnTo>
                <a:lnTo>
                  <a:pt x="2381250" y="4876800"/>
                </a:lnTo>
                <a:lnTo>
                  <a:pt x="2266950" y="4829175"/>
                </a:lnTo>
                <a:lnTo>
                  <a:pt x="2219325" y="4733925"/>
                </a:lnTo>
                <a:lnTo>
                  <a:pt x="2209800" y="4629150"/>
                </a:lnTo>
                <a:lnTo>
                  <a:pt x="2171700" y="4552950"/>
                </a:lnTo>
                <a:lnTo>
                  <a:pt x="2133600" y="4476750"/>
                </a:lnTo>
                <a:lnTo>
                  <a:pt x="2085975" y="4410075"/>
                </a:lnTo>
                <a:lnTo>
                  <a:pt x="2047875" y="4362450"/>
                </a:lnTo>
                <a:lnTo>
                  <a:pt x="2009775" y="4314825"/>
                </a:lnTo>
                <a:lnTo>
                  <a:pt x="1952625" y="4248150"/>
                </a:lnTo>
                <a:lnTo>
                  <a:pt x="1943100" y="4152900"/>
                </a:lnTo>
                <a:lnTo>
                  <a:pt x="1914525" y="4095750"/>
                </a:lnTo>
                <a:lnTo>
                  <a:pt x="1819275" y="4048125"/>
                </a:lnTo>
                <a:lnTo>
                  <a:pt x="1762125" y="4010025"/>
                </a:lnTo>
                <a:lnTo>
                  <a:pt x="1695450" y="3990975"/>
                </a:lnTo>
                <a:lnTo>
                  <a:pt x="1581150" y="3924300"/>
                </a:lnTo>
                <a:lnTo>
                  <a:pt x="1476375" y="3800475"/>
                </a:lnTo>
                <a:lnTo>
                  <a:pt x="1428750" y="3752850"/>
                </a:lnTo>
                <a:lnTo>
                  <a:pt x="1333500" y="3714750"/>
                </a:lnTo>
                <a:lnTo>
                  <a:pt x="1333500" y="3714750"/>
                </a:lnTo>
                <a:lnTo>
                  <a:pt x="1238250" y="3648075"/>
                </a:lnTo>
                <a:lnTo>
                  <a:pt x="1162050" y="3638550"/>
                </a:lnTo>
                <a:lnTo>
                  <a:pt x="1019175" y="3676650"/>
                </a:lnTo>
                <a:lnTo>
                  <a:pt x="923925" y="3705225"/>
                </a:lnTo>
                <a:lnTo>
                  <a:pt x="857250" y="3762375"/>
                </a:lnTo>
                <a:lnTo>
                  <a:pt x="752475" y="3819525"/>
                </a:lnTo>
                <a:lnTo>
                  <a:pt x="695325" y="3857625"/>
                </a:lnTo>
                <a:lnTo>
                  <a:pt x="628650" y="3810000"/>
                </a:lnTo>
                <a:lnTo>
                  <a:pt x="600075" y="3771900"/>
                </a:lnTo>
                <a:lnTo>
                  <a:pt x="552450" y="3771900"/>
                </a:lnTo>
                <a:lnTo>
                  <a:pt x="419100" y="3771900"/>
                </a:lnTo>
                <a:lnTo>
                  <a:pt x="314325" y="3743325"/>
                </a:lnTo>
                <a:lnTo>
                  <a:pt x="209550" y="3457575"/>
                </a:lnTo>
                <a:lnTo>
                  <a:pt x="152400" y="3248025"/>
                </a:lnTo>
                <a:lnTo>
                  <a:pt x="104775" y="3114675"/>
                </a:lnTo>
                <a:lnTo>
                  <a:pt x="28575" y="2943225"/>
                </a:lnTo>
                <a:lnTo>
                  <a:pt x="0" y="2876550"/>
                </a:lnTo>
                <a:lnTo>
                  <a:pt x="9525" y="2257425"/>
                </a:lnTo>
                <a:lnTo>
                  <a:pt x="104775" y="1857375"/>
                </a:lnTo>
                <a:lnTo>
                  <a:pt x="104775" y="1543050"/>
                </a:lnTo>
                <a:lnTo>
                  <a:pt x="161925" y="1438275"/>
                </a:lnTo>
                <a:lnTo>
                  <a:pt x="161925" y="1095375"/>
                </a:lnTo>
                <a:lnTo>
                  <a:pt x="190500" y="923925"/>
                </a:lnTo>
                <a:lnTo>
                  <a:pt x="219075" y="819150"/>
                </a:lnTo>
                <a:lnTo>
                  <a:pt x="428625" y="466725"/>
                </a:lnTo>
                <a:lnTo>
                  <a:pt x="619125" y="266700"/>
                </a:lnTo>
                <a:lnTo>
                  <a:pt x="752475" y="142875"/>
                </a:lnTo>
                <a:lnTo>
                  <a:pt x="857250" y="0"/>
                </a:lnTo>
                <a:lnTo>
                  <a:pt x="2743200" y="1514475"/>
                </a:lnTo>
                <a:lnTo>
                  <a:pt x="4048125" y="2581275"/>
                </a:lnTo>
                <a:lnTo>
                  <a:pt x="4276725" y="2752725"/>
                </a:lnTo>
                <a:lnTo>
                  <a:pt x="4305300" y="2714625"/>
                </a:lnTo>
                <a:lnTo>
                  <a:pt x="4410075" y="28003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7218997" y="1556942"/>
            <a:ext cx="2733675" cy="3105150"/>
          </a:xfrm>
          <a:custGeom>
            <a:avLst/>
            <a:gdLst>
              <a:gd name="connsiteX0" fmla="*/ 0 w 2733675"/>
              <a:gd name="connsiteY0" fmla="*/ 2876550 h 3105150"/>
              <a:gd name="connsiteX1" fmla="*/ 876300 w 2733675"/>
              <a:gd name="connsiteY1" fmla="*/ 1781175 h 3105150"/>
              <a:gd name="connsiteX2" fmla="*/ 295275 w 2733675"/>
              <a:gd name="connsiteY2" fmla="*/ 1295400 h 3105150"/>
              <a:gd name="connsiteX3" fmla="*/ 1323975 w 2733675"/>
              <a:gd name="connsiteY3" fmla="*/ 0 h 3105150"/>
              <a:gd name="connsiteX4" fmla="*/ 1447800 w 2733675"/>
              <a:gd name="connsiteY4" fmla="*/ 104775 h 3105150"/>
              <a:gd name="connsiteX5" fmla="*/ 476250 w 2733675"/>
              <a:gd name="connsiteY5" fmla="*/ 1247775 h 3105150"/>
              <a:gd name="connsiteX6" fmla="*/ 1619250 w 2733675"/>
              <a:gd name="connsiteY6" fmla="*/ 2200275 h 3105150"/>
              <a:gd name="connsiteX7" fmla="*/ 2609850 w 2733675"/>
              <a:gd name="connsiteY7" fmla="*/ 1038225 h 3105150"/>
              <a:gd name="connsiteX8" fmla="*/ 2733675 w 2733675"/>
              <a:gd name="connsiteY8" fmla="*/ 1123950 h 3105150"/>
              <a:gd name="connsiteX9" fmla="*/ 1247775 w 2733675"/>
              <a:gd name="connsiteY9" fmla="*/ 2895600 h 3105150"/>
              <a:gd name="connsiteX10" fmla="*/ 1228725 w 2733675"/>
              <a:gd name="connsiteY10" fmla="*/ 3038475 h 3105150"/>
              <a:gd name="connsiteX11" fmla="*/ 1162050 w 2733675"/>
              <a:gd name="connsiteY11" fmla="*/ 3105150 h 3105150"/>
              <a:gd name="connsiteX12" fmla="*/ 1162050 w 2733675"/>
              <a:gd name="connsiteY12" fmla="*/ 3105150 h 3105150"/>
              <a:gd name="connsiteX13" fmla="*/ 1019175 w 2733675"/>
              <a:gd name="connsiteY13" fmla="*/ 3076575 h 3105150"/>
              <a:gd name="connsiteX14" fmla="*/ 990600 w 2733675"/>
              <a:gd name="connsiteY14" fmla="*/ 3009900 h 3105150"/>
              <a:gd name="connsiteX15" fmla="*/ 1000125 w 2733675"/>
              <a:gd name="connsiteY15" fmla="*/ 2914650 h 3105150"/>
              <a:gd name="connsiteX16" fmla="*/ 1104900 w 2733675"/>
              <a:gd name="connsiteY16" fmla="*/ 2857500 h 3105150"/>
              <a:gd name="connsiteX17" fmla="*/ 1266825 w 2733675"/>
              <a:gd name="connsiteY17" fmla="*/ 2695575 h 3105150"/>
              <a:gd name="connsiteX18" fmla="*/ 1466850 w 2733675"/>
              <a:gd name="connsiteY18" fmla="*/ 2419350 h 3105150"/>
              <a:gd name="connsiteX19" fmla="*/ 1543050 w 2733675"/>
              <a:gd name="connsiteY19" fmla="*/ 2314575 h 3105150"/>
              <a:gd name="connsiteX20" fmla="*/ 1543050 w 2733675"/>
              <a:gd name="connsiteY20" fmla="*/ 2314575 h 3105150"/>
              <a:gd name="connsiteX21" fmla="*/ 1000125 w 2733675"/>
              <a:gd name="connsiteY21" fmla="*/ 1866900 h 3105150"/>
              <a:gd name="connsiteX22" fmla="*/ 57150 w 2733675"/>
              <a:gd name="connsiteY22" fmla="*/ 3038475 h 3105150"/>
              <a:gd name="connsiteX23" fmla="*/ 0 w 2733675"/>
              <a:gd name="connsiteY23" fmla="*/ 28765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33675" h="3105150">
                <a:moveTo>
                  <a:pt x="0" y="2876550"/>
                </a:moveTo>
                <a:lnTo>
                  <a:pt x="876300" y="1781175"/>
                </a:lnTo>
                <a:lnTo>
                  <a:pt x="295275" y="1295400"/>
                </a:lnTo>
                <a:lnTo>
                  <a:pt x="1323975" y="0"/>
                </a:lnTo>
                <a:lnTo>
                  <a:pt x="1447800" y="104775"/>
                </a:lnTo>
                <a:lnTo>
                  <a:pt x="476250" y="1247775"/>
                </a:lnTo>
                <a:lnTo>
                  <a:pt x="1619250" y="2200275"/>
                </a:lnTo>
                <a:lnTo>
                  <a:pt x="2609850" y="1038225"/>
                </a:lnTo>
                <a:lnTo>
                  <a:pt x="2733675" y="1123950"/>
                </a:lnTo>
                <a:lnTo>
                  <a:pt x="1247775" y="2895600"/>
                </a:lnTo>
                <a:lnTo>
                  <a:pt x="1228725" y="3038475"/>
                </a:lnTo>
                <a:lnTo>
                  <a:pt x="1162050" y="3105150"/>
                </a:lnTo>
                <a:lnTo>
                  <a:pt x="1162050" y="3105150"/>
                </a:lnTo>
                <a:lnTo>
                  <a:pt x="1019175" y="3076575"/>
                </a:lnTo>
                <a:lnTo>
                  <a:pt x="990600" y="3009900"/>
                </a:lnTo>
                <a:lnTo>
                  <a:pt x="1000125" y="2914650"/>
                </a:lnTo>
                <a:lnTo>
                  <a:pt x="1104900" y="2857500"/>
                </a:lnTo>
                <a:lnTo>
                  <a:pt x="1266825" y="2695575"/>
                </a:lnTo>
                <a:lnTo>
                  <a:pt x="1466850" y="2419350"/>
                </a:lnTo>
                <a:lnTo>
                  <a:pt x="1543050" y="2314575"/>
                </a:lnTo>
                <a:lnTo>
                  <a:pt x="1543050" y="2314575"/>
                </a:lnTo>
                <a:lnTo>
                  <a:pt x="1000125" y="1866900"/>
                </a:lnTo>
                <a:lnTo>
                  <a:pt x="57150" y="3038475"/>
                </a:lnTo>
                <a:lnTo>
                  <a:pt x="0" y="28765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1" name="Forma libre 40"/>
          <p:cNvSpPr/>
          <p:nvPr/>
        </p:nvSpPr>
        <p:spPr>
          <a:xfrm>
            <a:off x="9182099" y="3410194"/>
            <a:ext cx="1809750" cy="2209800"/>
          </a:xfrm>
          <a:custGeom>
            <a:avLst/>
            <a:gdLst>
              <a:gd name="connsiteX0" fmla="*/ 1714500 w 1809750"/>
              <a:gd name="connsiteY0" fmla="*/ 0 h 2209800"/>
              <a:gd name="connsiteX1" fmla="*/ 171450 w 1809750"/>
              <a:gd name="connsiteY1" fmla="*/ 1943100 h 2209800"/>
              <a:gd name="connsiteX2" fmla="*/ 85725 w 1809750"/>
              <a:gd name="connsiteY2" fmla="*/ 2009775 h 2209800"/>
              <a:gd name="connsiteX3" fmla="*/ 28575 w 1809750"/>
              <a:gd name="connsiteY3" fmla="*/ 2019300 h 2209800"/>
              <a:gd name="connsiteX4" fmla="*/ 0 w 1809750"/>
              <a:gd name="connsiteY4" fmla="*/ 2114550 h 2209800"/>
              <a:gd name="connsiteX5" fmla="*/ 47625 w 1809750"/>
              <a:gd name="connsiteY5" fmla="*/ 2181225 h 2209800"/>
              <a:gd name="connsiteX6" fmla="*/ 114300 w 1809750"/>
              <a:gd name="connsiteY6" fmla="*/ 2209800 h 2209800"/>
              <a:gd name="connsiteX7" fmla="*/ 171450 w 1809750"/>
              <a:gd name="connsiteY7" fmla="*/ 2200275 h 2209800"/>
              <a:gd name="connsiteX8" fmla="*/ 209550 w 1809750"/>
              <a:gd name="connsiteY8" fmla="*/ 2171700 h 2209800"/>
              <a:gd name="connsiteX9" fmla="*/ 238125 w 1809750"/>
              <a:gd name="connsiteY9" fmla="*/ 2085975 h 2209800"/>
              <a:gd name="connsiteX10" fmla="*/ 238125 w 1809750"/>
              <a:gd name="connsiteY10" fmla="*/ 2028825 h 2209800"/>
              <a:gd name="connsiteX11" fmla="*/ 676275 w 1809750"/>
              <a:gd name="connsiteY11" fmla="*/ 1428750 h 2209800"/>
              <a:gd name="connsiteX12" fmla="*/ 1228725 w 1809750"/>
              <a:gd name="connsiteY12" fmla="*/ 809625 h 2209800"/>
              <a:gd name="connsiteX13" fmla="*/ 1809750 w 1809750"/>
              <a:gd name="connsiteY13" fmla="*/ 76200 h 2209800"/>
              <a:gd name="connsiteX14" fmla="*/ 1714500 w 1809750"/>
              <a:gd name="connsiteY1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0" h="2209800">
                <a:moveTo>
                  <a:pt x="1714500" y="0"/>
                </a:moveTo>
                <a:lnTo>
                  <a:pt x="171450" y="1943100"/>
                </a:lnTo>
                <a:lnTo>
                  <a:pt x="85725" y="2009775"/>
                </a:lnTo>
                <a:lnTo>
                  <a:pt x="28575" y="2019300"/>
                </a:lnTo>
                <a:lnTo>
                  <a:pt x="0" y="2114550"/>
                </a:lnTo>
                <a:lnTo>
                  <a:pt x="47625" y="2181225"/>
                </a:lnTo>
                <a:lnTo>
                  <a:pt x="114300" y="2209800"/>
                </a:lnTo>
                <a:lnTo>
                  <a:pt x="171450" y="2200275"/>
                </a:lnTo>
                <a:lnTo>
                  <a:pt x="209550" y="2171700"/>
                </a:lnTo>
                <a:lnTo>
                  <a:pt x="238125" y="2085975"/>
                </a:lnTo>
                <a:lnTo>
                  <a:pt x="238125" y="2028825"/>
                </a:lnTo>
                <a:lnTo>
                  <a:pt x="676275" y="1428750"/>
                </a:lnTo>
                <a:lnTo>
                  <a:pt x="1228725" y="809625"/>
                </a:lnTo>
                <a:lnTo>
                  <a:pt x="1809750" y="762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577</Words>
  <Application>Microsoft Office PowerPoint</Application>
  <PresentationFormat>Panorámica</PresentationFormat>
  <Paragraphs>190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580</cp:revision>
  <cp:lastPrinted>2022-06-08T14:02:03Z</cp:lastPrinted>
  <dcterms:created xsi:type="dcterms:W3CDTF">2019-05-28T19:57:24Z</dcterms:created>
  <dcterms:modified xsi:type="dcterms:W3CDTF">2022-06-21T20:07:31Z</dcterms:modified>
</cp:coreProperties>
</file>