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9" r:id="rId2"/>
    <p:sldId id="284" r:id="rId3"/>
    <p:sldId id="279" r:id="rId4"/>
    <p:sldId id="285" r:id="rId5"/>
    <p:sldId id="286" r:id="rId6"/>
    <p:sldId id="278" r:id="rId7"/>
    <p:sldId id="288" r:id="rId8"/>
  </p:sldIdLst>
  <p:sldSz cx="12192000" cy="6858000"/>
  <p:notesSz cx="9236075" cy="70104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00"/>
    <a:srgbClr val="FFE699"/>
    <a:srgbClr val="92D05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591" autoAdjust="0"/>
    <p:restoredTop sz="99811" autoAdjust="0"/>
  </p:normalViewPr>
  <p:slideViewPr>
    <p:cSldViewPr snapToGrid="0" snapToObjects="1">
      <p:cViewPr varScale="1">
        <p:scale>
          <a:sx n="115" d="100"/>
          <a:sy n="115" d="100"/>
        </p:scale>
        <p:origin x="10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44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3306" cy="3505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230613" y="0"/>
            <a:ext cx="4003306" cy="3505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6A6821-8AE0-4BB4-B0EF-E3E0A0B590D4}" type="datetimeFigureOut">
              <a:rPr lang="es-ES" smtClean="0"/>
              <a:t>27/01/2022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6658755"/>
            <a:ext cx="4003306" cy="3505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230613" y="6658755"/>
            <a:ext cx="4003306" cy="3505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A2DEBC-392A-429A-9CBC-2E386B4A24E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8955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2"/>
            <a:ext cx="4003306" cy="3509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230613" y="2"/>
            <a:ext cx="4003306" cy="3509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631ABE-E3E5-46AA-B6F6-7545B409E363}" type="datetimeFigureOut">
              <a:rPr lang="es-EC" smtClean="0"/>
              <a:t>27/1/2022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281238" y="525463"/>
            <a:ext cx="46736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23180" y="3329746"/>
            <a:ext cx="7389722" cy="315484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6658369"/>
            <a:ext cx="4003306" cy="3509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230613" y="6658369"/>
            <a:ext cx="4003306" cy="3509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D78ABF-3C4A-4BF0-BF7E-67B9225E39C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3965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125BA-B589-40D5-B9A3-BA6203A226DD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56208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27/01/2022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27/01/2022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9512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27/01/2022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80298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27/01/2022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32670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27/01/2022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1797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27/01/2022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2067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27/01/2022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04569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27/01/2022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8046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27/01/2022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06043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27/01/2022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6987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27/01/2022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92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8E9CB-C5E4-D447-87EB-F9BE3040ECD0}" type="datetimeFigureOut">
              <a:rPr lang="es-ES_tradnl" smtClean="0"/>
              <a:t>27/01/2022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image" Target="../media/image9.jp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="" xmlns:a16="http://schemas.microsoft.com/office/drawing/2014/main" id="{58AAECAC-E284-4218-BEC8-4ABDD2CA6B5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64930" y="602063"/>
            <a:ext cx="5656496" cy="5653874"/>
            <a:chOff x="1367" y="0"/>
            <a:chExt cx="4321" cy="4319"/>
          </a:xfrm>
          <a:solidFill>
            <a:schemeClr val="bg1">
              <a:lumMod val="95000"/>
            </a:schemeClr>
          </a:solidFill>
        </p:grpSpPr>
        <p:sp>
          <p:nvSpPr>
            <p:cNvPr id="5" name="Freeform 5">
              <a:extLst>
                <a:ext uri="{FF2B5EF4-FFF2-40B4-BE49-F238E27FC236}">
                  <a16:creationId xmlns="" xmlns:a16="http://schemas.microsoft.com/office/drawing/2014/main" id="{26B8AD19-0AD6-4DA2-84BA-39F4FE956B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7" y="0"/>
              <a:ext cx="4321" cy="4319"/>
            </a:xfrm>
            <a:custGeom>
              <a:avLst/>
              <a:gdLst>
                <a:gd name="T0" fmla="*/ 3121 w 3279"/>
                <a:gd name="T1" fmla="*/ 1265 h 3278"/>
                <a:gd name="T2" fmla="*/ 2995 w 3279"/>
                <a:gd name="T3" fmla="*/ 1296 h 3278"/>
                <a:gd name="T4" fmla="*/ 3038 w 3279"/>
                <a:gd name="T5" fmla="*/ 1639 h 3278"/>
                <a:gd name="T6" fmla="*/ 1640 w 3279"/>
                <a:gd name="T7" fmla="*/ 3037 h 3278"/>
                <a:gd name="T8" fmla="*/ 1636 w 3279"/>
                <a:gd name="T9" fmla="*/ 3037 h 3278"/>
                <a:gd name="T10" fmla="*/ 1636 w 3279"/>
                <a:gd name="T11" fmla="*/ 3167 h 3278"/>
                <a:gd name="T12" fmla="*/ 1640 w 3279"/>
                <a:gd name="T13" fmla="*/ 3167 h 3278"/>
                <a:gd name="T14" fmla="*/ 3168 w 3279"/>
                <a:gd name="T15" fmla="*/ 1639 h 3278"/>
                <a:gd name="T16" fmla="*/ 3121 w 3279"/>
                <a:gd name="T17" fmla="*/ 1265 h 3278"/>
                <a:gd name="T18" fmla="*/ 3229 w 3279"/>
                <a:gd name="T19" fmla="*/ 1238 h 3278"/>
                <a:gd name="T20" fmla="*/ 3138 w 3279"/>
                <a:gd name="T21" fmla="*/ 1261 h 3278"/>
                <a:gd name="T22" fmla="*/ 3185 w 3279"/>
                <a:gd name="T23" fmla="*/ 1639 h 3278"/>
                <a:gd name="T24" fmla="*/ 1640 w 3279"/>
                <a:gd name="T25" fmla="*/ 3184 h 3278"/>
                <a:gd name="T26" fmla="*/ 1636 w 3279"/>
                <a:gd name="T27" fmla="*/ 3184 h 3278"/>
                <a:gd name="T28" fmla="*/ 1636 w 3279"/>
                <a:gd name="T29" fmla="*/ 3278 h 3278"/>
                <a:gd name="T30" fmla="*/ 1640 w 3279"/>
                <a:gd name="T31" fmla="*/ 3278 h 3278"/>
                <a:gd name="T32" fmla="*/ 3279 w 3279"/>
                <a:gd name="T33" fmla="*/ 1639 h 3278"/>
                <a:gd name="T34" fmla="*/ 3229 w 3279"/>
                <a:gd name="T35" fmla="*/ 1238 h 3278"/>
                <a:gd name="T36" fmla="*/ 1640 w 3279"/>
                <a:gd name="T37" fmla="*/ 111 h 3278"/>
                <a:gd name="T38" fmla="*/ 111 w 3279"/>
                <a:gd name="T39" fmla="*/ 1639 h 3278"/>
                <a:gd name="T40" fmla="*/ 157 w 3279"/>
                <a:gd name="T41" fmla="*/ 2011 h 3278"/>
                <a:gd name="T42" fmla="*/ 283 w 3279"/>
                <a:gd name="T43" fmla="*/ 1980 h 3278"/>
                <a:gd name="T44" fmla="*/ 241 w 3279"/>
                <a:gd name="T45" fmla="*/ 1639 h 3278"/>
                <a:gd name="T46" fmla="*/ 1640 w 3279"/>
                <a:gd name="T47" fmla="*/ 241 h 3278"/>
                <a:gd name="T48" fmla="*/ 1641 w 3279"/>
                <a:gd name="T49" fmla="*/ 241 h 3278"/>
                <a:gd name="T50" fmla="*/ 1641 w 3279"/>
                <a:gd name="T51" fmla="*/ 111 h 3278"/>
                <a:gd name="T52" fmla="*/ 1640 w 3279"/>
                <a:gd name="T53" fmla="*/ 111 h 3278"/>
                <a:gd name="T54" fmla="*/ 1641 w 3279"/>
                <a:gd name="T55" fmla="*/ 0 h 3278"/>
                <a:gd name="T56" fmla="*/ 1640 w 3279"/>
                <a:gd name="T57" fmla="*/ 0 h 3278"/>
                <a:gd name="T58" fmla="*/ 0 w 3279"/>
                <a:gd name="T59" fmla="*/ 1639 h 3278"/>
                <a:gd name="T60" fmla="*/ 49 w 3279"/>
                <a:gd name="T61" fmla="*/ 2039 h 3278"/>
                <a:gd name="T62" fmla="*/ 141 w 3279"/>
                <a:gd name="T63" fmla="*/ 2016 h 3278"/>
                <a:gd name="T64" fmla="*/ 94 w 3279"/>
                <a:gd name="T65" fmla="*/ 1639 h 3278"/>
                <a:gd name="T66" fmla="*/ 1640 w 3279"/>
                <a:gd name="T67" fmla="*/ 94 h 3278"/>
                <a:gd name="T68" fmla="*/ 1641 w 3279"/>
                <a:gd name="T69" fmla="*/ 94 h 3278"/>
                <a:gd name="T70" fmla="*/ 1641 w 3279"/>
                <a:gd name="T71" fmla="*/ 0 h 3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79" h="3278">
                  <a:moveTo>
                    <a:pt x="3121" y="1265"/>
                  </a:moveTo>
                  <a:cubicBezTo>
                    <a:pt x="2995" y="1296"/>
                    <a:pt x="2995" y="1296"/>
                    <a:pt x="2995" y="1296"/>
                  </a:cubicBezTo>
                  <a:cubicBezTo>
                    <a:pt x="3024" y="1408"/>
                    <a:pt x="3038" y="1523"/>
                    <a:pt x="3038" y="1639"/>
                  </a:cubicBezTo>
                  <a:cubicBezTo>
                    <a:pt x="3038" y="2410"/>
                    <a:pt x="2410" y="3037"/>
                    <a:pt x="1640" y="3037"/>
                  </a:cubicBezTo>
                  <a:cubicBezTo>
                    <a:pt x="1636" y="3037"/>
                    <a:pt x="1636" y="3037"/>
                    <a:pt x="1636" y="3037"/>
                  </a:cubicBezTo>
                  <a:cubicBezTo>
                    <a:pt x="1636" y="3167"/>
                    <a:pt x="1636" y="3167"/>
                    <a:pt x="1636" y="3167"/>
                  </a:cubicBezTo>
                  <a:cubicBezTo>
                    <a:pt x="1637" y="3167"/>
                    <a:pt x="1638" y="3167"/>
                    <a:pt x="1640" y="3167"/>
                  </a:cubicBezTo>
                  <a:cubicBezTo>
                    <a:pt x="2482" y="3167"/>
                    <a:pt x="3168" y="2482"/>
                    <a:pt x="3168" y="1639"/>
                  </a:cubicBezTo>
                  <a:cubicBezTo>
                    <a:pt x="3168" y="1510"/>
                    <a:pt x="3151" y="1385"/>
                    <a:pt x="3121" y="1265"/>
                  </a:cubicBezTo>
                  <a:moveTo>
                    <a:pt x="3229" y="1238"/>
                  </a:moveTo>
                  <a:cubicBezTo>
                    <a:pt x="3138" y="1261"/>
                    <a:pt x="3138" y="1261"/>
                    <a:pt x="3138" y="1261"/>
                  </a:cubicBezTo>
                  <a:cubicBezTo>
                    <a:pt x="3168" y="1382"/>
                    <a:pt x="3185" y="1508"/>
                    <a:pt x="3185" y="1639"/>
                  </a:cubicBezTo>
                  <a:cubicBezTo>
                    <a:pt x="3185" y="2491"/>
                    <a:pt x="2492" y="3184"/>
                    <a:pt x="1640" y="3184"/>
                  </a:cubicBezTo>
                  <a:cubicBezTo>
                    <a:pt x="1638" y="3184"/>
                    <a:pt x="1637" y="3184"/>
                    <a:pt x="1636" y="3184"/>
                  </a:cubicBezTo>
                  <a:cubicBezTo>
                    <a:pt x="1636" y="3278"/>
                    <a:pt x="1636" y="3278"/>
                    <a:pt x="1636" y="3278"/>
                  </a:cubicBezTo>
                  <a:cubicBezTo>
                    <a:pt x="1640" y="3278"/>
                    <a:pt x="1640" y="3278"/>
                    <a:pt x="1640" y="3278"/>
                  </a:cubicBezTo>
                  <a:cubicBezTo>
                    <a:pt x="2543" y="3278"/>
                    <a:pt x="3279" y="2543"/>
                    <a:pt x="3279" y="1639"/>
                  </a:cubicBezTo>
                  <a:cubicBezTo>
                    <a:pt x="3279" y="1503"/>
                    <a:pt x="3262" y="1368"/>
                    <a:pt x="3229" y="1238"/>
                  </a:cubicBezTo>
                  <a:moveTo>
                    <a:pt x="1640" y="111"/>
                  </a:moveTo>
                  <a:cubicBezTo>
                    <a:pt x="797" y="111"/>
                    <a:pt x="111" y="796"/>
                    <a:pt x="111" y="1639"/>
                  </a:cubicBezTo>
                  <a:cubicBezTo>
                    <a:pt x="111" y="1767"/>
                    <a:pt x="127" y="1892"/>
                    <a:pt x="157" y="2011"/>
                  </a:cubicBezTo>
                  <a:cubicBezTo>
                    <a:pt x="283" y="1980"/>
                    <a:pt x="283" y="1980"/>
                    <a:pt x="283" y="1980"/>
                  </a:cubicBezTo>
                  <a:cubicBezTo>
                    <a:pt x="255" y="1869"/>
                    <a:pt x="241" y="1754"/>
                    <a:pt x="241" y="1639"/>
                  </a:cubicBezTo>
                  <a:cubicBezTo>
                    <a:pt x="241" y="868"/>
                    <a:pt x="869" y="241"/>
                    <a:pt x="1640" y="241"/>
                  </a:cubicBezTo>
                  <a:cubicBezTo>
                    <a:pt x="1641" y="241"/>
                    <a:pt x="1641" y="241"/>
                    <a:pt x="1641" y="241"/>
                  </a:cubicBezTo>
                  <a:cubicBezTo>
                    <a:pt x="1641" y="111"/>
                    <a:pt x="1641" y="111"/>
                    <a:pt x="1641" y="111"/>
                  </a:cubicBezTo>
                  <a:cubicBezTo>
                    <a:pt x="1641" y="111"/>
                    <a:pt x="1640" y="111"/>
                    <a:pt x="1640" y="111"/>
                  </a:cubicBezTo>
                  <a:moveTo>
                    <a:pt x="1641" y="0"/>
                  </a:moveTo>
                  <a:cubicBezTo>
                    <a:pt x="1640" y="0"/>
                    <a:pt x="1640" y="0"/>
                    <a:pt x="1640" y="0"/>
                  </a:cubicBezTo>
                  <a:cubicBezTo>
                    <a:pt x="736" y="0"/>
                    <a:pt x="0" y="735"/>
                    <a:pt x="0" y="1639"/>
                  </a:cubicBezTo>
                  <a:cubicBezTo>
                    <a:pt x="0" y="1774"/>
                    <a:pt x="17" y="1909"/>
                    <a:pt x="49" y="2039"/>
                  </a:cubicBezTo>
                  <a:cubicBezTo>
                    <a:pt x="141" y="2016"/>
                    <a:pt x="141" y="2016"/>
                    <a:pt x="141" y="2016"/>
                  </a:cubicBezTo>
                  <a:cubicBezTo>
                    <a:pt x="110" y="1895"/>
                    <a:pt x="94" y="1769"/>
                    <a:pt x="94" y="1639"/>
                  </a:cubicBezTo>
                  <a:cubicBezTo>
                    <a:pt x="94" y="787"/>
                    <a:pt x="787" y="94"/>
                    <a:pt x="1640" y="94"/>
                  </a:cubicBezTo>
                  <a:cubicBezTo>
                    <a:pt x="1640" y="94"/>
                    <a:pt x="1641" y="94"/>
                    <a:pt x="1641" y="94"/>
                  </a:cubicBezTo>
                  <a:cubicBezTo>
                    <a:pt x="1641" y="0"/>
                    <a:pt x="1641" y="0"/>
                    <a:pt x="16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>
              <a:extLst>
                <a:ext uri="{FF2B5EF4-FFF2-40B4-BE49-F238E27FC236}">
                  <a16:creationId xmlns="" xmlns:a16="http://schemas.microsoft.com/office/drawing/2014/main" id="{5986A9B3-D57B-48A2-9F79-CCA4B1BDDA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20" y="532"/>
              <a:ext cx="3307" cy="3236"/>
            </a:xfrm>
            <a:custGeom>
              <a:avLst/>
              <a:gdLst>
                <a:gd name="T0" fmla="*/ 2045 w 2510"/>
                <a:gd name="T1" fmla="*/ 2111 h 2456"/>
                <a:gd name="T2" fmla="*/ 1221 w 2510"/>
                <a:gd name="T3" fmla="*/ 2438 h 2456"/>
                <a:gd name="T4" fmla="*/ 617 w 2510"/>
                <a:gd name="T5" fmla="*/ 2276 h 2456"/>
                <a:gd name="T6" fmla="*/ 609 w 2510"/>
                <a:gd name="T7" fmla="*/ 2291 h 2456"/>
                <a:gd name="T8" fmla="*/ 1221 w 2510"/>
                <a:gd name="T9" fmla="*/ 2456 h 2456"/>
                <a:gd name="T10" fmla="*/ 1969 w 2510"/>
                <a:gd name="T11" fmla="*/ 2200 h 2456"/>
                <a:gd name="T12" fmla="*/ 2011 w 2510"/>
                <a:gd name="T13" fmla="*/ 2253 h 2456"/>
                <a:gd name="T14" fmla="*/ 2104 w 2510"/>
                <a:gd name="T15" fmla="*/ 2174 h 2456"/>
                <a:gd name="T16" fmla="*/ 2045 w 2510"/>
                <a:gd name="T17" fmla="*/ 2111 h 2456"/>
                <a:gd name="T18" fmla="*/ 611 w 2510"/>
                <a:gd name="T19" fmla="*/ 177 h 2456"/>
                <a:gd name="T20" fmla="*/ 0 w 2510"/>
                <a:gd name="T21" fmla="*/ 1235 h 2456"/>
                <a:gd name="T22" fmla="*/ 32 w 2510"/>
                <a:gd name="T23" fmla="*/ 1516 h 2456"/>
                <a:gd name="T24" fmla="*/ 49 w 2510"/>
                <a:gd name="T25" fmla="*/ 1512 h 2456"/>
                <a:gd name="T26" fmla="*/ 17 w 2510"/>
                <a:gd name="T27" fmla="*/ 1235 h 2456"/>
                <a:gd name="T28" fmla="*/ 620 w 2510"/>
                <a:gd name="T29" fmla="*/ 192 h 2456"/>
                <a:gd name="T30" fmla="*/ 611 w 2510"/>
                <a:gd name="T31" fmla="*/ 177 h 2456"/>
                <a:gd name="T32" fmla="*/ 1590 w 2510"/>
                <a:gd name="T33" fmla="*/ 0 h 2456"/>
                <a:gd name="T34" fmla="*/ 1566 w 2510"/>
                <a:gd name="T35" fmla="*/ 82 h 2456"/>
                <a:gd name="T36" fmla="*/ 2424 w 2510"/>
                <a:gd name="T37" fmla="*/ 1235 h 2456"/>
                <a:gd name="T38" fmla="*/ 2424 w 2510"/>
                <a:gd name="T39" fmla="*/ 1238 h 2456"/>
                <a:gd name="T40" fmla="*/ 2510 w 2510"/>
                <a:gd name="T41" fmla="*/ 1238 h 2456"/>
                <a:gd name="T42" fmla="*/ 2510 w 2510"/>
                <a:gd name="T43" fmla="*/ 1235 h 2456"/>
                <a:gd name="T44" fmla="*/ 2509 w 2510"/>
                <a:gd name="T45" fmla="*/ 1202 h 2456"/>
                <a:gd name="T46" fmla="*/ 2441 w 2510"/>
                <a:gd name="T47" fmla="*/ 1203 h 2456"/>
                <a:gd name="T48" fmla="*/ 2074 w 2510"/>
                <a:gd name="T49" fmla="*/ 361 h 2456"/>
                <a:gd name="T50" fmla="*/ 2121 w 2510"/>
                <a:gd name="T51" fmla="*/ 313 h 2456"/>
                <a:gd name="T52" fmla="*/ 1590 w 2510"/>
                <a:gd name="T53" fmla="*/ 0 h 2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10" h="2456">
                  <a:moveTo>
                    <a:pt x="2045" y="2111"/>
                  </a:moveTo>
                  <a:cubicBezTo>
                    <a:pt x="1821" y="2322"/>
                    <a:pt x="1528" y="2438"/>
                    <a:pt x="1221" y="2438"/>
                  </a:cubicBezTo>
                  <a:cubicBezTo>
                    <a:pt x="1008" y="2438"/>
                    <a:pt x="800" y="2382"/>
                    <a:pt x="617" y="2276"/>
                  </a:cubicBezTo>
                  <a:cubicBezTo>
                    <a:pt x="609" y="2291"/>
                    <a:pt x="609" y="2291"/>
                    <a:pt x="609" y="2291"/>
                  </a:cubicBezTo>
                  <a:cubicBezTo>
                    <a:pt x="789" y="2396"/>
                    <a:pt x="998" y="2456"/>
                    <a:pt x="1221" y="2456"/>
                  </a:cubicBezTo>
                  <a:cubicBezTo>
                    <a:pt x="1494" y="2456"/>
                    <a:pt x="1753" y="2367"/>
                    <a:pt x="1969" y="2200"/>
                  </a:cubicBezTo>
                  <a:cubicBezTo>
                    <a:pt x="2011" y="2253"/>
                    <a:pt x="2011" y="2253"/>
                    <a:pt x="2011" y="2253"/>
                  </a:cubicBezTo>
                  <a:cubicBezTo>
                    <a:pt x="2043" y="2229"/>
                    <a:pt x="2074" y="2202"/>
                    <a:pt x="2104" y="2174"/>
                  </a:cubicBezTo>
                  <a:cubicBezTo>
                    <a:pt x="2045" y="2111"/>
                    <a:pt x="2045" y="2111"/>
                    <a:pt x="2045" y="2111"/>
                  </a:cubicBezTo>
                  <a:moveTo>
                    <a:pt x="611" y="177"/>
                  </a:moveTo>
                  <a:cubicBezTo>
                    <a:pt x="246" y="389"/>
                    <a:pt x="0" y="784"/>
                    <a:pt x="0" y="1235"/>
                  </a:cubicBezTo>
                  <a:cubicBezTo>
                    <a:pt x="0" y="1332"/>
                    <a:pt x="11" y="1426"/>
                    <a:pt x="32" y="1516"/>
                  </a:cubicBezTo>
                  <a:cubicBezTo>
                    <a:pt x="49" y="1512"/>
                    <a:pt x="49" y="1512"/>
                    <a:pt x="49" y="1512"/>
                  </a:cubicBezTo>
                  <a:cubicBezTo>
                    <a:pt x="28" y="1422"/>
                    <a:pt x="17" y="1328"/>
                    <a:pt x="17" y="1235"/>
                  </a:cubicBezTo>
                  <a:cubicBezTo>
                    <a:pt x="17" y="806"/>
                    <a:pt x="248" y="407"/>
                    <a:pt x="620" y="192"/>
                  </a:cubicBezTo>
                  <a:cubicBezTo>
                    <a:pt x="611" y="177"/>
                    <a:pt x="611" y="177"/>
                    <a:pt x="611" y="177"/>
                  </a:cubicBezTo>
                  <a:moveTo>
                    <a:pt x="1590" y="0"/>
                  </a:moveTo>
                  <a:cubicBezTo>
                    <a:pt x="1566" y="82"/>
                    <a:pt x="1566" y="82"/>
                    <a:pt x="1566" y="82"/>
                  </a:cubicBezTo>
                  <a:cubicBezTo>
                    <a:pt x="2071" y="233"/>
                    <a:pt x="2424" y="707"/>
                    <a:pt x="2424" y="1235"/>
                  </a:cubicBezTo>
                  <a:cubicBezTo>
                    <a:pt x="2424" y="1238"/>
                    <a:pt x="2424" y="1238"/>
                    <a:pt x="2424" y="1238"/>
                  </a:cubicBezTo>
                  <a:cubicBezTo>
                    <a:pt x="2510" y="1238"/>
                    <a:pt x="2510" y="1238"/>
                    <a:pt x="2510" y="1238"/>
                  </a:cubicBezTo>
                  <a:cubicBezTo>
                    <a:pt x="2510" y="1235"/>
                    <a:pt x="2510" y="1235"/>
                    <a:pt x="2510" y="1235"/>
                  </a:cubicBezTo>
                  <a:cubicBezTo>
                    <a:pt x="2510" y="1224"/>
                    <a:pt x="2510" y="1213"/>
                    <a:pt x="2509" y="1202"/>
                  </a:cubicBezTo>
                  <a:cubicBezTo>
                    <a:pt x="2441" y="1203"/>
                    <a:pt x="2441" y="1203"/>
                    <a:pt x="2441" y="1203"/>
                  </a:cubicBezTo>
                  <a:cubicBezTo>
                    <a:pt x="2433" y="884"/>
                    <a:pt x="2302" y="585"/>
                    <a:pt x="2074" y="361"/>
                  </a:cubicBezTo>
                  <a:cubicBezTo>
                    <a:pt x="2121" y="313"/>
                    <a:pt x="2121" y="313"/>
                    <a:pt x="2121" y="313"/>
                  </a:cubicBezTo>
                  <a:cubicBezTo>
                    <a:pt x="1972" y="168"/>
                    <a:pt x="1789" y="59"/>
                    <a:pt x="159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>
              <a:extLst>
                <a:ext uri="{FF2B5EF4-FFF2-40B4-BE49-F238E27FC236}">
                  <a16:creationId xmlns="" xmlns:a16="http://schemas.microsoft.com/office/drawing/2014/main" id="{92C75230-2FE9-483F-B359-EF8CAD105C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53" y="124"/>
              <a:ext cx="3949" cy="4071"/>
            </a:xfrm>
            <a:custGeom>
              <a:avLst/>
              <a:gdLst>
                <a:gd name="T0" fmla="*/ 16 w 2997"/>
                <a:gd name="T1" fmla="*/ 1917 h 3090"/>
                <a:gd name="T2" fmla="*/ 0 w 2997"/>
                <a:gd name="T3" fmla="*/ 1922 h 3090"/>
                <a:gd name="T4" fmla="*/ 1495 w 2997"/>
                <a:gd name="T5" fmla="*/ 3090 h 3090"/>
                <a:gd name="T6" fmla="*/ 1495 w 2997"/>
                <a:gd name="T7" fmla="*/ 3073 h 3090"/>
                <a:gd name="T8" fmla="*/ 16 w 2997"/>
                <a:gd name="T9" fmla="*/ 1917 h 3090"/>
                <a:gd name="T10" fmla="*/ 1500 w 2997"/>
                <a:gd name="T11" fmla="*/ 0 h 3090"/>
                <a:gd name="T12" fmla="*/ 1500 w 2997"/>
                <a:gd name="T13" fmla="*/ 17 h 3090"/>
                <a:gd name="T14" fmla="*/ 2980 w 2997"/>
                <a:gd name="T15" fmla="*/ 1171 h 3090"/>
                <a:gd name="T16" fmla="*/ 2997 w 2997"/>
                <a:gd name="T17" fmla="*/ 1167 h 3090"/>
                <a:gd name="T18" fmla="*/ 1500 w 2997"/>
                <a:gd name="T19" fmla="*/ 0 h 3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7" h="3090">
                  <a:moveTo>
                    <a:pt x="16" y="1917"/>
                  </a:moveTo>
                  <a:cubicBezTo>
                    <a:pt x="0" y="1922"/>
                    <a:pt x="0" y="1922"/>
                    <a:pt x="0" y="1922"/>
                  </a:cubicBezTo>
                  <a:cubicBezTo>
                    <a:pt x="168" y="2591"/>
                    <a:pt x="774" y="3089"/>
                    <a:pt x="1495" y="3090"/>
                  </a:cubicBezTo>
                  <a:cubicBezTo>
                    <a:pt x="1495" y="3073"/>
                    <a:pt x="1495" y="3073"/>
                    <a:pt x="1495" y="3073"/>
                  </a:cubicBezTo>
                  <a:cubicBezTo>
                    <a:pt x="783" y="3071"/>
                    <a:pt x="183" y="2580"/>
                    <a:pt x="16" y="1917"/>
                  </a:cubicBezTo>
                  <a:moveTo>
                    <a:pt x="1500" y="0"/>
                  </a:moveTo>
                  <a:cubicBezTo>
                    <a:pt x="1500" y="17"/>
                    <a:pt x="1500" y="17"/>
                    <a:pt x="1500" y="17"/>
                  </a:cubicBezTo>
                  <a:cubicBezTo>
                    <a:pt x="2213" y="18"/>
                    <a:pt x="2813" y="509"/>
                    <a:pt x="2980" y="1171"/>
                  </a:cubicBezTo>
                  <a:cubicBezTo>
                    <a:pt x="2997" y="1167"/>
                    <a:pt x="2997" y="1167"/>
                    <a:pt x="2997" y="1167"/>
                  </a:cubicBezTo>
                  <a:cubicBezTo>
                    <a:pt x="2828" y="497"/>
                    <a:pt x="2221" y="1"/>
                    <a:pt x="150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>
              <a:extLst>
                <a:ext uri="{FF2B5EF4-FFF2-40B4-BE49-F238E27FC236}">
                  <a16:creationId xmlns="" xmlns:a16="http://schemas.microsoft.com/office/drawing/2014/main" id="{A9AF44A1-C26F-413C-92A3-E74E34F7BD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1" y="124"/>
              <a:ext cx="4073" cy="4071"/>
            </a:xfrm>
            <a:custGeom>
              <a:avLst/>
              <a:gdLst>
                <a:gd name="T0" fmla="*/ 3044 w 3091"/>
                <a:gd name="T1" fmla="*/ 1167 h 3090"/>
                <a:gd name="T2" fmla="*/ 3027 w 3091"/>
                <a:gd name="T3" fmla="*/ 1171 h 3090"/>
                <a:gd name="T4" fmla="*/ 3074 w 3091"/>
                <a:gd name="T5" fmla="*/ 1545 h 3090"/>
                <a:gd name="T6" fmla="*/ 1546 w 3091"/>
                <a:gd name="T7" fmla="*/ 3073 h 3090"/>
                <a:gd name="T8" fmla="*/ 1542 w 3091"/>
                <a:gd name="T9" fmla="*/ 3073 h 3090"/>
                <a:gd name="T10" fmla="*/ 1542 w 3091"/>
                <a:gd name="T11" fmla="*/ 3090 h 3090"/>
                <a:gd name="T12" fmla="*/ 1546 w 3091"/>
                <a:gd name="T13" fmla="*/ 3090 h 3090"/>
                <a:gd name="T14" fmla="*/ 3091 w 3091"/>
                <a:gd name="T15" fmla="*/ 1545 h 3090"/>
                <a:gd name="T16" fmla="*/ 3044 w 3091"/>
                <a:gd name="T17" fmla="*/ 1167 h 3090"/>
                <a:gd name="T18" fmla="*/ 1546 w 3091"/>
                <a:gd name="T19" fmla="*/ 0 h 3090"/>
                <a:gd name="T20" fmla="*/ 0 w 3091"/>
                <a:gd name="T21" fmla="*/ 1545 h 3090"/>
                <a:gd name="T22" fmla="*/ 47 w 3091"/>
                <a:gd name="T23" fmla="*/ 1922 h 3090"/>
                <a:gd name="T24" fmla="*/ 63 w 3091"/>
                <a:gd name="T25" fmla="*/ 1917 h 3090"/>
                <a:gd name="T26" fmla="*/ 17 w 3091"/>
                <a:gd name="T27" fmla="*/ 1545 h 3090"/>
                <a:gd name="T28" fmla="*/ 1546 w 3091"/>
                <a:gd name="T29" fmla="*/ 17 h 3090"/>
                <a:gd name="T30" fmla="*/ 1547 w 3091"/>
                <a:gd name="T31" fmla="*/ 17 h 3090"/>
                <a:gd name="T32" fmla="*/ 1547 w 3091"/>
                <a:gd name="T33" fmla="*/ 0 h 3090"/>
                <a:gd name="T34" fmla="*/ 1546 w 3091"/>
                <a:gd name="T35" fmla="*/ 0 h 3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91" h="3090">
                  <a:moveTo>
                    <a:pt x="3044" y="1167"/>
                  </a:moveTo>
                  <a:cubicBezTo>
                    <a:pt x="3027" y="1171"/>
                    <a:pt x="3027" y="1171"/>
                    <a:pt x="3027" y="1171"/>
                  </a:cubicBezTo>
                  <a:cubicBezTo>
                    <a:pt x="3057" y="1291"/>
                    <a:pt x="3074" y="1416"/>
                    <a:pt x="3074" y="1545"/>
                  </a:cubicBezTo>
                  <a:cubicBezTo>
                    <a:pt x="3074" y="2388"/>
                    <a:pt x="2388" y="3073"/>
                    <a:pt x="1546" y="3073"/>
                  </a:cubicBezTo>
                  <a:cubicBezTo>
                    <a:pt x="1544" y="3073"/>
                    <a:pt x="1543" y="3073"/>
                    <a:pt x="1542" y="3073"/>
                  </a:cubicBezTo>
                  <a:cubicBezTo>
                    <a:pt x="1542" y="3090"/>
                    <a:pt x="1542" y="3090"/>
                    <a:pt x="1542" y="3090"/>
                  </a:cubicBezTo>
                  <a:cubicBezTo>
                    <a:pt x="1543" y="3090"/>
                    <a:pt x="1544" y="3090"/>
                    <a:pt x="1546" y="3090"/>
                  </a:cubicBezTo>
                  <a:cubicBezTo>
                    <a:pt x="2398" y="3090"/>
                    <a:pt x="3091" y="2397"/>
                    <a:pt x="3091" y="1545"/>
                  </a:cubicBezTo>
                  <a:cubicBezTo>
                    <a:pt x="3091" y="1414"/>
                    <a:pt x="3074" y="1288"/>
                    <a:pt x="3044" y="1167"/>
                  </a:cubicBezTo>
                  <a:moveTo>
                    <a:pt x="1546" y="0"/>
                  </a:moveTo>
                  <a:cubicBezTo>
                    <a:pt x="693" y="0"/>
                    <a:pt x="0" y="693"/>
                    <a:pt x="0" y="1545"/>
                  </a:cubicBezTo>
                  <a:cubicBezTo>
                    <a:pt x="0" y="1675"/>
                    <a:pt x="16" y="1801"/>
                    <a:pt x="47" y="1922"/>
                  </a:cubicBezTo>
                  <a:cubicBezTo>
                    <a:pt x="63" y="1917"/>
                    <a:pt x="63" y="1917"/>
                    <a:pt x="63" y="1917"/>
                  </a:cubicBezTo>
                  <a:cubicBezTo>
                    <a:pt x="33" y="1798"/>
                    <a:pt x="17" y="1673"/>
                    <a:pt x="17" y="1545"/>
                  </a:cubicBezTo>
                  <a:cubicBezTo>
                    <a:pt x="17" y="702"/>
                    <a:pt x="703" y="17"/>
                    <a:pt x="1546" y="17"/>
                  </a:cubicBezTo>
                  <a:cubicBezTo>
                    <a:pt x="1546" y="17"/>
                    <a:pt x="1547" y="17"/>
                    <a:pt x="1547" y="17"/>
                  </a:cubicBezTo>
                  <a:cubicBezTo>
                    <a:pt x="1547" y="0"/>
                    <a:pt x="1547" y="0"/>
                    <a:pt x="1547" y="0"/>
                  </a:cubicBezTo>
                  <a:cubicBezTo>
                    <a:pt x="1547" y="0"/>
                    <a:pt x="1546" y="0"/>
                    <a:pt x="15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>
              <a:extLst>
                <a:ext uri="{FF2B5EF4-FFF2-40B4-BE49-F238E27FC236}">
                  <a16:creationId xmlns="" xmlns:a16="http://schemas.microsoft.com/office/drawing/2014/main" id="{56F02402-9351-4DC9-BF52-41326FC6DB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30" y="762"/>
              <a:ext cx="2795" cy="2748"/>
            </a:xfrm>
            <a:custGeom>
              <a:avLst/>
              <a:gdLst>
                <a:gd name="T0" fmla="*/ 1330 w 2121"/>
                <a:gd name="T1" fmla="*/ 2070 h 2086"/>
                <a:gd name="T2" fmla="*/ 1572 w 2121"/>
                <a:gd name="T3" fmla="*/ 1990 h 2086"/>
                <a:gd name="T4" fmla="*/ 1533 w 2121"/>
                <a:gd name="T5" fmla="*/ 1921 h 2086"/>
                <a:gd name="T6" fmla="*/ 1325 w 2121"/>
                <a:gd name="T7" fmla="*/ 2051 h 2086"/>
                <a:gd name="T8" fmla="*/ 1533 w 2121"/>
                <a:gd name="T9" fmla="*/ 1921 h 2086"/>
                <a:gd name="T10" fmla="*/ 2037 w 2121"/>
                <a:gd name="T11" fmla="*/ 960 h 2086"/>
                <a:gd name="T12" fmla="*/ 1552 w 2121"/>
                <a:gd name="T13" fmla="*/ 1910 h 2086"/>
                <a:gd name="T14" fmla="*/ 2086 w 2121"/>
                <a:gd name="T15" fmla="*/ 1061 h 2086"/>
                <a:gd name="T16" fmla="*/ 2116 w 2121"/>
                <a:gd name="T17" fmla="*/ 952 h 2086"/>
                <a:gd name="T18" fmla="*/ 2105 w 2121"/>
                <a:gd name="T19" fmla="*/ 1061 h 2086"/>
                <a:gd name="T20" fmla="*/ 1591 w 2121"/>
                <a:gd name="T21" fmla="*/ 1980 h 2086"/>
                <a:gd name="T22" fmla="*/ 2121 w 2121"/>
                <a:gd name="T23" fmla="*/ 1061 h 2086"/>
                <a:gd name="T24" fmla="*/ 43 w 2121"/>
                <a:gd name="T25" fmla="*/ 934 h 2086"/>
                <a:gd name="T26" fmla="*/ 510 w 2121"/>
                <a:gd name="T27" fmla="*/ 1926 h 2086"/>
                <a:gd name="T28" fmla="*/ 79 w 2121"/>
                <a:gd name="T29" fmla="*/ 1061 h 2086"/>
                <a:gd name="T30" fmla="*/ 43 w 2121"/>
                <a:gd name="T31" fmla="*/ 934 h 2086"/>
                <a:gd name="T32" fmla="*/ 0 w 2121"/>
                <a:gd name="T33" fmla="*/ 1061 h 2086"/>
                <a:gd name="T34" fmla="*/ 491 w 2121"/>
                <a:gd name="T35" fmla="*/ 1956 h 2086"/>
                <a:gd name="T36" fmla="*/ 16 w 2121"/>
                <a:gd name="T37" fmla="*/ 1061 h 2086"/>
                <a:gd name="T38" fmla="*/ 8 w 2121"/>
                <a:gd name="T39" fmla="*/ 930 h 2086"/>
                <a:gd name="T40" fmla="*/ 46 w 2121"/>
                <a:gd name="T41" fmla="*/ 913 h 2086"/>
                <a:gd name="T42" fmla="*/ 491 w 2121"/>
                <a:gd name="T43" fmla="*/ 262 h 2086"/>
                <a:gd name="T44" fmla="*/ 445 w 2121"/>
                <a:gd name="T45" fmla="*/ 196 h 2086"/>
                <a:gd name="T46" fmla="*/ 11 w 2121"/>
                <a:gd name="T47" fmla="*/ 908 h 2086"/>
                <a:gd name="T48" fmla="*/ 455 w 2121"/>
                <a:gd name="T49" fmla="*/ 211 h 2086"/>
                <a:gd name="T50" fmla="*/ 1061 w 2121"/>
                <a:gd name="T51" fmla="*/ 36 h 2086"/>
                <a:gd name="T52" fmla="*/ 509 w 2121"/>
                <a:gd name="T53" fmla="*/ 249 h 2086"/>
                <a:gd name="T54" fmla="*/ 1747 w 2121"/>
                <a:gd name="T55" fmla="*/ 360 h 2086"/>
                <a:gd name="T56" fmla="*/ 1061 w 2121"/>
                <a:gd name="T57" fmla="*/ 36 h 2086"/>
                <a:gd name="T58" fmla="*/ 463 w 2121"/>
                <a:gd name="T59" fmla="*/ 184 h 2086"/>
                <a:gd name="T60" fmla="*/ 1061 w 2121"/>
                <a:gd name="T61" fmla="*/ 17 h 2086"/>
                <a:gd name="T62" fmla="*/ 1804 w 2121"/>
                <a:gd name="T63" fmla="*/ 304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21" h="2086">
                  <a:moveTo>
                    <a:pt x="1564" y="1975"/>
                  </a:moveTo>
                  <a:cubicBezTo>
                    <a:pt x="1491" y="2016"/>
                    <a:pt x="1413" y="2048"/>
                    <a:pt x="1330" y="2070"/>
                  </a:cubicBezTo>
                  <a:cubicBezTo>
                    <a:pt x="1334" y="2086"/>
                    <a:pt x="1334" y="2086"/>
                    <a:pt x="1334" y="2086"/>
                  </a:cubicBezTo>
                  <a:cubicBezTo>
                    <a:pt x="1418" y="2064"/>
                    <a:pt x="1497" y="2032"/>
                    <a:pt x="1572" y="1990"/>
                  </a:cubicBezTo>
                  <a:cubicBezTo>
                    <a:pt x="1564" y="1975"/>
                    <a:pt x="1564" y="1975"/>
                    <a:pt x="1564" y="1975"/>
                  </a:cubicBezTo>
                  <a:moveTo>
                    <a:pt x="1533" y="1921"/>
                  </a:moveTo>
                  <a:cubicBezTo>
                    <a:pt x="1465" y="1959"/>
                    <a:pt x="1391" y="1989"/>
                    <a:pt x="1314" y="2010"/>
                  </a:cubicBezTo>
                  <a:cubicBezTo>
                    <a:pt x="1325" y="2051"/>
                    <a:pt x="1325" y="2051"/>
                    <a:pt x="1325" y="2051"/>
                  </a:cubicBezTo>
                  <a:cubicBezTo>
                    <a:pt x="1406" y="2030"/>
                    <a:pt x="1483" y="1999"/>
                    <a:pt x="1555" y="1959"/>
                  </a:cubicBezTo>
                  <a:cubicBezTo>
                    <a:pt x="1533" y="1921"/>
                    <a:pt x="1533" y="1921"/>
                    <a:pt x="1533" y="1921"/>
                  </a:cubicBezTo>
                  <a:moveTo>
                    <a:pt x="2080" y="956"/>
                  </a:moveTo>
                  <a:cubicBezTo>
                    <a:pt x="2037" y="960"/>
                    <a:pt x="2037" y="960"/>
                    <a:pt x="2037" y="960"/>
                  </a:cubicBezTo>
                  <a:cubicBezTo>
                    <a:pt x="2041" y="993"/>
                    <a:pt x="2042" y="1027"/>
                    <a:pt x="2042" y="1061"/>
                  </a:cubicBezTo>
                  <a:cubicBezTo>
                    <a:pt x="2042" y="1423"/>
                    <a:pt x="1845" y="1740"/>
                    <a:pt x="1552" y="1910"/>
                  </a:cubicBezTo>
                  <a:cubicBezTo>
                    <a:pt x="1574" y="1948"/>
                    <a:pt x="1574" y="1948"/>
                    <a:pt x="1574" y="1948"/>
                  </a:cubicBezTo>
                  <a:cubicBezTo>
                    <a:pt x="1880" y="1771"/>
                    <a:pt x="2086" y="1439"/>
                    <a:pt x="2086" y="1061"/>
                  </a:cubicBezTo>
                  <a:cubicBezTo>
                    <a:pt x="2086" y="1026"/>
                    <a:pt x="2084" y="990"/>
                    <a:pt x="2080" y="956"/>
                  </a:cubicBezTo>
                  <a:moveTo>
                    <a:pt x="2116" y="952"/>
                  </a:moveTo>
                  <a:cubicBezTo>
                    <a:pt x="2099" y="954"/>
                    <a:pt x="2099" y="954"/>
                    <a:pt x="2099" y="954"/>
                  </a:cubicBezTo>
                  <a:cubicBezTo>
                    <a:pt x="2103" y="989"/>
                    <a:pt x="2105" y="1025"/>
                    <a:pt x="2105" y="1061"/>
                  </a:cubicBezTo>
                  <a:cubicBezTo>
                    <a:pt x="2105" y="1447"/>
                    <a:pt x="1895" y="1784"/>
                    <a:pt x="1583" y="1965"/>
                  </a:cubicBezTo>
                  <a:cubicBezTo>
                    <a:pt x="1591" y="1980"/>
                    <a:pt x="1591" y="1980"/>
                    <a:pt x="1591" y="1980"/>
                  </a:cubicBezTo>
                  <a:cubicBezTo>
                    <a:pt x="1671" y="1933"/>
                    <a:pt x="1745" y="1877"/>
                    <a:pt x="1811" y="1811"/>
                  </a:cubicBezTo>
                  <a:cubicBezTo>
                    <a:pt x="2011" y="1611"/>
                    <a:pt x="2121" y="1344"/>
                    <a:pt x="2121" y="1061"/>
                  </a:cubicBezTo>
                  <a:cubicBezTo>
                    <a:pt x="2121" y="1025"/>
                    <a:pt x="2120" y="988"/>
                    <a:pt x="2116" y="952"/>
                  </a:cubicBezTo>
                  <a:moveTo>
                    <a:pt x="43" y="934"/>
                  </a:moveTo>
                  <a:cubicBezTo>
                    <a:pt x="38" y="976"/>
                    <a:pt x="35" y="1018"/>
                    <a:pt x="35" y="1061"/>
                  </a:cubicBezTo>
                  <a:cubicBezTo>
                    <a:pt x="35" y="1424"/>
                    <a:pt x="225" y="1743"/>
                    <a:pt x="510" y="1926"/>
                  </a:cubicBezTo>
                  <a:cubicBezTo>
                    <a:pt x="534" y="1889"/>
                    <a:pt x="534" y="1889"/>
                    <a:pt x="534" y="1889"/>
                  </a:cubicBezTo>
                  <a:cubicBezTo>
                    <a:pt x="260" y="1715"/>
                    <a:pt x="79" y="1409"/>
                    <a:pt x="79" y="1061"/>
                  </a:cubicBezTo>
                  <a:cubicBezTo>
                    <a:pt x="79" y="1020"/>
                    <a:pt x="81" y="980"/>
                    <a:pt x="86" y="940"/>
                  </a:cubicBezTo>
                  <a:cubicBezTo>
                    <a:pt x="43" y="934"/>
                    <a:pt x="43" y="934"/>
                    <a:pt x="43" y="934"/>
                  </a:cubicBezTo>
                  <a:moveTo>
                    <a:pt x="8" y="930"/>
                  </a:moveTo>
                  <a:cubicBezTo>
                    <a:pt x="2" y="973"/>
                    <a:pt x="0" y="1017"/>
                    <a:pt x="0" y="1061"/>
                  </a:cubicBezTo>
                  <a:cubicBezTo>
                    <a:pt x="0" y="1344"/>
                    <a:pt x="110" y="1611"/>
                    <a:pt x="310" y="1811"/>
                  </a:cubicBezTo>
                  <a:cubicBezTo>
                    <a:pt x="365" y="1866"/>
                    <a:pt x="426" y="1915"/>
                    <a:pt x="491" y="1956"/>
                  </a:cubicBezTo>
                  <a:cubicBezTo>
                    <a:pt x="500" y="1942"/>
                    <a:pt x="500" y="1942"/>
                    <a:pt x="500" y="1942"/>
                  </a:cubicBezTo>
                  <a:cubicBezTo>
                    <a:pt x="209" y="1756"/>
                    <a:pt x="16" y="1431"/>
                    <a:pt x="16" y="1061"/>
                  </a:cubicBezTo>
                  <a:cubicBezTo>
                    <a:pt x="16" y="1017"/>
                    <a:pt x="19" y="974"/>
                    <a:pt x="24" y="932"/>
                  </a:cubicBezTo>
                  <a:cubicBezTo>
                    <a:pt x="8" y="930"/>
                    <a:pt x="8" y="930"/>
                    <a:pt x="8" y="930"/>
                  </a:cubicBezTo>
                  <a:moveTo>
                    <a:pt x="466" y="226"/>
                  </a:moveTo>
                  <a:cubicBezTo>
                    <a:pt x="244" y="385"/>
                    <a:pt x="87" y="631"/>
                    <a:pt x="46" y="913"/>
                  </a:cubicBezTo>
                  <a:cubicBezTo>
                    <a:pt x="89" y="919"/>
                    <a:pt x="89" y="919"/>
                    <a:pt x="89" y="919"/>
                  </a:cubicBezTo>
                  <a:cubicBezTo>
                    <a:pt x="128" y="649"/>
                    <a:pt x="278" y="414"/>
                    <a:pt x="491" y="262"/>
                  </a:cubicBezTo>
                  <a:cubicBezTo>
                    <a:pt x="466" y="226"/>
                    <a:pt x="466" y="226"/>
                    <a:pt x="466" y="226"/>
                  </a:cubicBezTo>
                  <a:moveTo>
                    <a:pt x="445" y="196"/>
                  </a:moveTo>
                  <a:cubicBezTo>
                    <a:pt x="398" y="230"/>
                    <a:pt x="353" y="269"/>
                    <a:pt x="310" y="311"/>
                  </a:cubicBezTo>
                  <a:cubicBezTo>
                    <a:pt x="147" y="475"/>
                    <a:pt x="43" y="683"/>
                    <a:pt x="11" y="908"/>
                  </a:cubicBezTo>
                  <a:cubicBezTo>
                    <a:pt x="27" y="910"/>
                    <a:pt x="27" y="910"/>
                    <a:pt x="27" y="910"/>
                  </a:cubicBezTo>
                  <a:cubicBezTo>
                    <a:pt x="69" y="623"/>
                    <a:pt x="229" y="372"/>
                    <a:pt x="455" y="211"/>
                  </a:cubicBezTo>
                  <a:cubicBezTo>
                    <a:pt x="445" y="196"/>
                    <a:pt x="445" y="196"/>
                    <a:pt x="445" y="196"/>
                  </a:cubicBezTo>
                  <a:moveTo>
                    <a:pt x="1061" y="36"/>
                  </a:moveTo>
                  <a:cubicBezTo>
                    <a:pt x="847" y="36"/>
                    <a:pt x="648" y="101"/>
                    <a:pt x="484" y="214"/>
                  </a:cubicBezTo>
                  <a:cubicBezTo>
                    <a:pt x="509" y="249"/>
                    <a:pt x="509" y="249"/>
                    <a:pt x="509" y="249"/>
                  </a:cubicBezTo>
                  <a:cubicBezTo>
                    <a:pt x="666" y="142"/>
                    <a:pt x="856" y="79"/>
                    <a:pt x="1061" y="79"/>
                  </a:cubicBezTo>
                  <a:cubicBezTo>
                    <a:pt x="1328" y="79"/>
                    <a:pt x="1570" y="186"/>
                    <a:pt x="1747" y="360"/>
                  </a:cubicBezTo>
                  <a:cubicBezTo>
                    <a:pt x="1778" y="329"/>
                    <a:pt x="1778" y="329"/>
                    <a:pt x="1778" y="329"/>
                  </a:cubicBezTo>
                  <a:cubicBezTo>
                    <a:pt x="1593" y="148"/>
                    <a:pt x="1340" y="36"/>
                    <a:pt x="1061" y="36"/>
                  </a:cubicBezTo>
                  <a:moveTo>
                    <a:pt x="1061" y="0"/>
                  </a:moveTo>
                  <a:cubicBezTo>
                    <a:pt x="844" y="0"/>
                    <a:pt x="638" y="64"/>
                    <a:pt x="463" y="184"/>
                  </a:cubicBezTo>
                  <a:cubicBezTo>
                    <a:pt x="473" y="198"/>
                    <a:pt x="473" y="198"/>
                    <a:pt x="473" y="198"/>
                  </a:cubicBezTo>
                  <a:cubicBezTo>
                    <a:pt x="641" y="84"/>
                    <a:pt x="843" y="17"/>
                    <a:pt x="1061" y="17"/>
                  </a:cubicBezTo>
                  <a:cubicBezTo>
                    <a:pt x="1345" y="17"/>
                    <a:pt x="1603" y="131"/>
                    <a:pt x="1791" y="316"/>
                  </a:cubicBezTo>
                  <a:cubicBezTo>
                    <a:pt x="1804" y="304"/>
                    <a:pt x="1804" y="304"/>
                    <a:pt x="1804" y="304"/>
                  </a:cubicBezTo>
                  <a:cubicBezTo>
                    <a:pt x="1604" y="108"/>
                    <a:pt x="1341" y="0"/>
                    <a:pt x="106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>
              <a:extLst>
                <a:ext uri="{FF2B5EF4-FFF2-40B4-BE49-F238E27FC236}">
                  <a16:creationId xmlns="" xmlns:a16="http://schemas.microsoft.com/office/drawing/2014/main" id="{15B44EFE-ADA5-46CC-A87D-705C35A1D2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0" y="362"/>
              <a:ext cx="2900" cy="3594"/>
            </a:xfrm>
            <a:custGeom>
              <a:avLst/>
              <a:gdLst>
                <a:gd name="T0" fmla="*/ 1365 w 2201"/>
                <a:gd name="T1" fmla="*/ 0 h 2728"/>
                <a:gd name="T2" fmla="*/ 0 w 2201"/>
                <a:gd name="T3" fmla="*/ 1364 h 2728"/>
                <a:gd name="T4" fmla="*/ 1365 w 2201"/>
                <a:gd name="T5" fmla="*/ 2728 h 2728"/>
                <a:gd name="T6" fmla="*/ 2201 w 2201"/>
                <a:gd name="T7" fmla="*/ 2442 h 2728"/>
                <a:gd name="T8" fmla="*/ 2155 w 2201"/>
                <a:gd name="T9" fmla="*/ 2382 h 2728"/>
                <a:gd name="T10" fmla="*/ 1365 w 2201"/>
                <a:gd name="T11" fmla="*/ 2653 h 2728"/>
                <a:gd name="T12" fmla="*/ 718 w 2201"/>
                <a:gd name="T13" fmla="*/ 2480 h 2728"/>
                <a:gd name="T14" fmla="*/ 753 w 2201"/>
                <a:gd name="T15" fmla="*/ 2420 h 2728"/>
                <a:gd name="T16" fmla="*/ 176 w 2201"/>
                <a:gd name="T17" fmla="*/ 1645 h 2728"/>
                <a:gd name="T18" fmla="*/ 110 w 2201"/>
                <a:gd name="T19" fmla="*/ 1660 h 2728"/>
                <a:gd name="T20" fmla="*/ 75 w 2201"/>
                <a:gd name="T21" fmla="*/ 1364 h 2728"/>
                <a:gd name="T22" fmla="*/ 721 w 2201"/>
                <a:gd name="T23" fmla="*/ 247 h 2728"/>
                <a:gd name="T24" fmla="*/ 755 w 2201"/>
                <a:gd name="T25" fmla="*/ 306 h 2728"/>
                <a:gd name="T26" fmla="*/ 1365 w 2201"/>
                <a:gd name="T27" fmla="*/ 143 h 2728"/>
                <a:gd name="T28" fmla="*/ 1367 w 2201"/>
                <a:gd name="T29" fmla="*/ 143 h 2728"/>
                <a:gd name="T30" fmla="*/ 1367 w 2201"/>
                <a:gd name="T31" fmla="*/ 0 h 2728"/>
                <a:gd name="T32" fmla="*/ 1365 w 2201"/>
                <a:gd name="T33" fmla="*/ 0 h 2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01" h="2728">
                  <a:moveTo>
                    <a:pt x="1365" y="0"/>
                  </a:moveTo>
                  <a:cubicBezTo>
                    <a:pt x="612" y="0"/>
                    <a:pt x="0" y="612"/>
                    <a:pt x="0" y="1364"/>
                  </a:cubicBezTo>
                  <a:cubicBezTo>
                    <a:pt x="0" y="2116"/>
                    <a:pt x="612" y="2728"/>
                    <a:pt x="1365" y="2728"/>
                  </a:cubicBezTo>
                  <a:cubicBezTo>
                    <a:pt x="1671" y="2728"/>
                    <a:pt x="1960" y="2629"/>
                    <a:pt x="2201" y="2442"/>
                  </a:cubicBezTo>
                  <a:cubicBezTo>
                    <a:pt x="2155" y="2382"/>
                    <a:pt x="2155" y="2382"/>
                    <a:pt x="2155" y="2382"/>
                  </a:cubicBezTo>
                  <a:cubicBezTo>
                    <a:pt x="1930" y="2558"/>
                    <a:pt x="1653" y="2653"/>
                    <a:pt x="1365" y="2653"/>
                  </a:cubicBezTo>
                  <a:cubicBezTo>
                    <a:pt x="1137" y="2653"/>
                    <a:pt x="914" y="2593"/>
                    <a:pt x="718" y="2480"/>
                  </a:cubicBezTo>
                  <a:cubicBezTo>
                    <a:pt x="753" y="2420"/>
                    <a:pt x="753" y="2420"/>
                    <a:pt x="753" y="2420"/>
                  </a:cubicBezTo>
                  <a:cubicBezTo>
                    <a:pt x="467" y="2254"/>
                    <a:pt x="254" y="1975"/>
                    <a:pt x="176" y="1645"/>
                  </a:cubicBezTo>
                  <a:cubicBezTo>
                    <a:pt x="110" y="1660"/>
                    <a:pt x="110" y="1660"/>
                    <a:pt x="110" y="1660"/>
                  </a:cubicBezTo>
                  <a:cubicBezTo>
                    <a:pt x="87" y="1564"/>
                    <a:pt x="75" y="1464"/>
                    <a:pt x="75" y="1364"/>
                  </a:cubicBezTo>
                  <a:cubicBezTo>
                    <a:pt x="75" y="905"/>
                    <a:pt x="323" y="477"/>
                    <a:pt x="721" y="247"/>
                  </a:cubicBezTo>
                  <a:cubicBezTo>
                    <a:pt x="755" y="306"/>
                    <a:pt x="755" y="306"/>
                    <a:pt x="755" y="306"/>
                  </a:cubicBezTo>
                  <a:cubicBezTo>
                    <a:pt x="934" y="203"/>
                    <a:pt x="1143" y="143"/>
                    <a:pt x="1365" y="143"/>
                  </a:cubicBezTo>
                  <a:cubicBezTo>
                    <a:pt x="1367" y="143"/>
                    <a:pt x="1367" y="143"/>
                    <a:pt x="1367" y="143"/>
                  </a:cubicBezTo>
                  <a:cubicBezTo>
                    <a:pt x="1367" y="0"/>
                    <a:pt x="1367" y="0"/>
                    <a:pt x="1367" y="0"/>
                  </a:cubicBezTo>
                  <a:cubicBezTo>
                    <a:pt x="1365" y="0"/>
                    <a:pt x="1365" y="0"/>
                    <a:pt x="136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>
              <a:extLst>
                <a:ext uri="{FF2B5EF4-FFF2-40B4-BE49-F238E27FC236}">
                  <a16:creationId xmlns="" xmlns:a16="http://schemas.microsoft.com/office/drawing/2014/main" id="{F6C02E33-0B1F-4224-B01F-C4CD72BB07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29" y="688"/>
              <a:ext cx="2740" cy="3170"/>
            </a:xfrm>
            <a:custGeom>
              <a:avLst/>
              <a:gdLst>
                <a:gd name="T0" fmla="*/ 2038 w 2080"/>
                <a:gd name="T1" fmla="*/ 2082 h 2406"/>
                <a:gd name="T2" fmla="*/ 1290 w 2080"/>
                <a:gd name="T3" fmla="*/ 2338 h 2406"/>
                <a:gd name="T4" fmla="*/ 678 w 2080"/>
                <a:gd name="T5" fmla="*/ 2173 h 2406"/>
                <a:gd name="T6" fmla="*/ 643 w 2080"/>
                <a:gd name="T7" fmla="*/ 2233 h 2406"/>
                <a:gd name="T8" fmla="*/ 1290 w 2080"/>
                <a:gd name="T9" fmla="*/ 2406 h 2406"/>
                <a:gd name="T10" fmla="*/ 2080 w 2080"/>
                <a:gd name="T11" fmla="*/ 2135 h 2406"/>
                <a:gd name="T12" fmla="*/ 2038 w 2080"/>
                <a:gd name="T13" fmla="*/ 2082 h 2406"/>
                <a:gd name="T14" fmla="*/ 646 w 2080"/>
                <a:gd name="T15" fmla="*/ 0 h 2406"/>
                <a:gd name="T16" fmla="*/ 0 w 2080"/>
                <a:gd name="T17" fmla="*/ 1117 h 2406"/>
                <a:gd name="T18" fmla="*/ 35 w 2080"/>
                <a:gd name="T19" fmla="*/ 1413 h 2406"/>
                <a:gd name="T20" fmla="*/ 101 w 2080"/>
                <a:gd name="T21" fmla="*/ 1398 h 2406"/>
                <a:gd name="T22" fmla="*/ 69 w 2080"/>
                <a:gd name="T23" fmla="*/ 1117 h 2406"/>
                <a:gd name="T24" fmla="*/ 680 w 2080"/>
                <a:gd name="T25" fmla="*/ 59 h 2406"/>
                <a:gd name="T26" fmla="*/ 646 w 2080"/>
                <a:gd name="T27" fmla="*/ 0 h 2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80" h="2406">
                  <a:moveTo>
                    <a:pt x="2038" y="2082"/>
                  </a:moveTo>
                  <a:cubicBezTo>
                    <a:pt x="1822" y="2249"/>
                    <a:pt x="1563" y="2338"/>
                    <a:pt x="1290" y="2338"/>
                  </a:cubicBezTo>
                  <a:cubicBezTo>
                    <a:pt x="1067" y="2338"/>
                    <a:pt x="858" y="2278"/>
                    <a:pt x="678" y="2173"/>
                  </a:cubicBezTo>
                  <a:cubicBezTo>
                    <a:pt x="643" y="2233"/>
                    <a:pt x="643" y="2233"/>
                    <a:pt x="643" y="2233"/>
                  </a:cubicBezTo>
                  <a:cubicBezTo>
                    <a:pt x="839" y="2346"/>
                    <a:pt x="1062" y="2406"/>
                    <a:pt x="1290" y="2406"/>
                  </a:cubicBezTo>
                  <a:cubicBezTo>
                    <a:pt x="1578" y="2406"/>
                    <a:pt x="1855" y="2311"/>
                    <a:pt x="2080" y="2135"/>
                  </a:cubicBezTo>
                  <a:cubicBezTo>
                    <a:pt x="2038" y="2082"/>
                    <a:pt x="2038" y="2082"/>
                    <a:pt x="2038" y="2082"/>
                  </a:cubicBezTo>
                  <a:moveTo>
                    <a:pt x="646" y="0"/>
                  </a:moveTo>
                  <a:cubicBezTo>
                    <a:pt x="248" y="230"/>
                    <a:pt x="0" y="658"/>
                    <a:pt x="0" y="1117"/>
                  </a:cubicBezTo>
                  <a:cubicBezTo>
                    <a:pt x="0" y="1217"/>
                    <a:pt x="12" y="1317"/>
                    <a:pt x="35" y="1413"/>
                  </a:cubicBezTo>
                  <a:cubicBezTo>
                    <a:pt x="101" y="1398"/>
                    <a:pt x="101" y="1398"/>
                    <a:pt x="101" y="1398"/>
                  </a:cubicBezTo>
                  <a:cubicBezTo>
                    <a:pt x="80" y="1308"/>
                    <a:pt x="69" y="1214"/>
                    <a:pt x="69" y="1117"/>
                  </a:cubicBezTo>
                  <a:cubicBezTo>
                    <a:pt x="69" y="666"/>
                    <a:pt x="315" y="271"/>
                    <a:pt x="680" y="59"/>
                  </a:cubicBezTo>
                  <a:cubicBezTo>
                    <a:pt x="646" y="0"/>
                    <a:pt x="646" y="0"/>
                    <a:pt x="6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>
              <a:extLst>
                <a:ext uri="{FF2B5EF4-FFF2-40B4-BE49-F238E27FC236}">
                  <a16:creationId xmlns="" xmlns:a16="http://schemas.microsoft.com/office/drawing/2014/main" id="{9063AD62-229B-4A24-B226-06A45CBD4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4" y="874"/>
              <a:ext cx="612" cy="1242"/>
            </a:xfrm>
            <a:custGeom>
              <a:avLst/>
              <a:gdLst>
                <a:gd name="T0" fmla="*/ 53 w 464"/>
                <a:gd name="T1" fmla="*/ 0 h 943"/>
                <a:gd name="T2" fmla="*/ 0 w 464"/>
                <a:gd name="T3" fmla="*/ 54 h 943"/>
                <a:gd name="T4" fmla="*/ 128 w 464"/>
                <a:gd name="T5" fmla="*/ 199 h 943"/>
                <a:gd name="T6" fmla="*/ 388 w 464"/>
                <a:gd name="T7" fmla="*/ 943 h 943"/>
                <a:gd name="T8" fmla="*/ 464 w 464"/>
                <a:gd name="T9" fmla="*/ 941 h 943"/>
                <a:gd name="T10" fmla="*/ 53 w 464"/>
                <a:gd name="T11" fmla="*/ 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4" h="943">
                  <a:moveTo>
                    <a:pt x="53" y="0"/>
                  </a:moveTo>
                  <a:cubicBezTo>
                    <a:pt x="0" y="54"/>
                    <a:pt x="0" y="54"/>
                    <a:pt x="0" y="54"/>
                  </a:cubicBezTo>
                  <a:cubicBezTo>
                    <a:pt x="46" y="99"/>
                    <a:pt x="89" y="147"/>
                    <a:pt x="128" y="199"/>
                  </a:cubicBezTo>
                  <a:cubicBezTo>
                    <a:pt x="292" y="415"/>
                    <a:pt x="381" y="672"/>
                    <a:pt x="388" y="943"/>
                  </a:cubicBezTo>
                  <a:cubicBezTo>
                    <a:pt x="464" y="941"/>
                    <a:pt x="464" y="941"/>
                    <a:pt x="464" y="941"/>
                  </a:cubicBezTo>
                  <a:cubicBezTo>
                    <a:pt x="454" y="584"/>
                    <a:pt x="309" y="250"/>
                    <a:pt x="5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>
              <a:extLst>
                <a:ext uri="{FF2B5EF4-FFF2-40B4-BE49-F238E27FC236}">
                  <a16:creationId xmlns="" xmlns:a16="http://schemas.microsoft.com/office/drawing/2014/main" id="{1306C49C-EB3D-40BF-863D-169FEE792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3" y="945"/>
              <a:ext cx="573" cy="1172"/>
            </a:xfrm>
            <a:custGeom>
              <a:avLst/>
              <a:gdLst>
                <a:gd name="T0" fmla="*/ 47 w 435"/>
                <a:gd name="T1" fmla="*/ 0 h 890"/>
                <a:gd name="T2" fmla="*/ 0 w 435"/>
                <a:gd name="T3" fmla="*/ 48 h 890"/>
                <a:gd name="T4" fmla="*/ 367 w 435"/>
                <a:gd name="T5" fmla="*/ 890 h 890"/>
                <a:gd name="T6" fmla="*/ 435 w 435"/>
                <a:gd name="T7" fmla="*/ 889 h 890"/>
                <a:gd name="T8" fmla="*/ 175 w 435"/>
                <a:gd name="T9" fmla="*/ 145 h 890"/>
                <a:gd name="T10" fmla="*/ 47 w 435"/>
                <a:gd name="T11" fmla="*/ 0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5" h="890">
                  <a:moveTo>
                    <a:pt x="47" y="0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228" y="272"/>
                    <a:pt x="359" y="571"/>
                    <a:pt x="367" y="890"/>
                  </a:cubicBezTo>
                  <a:cubicBezTo>
                    <a:pt x="435" y="889"/>
                    <a:pt x="435" y="889"/>
                    <a:pt x="435" y="889"/>
                  </a:cubicBezTo>
                  <a:cubicBezTo>
                    <a:pt x="428" y="618"/>
                    <a:pt x="339" y="361"/>
                    <a:pt x="175" y="145"/>
                  </a:cubicBezTo>
                  <a:cubicBezTo>
                    <a:pt x="136" y="93"/>
                    <a:pt x="93" y="45"/>
                    <a:pt x="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>
              <a:extLst>
                <a:ext uri="{FF2B5EF4-FFF2-40B4-BE49-F238E27FC236}">
                  <a16:creationId xmlns="" xmlns:a16="http://schemas.microsoft.com/office/drawing/2014/main" id="{8DB3087D-CA2E-443B-97B4-4875066ED3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7" y="656"/>
              <a:ext cx="1944" cy="762"/>
            </a:xfrm>
            <a:custGeom>
              <a:avLst/>
              <a:gdLst>
                <a:gd name="T0" fmla="*/ 1278 w 1475"/>
                <a:gd name="T1" fmla="*/ 510 h 578"/>
                <a:gd name="T2" fmla="*/ 1225 w 1475"/>
                <a:gd name="T3" fmla="*/ 563 h 578"/>
                <a:gd name="T4" fmla="*/ 1240 w 1475"/>
                <a:gd name="T5" fmla="*/ 578 h 578"/>
                <a:gd name="T6" fmla="*/ 1293 w 1475"/>
                <a:gd name="T7" fmla="*/ 525 h 578"/>
                <a:gd name="T8" fmla="*/ 1278 w 1475"/>
                <a:gd name="T9" fmla="*/ 510 h 578"/>
                <a:gd name="T10" fmla="*/ 1386 w 1475"/>
                <a:gd name="T11" fmla="*/ 417 h 578"/>
                <a:gd name="T12" fmla="*/ 1355 w 1475"/>
                <a:gd name="T13" fmla="*/ 448 h 578"/>
                <a:gd name="T14" fmla="*/ 1363 w 1475"/>
                <a:gd name="T15" fmla="*/ 455 h 578"/>
                <a:gd name="T16" fmla="*/ 1393 w 1475"/>
                <a:gd name="T17" fmla="*/ 425 h 578"/>
                <a:gd name="T18" fmla="*/ 1386 w 1475"/>
                <a:gd name="T19" fmla="*/ 417 h 578"/>
                <a:gd name="T20" fmla="*/ 463 w 1475"/>
                <a:gd name="T21" fmla="*/ 358 h 578"/>
                <a:gd name="T22" fmla="*/ 208 w 1475"/>
                <a:gd name="T23" fmla="*/ 472 h 578"/>
                <a:gd name="T24" fmla="*/ 165 w 1475"/>
                <a:gd name="T25" fmla="*/ 410 h 578"/>
                <a:gd name="T26" fmla="*/ 147 w 1475"/>
                <a:gd name="T27" fmla="*/ 423 h 578"/>
                <a:gd name="T28" fmla="*/ 203 w 1475"/>
                <a:gd name="T29" fmla="*/ 502 h 578"/>
                <a:gd name="T30" fmla="*/ 212 w 1475"/>
                <a:gd name="T31" fmla="*/ 496 h 578"/>
                <a:gd name="T32" fmla="*/ 468 w 1475"/>
                <a:gd name="T33" fmla="*/ 379 h 578"/>
                <a:gd name="T34" fmla="*/ 463 w 1475"/>
                <a:gd name="T35" fmla="*/ 358 h 578"/>
                <a:gd name="T36" fmla="*/ 661 w 1475"/>
                <a:gd name="T37" fmla="*/ 0 h 578"/>
                <a:gd name="T38" fmla="*/ 0 w 1475"/>
                <a:gd name="T39" fmla="*/ 211 h 578"/>
                <a:gd name="T40" fmla="*/ 45 w 1475"/>
                <a:gd name="T41" fmla="*/ 276 h 578"/>
                <a:gd name="T42" fmla="*/ 63 w 1475"/>
                <a:gd name="T43" fmla="*/ 264 h 578"/>
                <a:gd name="T44" fmla="*/ 28 w 1475"/>
                <a:gd name="T45" fmla="*/ 214 h 578"/>
                <a:gd name="T46" fmla="*/ 661 w 1475"/>
                <a:gd name="T47" fmla="*/ 19 h 578"/>
                <a:gd name="T48" fmla="*/ 1447 w 1475"/>
                <a:gd name="T49" fmla="*/ 340 h 578"/>
                <a:gd name="T50" fmla="*/ 1404 w 1475"/>
                <a:gd name="T51" fmla="*/ 384 h 578"/>
                <a:gd name="T52" fmla="*/ 1411 w 1475"/>
                <a:gd name="T53" fmla="*/ 391 h 578"/>
                <a:gd name="T54" fmla="*/ 1411 w 1475"/>
                <a:gd name="T55" fmla="*/ 392 h 578"/>
                <a:gd name="T56" fmla="*/ 1399 w 1475"/>
                <a:gd name="T57" fmla="*/ 404 h 578"/>
                <a:gd name="T58" fmla="*/ 1407 w 1475"/>
                <a:gd name="T59" fmla="*/ 411 h 578"/>
                <a:gd name="T60" fmla="*/ 1475 w 1475"/>
                <a:gd name="T61" fmla="*/ 343 h 578"/>
                <a:gd name="T62" fmla="*/ 661 w 1475"/>
                <a:gd name="T63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75" h="578">
                  <a:moveTo>
                    <a:pt x="1278" y="510"/>
                  </a:moveTo>
                  <a:cubicBezTo>
                    <a:pt x="1225" y="563"/>
                    <a:pt x="1225" y="563"/>
                    <a:pt x="1225" y="563"/>
                  </a:cubicBezTo>
                  <a:cubicBezTo>
                    <a:pt x="1230" y="568"/>
                    <a:pt x="1235" y="573"/>
                    <a:pt x="1240" y="578"/>
                  </a:cubicBezTo>
                  <a:cubicBezTo>
                    <a:pt x="1293" y="525"/>
                    <a:pt x="1293" y="525"/>
                    <a:pt x="1293" y="525"/>
                  </a:cubicBezTo>
                  <a:cubicBezTo>
                    <a:pt x="1288" y="520"/>
                    <a:pt x="1283" y="515"/>
                    <a:pt x="1278" y="510"/>
                  </a:cubicBezTo>
                  <a:moveTo>
                    <a:pt x="1386" y="417"/>
                  </a:moveTo>
                  <a:cubicBezTo>
                    <a:pt x="1355" y="448"/>
                    <a:pt x="1355" y="448"/>
                    <a:pt x="1355" y="448"/>
                  </a:cubicBezTo>
                  <a:cubicBezTo>
                    <a:pt x="1358" y="450"/>
                    <a:pt x="1360" y="453"/>
                    <a:pt x="1363" y="455"/>
                  </a:cubicBezTo>
                  <a:cubicBezTo>
                    <a:pt x="1393" y="425"/>
                    <a:pt x="1393" y="425"/>
                    <a:pt x="1393" y="425"/>
                  </a:cubicBezTo>
                  <a:cubicBezTo>
                    <a:pt x="1391" y="422"/>
                    <a:pt x="1388" y="420"/>
                    <a:pt x="1386" y="417"/>
                  </a:cubicBezTo>
                  <a:moveTo>
                    <a:pt x="463" y="358"/>
                  </a:moveTo>
                  <a:cubicBezTo>
                    <a:pt x="372" y="381"/>
                    <a:pt x="286" y="419"/>
                    <a:pt x="208" y="472"/>
                  </a:cubicBezTo>
                  <a:cubicBezTo>
                    <a:pt x="165" y="410"/>
                    <a:pt x="165" y="410"/>
                    <a:pt x="165" y="410"/>
                  </a:cubicBezTo>
                  <a:cubicBezTo>
                    <a:pt x="159" y="414"/>
                    <a:pt x="153" y="418"/>
                    <a:pt x="147" y="423"/>
                  </a:cubicBezTo>
                  <a:cubicBezTo>
                    <a:pt x="203" y="502"/>
                    <a:pt x="203" y="502"/>
                    <a:pt x="203" y="502"/>
                  </a:cubicBezTo>
                  <a:cubicBezTo>
                    <a:pt x="212" y="496"/>
                    <a:pt x="212" y="496"/>
                    <a:pt x="212" y="496"/>
                  </a:cubicBezTo>
                  <a:cubicBezTo>
                    <a:pt x="290" y="441"/>
                    <a:pt x="377" y="402"/>
                    <a:pt x="468" y="379"/>
                  </a:cubicBezTo>
                  <a:cubicBezTo>
                    <a:pt x="463" y="358"/>
                    <a:pt x="463" y="358"/>
                    <a:pt x="463" y="358"/>
                  </a:cubicBezTo>
                  <a:moveTo>
                    <a:pt x="661" y="0"/>
                  </a:moveTo>
                  <a:cubicBezTo>
                    <a:pt x="415" y="0"/>
                    <a:pt x="187" y="78"/>
                    <a:pt x="0" y="211"/>
                  </a:cubicBezTo>
                  <a:cubicBezTo>
                    <a:pt x="45" y="276"/>
                    <a:pt x="45" y="276"/>
                    <a:pt x="45" y="276"/>
                  </a:cubicBezTo>
                  <a:cubicBezTo>
                    <a:pt x="51" y="272"/>
                    <a:pt x="57" y="268"/>
                    <a:pt x="63" y="264"/>
                  </a:cubicBezTo>
                  <a:cubicBezTo>
                    <a:pt x="28" y="214"/>
                    <a:pt x="28" y="214"/>
                    <a:pt x="28" y="214"/>
                  </a:cubicBezTo>
                  <a:cubicBezTo>
                    <a:pt x="215" y="86"/>
                    <a:pt x="433" y="19"/>
                    <a:pt x="661" y="19"/>
                  </a:cubicBezTo>
                  <a:cubicBezTo>
                    <a:pt x="957" y="19"/>
                    <a:pt x="1236" y="133"/>
                    <a:pt x="1447" y="340"/>
                  </a:cubicBezTo>
                  <a:cubicBezTo>
                    <a:pt x="1404" y="384"/>
                    <a:pt x="1404" y="384"/>
                    <a:pt x="1404" y="384"/>
                  </a:cubicBezTo>
                  <a:cubicBezTo>
                    <a:pt x="1406" y="386"/>
                    <a:pt x="1408" y="388"/>
                    <a:pt x="1411" y="391"/>
                  </a:cubicBezTo>
                  <a:cubicBezTo>
                    <a:pt x="1411" y="392"/>
                    <a:pt x="1411" y="392"/>
                    <a:pt x="1411" y="392"/>
                  </a:cubicBezTo>
                  <a:cubicBezTo>
                    <a:pt x="1399" y="404"/>
                    <a:pt x="1399" y="404"/>
                    <a:pt x="1399" y="404"/>
                  </a:cubicBezTo>
                  <a:cubicBezTo>
                    <a:pt x="1402" y="406"/>
                    <a:pt x="1404" y="409"/>
                    <a:pt x="1407" y="411"/>
                  </a:cubicBezTo>
                  <a:cubicBezTo>
                    <a:pt x="1475" y="343"/>
                    <a:pt x="1475" y="343"/>
                    <a:pt x="1475" y="343"/>
                  </a:cubicBezTo>
                  <a:cubicBezTo>
                    <a:pt x="1268" y="132"/>
                    <a:pt x="979" y="0"/>
                    <a:pt x="66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>
              <a:extLst>
                <a:ext uri="{FF2B5EF4-FFF2-40B4-BE49-F238E27FC236}">
                  <a16:creationId xmlns="" xmlns:a16="http://schemas.microsoft.com/office/drawing/2014/main" id="{7EB80D90-EBD4-4D7C-863C-8EE490E5F8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17" y="1004"/>
              <a:ext cx="1800" cy="242"/>
            </a:xfrm>
            <a:custGeom>
              <a:avLst/>
              <a:gdLst>
                <a:gd name="T0" fmla="*/ 1333 w 1366"/>
                <a:gd name="T1" fmla="*/ 145 h 184"/>
                <a:gd name="T2" fmla="*/ 1302 w 1366"/>
                <a:gd name="T3" fmla="*/ 176 h 184"/>
                <a:gd name="T4" fmla="*/ 1310 w 1366"/>
                <a:gd name="T5" fmla="*/ 184 h 184"/>
                <a:gd name="T6" fmla="*/ 1341 w 1366"/>
                <a:gd name="T7" fmla="*/ 153 h 184"/>
                <a:gd name="T8" fmla="*/ 1333 w 1366"/>
                <a:gd name="T9" fmla="*/ 145 h 184"/>
                <a:gd name="T10" fmla="*/ 1359 w 1366"/>
                <a:gd name="T11" fmla="*/ 120 h 184"/>
                <a:gd name="T12" fmla="*/ 1346 w 1366"/>
                <a:gd name="T13" fmla="*/ 132 h 184"/>
                <a:gd name="T14" fmla="*/ 1354 w 1366"/>
                <a:gd name="T15" fmla="*/ 140 h 184"/>
                <a:gd name="T16" fmla="*/ 1366 w 1366"/>
                <a:gd name="T17" fmla="*/ 128 h 184"/>
                <a:gd name="T18" fmla="*/ 1366 w 1366"/>
                <a:gd name="T19" fmla="*/ 127 h 184"/>
                <a:gd name="T20" fmla="*/ 1359 w 1366"/>
                <a:gd name="T21" fmla="*/ 120 h 184"/>
                <a:gd name="T22" fmla="*/ 39 w 1366"/>
                <a:gd name="T23" fmla="*/ 30 h 184"/>
                <a:gd name="T24" fmla="*/ 21 w 1366"/>
                <a:gd name="T25" fmla="*/ 42 h 184"/>
                <a:gd name="T26" fmla="*/ 46 w 1366"/>
                <a:gd name="T27" fmla="*/ 78 h 184"/>
                <a:gd name="T28" fmla="*/ 64 w 1366"/>
                <a:gd name="T29" fmla="*/ 65 h 184"/>
                <a:gd name="T30" fmla="*/ 39 w 1366"/>
                <a:gd name="T31" fmla="*/ 30 h 184"/>
                <a:gd name="T32" fmla="*/ 18 w 1366"/>
                <a:gd name="T33" fmla="*/ 0 h 184"/>
                <a:gd name="T34" fmla="*/ 0 w 1366"/>
                <a:gd name="T35" fmla="*/ 12 h 184"/>
                <a:gd name="T36" fmla="*/ 10 w 1366"/>
                <a:gd name="T37" fmla="*/ 27 h 184"/>
                <a:gd name="T38" fmla="*/ 28 w 1366"/>
                <a:gd name="T39" fmla="*/ 14 h 184"/>
                <a:gd name="T40" fmla="*/ 18 w 1366"/>
                <a:gd name="T4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66" h="184">
                  <a:moveTo>
                    <a:pt x="1333" y="145"/>
                  </a:moveTo>
                  <a:cubicBezTo>
                    <a:pt x="1302" y="176"/>
                    <a:pt x="1302" y="176"/>
                    <a:pt x="1302" y="176"/>
                  </a:cubicBezTo>
                  <a:cubicBezTo>
                    <a:pt x="1305" y="179"/>
                    <a:pt x="1308" y="181"/>
                    <a:pt x="1310" y="184"/>
                  </a:cubicBezTo>
                  <a:cubicBezTo>
                    <a:pt x="1341" y="153"/>
                    <a:pt x="1341" y="153"/>
                    <a:pt x="1341" y="153"/>
                  </a:cubicBezTo>
                  <a:cubicBezTo>
                    <a:pt x="1338" y="151"/>
                    <a:pt x="1336" y="148"/>
                    <a:pt x="1333" y="145"/>
                  </a:cubicBezTo>
                  <a:moveTo>
                    <a:pt x="1359" y="120"/>
                  </a:moveTo>
                  <a:cubicBezTo>
                    <a:pt x="1346" y="132"/>
                    <a:pt x="1346" y="132"/>
                    <a:pt x="1346" y="132"/>
                  </a:cubicBezTo>
                  <a:cubicBezTo>
                    <a:pt x="1349" y="135"/>
                    <a:pt x="1352" y="137"/>
                    <a:pt x="1354" y="140"/>
                  </a:cubicBezTo>
                  <a:cubicBezTo>
                    <a:pt x="1366" y="128"/>
                    <a:pt x="1366" y="128"/>
                    <a:pt x="1366" y="128"/>
                  </a:cubicBezTo>
                  <a:cubicBezTo>
                    <a:pt x="1366" y="127"/>
                    <a:pt x="1366" y="127"/>
                    <a:pt x="1366" y="127"/>
                  </a:cubicBezTo>
                  <a:cubicBezTo>
                    <a:pt x="1363" y="124"/>
                    <a:pt x="1361" y="122"/>
                    <a:pt x="1359" y="120"/>
                  </a:cubicBezTo>
                  <a:moveTo>
                    <a:pt x="39" y="30"/>
                  </a:moveTo>
                  <a:cubicBezTo>
                    <a:pt x="33" y="34"/>
                    <a:pt x="27" y="38"/>
                    <a:pt x="21" y="42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52" y="74"/>
                    <a:pt x="58" y="69"/>
                    <a:pt x="64" y="65"/>
                  </a:cubicBezTo>
                  <a:cubicBezTo>
                    <a:pt x="39" y="30"/>
                    <a:pt x="39" y="30"/>
                    <a:pt x="39" y="30"/>
                  </a:cubicBezTo>
                  <a:moveTo>
                    <a:pt x="18" y="0"/>
                  </a:moveTo>
                  <a:cubicBezTo>
                    <a:pt x="12" y="4"/>
                    <a:pt x="6" y="8"/>
                    <a:pt x="0" y="12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6" y="22"/>
                    <a:pt x="22" y="18"/>
                    <a:pt x="28" y="14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>
              <a:extLst>
                <a:ext uri="{FF2B5EF4-FFF2-40B4-BE49-F238E27FC236}">
                  <a16:creationId xmlns="" xmlns:a16="http://schemas.microsoft.com/office/drawing/2014/main" id="{D993F9B5-99F7-41C2-9640-81B3F78EFA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5" y="1652"/>
              <a:ext cx="1006" cy="1824"/>
            </a:xfrm>
            <a:custGeom>
              <a:avLst/>
              <a:gdLst>
                <a:gd name="T0" fmla="*/ 453 w 763"/>
                <a:gd name="T1" fmla="*/ 84 h 1384"/>
                <a:gd name="T2" fmla="*/ 382 w 763"/>
                <a:gd name="T3" fmla="*/ 109 h 1384"/>
                <a:gd name="T4" fmla="*/ 431 w 763"/>
                <a:gd name="T5" fmla="*/ 385 h 1384"/>
                <a:gd name="T6" fmla="*/ 431 w 763"/>
                <a:gd name="T7" fmla="*/ 387 h 1384"/>
                <a:gd name="T8" fmla="*/ 409 w 763"/>
                <a:gd name="T9" fmla="*/ 387 h 1384"/>
                <a:gd name="T10" fmla="*/ 179 w 763"/>
                <a:gd name="T11" fmla="*/ 943 h 1384"/>
                <a:gd name="T12" fmla="*/ 10 w 763"/>
                <a:gd name="T13" fmla="*/ 1072 h 1384"/>
                <a:gd name="T14" fmla="*/ 0 w 763"/>
                <a:gd name="T15" fmla="*/ 1077 h 1384"/>
                <a:gd name="T16" fmla="*/ 47 w 763"/>
                <a:gd name="T17" fmla="*/ 1159 h 1384"/>
                <a:gd name="T18" fmla="*/ 66 w 763"/>
                <a:gd name="T19" fmla="*/ 1149 h 1384"/>
                <a:gd name="T20" fmla="*/ 30 w 763"/>
                <a:gd name="T21" fmla="*/ 1085 h 1384"/>
                <a:gd name="T22" fmla="*/ 194 w 763"/>
                <a:gd name="T23" fmla="*/ 958 h 1384"/>
                <a:gd name="T24" fmla="*/ 431 w 763"/>
                <a:gd name="T25" fmla="*/ 386 h 1384"/>
                <a:gd name="T26" fmla="*/ 390 w 763"/>
                <a:gd name="T27" fmla="*/ 130 h 1384"/>
                <a:gd name="T28" fmla="*/ 460 w 763"/>
                <a:gd name="T29" fmla="*/ 105 h 1384"/>
                <a:gd name="T30" fmla="*/ 453 w 763"/>
                <a:gd name="T31" fmla="*/ 84 h 1384"/>
                <a:gd name="T32" fmla="*/ 587 w 763"/>
                <a:gd name="T33" fmla="*/ 38 h 1384"/>
                <a:gd name="T34" fmla="*/ 546 w 763"/>
                <a:gd name="T35" fmla="*/ 52 h 1384"/>
                <a:gd name="T36" fmla="*/ 553 w 763"/>
                <a:gd name="T37" fmla="*/ 72 h 1384"/>
                <a:gd name="T38" fmla="*/ 594 w 763"/>
                <a:gd name="T39" fmla="*/ 58 h 1384"/>
                <a:gd name="T40" fmla="*/ 587 w 763"/>
                <a:gd name="T41" fmla="*/ 38 h 1384"/>
                <a:gd name="T42" fmla="*/ 696 w 763"/>
                <a:gd name="T43" fmla="*/ 0 h 1384"/>
                <a:gd name="T44" fmla="*/ 605 w 763"/>
                <a:gd name="T45" fmla="*/ 31 h 1384"/>
                <a:gd name="T46" fmla="*/ 612 w 763"/>
                <a:gd name="T47" fmla="*/ 52 h 1384"/>
                <a:gd name="T48" fmla="*/ 687 w 763"/>
                <a:gd name="T49" fmla="*/ 26 h 1384"/>
                <a:gd name="T50" fmla="*/ 746 w 763"/>
                <a:gd name="T51" fmla="*/ 386 h 1384"/>
                <a:gd name="T52" fmla="*/ 417 w 763"/>
                <a:gd name="T53" fmla="*/ 1181 h 1384"/>
                <a:gd name="T54" fmla="*/ 185 w 763"/>
                <a:gd name="T55" fmla="*/ 1359 h 1384"/>
                <a:gd name="T56" fmla="*/ 153 w 763"/>
                <a:gd name="T57" fmla="*/ 1304 h 1384"/>
                <a:gd name="T58" fmla="*/ 134 w 763"/>
                <a:gd name="T59" fmla="*/ 1314 h 1384"/>
                <a:gd name="T60" fmla="*/ 174 w 763"/>
                <a:gd name="T61" fmla="*/ 1384 h 1384"/>
                <a:gd name="T62" fmla="*/ 763 w 763"/>
                <a:gd name="T63" fmla="*/ 385 h 1384"/>
                <a:gd name="T64" fmla="*/ 696 w 763"/>
                <a:gd name="T65" fmla="*/ 0 h 1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63" h="1384">
                  <a:moveTo>
                    <a:pt x="453" y="84"/>
                  </a:moveTo>
                  <a:cubicBezTo>
                    <a:pt x="382" y="109"/>
                    <a:pt x="382" y="109"/>
                    <a:pt x="382" y="109"/>
                  </a:cubicBezTo>
                  <a:cubicBezTo>
                    <a:pt x="413" y="195"/>
                    <a:pt x="431" y="288"/>
                    <a:pt x="431" y="385"/>
                  </a:cubicBezTo>
                  <a:cubicBezTo>
                    <a:pt x="431" y="387"/>
                    <a:pt x="431" y="387"/>
                    <a:pt x="431" y="387"/>
                  </a:cubicBezTo>
                  <a:cubicBezTo>
                    <a:pt x="409" y="387"/>
                    <a:pt x="409" y="387"/>
                    <a:pt x="409" y="387"/>
                  </a:cubicBezTo>
                  <a:cubicBezTo>
                    <a:pt x="409" y="597"/>
                    <a:pt x="327" y="794"/>
                    <a:pt x="179" y="943"/>
                  </a:cubicBezTo>
                  <a:cubicBezTo>
                    <a:pt x="128" y="993"/>
                    <a:pt x="71" y="1037"/>
                    <a:pt x="10" y="1072"/>
                  </a:cubicBezTo>
                  <a:cubicBezTo>
                    <a:pt x="0" y="1077"/>
                    <a:pt x="0" y="1077"/>
                    <a:pt x="0" y="1077"/>
                  </a:cubicBezTo>
                  <a:cubicBezTo>
                    <a:pt x="47" y="1159"/>
                    <a:pt x="47" y="1159"/>
                    <a:pt x="47" y="1159"/>
                  </a:cubicBezTo>
                  <a:cubicBezTo>
                    <a:pt x="53" y="1156"/>
                    <a:pt x="59" y="1152"/>
                    <a:pt x="66" y="1149"/>
                  </a:cubicBezTo>
                  <a:cubicBezTo>
                    <a:pt x="30" y="1085"/>
                    <a:pt x="30" y="1085"/>
                    <a:pt x="30" y="1085"/>
                  </a:cubicBezTo>
                  <a:cubicBezTo>
                    <a:pt x="89" y="1050"/>
                    <a:pt x="145" y="1008"/>
                    <a:pt x="194" y="958"/>
                  </a:cubicBezTo>
                  <a:cubicBezTo>
                    <a:pt x="347" y="805"/>
                    <a:pt x="431" y="602"/>
                    <a:pt x="431" y="386"/>
                  </a:cubicBezTo>
                  <a:cubicBezTo>
                    <a:pt x="431" y="299"/>
                    <a:pt x="417" y="212"/>
                    <a:pt x="390" y="130"/>
                  </a:cubicBezTo>
                  <a:cubicBezTo>
                    <a:pt x="460" y="105"/>
                    <a:pt x="460" y="105"/>
                    <a:pt x="460" y="105"/>
                  </a:cubicBezTo>
                  <a:cubicBezTo>
                    <a:pt x="458" y="98"/>
                    <a:pt x="455" y="91"/>
                    <a:pt x="453" y="84"/>
                  </a:cubicBezTo>
                  <a:moveTo>
                    <a:pt x="587" y="38"/>
                  </a:moveTo>
                  <a:cubicBezTo>
                    <a:pt x="546" y="52"/>
                    <a:pt x="546" y="52"/>
                    <a:pt x="546" y="52"/>
                  </a:cubicBezTo>
                  <a:cubicBezTo>
                    <a:pt x="549" y="59"/>
                    <a:pt x="551" y="66"/>
                    <a:pt x="553" y="72"/>
                  </a:cubicBezTo>
                  <a:cubicBezTo>
                    <a:pt x="594" y="58"/>
                    <a:pt x="594" y="58"/>
                    <a:pt x="594" y="58"/>
                  </a:cubicBezTo>
                  <a:cubicBezTo>
                    <a:pt x="592" y="51"/>
                    <a:pt x="590" y="44"/>
                    <a:pt x="587" y="38"/>
                  </a:cubicBezTo>
                  <a:moveTo>
                    <a:pt x="696" y="0"/>
                  </a:moveTo>
                  <a:cubicBezTo>
                    <a:pt x="605" y="31"/>
                    <a:pt x="605" y="31"/>
                    <a:pt x="605" y="31"/>
                  </a:cubicBezTo>
                  <a:cubicBezTo>
                    <a:pt x="608" y="38"/>
                    <a:pt x="610" y="45"/>
                    <a:pt x="612" y="52"/>
                  </a:cubicBezTo>
                  <a:cubicBezTo>
                    <a:pt x="687" y="26"/>
                    <a:pt x="687" y="26"/>
                    <a:pt x="687" y="26"/>
                  </a:cubicBezTo>
                  <a:cubicBezTo>
                    <a:pt x="726" y="142"/>
                    <a:pt x="746" y="263"/>
                    <a:pt x="746" y="386"/>
                  </a:cubicBezTo>
                  <a:cubicBezTo>
                    <a:pt x="746" y="686"/>
                    <a:pt x="629" y="968"/>
                    <a:pt x="417" y="1181"/>
                  </a:cubicBezTo>
                  <a:cubicBezTo>
                    <a:pt x="347" y="1250"/>
                    <a:pt x="269" y="1310"/>
                    <a:pt x="185" y="1359"/>
                  </a:cubicBezTo>
                  <a:cubicBezTo>
                    <a:pt x="153" y="1304"/>
                    <a:pt x="153" y="1304"/>
                    <a:pt x="153" y="1304"/>
                  </a:cubicBezTo>
                  <a:cubicBezTo>
                    <a:pt x="147" y="1307"/>
                    <a:pt x="141" y="1311"/>
                    <a:pt x="134" y="1314"/>
                  </a:cubicBezTo>
                  <a:cubicBezTo>
                    <a:pt x="174" y="1384"/>
                    <a:pt x="174" y="1384"/>
                    <a:pt x="174" y="1384"/>
                  </a:cubicBezTo>
                  <a:cubicBezTo>
                    <a:pt x="525" y="1189"/>
                    <a:pt x="763" y="814"/>
                    <a:pt x="763" y="385"/>
                  </a:cubicBezTo>
                  <a:cubicBezTo>
                    <a:pt x="763" y="250"/>
                    <a:pt x="740" y="120"/>
                    <a:pt x="69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>
              <a:extLst>
                <a:ext uri="{FF2B5EF4-FFF2-40B4-BE49-F238E27FC236}">
                  <a16:creationId xmlns="" xmlns:a16="http://schemas.microsoft.com/office/drawing/2014/main" id="{FF8E50B6-7195-4AB8-9C77-D3179B8560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0" y="3278"/>
              <a:ext cx="77" cy="105"/>
            </a:xfrm>
            <a:custGeom>
              <a:avLst/>
              <a:gdLst>
                <a:gd name="T0" fmla="*/ 50 w 58"/>
                <a:gd name="T1" fmla="*/ 55 h 80"/>
                <a:gd name="T2" fmla="*/ 31 w 58"/>
                <a:gd name="T3" fmla="*/ 65 h 80"/>
                <a:gd name="T4" fmla="*/ 39 w 58"/>
                <a:gd name="T5" fmla="*/ 80 h 80"/>
                <a:gd name="T6" fmla="*/ 58 w 58"/>
                <a:gd name="T7" fmla="*/ 70 h 80"/>
                <a:gd name="T8" fmla="*/ 50 w 58"/>
                <a:gd name="T9" fmla="*/ 55 h 80"/>
                <a:gd name="T10" fmla="*/ 19 w 58"/>
                <a:gd name="T11" fmla="*/ 0 h 80"/>
                <a:gd name="T12" fmla="*/ 0 w 58"/>
                <a:gd name="T13" fmla="*/ 11 h 80"/>
                <a:gd name="T14" fmla="*/ 22 w 58"/>
                <a:gd name="T15" fmla="*/ 49 h 80"/>
                <a:gd name="T16" fmla="*/ 41 w 58"/>
                <a:gd name="T17" fmla="*/ 38 h 80"/>
                <a:gd name="T18" fmla="*/ 19 w 58"/>
                <a:gd name="T1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80">
                  <a:moveTo>
                    <a:pt x="50" y="55"/>
                  </a:moveTo>
                  <a:cubicBezTo>
                    <a:pt x="44" y="58"/>
                    <a:pt x="37" y="62"/>
                    <a:pt x="31" y="65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46" y="77"/>
                    <a:pt x="52" y="73"/>
                    <a:pt x="58" y="70"/>
                  </a:cubicBezTo>
                  <a:cubicBezTo>
                    <a:pt x="50" y="55"/>
                    <a:pt x="50" y="55"/>
                    <a:pt x="50" y="55"/>
                  </a:cubicBezTo>
                  <a:moveTo>
                    <a:pt x="19" y="0"/>
                  </a:moveTo>
                  <a:cubicBezTo>
                    <a:pt x="13" y="4"/>
                    <a:pt x="7" y="8"/>
                    <a:pt x="0" y="11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8" y="45"/>
                    <a:pt x="34" y="42"/>
                    <a:pt x="41" y="38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>
              <a:extLst>
                <a:ext uri="{FF2B5EF4-FFF2-40B4-BE49-F238E27FC236}">
                  <a16:creationId xmlns="" xmlns:a16="http://schemas.microsoft.com/office/drawing/2014/main" id="{B6638E6F-6BCB-4360-A0FF-4A4C364899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25" y="1943"/>
              <a:ext cx="1189" cy="1651"/>
            </a:xfrm>
            <a:custGeom>
              <a:avLst/>
              <a:gdLst>
                <a:gd name="T0" fmla="*/ 828 w 902"/>
                <a:gd name="T1" fmla="*/ 1095 h 1253"/>
                <a:gd name="T2" fmla="*/ 814 w 902"/>
                <a:gd name="T3" fmla="*/ 1136 h 1253"/>
                <a:gd name="T4" fmla="*/ 835 w 902"/>
                <a:gd name="T5" fmla="*/ 1143 h 1253"/>
                <a:gd name="T6" fmla="*/ 848 w 902"/>
                <a:gd name="T7" fmla="*/ 1101 h 1253"/>
                <a:gd name="T8" fmla="*/ 828 w 902"/>
                <a:gd name="T9" fmla="*/ 1095 h 1253"/>
                <a:gd name="T10" fmla="*/ 267 w 902"/>
                <a:gd name="T11" fmla="*/ 35 h 1253"/>
                <a:gd name="T12" fmla="*/ 264 w 902"/>
                <a:gd name="T13" fmla="*/ 57 h 1253"/>
                <a:gd name="T14" fmla="*/ 338 w 902"/>
                <a:gd name="T15" fmla="*/ 67 h 1253"/>
                <a:gd name="T16" fmla="*/ 332 w 902"/>
                <a:gd name="T17" fmla="*/ 165 h 1253"/>
                <a:gd name="T18" fmla="*/ 569 w 902"/>
                <a:gd name="T19" fmla="*/ 737 h 1253"/>
                <a:gd name="T20" fmla="*/ 881 w 902"/>
                <a:gd name="T21" fmla="*/ 931 h 1253"/>
                <a:gd name="T22" fmla="*/ 858 w 902"/>
                <a:gd name="T23" fmla="*/ 1001 h 1253"/>
                <a:gd name="T24" fmla="*/ 879 w 902"/>
                <a:gd name="T25" fmla="*/ 1007 h 1253"/>
                <a:gd name="T26" fmla="*/ 902 w 902"/>
                <a:gd name="T27" fmla="*/ 936 h 1253"/>
                <a:gd name="T28" fmla="*/ 332 w 902"/>
                <a:gd name="T29" fmla="*/ 164 h 1253"/>
                <a:gd name="T30" fmla="*/ 332 w 902"/>
                <a:gd name="T31" fmla="*/ 163 h 1253"/>
                <a:gd name="T32" fmla="*/ 354 w 902"/>
                <a:gd name="T33" fmla="*/ 163 h 1253"/>
                <a:gd name="T34" fmla="*/ 361 w 902"/>
                <a:gd name="T35" fmla="*/ 59 h 1253"/>
                <a:gd name="T36" fmla="*/ 362 w 902"/>
                <a:gd name="T37" fmla="*/ 48 h 1253"/>
                <a:gd name="T38" fmla="*/ 267 w 902"/>
                <a:gd name="T39" fmla="*/ 35 h 1253"/>
                <a:gd name="T40" fmla="*/ 11 w 902"/>
                <a:gd name="T41" fmla="*/ 0 h 1253"/>
                <a:gd name="T42" fmla="*/ 0 w 902"/>
                <a:gd name="T43" fmla="*/ 164 h 1253"/>
                <a:gd name="T44" fmla="*/ 799 w 902"/>
                <a:gd name="T45" fmla="*/ 1253 h 1253"/>
                <a:gd name="T46" fmla="*/ 829 w 902"/>
                <a:gd name="T47" fmla="*/ 1161 h 1253"/>
                <a:gd name="T48" fmla="*/ 809 w 902"/>
                <a:gd name="T49" fmla="*/ 1154 h 1253"/>
                <a:gd name="T50" fmla="*/ 784 w 902"/>
                <a:gd name="T51" fmla="*/ 1231 h 1253"/>
                <a:gd name="T52" fmla="*/ 346 w 902"/>
                <a:gd name="T53" fmla="*/ 960 h 1253"/>
                <a:gd name="T54" fmla="*/ 17 w 902"/>
                <a:gd name="T55" fmla="*/ 165 h 1253"/>
                <a:gd name="T56" fmla="*/ 26 w 902"/>
                <a:gd name="T57" fmla="*/ 24 h 1253"/>
                <a:gd name="T58" fmla="*/ 88 w 902"/>
                <a:gd name="T59" fmla="*/ 33 h 1253"/>
                <a:gd name="T60" fmla="*/ 91 w 902"/>
                <a:gd name="T61" fmla="*/ 11 h 1253"/>
                <a:gd name="T62" fmla="*/ 11 w 902"/>
                <a:gd name="T63" fmla="*/ 0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02" h="1253">
                  <a:moveTo>
                    <a:pt x="828" y="1095"/>
                  </a:moveTo>
                  <a:cubicBezTo>
                    <a:pt x="814" y="1136"/>
                    <a:pt x="814" y="1136"/>
                    <a:pt x="814" y="1136"/>
                  </a:cubicBezTo>
                  <a:cubicBezTo>
                    <a:pt x="821" y="1138"/>
                    <a:pt x="828" y="1141"/>
                    <a:pt x="835" y="1143"/>
                  </a:cubicBezTo>
                  <a:cubicBezTo>
                    <a:pt x="848" y="1101"/>
                    <a:pt x="848" y="1101"/>
                    <a:pt x="848" y="1101"/>
                  </a:cubicBezTo>
                  <a:cubicBezTo>
                    <a:pt x="841" y="1099"/>
                    <a:pt x="835" y="1097"/>
                    <a:pt x="828" y="1095"/>
                  </a:cubicBezTo>
                  <a:moveTo>
                    <a:pt x="267" y="35"/>
                  </a:moveTo>
                  <a:cubicBezTo>
                    <a:pt x="266" y="42"/>
                    <a:pt x="265" y="49"/>
                    <a:pt x="264" y="57"/>
                  </a:cubicBezTo>
                  <a:cubicBezTo>
                    <a:pt x="338" y="67"/>
                    <a:pt x="338" y="67"/>
                    <a:pt x="338" y="67"/>
                  </a:cubicBezTo>
                  <a:cubicBezTo>
                    <a:pt x="334" y="99"/>
                    <a:pt x="332" y="132"/>
                    <a:pt x="332" y="165"/>
                  </a:cubicBezTo>
                  <a:cubicBezTo>
                    <a:pt x="332" y="381"/>
                    <a:pt x="416" y="584"/>
                    <a:pt x="569" y="737"/>
                  </a:cubicBezTo>
                  <a:cubicBezTo>
                    <a:pt x="658" y="826"/>
                    <a:pt x="763" y="891"/>
                    <a:pt x="881" y="931"/>
                  </a:cubicBezTo>
                  <a:cubicBezTo>
                    <a:pt x="858" y="1001"/>
                    <a:pt x="858" y="1001"/>
                    <a:pt x="858" y="1001"/>
                  </a:cubicBezTo>
                  <a:cubicBezTo>
                    <a:pt x="865" y="1003"/>
                    <a:pt x="872" y="1005"/>
                    <a:pt x="879" y="1007"/>
                  </a:cubicBezTo>
                  <a:cubicBezTo>
                    <a:pt x="902" y="936"/>
                    <a:pt x="902" y="936"/>
                    <a:pt x="902" y="936"/>
                  </a:cubicBezTo>
                  <a:cubicBezTo>
                    <a:pt x="572" y="834"/>
                    <a:pt x="332" y="526"/>
                    <a:pt x="332" y="164"/>
                  </a:cubicBezTo>
                  <a:cubicBezTo>
                    <a:pt x="332" y="163"/>
                    <a:pt x="332" y="163"/>
                    <a:pt x="332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4" y="128"/>
                    <a:pt x="356" y="93"/>
                    <a:pt x="361" y="59"/>
                  </a:cubicBezTo>
                  <a:cubicBezTo>
                    <a:pt x="362" y="48"/>
                    <a:pt x="362" y="48"/>
                    <a:pt x="362" y="48"/>
                  </a:cubicBezTo>
                  <a:cubicBezTo>
                    <a:pt x="267" y="35"/>
                    <a:pt x="267" y="35"/>
                    <a:pt x="267" y="35"/>
                  </a:cubicBezTo>
                  <a:moveTo>
                    <a:pt x="11" y="0"/>
                  </a:moveTo>
                  <a:cubicBezTo>
                    <a:pt x="4" y="54"/>
                    <a:pt x="0" y="108"/>
                    <a:pt x="0" y="164"/>
                  </a:cubicBezTo>
                  <a:cubicBezTo>
                    <a:pt x="0" y="674"/>
                    <a:pt x="337" y="1107"/>
                    <a:pt x="799" y="1253"/>
                  </a:cubicBezTo>
                  <a:cubicBezTo>
                    <a:pt x="829" y="1161"/>
                    <a:pt x="829" y="1161"/>
                    <a:pt x="829" y="1161"/>
                  </a:cubicBezTo>
                  <a:cubicBezTo>
                    <a:pt x="822" y="1159"/>
                    <a:pt x="815" y="1156"/>
                    <a:pt x="809" y="1154"/>
                  </a:cubicBezTo>
                  <a:cubicBezTo>
                    <a:pt x="784" y="1231"/>
                    <a:pt x="784" y="1231"/>
                    <a:pt x="784" y="1231"/>
                  </a:cubicBezTo>
                  <a:cubicBezTo>
                    <a:pt x="620" y="1176"/>
                    <a:pt x="469" y="1082"/>
                    <a:pt x="346" y="960"/>
                  </a:cubicBezTo>
                  <a:cubicBezTo>
                    <a:pt x="134" y="747"/>
                    <a:pt x="17" y="465"/>
                    <a:pt x="17" y="165"/>
                  </a:cubicBezTo>
                  <a:cubicBezTo>
                    <a:pt x="17" y="118"/>
                    <a:pt x="20" y="71"/>
                    <a:pt x="26" y="24"/>
                  </a:cubicBezTo>
                  <a:cubicBezTo>
                    <a:pt x="88" y="33"/>
                    <a:pt x="88" y="33"/>
                    <a:pt x="88" y="33"/>
                  </a:cubicBezTo>
                  <a:cubicBezTo>
                    <a:pt x="89" y="25"/>
                    <a:pt x="89" y="18"/>
                    <a:pt x="91" y="11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9">
              <a:extLst>
                <a:ext uri="{FF2B5EF4-FFF2-40B4-BE49-F238E27FC236}">
                  <a16:creationId xmlns="" xmlns:a16="http://schemas.microsoft.com/office/drawing/2014/main" id="{F2321563-E21F-4A60-A825-868F1B1326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41" y="1958"/>
              <a:ext cx="107" cy="42"/>
            </a:xfrm>
            <a:custGeom>
              <a:avLst/>
              <a:gdLst>
                <a:gd name="T0" fmla="*/ 38 w 81"/>
                <a:gd name="T1" fmla="*/ 5 h 32"/>
                <a:gd name="T2" fmla="*/ 35 w 81"/>
                <a:gd name="T3" fmla="*/ 26 h 32"/>
                <a:gd name="T4" fmla="*/ 78 w 81"/>
                <a:gd name="T5" fmla="*/ 32 h 32"/>
                <a:gd name="T6" fmla="*/ 81 w 81"/>
                <a:gd name="T7" fmla="*/ 11 h 32"/>
                <a:gd name="T8" fmla="*/ 38 w 81"/>
                <a:gd name="T9" fmla="*/ 5 h 32"/>
                <a:gd name="T10" fmla="*/ 3 w 81"/>
                <a:gd name="T11" fmla="*/ 0 h 32"/>
                <a:gd name="T12" fmla="*/ 0 w 81"/>
                <a:gd name="T13" fmla="*/ 22 h 32"/>
                <a:gd name="T14" fmla="*/ 16 w 81"/>
                <a:gd name="T15" fmla="*/ 24 h 32"/>
                <a:gd name="T16" fmla="*/ 19 w 81"/>
                <a:gd name="T17" fmla="*/ 2 h 32"/>
                <a:gd name="T18" fmla="*/ 3 w 81"/>
                <a:gd name="T1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32">
                  <a:moveTo>
                    <a:pt x="38" y="5"/>
                  </a:moveTo>
                  <a:cubicBezTo>
                    <a:pt x="37" y="12"/>
                    <a:pt x="36" y="19"/>
                    <a:pt x="35" y="26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9" y="25"/>
                    <a:pt x="80" y="18"/>
                    <a:pt x="81" y="11"/>
                  </a:cubicBezTo>
                  <a:cubicBezTo>
                    <a:pt x="38" y="5"/>
                    <a:pt x="38" y="5"/>
                    <a:pt x="38" y="5"/>
                  </a:cubicBezTo>
                  <a:moveTo>
                    <a:pt x="3" y="0"/>
                  </a:moveTo>
                  <a:cubicBezTo>
                    <a:pt x="1" y="7"/>
                    <a:pt x="1" y="14"/>
                    <a:pt x="0" y="22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7" y="17"/>
                    <a:pt x="18" y="10"/>
                    <a:pt x="19" y="2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0">
              <a:extLst>
                <a:ext uri="{FF2B5EF4-FFF2-40B4-BE49-F238E27FC236}">
                  <a16:creationId xmlns="" xmlns:a16="http://schemas.microsoft.com/office/drawing/2014/main" id="{3FF7FBE3-A8E1-4C11-BAD2-CF183569EB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77" y="909"/>
              <a:ext cx="2538" cy="2544"/>
            </a:xfrm>
            <a:custGeom>
              <a:avLst/>
              <a:gdLst>
                <a:gd name="T0" fmla="*/ 1374 w 1926"/>
                <a:gd name="T1" fmla="*/ 1723 h 1931"/>
                <a:gd name="T2" fmla="*/ 950 w 1926"/>
                <a:gd name="T3" fmla="*/ 1832 h 1931"/>
                <a:gd name="T4" fmla="*/ 688 w 1926"/>
                <a:gd name="T5" fmla="*/ 1792 h 1931"/>
                <a:gd name="T6" fmla="*/ 657 w 1926"/>
                <a:gd name="T7" fmla="*/ 1886 h 1931"/>
                <a:gd name="T8" fmla="*/ 950 w 1926"/>
                <a:gd name="T9" fmla="*/ 1931 h 1931"/>
                <a:gd name="T10" fmla="*/ 1203 w 1926"/>
                <a:gd name="T11" fmla="*/ 1898 h 1931"/>
                <a:gd name="T12" fmla="*/ 1195 w 1926"/>
                <a:gd name="T13" fmla="*/ 1866 h 1931"/>
                <a:gd name="T14" fmla="*/ 1407 w 1926"/>
                <a:gd name="T15" fmla="*/ 1781 h 1931"/>
                <a:gd name="T16" fmla="*/ 1374 w 1926"/>
                <a:gd name="T17" fmla="*/ 1723 h 1931"/>
                <a:gd name="T18" fmla="*/ 7 w 1926"/>
                <a:gd name="T19" fmla="*/ 833 h 1931"/>
                <a:gd name="T20" fmla="*/ 0 w 1926"/>
                <a:gd name="T21" fmla="*/ 949 h 1931"/>
                <a:gd name="T22" fmla="*/ 278 w 1926"/>
                <a:gd name="T23" fmla="*/ 1620 h 1931"/>
                <a:gd name="T24" fmla="*/ 440 w 1926"/>
                <a:gd name="T25" fmla="*/ 1750 h 1931"/>
                <a:gd name="T26" fmla="*/ 423 w 1926"/>
                <a:gd name="T27" fmla="*/ 1777 h 1931"/>
                <a:gd name="T28" fmla="*/ 637 w 1926"/>
                <a:gd name="T29" fmla="*/ 1880 h 1931"/>
                <a:gd name="T30" fmla="*/ 667 w 1926"/>
                <a:gd name="T31" fmla="*/ 1786 h 1931"/>
                <a:gd name="T32" fmla="*/ 66 w 1926"/>
                <a:gd name="T33" fmla="*/ 949 h 1931"/>
                <a:gd name="T34" fmla="*/ 73 w 1926"/>
                <a:gd name="T35" fmla="*/ 842 h 1931"/>
                <a:gd name="T36" fmla="*/ 7 w 1926"/>
                <a:gd name="T37" fmla="*/ 833 h 1931"/>
                <a:gd name="T38" fmla="*/ 1880 w 1926"/>
                <a:gd name="T39" fmla="*/ 636 h 1931"/>
                <a:gd name="T40" fmla="*/ 1787 w 1926"/>
                <a:gd name="T41" fmla="*/ 669 h 1931"/>
                <a:gd name="T42" fmla="*/ 1833 w 1926"/>
                <a:gd name="T43" fmla="*/ 949 h 1931"/>
                <a:gd name="T44" fmla="*/ 1393 w 1926"/>
                <a:gd name="T45" fmla="*/ 1713 h 1931"/>
                <a:gd name="T46" fmla="*/ 1425 w 1926"/>
                <a:gd name="T47" fmla="*/ 1770 h 1931"/>
                <a:gd name="T48" fmla="*/ 1621 w 1926"/>
                <a:gd name="T49" fmla="*/ 1620 h 1931"/>
                <a:gd name="T50" fmla="*/ 1899 w 1926"/>
                <a:gd name="T51" fmla="*/ 949 h 1931"/>
                <a:gd name="T52" fmla="*/ 1894 w 1926"/>
                <a:gd name="T53" fmla="*/ 852 h 1931"/>
                <a:gd name="T54" fmla="*/ 1926 w 1926"/>
                <a:gd name="T55" fmla="*/ 848 h 1931"/>
                <a:gd name="T56" fmla="*/ 1880 w 1926"/>
                <a:gd name="T57" fmla="*/ 636 h 1931"/>
                <a:gd name="T58" fmla="*/ 1652 w 1926"/>
                <a:gd name="T59" fmla="*/ 263 h 1931"/>
                <a:gd name="T60" fmla="*/ 1582 w 1926"/>
                <a:gd name="T61" fmla="*/ 333 h 1931"/>
                <a:gd name="T62" fmla="*/ 1780 w 1926"/>
                <a:gd name="T63" fmla="*/ 648 h 1931"/>
                <a:gd name="T64" fmla="*/ 1873 w 1926"/>
                <a:gd name="T65" fmla="*/ 616 h 1931"/>
                <a:gd name="T66" fmla="*/ 1652 w 1926"/>
                <a:gd name="T67" fmla="*/ 263 h 1931"/>
                <a:gd name="T68" fmla="*/ 398 w 1926"/>
                <a:gd name="T69" fmla="*/ 176 h 1931"/>
                <a:gd name="T70" fmla="*/ 278 w 1926"/>
                <a:gd name="T71" fmla="*/ 278 h 1931"/>
                <a:gd name="T72" fmla="*/ 10 w 1926"/>
                <a:gd name="T73" fmla="*/ 811 h 1931"/>
                <a:gd name="T74" fmla="*/ 76 w 1926"/>
                <a:gd name="T75" fmla="*/ 820 h 1931"/>
                <a:gd name="T76" fmla="*/ 436 w 1926"/>
                <a:gd name="T77" fmla="*/ 231 h 1931"/>
                <a:gd name="T78" fmla="*/ 398 w 1926"/>
                <a:gd name="T79" fmla="*/ 176 h 1931"/>
                <a:gd name="T80" fmla="*/ 950 w 1926"/>
                <a:gd name="T81" fmla="*/ 0 h 1931"/>
                <a:gd name="T82" fmla="*/ 416 w 1926"/>
                <a:gd name="T83" fmla="*/ 163 h 1931"/>
                <a:gd name="T84" fmla="*/ 454 w 1926"/>
                <a:gd name="T85" fmla="*/ 218 h 1931"/>
                <a:gd name="T86" fmla="*/ 950 w 1926"/>
                <a:gd name="T87" fmla="*/ 66 h 1931"/>
                <a:gd name="T88" fmla="*/ 1567 w 1926"/>
                <a:gd name="T89" fmla="*/ 318 h 1931"/>
                <a:gd name="T90" fmla="*/ 1614 w 1926"/>
                <a:gd name="T91" fmla="*/ 271 h 1931"/>
                <a:gd name="T92" fmla="*/ 950 w 1926"/>
                <a:gd name="T93" fmla="*/ 0 h 1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26" h="1931">
                  <a:moveTo>
                    <a:pt x="1374" y="1723"/>
                  </a:moveTo>
                  <a:cubicBezTo>
                    <a:pt x="1248" y="1793"/>
                    <a:pt x="1103" y="1832"/>
                    <a:pt x="950" y="1832"/>
                  </a:cubicBezTo>
                  <a:cubicBezTo>
                    <a:pt x="858" y="1832"/>
                    <a:pt x="771" y="1818"/>
                    <a:pt x="688" y="1792"/>
                  </a:cubicBezTo>
                  <a:cubicBezTo>
                    <a:pt x="657" y="1886"/>
                    <a:pt x="657" y="1886"/>
                    <a:pt x="657" y="1886"/>
                  </a:cubicBezTo>
                  <a:cubicBezTo>
                    <a:pt x="750" y="1915"/>
                    <a:pt x="848" y="1931"/>
                    <a:pt x="950" y="1931"/>
                  </a:cubicBezTo>
                  <a:cubicBezTo>
                    <a:pt x="1037" y="1931"/>
                    <a:pt x="1122" y="1919"/>
                    <a:pt x="1203" y="1898"/>
                  </a:cubicBezTo>
                  <a:cubicBezTo>
                    <a:pt x="1195" y="1866"/>
                    <a:pt x="1195" y="1866"/>
                    <a:pt x="1195" y="1866"/>
                  </a:cubicBezTo>
                  <a:cubicBezTo>
                    <a:pt x="1269" y="1847"/>
                    <a:pt x="1340" y="1818"/>
                    <a:pt x="1407" y="1781"/>
                  </a:cubicBezTo>
                  <a:cubicBezTo>
                    <a:pt x="1374" y="1723"/>
                    <a:pt x="1374" y="1723"/>
                    <a:pt x="1374" y="1723"/>
                  </a:cubicBezTo>
                  <a:moveTo>
                    <a:pt x="7" y="833"/>
                  </a:moveTo>
                  <a:cubicBezTo>
                    <a:pt x="3" y="871"/>
                    <a:pt x="0" y="910"/>
                    <a:pt x="0" y="949"/>
                  </a:cubicBezTo>
                  <a:cubicBezTo>
                    <a:pt x="0" y="1203"/>
                    <a:pt x="99" y="1441"/>
                    <a:pt x="278" y="1620"/>
                  </a:cubicBezTo>
                  <a:cubicBezTo>
                    <a:pt x="327" y="1669"/>
                    <a:pt x="382" y="1713"/>
                    <a:pt x="440" y="1750"/>
                  </a:cubicBezTo>
                  <a:cubicBezTo>
                    <a:pt x="423" y="1777"/>
                    <a:pt x="423" y="1777"/>
                    <a:pt x="423" y="1777"/>
                  </a:cubicBezTo>
                  <a:cubicBezTo>
                    <a:pt x="489" y="1819"/>
                    <a:pt x="561" y="1854"/>
                    <a:pt x="637" y="1880"/>
                  </a:cubicBezTo>
                  <a:cubicBezTo>
                    <a:pt x="667" y="1786"/>
                    <a:pt x="667" y="1786"/>
                    <a:pt x="667" y="1786"/>
                  </a:cubicBezTo>
                  <a:cubicBezTo>
                    <a:pt x="318" y="1668"/>
                    <a:pt x="66" y="1337"/>
                    <a:pt x="66" y="949"/>
                  </a:cubicBezTo>
                  <a:cubicBezTo>
                    <a:pt x="66" y="913"/>
                    <a:pt x="69" y="877"/>
                    <a:pt x="73" y="842"/>
                  </a:cubicBezTo>
                  <a:cubicBezTo>
                    <a:pt x="7" y="833"/>
                    <a:pt x="7" y="833"/>
                    <a:pt x="7" y="833"/>
                  </a:cubicBezTo>
                  <a:moveTo>
                    <a:pt x="1880" y="636"/>
                  </a:moveTo>
                  <a:cubicBezTo>
                    <a:pt x="1787" y="669"/>
                    <a:pt x="1787" y="669"/>
                    <a:pt x="1787" y="669"/>
                  </a:cubicBezTo>
                  <a:cubicBezTo>
                    <a:pt x="1817" y="757"/>
                    <a:pt x="1833" y="851"/>
                    <a:pt x="1833" y="949"/>
                  </a:cubicBezTo>
                  <a:cubicBezTo>
                    <a:pt x="1833" y="1275"/>
                    <a:pt x="1656" y="1559"/>
                    <a:pt x="1393" y="1713"/>
                  </a:cubicBezTo>
                  <a:cubicBezTo>
                    <a:pt x="1425" y="1770"/>
                    <a:pt x="1425" y="1770"/>
                    <a:pt x="1425" y="1770"/>
                  </a:cubicBezTo>
                  <a:cubicBezTo>
                    <a:pt x="1496" y="1729"/>
                    <a:pt x="1562" y="1679"/>
                    <a:pt x="1621" y="1620"/>
                  </a:cubicBezTo>
                  <a:cubicBezTo>
                    <a:pt x="1800" y="1441"/>
                    <a:pt x="1899" y="1203"/>
                    <a:pt x="1899" y="949"/>
                  </a:cubicBezTo>
                  <a:cubicBezTo>
                    <a:pt x="1899" y="917"/>
                    <a:pt x="1897" y="884"/>
                    <a:pt x="1894" y="852"/>
                  </a:cubicBezTo>
                  <a:cubicBezTo>
                    <a:pt x="1926" y="848"/>
                    <a:pt x="1926" y="848"/>
                    <a:pt x="1926" y="848"/>
                  </a:cubicBezTo>
                  <a:cubicBezTo>
                    <a:pt x="1919" y="775"/>
                    <a:pt x="1903" y="704"/>
                    <a:pt x="1880" y="636"/>
                  </a:cubicBezTo>
                  <a:moveTo>
                    <a:pt x="1652" y="263"/>
                  </a:moveTo>
                  <a:cubicBezTo>
                    <a:pt x="1582" y="333"/>
                    <a:pt x="1582" y="333"/>
                    <a:pt x="1582" y="333"/>
                  </a:cubicBezTo>
                  <a:cubicBezTo>
                    <a:pt x="1669" y="422"/>
                    <a:pt x="1737" y="529"/>
                    <a:pt x="1780" y="648"/>
                  </a:cubicBezTo>
                  <a:cubicBezTo>
                    <a:pt x="1873" y="616"/>
                    <a:pt x="1873" y="616"/>
                    <a:pt x="1873" y="616"/>
                  </a:cubicBezTo>
                  <a:cubicBezTo>
                    <a:pt x="1825" y="483"/>
                    <a:pt x="1749" y="363"/>
                    <a:pt x="1652" y="263"/>
                  </a:cubicBezTo>
                  <a:moveTo>
                    <a:pt x="398" y="176"/>
                  </a:moveTo>
                  <a:cubicBezTo>
                    <a:pt x="356" y="206"/>
                    <a:pt x="316" y="240"/>
                    <a:pt x="278" y="278"/>
                  </a:cubicBezTo>
                  <a:cubicBezTo>
                    <a:pt x="132" y="424"/>
                    <a:pt x="39" y="610"/>
                    <a:pt x="10" y="811"/>
                  </a:cubicBezTo>
                  <a:cubicBezTo>
                    <a:pt x="76" y="820"/>
                    <a:pt x="76" y="820"/>
                    <a:pt x="76" y="820"/>
                  </a:cubicBezTo>
                  <a:cubicBezTo>
                    <a:pt x="111" y="578"/>
                    <a:pt x="246" y="367"/>
                    <a:pt x="436" y="231"/>
                  </a:cubicBezTo>
                  <a:cubicBezTo>
                    <a:pt x="398" y="176"/>
                    <a:pt x="398" y="176"/>
                    <a:pt x="398" y="176"/>
                  </a:cubicBezTo>
                  <a:moveTo>
                    <a:pt x="950" y="0"/>
                  </a:moveTo>
                  <a:cubicBezTo>
                    <a:pt x="756" y="0"/>
                    <a:pt x="572" y="57"/>
                    <a:pt x="416" y="163"/>
                  </a:cubicBezTo>
                  <a:cubicBezTo>
                    <a:pt x="454" y="218"/>
                    <a:pt x="454" y="218"/>
                    <a:pt x="454" y="218"/>
                  </a:cubicBezTo>
                  <a:cubicBezTo>
                    <a:pt x="595" y="122"/>
                    <a:pt x="766" y="66"/>
                    <a:pt x="950" y="66"/>
                  </a:cubicBezTo>
                  <a:cubicBezTo>
                    <a:pt x="1189" y="66"/>
                    <a:pt x="1407" y="162"/>
                    <a:pt x="1567" y="318"/>
                  </a:cubicBezTo>
                  <a:cubicBezTo>
                    <a:pt x="1614" y="271"/>
                    <a:pt x="1614" y="271"/>
                    <a:pt x="1614" y="271"/>
                  </a:cubicBezTo>
                  <a:cubicBezTo>
                    <a:pt x="1435" y="96"/>
                    <a:pt x="1200" y="0"/>
                    <a:pt x="9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21">
              <a:extLst>
                <a:ext uri="{FF2B5EF4-FFF2-40B4-BE49-F238E27FC236}">
                  <a16:creationId xmlns="" xmlns:a16="http://schemas.microsoft.com/office/drawing/2014/main" id="{D48BBD77-AFE5-49B8-8E27-16ACE7EFFC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34" y="866"/>
              <a:ext cx="2587" cy="2544"/>
            </a:xfrm>
            <a:custGeom>
              <a:avLst/>
              <a:gdLst>
                <a:gd name="T0" fmla="*/ 1439 w 1963"/>
                <a:gd name="T1" fmla="*/ 1814 h 1931"/>
                <a:gd name="T2" fmla="*/ 1227 w 1963"/>
                <a:gd name="T3" fmla="*/ 1899 h 1931"/>
                <a:gd name="T4" fmla="*/ 1235 w 1963"/>
                <a:gd name="T5" fmla="*/ 1931 h 1931"/>
                <a:gd name="T6" fmla="*/ 1454 w 1963"/>
                <a:gd name="T7" fmla="*/ 1842 h 1931"/>
                <a:gd name="T8" fmla="*/ 1439 w 1963"/>
                <a:gd name="T9" fmla="*/ 1814 h 1931"/>
                <a:gd name="T10" fmla="*/ 1958 w 1963"/>
                <a:gd name="T11" fmla="*/ 881 h 1931"/>
                <a:gd name="T12" fmla="*/ 1926 w 1963"/>
                <a:gd name="T13" fmla="*/ 885 h 1931"/>
                <a:gd name="T14" fmla="*/ 1931 w 1963"/>
                <a:gd name="T15" fmla="*/ 982 h 1931"/>
                <a:gd name="T16" fmla="*/ 1653 w 1963"/>
                <a:gd name="T17" fmla="*/ 1653 h 1931"/>
                <a:gd name="T18" fmla="*/ 1457 w 1963"/>
                <a:gd name="T19" fmla="*/ 1803 h 1931"/>
                <a:gd name="T20" fmla="*/ 1473 w 1963"/>
                <a:gd name="T21" fmla="*/ 1831 h 1931"/>
                <a:gd name="T22" fmla="*/ 1963 w 1963"/>
                <a:gd name="T23" fmla="*/ 982 h 1931"/>
                <a:gd name="T24" fmla="*/ 1958 w 1963"/>
                <a:gd name="T25" fmla="*/ 881 h 1931"/>
                <a:gd name="T26" fmla="*/ 7 w 1963"/>
                <a:gd name="T27" fmla="*/ 861 h 1931"/>
                <a:gd name="T28" fmla="*/ 0 w 1963"/>
                <a:gd name="T29" fmla="*/ 982 h 1931"/>
                <a:gd name="T30" fmla="*/ 455 w 1963"/>
                <a:gd name="T31" fmla="*/ 1810 h 1931"/>
                <a:gd name="T32" fmla="*/ 472 w 1963"/>
                <a:gd name="T33" fmla="*/ 1783 h 1931"/>
                <a:gd name="T34" fmla="*/ 310 w 1963"/>
                <a:gd name="T35" fmla="*/ 1653 h 1931"/>
                <a:gd name="T36" fmla="*/ 32 w 1963"/>
                <a:gd name="T37" fmla="*/ 982 h 1931"/>
                <a:gd name="T38" fmla="*/ 39 w 1963"/>
                <a:gd name="T39" fmla="*/ 866 h 1931"/>
                <a:gd name="T40" fmla="*/ 7 w 1963"/>
                <a:gd name="T41" fmla="*/ 861 h 1931"/>
                <a:gd name="T42" fmla="*/ 412 w 1963"/>
                <a:gd name="T43" fmla="*/ 183 h 1931"/>
                <a:gd name="T44" fmla="*/ 10 w 1963"/>
                <a:gd name="T45" fmla="*/ 840 h 1931"/>
                <a:gd name="T46" fmla="*/ 42 w 1963"/>
                <a:gd name="T47" fmla="*/ 844 h 1931"/>
                <a:gd name="T48" fmla="*/ 310 w 1963"/>
                <a:gd name="T49" fmla="*/ 311 h 1931"/>
                <a:gd name="T50" fmla="*/ 430 w 1963"/>
                <a:gd name="T51" fmla="*/ 209 h 1931"/>
                <a:gd name="T52" fmla="*/ 412 w 1963"/>
                <a:gd name="T53" fmla="*/ 183 h 1931"/>
                <a:gd name="T54" fmla="*/ 982 w 1963"/>
                <a:gd name="T55" fmla="*/ 0 h 1931"/>
                <a:gd name="T56" fmla="*/ 430 w 1963"/>
                <a:gd name="T57" fmla="*/ 170 h 1931"/>
                <a:gd name="T58" fmla="*/ 448 w 1963"/>
                <a:gd name="T59" fmla="*/ 196 h 1931"/>
                <a:gd name="T60" fmla="*/ 982 w 1963"/>
                <a:gd name="T61" fmla="*/ 33 h 1931"/>
                <a:gd name="T62" fmla="*/ 1646 w 1963"/>
                <a:gd name="T63" fmla="*/ 304 h 1931"/>
                <a:gd name="T64" fmla="*/ 1668 w 1963"/>
                <a:gd name="T65" fmla="*/ 281 h 1931"/>
                <a:gd name="T66" fmla="*/ 982 w 1963"/>
                <a:gd name="T67" fmla="*/ 0 h 1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63" h="1931">
                  <a:moveTo>
                    <a:pt x="1439" y="1814"/>
                  </a:moveTo>
                  <a:cubicBezTo>
                    <a:pt x="1372" y="1851"/>
                    <a:pt x="1301" y="1880"/>
                    <a:pt x="1227" y="1899"/>
                  </a:cubicBezTo>
                  <a:cubicBezTo>
                    <a:pt x="1235" y="1931"/>
                    <a:pt x="1235" y="1931"/>
                    <a:pt x="1235" y="1931"/>
                  </a:cubicBezTo>
                  <a:cubicBezTo>
                    <a:pt x="1312" y="1910"/>
                    <a:pt x="1386" y="1880"/>
                    <a:pt x="1454" y="1842"/>
                  </a:cubicBezTo>
                  <a:cubicBezTo>
                    <a:pt x="1439" y="1814"/>
                    <a:pt x="1439" y="1814"/>
                    <a:pt x="1439" y="1814"/>
                  </a:cubicBezTo>
                  <a:moveTo>
                    <a:pt x="1958" y="881"/>
                  </a:moveTo>
                  <a:cubicBezTo>
                    <a:pt x="1926" y="885"/>
                    <a:pt x="1926" y="885"/>
                    <a:pt x="1926" y="885"/>
                  </a:cubicBezTo>
                  <a:cubicBezTo>
                    <a:pt x="1929" y="917"/>
                    <a:pt x="1931" y="950"/>
                    <a:pt x="1931" y="982"/>
                  </a:cubicBezTo>
                  <a:cubicBezTo>
                    <a:pt x="1931" y="1236"/>
                    <a:pt x="1832" y="1474"/>
                    <a:pt x="1653" y="1653"/>
                  </a:cubicBezTo>
                  <a:cubicBezTo>
                    <a:pt x="1594" y="1712"/>
                    <a:pt x="1528" y="1762"/>
                    <a:pt x="1457" y="1803"/>
                  </a:cubicBezTo>
                  <a:cubicBezTo>
                    <a:pt x="1473" y="1831"/>
                    <a:pt x="1473" y="1831"/>
                    <a:pt x="1473" y="1831"/>
                  </a:cubicBezTo>
                  <a:cubicBezTo>
                    <a:pt x="1766" y="1661"/>
                    <a:pt x="1963" y="1344"/>
                    <a:pt x="1963" y="982"/>
                  </a:cubicBezTo>
                  <a:cubicBezTo>
                    <a:pt x="1963" y="948"/>
                    <a:pt x="1962" y="914"/>
                    <a:pt x="1958" y="881"/>
                  </a:cubicBezTo>
                  <a:moveTo>
                    <a:pt x="7" y="861"/>
                  </a:moveTo>
                  <a:cubicBezTo>
                    <a:pt x="2" y="901"/>
                    <a:pt x="0" y="941"/>
                    <a:pt x="0" y="982"/>
                  </a:cubicBezTo>
                  <a:cubicBezTo>
                    <a:pt x="0" y="1330"/>
                    <a:pt x="181" y="1636"/>
                    <a:pt x="455" y="1810"/>
                  </a:cubicBezTo>
                  <a:cubicBezTo>
                    <a:pt x="472" y="1783"/>
                    <a:pt x="472" y="1783"/>
                    <a:pt x="472" y="1783"/>
                  </a:cubicBezTo>
                  <a:cubicBezTo>
                    <a:pt x="414" y="1746"/>
                    <a:pt x="359" y="1702"/>
                    <a:pt x="310" y="1653"/>
                  </a:cubicBezTo>
                  <a:cubicBezTo>
                    <a:pt x="131" y="1474"/>
                    <a:pt x="32" y="1236"/>
                    <a:pt x="32" y="982"/>
                  </a:cubicBezTo>
                  <a:cubicBezTo>
                    <a:pt x="32" y="943"/>
                    <a:pt x="35" y="904"/>
                    <a:pt x="39" y="866"/>
                  </a:cubicBezTo>
                  <a:cubicBezTo>
                    <a:pt x="7" y="861"/>
                    <a:pt x="7" y="861"/>
                    <a:pt x="7" y="861"/>
                  </a:cubicBezTo>
                  <a:moveTo>
                    <a:pt x="412" y="183"/>
                  </a:moveTo>
                  <a:cubicBezTo>
                    <a:pt x="199" y="335"/>
                    <a:pt x="49" y="570"/>
                    <a:pt x="10" y="840"/>
                  </a:cubicBezTo>
                  <a:cubicBezTo>
                    <a:pt x="42" y="844"/>
                    <a:pt x="42" y="844"/>
                    <a:pt x="42" y="844"/>
                  </a:cubicBezTo>
                  <a:cubicBezTo>
                    <a:pt x="71" y="643"/>
                    <a:pt x="164" y="457"/>
                    <a:pt x="310" y="311"/>
                  </a:cubicBezTo>
                  <a:cubicBezTo>
                    <a:pt x="348" y="273"/>
                    <a:pt x="388" y="239"/>
                    <a:pt x="430" y="209"/>
                  </a:cubicBezTo>
                  <a:cubicBezTo>
                    <a:pt x="412" y="183"/>
                    <a:pt x="412" y="183"/>
                    <a:pt x="412" y="183"/>
                  </a:cubicBezTo>
                  <a:moveTo>
                    <a:pt x="982" y="0"/>
                  </a:moveTo>
                  <a:cubicBezTo>
                    <a:pt x="777" y="0"/>
                    <a:pt x="587" y="63"/>
                    <a:pt x="430" y="170"/>
                  </a:cubicBezTo>
                  <a:cubicBezTo>
                    <a:pt x="448" y="196"/>
                    <a:pt x="448" y="196"/>
                    <a:pt x="448" y="196"/>
                  </a:cubicBezTo>
                  <a:cubicBezTo>
                    <a:pt x="604" y="90"/>
                    <a:pt x="788" y="33"/>
                    <a:pt x="982" y="33"/>
                  </a:cubicBezTo>
                  <a:cubicBezTo>
                    <a:pt x="1232" y="33"/>
                    <a:pt x="1467" y="129"/>
                    <a:pt x="1646" y="304"/>
                  </a:cubicBezTo>
                  <a:cubicBezTo>
                    <a:pt x="1668" y="281"/>
                    <a:pt x="1668" y="281"/>
                    <a:pt x="1668" y="281"/>
                  </a:cubicBezTo>
                  <a:cubicBezTo>
                    <a:pt x="1491" y="107"/>
                    <a:pt x="1249" y="0"/>
                    <a:pt x="98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22">
              <a:extLst>
                <a:ext uri="{FF2B5EF4-FFF2-40B4-BE49-F238E27FC236}">
                  <a16:creationId xmlns="" xmlns:a16="http://schemas.microsoft.com/office/drawing/2014/main" id="{685B6EA3-3A1E-4B3A-8F8B-F9E84E7FAC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01" y="1124"/>
              <a:ext cx="1653" cy="224"/>
            </a:xfrm>
            <a:custGeom>
              <a:avLst/>
              <a:gdLst>
                <a:gd name="T0" fmla="*/ 1246 w 1254"/>
                <a:gd name="T1" fmla="*/ 93 h 170"/>
                <a:gd name="T2" fmla="*/ 1224 w 1254"/>
                <a:gd name="T3" fmla="*/ 115 h 170"/>
                <a:gd name="T4" fmla="*/ 1223 w 1254"/>
                <a:gd name="T5" fmla="*/ 115 h 170"/>
                <a:gd name="T6" fmla="*/ 1216 w 1254"/>
                <a:gd name="T7" fmla="*/ 108 h 170"/>
                <a:gd name="T8" fmla="*/ 1169 w 1254"/>
                <a:gd name="T9" fmla="*/ 155 h 170"/>
                <a:gd name="T10" fmla="*/ 1184 w 1254"/>
                <a:gd name="T11" fmla="*/ 170 h 170"/>
                <a:gd name="T12" fmla="*/ 1254 w 1254"/>
                <a:gd name="T13" fmla="*/ 100 h 170"/>
                <a:gd name="T14" fmla="*/ 1246 w 1254"/>
                <a:gd name="T15" fmla="*/ 93 h 170"/>
                <a:gd name="T16" fmla="*/ 18 w 1254"/>
                <a:gd name="T17" fmla="*/ 0 h 170"/>
                <a:gd name="T18" fmla="*/ 0 w 1254"/>
                <a:gd name="T19" fmla="*/ 13 h 170"/>
                <a:gd name="T20" fmla="*/ 38 w 1254"/>
                <a:gd name="T21" fmla="*/ 68 h 170"/>
                <a:gd name="T22" fmla="*/ 56 w 1254"/>
                <a:gd name="T23" fmla="*/ 55 h 170"/>
                <a:gd name="T24" fmla="*/ 18 w 1254"/>
                <a:gd name="T25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4" h="170">
                  <a:moveTo>
                    <a:pt x="1246" y="93"/>
                  </a:moveTo>
                  <a:cubicBezTo>
                    <a:pt x="1224" y="115"/>
                    <a:pt x="1224" y="115"/>
                    <a:pt x="1224" y="115"/>
                  </a:cubicBezTo>
                  <a:cubicBezTo>
                    <a:pt x="1223" y="115"/>
                    <a:pt x="1223" y="115"/>
                    <a:pt x="1223" y="115"/>
                  </a:cubicBezTo>
                  <a:cubicBezTo>
                    <a:pt x="1220" y="112"/>
                    <a:pt x="1218" y="110"/>
                    <a:pt x="1216" y="108"/>
                  </a:cubicBezTo>
                  <a:cubicBezTo>
                    <a:pt x="1169" y="155"/>
                    <a:pt x="1169" y="155"/>
                    <a:pt x="1169" y="155"/>
                  </a:cubicBezTo>
                  <a:cubicBezTo>
                    <a:pt x="1174" y="160"/>
                    <a:pt x="1179" y="165"/>
                    <a:pt x="1184" y="170"/>
                  </a:cubicBezTo>
                  <a:cubicBezTo>
                    <a:pt x="1254" y="100"/>
                    <a:pt x="1254" y="100"/>
                    <a:pt x="1254" y="100"/>
                  </a:cubicBezTo>
                  <a:cubicBezTo>
                    <a:pt x="1251" y="98"/>
                    <a:pt x="1249" y="95"/>
                    <a:pt x="1246" y="93"/>
                  </a:cubicBezTo>
                  <a:moveTo>
                    <a:pt x="18" y="0"/>
                  </a:moveTo>
                  <a:cubicBezTo>
                    <a:pt x="12" y="5"/>
                    <a:pt x="6" y="9"/>
                    <a:pt x="0" y="13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44" y="63"/>
                    <a:pt x="50" y="59"/>
                    <a:pt x="56" y="55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23">
              <a:extLst>
                <a:ext uri="{FF2B5EF4-FFF2-40B4-BE49-F238E27FC236}">
                  <a16:creationId xmlns="" xmlns:a16="http://schemas.microsoft.com/office/drawing/2014/main" id="{C81F8A06-84FC-423F-85F4-4D3C9436D6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77" y="1090"/>
              <a:ext cx="1666" cy="185"/>
            </a:xfrm>
            <a:custGeom>
              <a:avLst/>
              <a:gdLst>
                <a:gd name="T0" fmla="*/ 1256 w 1264"/>
                <a:gd name="T1" fmla="*/ 111 h 141"/>
                <a:gd name="T2" fmla="*/ 1234 w 1264"/>
                <a:gd name="T3" fmla="*/ 134 h 141"/>
                <a:gd name="T4" fmla="*/ 1241 w 1264"/>
                <a:gd name="T5" fmla="*/ 141 h 141"/>
                <a:gd name="T6" fmla="*/ 1242 w 1264"/>
                <a:gd name="T7" fmla="*/ 141 h 141"/>
                <a:gd name="T8" fmla="*/ 1264 w 1264"/>
                <a:gd name="T9" fmla="*/ 119 h 141"/>
                <a:gd name="T10" fmla="*/ 1256 w 1264"/>
                <a:gd name="T11" fmla="*/ 111 h 141"/>
                <a:gd name="T12" fmla="*/ 18 w 1264"/>
                <a:gd name="T13" fmla="*/ 0 h 141"/>
                <a:gd name="T14" fmla="*/ 0 w 1264"/>
                <a:gd name="T15" fmla="*/ 13 h 141"/>
                <a:gd name="T16" fmla="*/ 18 w 1264"/>
                <a:gd name="T17" fmla="*/ 39 h 141"/>
                <a:gd name="T18" fmla="*/ 36 w 1264"/>
                <a:gd name="T19" fmla="*/ 26 h 141"/>
                <a:gd name="T20" fmla="*/ 18 w 1264"/>
                <a:gd name="T21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64" h="141">
                  <a:moveTo>
                    <a:pt x="1256" y="111"/>
                  </a:moveTo>
                  <a:cubicBezTo>
                    <a:pt x="1234" y="134"/>
                    <a:pt x="1234" y="134"/>
                    <a:pt x="1234" y="134"/>
                  </a:cubicBezTo>
                  <a:cubicBezTo>
                    <a:pt x="1236" y="136"/>
                    <a:pt x="1238" y="138"/>
                    <a:pt x="1241" y="141"/>
                  </a:cubicBezTo>
                  <a:cubicBezTo>
                    <a:pt x="1242" y="141"/>
                    <a:pt x="1242" y="141"/>
                    <a:pt x="1242" y="141"/>
                  </a:cubicBezTo>
                  <a:cubicBezTo>
                    <a:pt x="1264" y="119"/>
                    <a:pt x="1264" y="119"/>
                    <a:pt x="1264" y="119"/>
                  </a:cubicBezTo>
                  <a:cubicBezTo>
                    <a:pt x="1262" y="116"/>
                    <a:pt x="1259" y="114"/>
                    <a:pt x="1256" y="111"/>
                  </a:cubicBezTo>
                  <a:moveTo>
                    <a:pt x="18" y="0"/>
                  </a:moveTo>
                  <a:cubicBezTo>
                    <a:pt x="12" y="4"/>
                    <a:pt x="6" y="9"/>
                    <a:pt x="0" y="13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24" y="35"/>
                    <a:pt x="30" y="31"/>
                    <a:pt x="36" y="26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24">
              <a:extLst>
                <a:ext uri="{FF2B5EF4-FFF2-40B4-BE49-F238E27FC236}">
                  <a16:creationId xmlns="" xmlns:a16="http://schemas.microsoft.com/office/drawing/2014/main" id="{1DBF3FC5-34E8-4F85-A09E-44CAE8E3AF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87" y="1721"/>
              <a:ext cx="667" cy="1534"/>
            </a:xfrm>
            <a:custGeom>
              <a:avLst/>
              <a:gdLst>
                <a:gd name="T0" fmla="*/ 19 w 506"/>
                <a:gd name="T1" fmla="*/ 1097 h 1165"/>
                <a:gd name="T2" fmla="*/ 0 w 506"/>
                <a:gd name="T3" fmla="*/ 1107 h 1165"/>
                <a:gd name="T4" fmla="*/ 33 w 506"/>
                <a:gd name="T5" fmla="*/ 1165 h 1165"/>
                <a:gd name="T6" fmla="*/ 51 w 506"/>
                <a:gd name="T7" fmla="*/ 1154 h 1165"/>
                <a:gd name="T8" fmla="*/ 19 w 506"/>
                <a:gd name="T9" fmla="*/ 1097 h 1165"/>
                <a:gd name="T10" fmla="*/ 499 w 506"/>
                <a:gd name="T11" fmla="*/ 0 h 1165"/>
                <a:gd name="T12" fmla="*/ 406 w 506"/>
                <a:gd name="T13" fmla="*/ 32 h 1165"/>
                <a:gd name="T14" fmla="*/ 413 w 506"/>
                <a:gd name="T15" fmla="*/ 53 h 1165"/>
                <a:gd name="T16" fmla="*/ 506 w 506"/>
                <a:gd name="T17" fmla="*/ 20 h 1165"/>
                <a:gd name="T18" fmla="*/ 499 w 506"/>
                <a:gd name="T19" fmla="*/ 0 h 1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6" h="1165">
                  <a:moveTo>
                    <a:pt x="19" y="1097"/>
                  </a:moveTo>
                  <a:cubicBezTo>
                    <a:pt x="12" y="1100"/>
                    <a:pt x="6" y="1104"/>
                    <a:pt x="0" y="1107"/>
                  </a:cubicBezTo>
                  <a:cubicBezTo>
                    <a:pt x="33" y="1165"/>
                    <a:pt x="33" y="1165"/>
                    <a:pt x="33" y="1165"/>
                  </a:cubicBezTo>
                  <a:cubicBezTo>
                    <a:pt x="39" y="1162"/>
                    <a:pt x="45" y="1158"/>
                    <a:pt x="51" y="1154"/>
                  </a:cubicBezTo>
                  <a:cubicBezTo>
                    <a:pt x="19" y="1097"/>
                    <a:pt x="19" y="1097"/>
                    <a:pt x="19" y="1097"/>
                  </a:cubicBezTo>
                  <a:moveTo>
                    <a:pt x="499" y="0"/>
                  </a:moveTo>
                  <a:cubicBezTo>
                    <a:pt x="406" y="32"/>
                    <a:pt x="406" y="32"/>
                    <a:pt x="406" y="32"/>
                  </a:cubicBezTo>
                  <a:cubicBezTo>
                    <a:pt x="408" y="39"/>
                    <a:pt x="411" y="46"/>
                    <a:pt x="413" y="53"/>
                  </a:cubicBezTo>
                  <a:cubicBezTo>
                    <a:pt x="506" y="20"/>
                    <a:pt x="506" y="20"/>
                    <a:pt x="506" y="20"/>
                  </a:cubicBezTo>
                  <a:cubicBezTo>
                    <a:pt x="504" y="14"/>
                    <a:pt x="502" y="7"/>
                    <a:pt x="49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25">
              <a:extLst>
                <a:ext uri="{FF2B5EF4-FFF2-40B4-BE49-F238E27FC236}">
                  <a16:creationId xmlns="" xmlns:a16="http://schemas.microsoft.com/office/drawing/2014/main" id="{C0A22EE0-55E5-4639-9B7A-C94DB52F05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1" y="3241"/>
              <a:ext cx="44" cy="51"/>
            </a:xfrm>
            <a:custGeom>
              <a:avLst/>
              <a:gdLst>
                <a:gd name="T0" fmla="*/ 18 w 34"/>
                <a:gd name="T1" fmla="*/ 0 h 39"/>
                <a:gd name="T2" fmla="*/ 0 w 34"/>
                <a:gd name="T3" fmla="*/ 11 h 39"/>
                <a:gd name="T4" fmla="*/ 15 w 34"/>
                <a:gd name="T5" fmla="*/ 39 h 39"/>
                <a:gd name="T6" fmla="*/ 34 w 34"/>
                <a:gd name="T7" fmla="*/ 28 h 39"/>
                <a:gd name="T8" fmla="*/ 18 w 34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9">
                  <a:moveTo>
                    <a:pt x="18" y="0"/>
                  </a:moveTo>
                  <a:cubicBezTo>
                    <a:pt x="12" y="4"/>
                    <a:pt x="6" y="8"/>
                    <a:pt x="0" y="11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22" y="36"/>
                    <a:pt x="28" y="32"/>
                    <a:pt x="34" y="28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26">
              <a:extLst>
                <a:ext uri="{FF2B5EF4-FFF2-40B4-BE49-F238E27FC236}">
                  <a16:creationId xmlns="" xmlns:a16="http://schemas.microsoft.com/office/drawing/2014/main" id="{B0378B47-947A-4172-B779-FEB50E84A7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86" y="1978"/>
              <a:ext cx="897" cy="1416"/>
            </a:xfrm>
            <a:custGeom>
              <a:avLst/>
              <a:gdLst>
                <a:gd name="T0" fmla="*/ 660 w 681"/>
                <a:gd name="T1" fmla="*/ 975 h 1075"/>
                <a:gd name="T2" fmla="*/ 630 w 681"/>
                <a:gd name="T3" fmla="*/ 1069 h 1075"/>
                <a:gd name="T4" fmla="*/ 650 w 681"/>
                <a:gd name="T5" fmla="*/ 1075 h 1075"/>
                <a:gd name="T6" fmla="*/ 681 w 681"/>
                <a:gd name="T7" fmla="*/ 981 h 1075"/>
                <a:gd name="T8" fmla="*/ 660 w 681"/>
                <a:gd name="T9" fmla="*/ 975 h 1075"/>
                <a:gd name="T10" fmla="*/ 3 w 681"/>
                <a:gd name="T11" fmla="*/ 0 h 1075"/>
                <a:gd name="T12" fmla="*/ 0 w 681"/>
                <a:gd name="T13" fmla="*/ 22 h 1075"/>
                <a:gd name="T14" fmla="*/ 66 w 681"/>
                <a:gd name="T15" fmla="*/ 31 h 1075"/>
                <a:gd name="T16" fmla="*/ 69 w 681"/>
                <a:gd name="T17" fmla="*/ 9 h 1075"/>
                <a:gd name="T18" fmla="*/ 3 w 681"/>
                <a:gd name="T19" fmla="*/ 0 h 1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1" h="1075">
                  <a:moveTo>
                    <a:pt x="660" y="975"/>
                  </a:moveTo>
                  <a:cubicBezTo>
                    <a:pt x="630" y="1069"/>
                    <a:pt x="630" y="1069"/>
                    <a:pt x="630" y="1069"/>
                  </a:cubicBezTo>
                  <a:cubicBezTo>
                    <a:pt x="637" y="1071"/>
                    <a:pt x="643" y="1073"/>
                    <a:pt x="650" y="1075"/>
                  </a:cubicBezTo>
                  <a:cubicBezTo>
                    <a:pt x="681" y="981"/>
                    <a:pt x="681" y="981"/>
                    <a:pt x="681" y="981"/>
                  </a:cubicBezTo>
                  <a:cubicBezTo>
                    <a:pt x="674" y="979"/>
                    <a:pt x="667" y="977"/>
                    <a:pt x="660" y="975"/>
                  </a:cubicBezTo>
                  <a:moveTo>
                    <a:pt x="3" y="0"/>
                  </a:moveTo>
                  <a:cubicBezTo>
                    <a:pt x="2" y="7"/>
                    <a:pt x="1" y="14"/>
                    <a:pt x="0" y="22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7" y="23"/>
                    <a:pt x="68" y="16"/>
                    <a:pt x="69" y="9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7">
              <a:extLst>
                <a:ext uri="{FF2B5EF4-FFF2-40B4-BE49-F238E27FC236}">
                  <a16:creationId xmlns="" xmlns:a16="http://schemas.microsoft.com/office/drawing/2014/main" id="{379DA4E0-8932-45AD-BF69-9817680D6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4" y="1972"/>
              <a:ext cx="46" cy="35"/>
            </a:xfrm>
            <a:custGeom>
              <a:avLst/>
              <a:gdLst>
                <a:gd name="T0" fmla="*/ 3 w 35"/>
                <a:gd name="T1" fmla="*/ 0 h 26"/>
                <a:gd name="T2" fmla="*/ 0 w 35"/>
                <a:gd name="T3" fmla="*/ 21 h 26"/>
                <a:gd name="T4" fmla="*/ 32 w 35"/>
                <a:gd name="T5" fmla="*/ 26 h 26"/>
                <a:gd name="T6" fmla="*/ 35 w 35"/>
                <a:gd name="T7" fmla="*/ 4 h 26"/>
                <a:gd name="T8" fmla="*/ 3 w 35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6">
                  <a:moveTo>
                    <a:pt x="3" y="0"/>
                  </a:moveTo>
                  <a:cubicBezTo>
                    <a:pt x="2" y="7"/>
                    <a:pt x="1" y="14"/>
                    <a:pt x="0" y="21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3" y="18"/>
                    <a:pt x="34" y="11"/>
                    <a:pt x="35" y="4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8">
              <a:extLst>
                <a:ext uri="{FF2B5EF4-FFF2-40B4-BE49-F238E27FC236}">
                  <a16:creationId xmlns="" xmlns:a16="http://schemas.microsoft.com/office/drawing/2014/main" id="{D2651776-07DD-4BC1-9EFE-EC6F156CCC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00" y="631"/>
              <a:ext cx="3056" cy="3057"/>
            </a:xfrm>
            <a:custGeom>
              <a:avLst/>
              <a:gdLst>
                <a:gd name="T0" fmla="*/ 499 w 2319"/>
                <a:gd name="T1" fmla="*/ 230 h 2320"/>
                <a:gd name="T2" fmla="*/ 497 w 2319"/>
                <a:gd name="T3" fmla="*/ 227 h 2320"/>
                <a:gd name="T4" fmla="*/ 506 w 2319"/>
                <a:gd name="T5" fmla="*/ 221 h 2320"/>
                <a:gd name="T6" fmla="*/ 1160 w 2319"/>
                <a:gd name="T7" fmla="*/ 16 h 2320"/>
                <a:gd name="T8" fmla="*/ 1969 w 2319"/>
                <a:gd name="T9" fmla="*/ 352 h 2320"/>
                <a:gd name="T10" fmla="*/ 1977 w 2319"/>
                <a:gd name="T11" fmla="*/ 359 h 2320"/>
                <a:gd name="T12" fmla="*/ 1974 w 2319"/>
                <a:gd name="T13" fmla="*/ 362 h 2320"/>
                <a:gd name="T14" fmla="*/ 2233 w 2319"/>
                <a:gd name="T15" fmla="*/ 775 h 2320"/>
                <a:gd name="T16" fmla="*/ 2237 w 2319"/>
                <a:gd name="T17" fmla="*/ 773 h 2320"/>
                <a:gd name="T18" fmla="*/ 2241 w 2319"/>
                <a:gd name="T19" fmla="*/ 783 h 2320"/>
                <a:gd name="T20" fmla="*/ 2305 w 2319"/>
                <a:gd name="T21" fmla="*/ 1161 h 2320"/>
                <a:gd name="T22" fmla="*/ 1969 w 2319"/>
                <a:gd name="T23" fmla="*/ 1971 h 2320"/>
                <a:gd name="T24" fmla="*/ 1723 w 2319"/>
                <a:gd name="T25" fmla="*/ 2158 h 2320"/>
                <a:gd name="T26" fmla="*/ 1714 w 2319"/>
                <a:gd name="T27" fmla="*/ 2164 h 2320"/>
                <a:gd name="T28" fmla="*/ 1711 w 2319"/>
                <a:gd name="T29" fmla="*/ 2159 h 2320"/>
                <a:gd name="T30" fmla="*/ 1160 w 2319"/>
                <a:gd name="T31" fmla="*/ 2301 h 2320"/>
                <a:gd name="T32" fmla="*/ 818 w 2319"/>
                <a:gd name="T33" fmla="*/ 2249 h 2320"/>
                <a:gd name="T34" fmla="*/ 817 w 2319"/>
                <a:gd name="T35" fmla="*/ 2254 h 2320"/>
                <a:gd name="T36" fmla="*/ 806 w 2319"/>
                <a:gd name="T37" fmla="*/ 2251 h 2320"/>
                <a:gd name="T38" fmla="*/ 350 w 2319"/>
                <a:gd name="T39" fmla="*/ 1971 h 2320"/>
                <a:gd name="T40" fmla="*/ 14 w 2319"/>
                <a:gd name="T41" fmla="*/ 1161 h 2320"/>
                <a:gd name="T42" fmla="*/ 25 w 2319"/>
                <a:gd name="T43" fmla="*/ 1007 h 2320"/>
                <a:gd name="T44" fmla="*/ 26 w 2319"/>
                <a:gd name="T45" fmla="*/ 996 h 2320"/>
                <a:gd name="T46" fmla="*/ 30 w 2319"/>
                <a:gd name="T47" fmla="*/ 996 h 2320"/>
                <a:gd name="T48" fmla="*/ 499 w 2319"/>
                <a:gd name="T49" fmla="*/ 230 h 2320"/>
                <a:gd name="T50" fmla="*/ 1160 w 2319"/>
                <a:gd name="T51" fmla="*/ 0 h 2320"/>
                <a:gd name="T52" fmla="*/ 0 w 2319"/>
                <a:gd name="T53" fmla="*/ 1160 h 2320"/>
                <a:gd name="T54" fmla="*/ 1160 w 2319"/>
                <a:gd name="T55" fmla="*/ 2320 h 2320"/>
                <a:gd name="T56" fmla="*/ 2319 w 2319"/>
                <a:gd name="T57" fmla="*/ 1160 h 2320"/>
                <a:gd name="T58" fmla="*/ 1160 w 2319"/>
                <a:gd name="T59" fmla="*/ 0 h 2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9" h="2320">
                  <a:moveTo>
                    <a:pt x="499" y="230"/>
                  </a:moveTo>
                  <a:cubicBezTo>
                    <a:pt x="497" y="227"/>
                    <a:pt x="497" y="227"/>
                    <a:pt x="497" y="227"/>
                  </a:cubicBezTo>
                  <a:cubicBezTo>
                    <a:pt x="506" y="221"/>
                    <a:pt x="506" y="221"/>
                    <a:pt x="506" y="221"/>
                  </a:cubicBezTo>
                  <a:cubicBezTo>
                    <a:pt x="698" y="87"/>
                    <a:pt x="924" y="16"/>
                    <a:pt x="1160" y="16"/>
                  </a:cubicBezTo>
                  <a:cubicBezTo>
                    <a:pt x="1465" y="16"/>
                    <a:pt x="1753" y="135"/>
                    <a:pt x="1969" y="352"/>
                  </a:cubicBezTo>
                  <a:cubicBezTo>
                    <a:pt x="1977" y="359"/>
                    <a:pt x="1977" y="359"/>
                    <a:pt x="1977" y="359"/>
                  </a:cubicBezTo>
                  <a:cubicBezTo>
                    <a:pt x="1974" y="362"/>
                    <a:pt x="1974" y="362"/>
                    <a:pt x="1974" y="362"/>
                  </a:cubicBezTo>
                  <a:cubicBezTo>
                    <a:pt x="2088" y="478"/>
                    <a:pt x="2177" y="619"/>
                    <a:pt x="2233" y="775"/>
                  </a:cubicBezTo>
                  <a:cubicBezTo>
                    <a:pt x="2237" y="773"/>
                    <a:pt x="2237" y="773"/>
                    <a:pt x="2237" y="773"/>
                  </a:cubicBezTo>
                  <a:cubicBezTo>
                    <a:pt x="2241" y="783"/>
                    <a:pt x="2241" y="783"/>
                    <a:pt x="2241" y="783"/>
                  </a:cubicBezTo>
                  <a:cubicBezTo>
                    <a:pt x="2283" y="905"/>
                    <a:pt x="2305" y="1032"/>
                    <a:pt x="2305" y="1161"/>
                  </a:cubicBezTo>
                  <a:cubicBezTo>
                    <a:pt x="2305" y="1467"/>
                    <a:pt x="2185" y="1755"/>
                    <a:pt x="1969" y="1971"/>
                  </a:cubicBezTo>
                  <a:cubicBezTo>
                    <a:pt x="1896" y="2044"/>
                    <a:pt x="1813" y="2108"/>
                    <a:pt x="1723" y="2158"/>
                  </a:cubicBezTo>
                  <a:cubicBezTo>
                    <a:pt x="1714" y="2164"/>
                    <a:pt x="1714" y="2164"/>
                    <a:pt x="1714" y="2164"/>
                  </a:cubicBezTo>
                  <a:cubicBezTo>
                    <a:pt x="1711" y="2159"/>
                    <a:pt x="1711" y="2159"/>
                    <a:pt x="1711" y="2159"/>
                  </a:cubicBezTo>
                  <a:cubicBezTo>
                    <a:pt x="1547" y="2249"/>
                    <a:pt x="1359" y="2301"/>
                    <a:pt x="1160" y="2301"/>
                  </a:cubicBezTo>
                  <a:cubicBezTo>
                    <a:pt x="1041" y="2301"/>
                    <a:pt x="926" y="2282"/>
                    <a:pt x="818" y="2249"/>
                  </a:cubicBezTo>
                  <a:cubicBezTo>
                    <a:pt x="817" y="2254"/>
                    <a:pt x="817" y="2254"/>
                    <a:pt x="817" y="2254"/>
                  </a:cubicBezTo>
                  <a:cubicBezTo>
                    <a:pt x="806" y="2251"/>
                    <a:pt x="806" y="2251"/>
                    <a:pt x="806" y="2251"/>
                  </a:cubicBezTo>
                  <a:cubicBezTo>
                    <a:pt x="635" y="2195"/>
                    <a:pt x="478" y="2099"/>
                    <a:pt x="350" y="1971"/>
                  </a:cubicBezTo>
                  <a:cubicBezTo>
                    <a:pt x="134" y="1755"/>
                    <a:pt x="14" y="1467"/>
                    <a:pt x="14" y="1161"/>
                  </a:cubicBezTo>
                  <a:cubicBezTo>
                    <a:pt x="15" y="1110"/>
                    <a:pt x="18" y="1058"/>
                    <a:pt x="25" y="1007"/>
                  </a:cubicBezTo>
                  <a:cubicBezTo>
                    <a:pt x="26" y="996"/>
                    <a:pt x="26" y="996"/>
                    <a:pt x="26" y="996"/>
                  </a:cubicBezTo>
                  <a:cubicBezTo>
                    <a:pt x="30" y="996"/>
                    <a:pt x="30" y="996"/>
                    <a:pt x="30" y="996"/>
                  </a:cubicBezTo>
                  <a:cubicBezTo>
                    <a:pt x="76" y="681"/>
                    <a:pt x="251" y="407"/>
                    <a:pt x="499" y="230"/>
                  </a:cubicBezTo>
                  <a:moveTo>
                    <a:pt x="1160" y="0"/>
                  </a:moveTo>
                  <a:cubicBezTo>
                    <a:pt x="520" y="0"/>
                    <a:pt x="0" y="520"/>
                    <a:pt x="0" y="1160"/>
                  </a:cubicBezTo>
                  <a:cubicBezTo>
                    <a:pt x="0" y="1799"/>
                    <a:pt x="520" y="2320"/>
                    <a:pt x="1160" y="2320"/>
                  </a:cubicBezTo>
                  <a:cubicBezTo>
                    <a:pt x="1799" y="2320"/>
                    <a:pt x="2319" y="1799"/>
                    <a:pt x="2319" y="1160"/>
                  </a:cubicBezTo>
                  <a:cubicBezTo>
                    <a:pt x="2319" y="520"/>
                    <a:pt x="1799" y="0"/>
                    <a:pt x="116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29">
              <a:extLst>
                <a:ext uri="{FF2B5EF4-FFF2-40B4-BE49-F238E27FC236}">
                  <a16:creationId xmlns="" xmlns:a16="http://schemas.microsoft.com/office/drawing/2014/main" id="{313EE069-DF35-478A-8FAE-DE598285BD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18" y="652"/>
              <a:ext cx="3019" cy="2949"/>
            </a:xfrm>
            <a:custGeom>
              <a:avLst/>
              <a:gdLst>
                <a:gd name="T0" fmla="*/ 12 w 2291"/>
                <a:gd name="T1" fmla="*/ 980 h 2238"/>
                <a:gd name="T2" fmla="*/ 11 w 2291"/>
                <a:gd name="T3" fmla="*/ 991 h 2238"/>
                <a:gd name="T4" fmla="*/ 0 w 2291"/>
                <a:gd name="T5" fmla="*/ 1145 h 2238"/>
                <a:gd name="T6" fmla="*/ 336 w 2291"/>
                <a:gd name="T7" fmla="*/ 1955 h 2238"/>
                <a:gd name="T8" fmla="*/ 792 w 2291"/>
                <a:gd name="T9" fmla="*/ 2235 h 2238"/>
                <a:gd name="T10" fmla="*/ 803 w 2291"/>
                <a:gd name="T11" fmla="*/ 2238 h 2238"/>
                <a:gd name="T12" fmla="*/ 804 w 2291"/>
                <a:gd name="T13" fmla="*/ 2233 h 2238"/>
                <a:gd name="T14" fmla="*/ 5 w 2291"/>
                <a:gd name="T15" fmla="*/ 1144 h 2238"/>
                <a:gd name="T16" fmla="*/ 16 w 2291"/>
                <a:gd name="T17" fmla="*/ 980 h 2238"/>
                <a:gd name="T18" fmla="*/ 12 w 2291"/>
                <a:gd name="T19" fmla="*/ 980 h 2238"/>
                <a:gd name="T20" fmla="*/ 2223 w 2291"/>
                <a:gd name="T21" fmla="*/ 757 h 2238"/>
                <a:gd name="T22" fmla="*/ 2219 w 2291"/>
                <a:gd name="T23" fmla="*/ 759 h 2238"/>
                <a:gd name="T24" fmla="*/ 2286 w 2291"/>
                <a:gd name="T25" fmla="*/ 1144 h 2238"/>
                <a:gd name="T26" fmla="*/ 1697 w 2291"/>
                <a:gd name="T27" fmla="*/ 2143 h 2238"/>
                <a:gd name="T28" fmla="*/ 1700 w 2291"/>
                <a:gd name="T29" fmla="*/ 2148 h 2238"/>
                <a:gd name="T30" fmla="*/ 1709 w 2291"/>
                <a:gd name="T31" fmla="*/ 2142 h 2238"/>
                <a:gd name="T32" fmla="*/ 1955 w 2291"/>
                <a:gd name="T33" fmla="*/ 1955 h 2238"/>
                <a:gd name="T34" fmla="*/ 2291 w 2291"/>
                <a:gd name="T35" fmla="*/ 1145 h 2238"/>
                <a:gd name="T36" fmla="*/ 2227 w 2291"/>
                <a:gd name="T37" fmla="*/ 767 h 2238"/>
                <a:gd name="T38" fmla="*/ 2223 w 2291"/>
                <a:gd name="T39" fmla="*/ 757 h 2238"/>
                <a:gd name="T40" fmla="*/ 1146 w 2291"/>
                <a:gd name="T41" fmla="*/ 0 h 2238"/>
                <a:gd name="T42" fmla="*/ 492 w 2291"/>
                <a:gd name="T43" fmla="*/ 205 h 2238"/>
                <a:gd name="T44" fmla="*/ 483 w 2291"/>
                <a:gd name="T45" fmla="*/ 211 h 2238"/>
                <a:gd name="T46" fmla="*/ 485 w 2291"/>
                <a:gd name="T47" fmla="*/ 214 h 2238"/>
                <a:gd name="T48" fmla="*/ 1146 w 2291"/>
                <a:gd name="T49" fmla="*/ 3 h 2238"/>
                <a:gd name="T50" fmla="*/ 1960 w 2291"/>
                <a:gd name="T51" fmla="*/ 346 h 2238"/>
                <a:gd name="T52" fmla="*/ 1963 w 2291"/>
                <a:gd name="T53" fmla="*/ 343 h 2238"/>
                <a:gd name="T54" fmla="*/ 1955 w 2291"/>
                <a:gd name="T55" fmla="*/ 336 h 2238"/>
                <a:gd name="T56" fmla="*/ 1146 w 2291"/>
                <a:gd name="T57" fmla="*/ 0 h 2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91" h="2238">
                  <a:moveTo>
                    <a:pt x="12" y="980"/>
                  </a:moveTo>
                  <a:cubicBezTo>
                    <a:pt x="11" y="991"/>
                    <a:pt x="11" y="991"/>
                    <a:pt x="11" y="991"/>
                  </a:cubicBezTo>
                  <a:cubicBezTo>
                    <a:pt x="4" y="1042"/>
                    <a:pt x="1" y="1094"/>
                    <a:pt x="0" y="1145"/>
                  </a:cubicBezTo>
                  <a:cubicBezTo>
                    <a:pt x="0" y="1451"/>
                    <a:pt x="120" y="1739"/>
                    <a:pt x="336" y="1955"/>
                  </a:cubicBezTo>
                  <a:cubicBezTo>
                    <a:pt x="464" y="2083"/>
                    <a:pt x="621" y="2179"/>
                    <a:pt x="792" y="2235"/>
                  </a:cubicBezTo>
                  <a:cubicBezTo>
                    <a:pt x="803" y="2238"/>
                    <a:pt x="803" y="2238"/>
                    <a:pt x="803" y="2238"/>
                  </a:cubicBezTo>
                  <a:cubicBezTo>
                    <a:pt x="804" y="2233"/>
                    <a:pt x="804" y="2233"/>
                    <a:pt x="804" y="2233"/>
                  </a:cubicBezTo>
                  <a:cubicBezTo>
                    <a:pt x="342" y="2087"/>
                    <a:pt x="5" y="1654"/>
                    <a:pt x="5" y="1144"/>
                  </a:cubicBezTo>
                  <a:cubicBezTo>
                    <a:pt x="5" y="1088"/>
                    <a:pt x="9" y="1034"/>
                    <a:pt x="16" y="980"/>
                  </a:cubicBezTo>
                  <a:cubicBezTo>
                    <a:pt x="12" y="980"/>
                    <a:pt x="12" y="980"/>
                    <a:pt x="12" y="980"/>
                  </a:cubicBezTo>
                  <a:moveTo>
                    <a:pt x="2223" y="757"/>
                  </a:moveTo>
                  <a:cubicBezTo>
                    <a:pt x="2219" y="759"/>
                    <a:pt x="2219" y="759"/>
                    <a:pt x="2219" y="759"/>
                  </a:cubicBezTo>
                  <a:cubicBezTo>
                    <a:pt x="2263" y="879"/>
                    <a:pt x="2286" y="1009"/>
                    <a:pt x="2286" y="1144"/>
                  </a:cubicBezTo>
                  <a:cubicBezTo>
                    <a:pt x="2286" y="1573"/>
                    <a:pt x="2048" y="1948"/>
                    <a:pt x="1697" y="2143"/>
                  </a:cubicBezTo>
                  <a:cubicBezTo>
                    <a:pt x="1700" y="2148"/>
                    <a:pt x="1700" y="2148"/>
                    <a:pt x="1700" y="2148"/>
                  </a:cubicBezTo>
                  <a:cubicBezTo>
                    <a:pt x="1709" y="2142"/>
                    <a:pt x="1709" y="2142"/>
                    <a:pt x="1709" y="2142"/>
                  </a:cubicBezTo>
                  <a:cubicBezTo>
                    <a:pt x="1799" y="2092"/>
                    <a:pt x="1882" y="2028"/>
                    <a:pt x="1955" y="1955"/>
                  </a:cubicBezTo>
                  <a:cubicBezTo>
                    <a:pt x="2171" y="1739"/>
                    <a:pt x="2291" y="1451"/>
                    <a:pt x="2291" y="1145"/>
                  </a:cubicBezTo>
                  <a:cubicBezTo>
                    <a:pt x="2291" y="1016"/>
                    <a:pt x="2269" y="889"/>
                    <a:pt x="2227" y="767"/>
                  </a:cubicBezTo>
                  <a:cubicBezTo>
                    <a:pt x="2223" y="757"/>
                    <a:pt x="2223" y="757"/>
                    <a:pt x="2223" y="757"/>
                  </a:cubicBezTo>
                  <a:moveTo>
                    <a:pt x="1146" y="0"/>
                  </a:moveTo>
                  <a:cubicBezTo>
                    <a:pt x="910" y="0"/>
                    <a:pt x="684" y="71"/>
                    <a:pt x="492" y="205"/>
                  </a:cubicBezTo>
                  <a:cubicBezTo>
                    <a:pt x="483" y="211"/>
                    <a:pt x="483" y="211"/>
                    <a:pt x="483" y="211"/>
                  </a:cubicBezTo>
                  <a:cubicBezTo>
                    <a:pt x="485" y="214"/>
                    <a:pt x="485" y="214"/>
                    <a:pt x="485" y="214"/>
                  </a:cubicBezTo>
                  <a:cubicBezTo>
                    <a:pt x="672" y="81"/>
                    <a:pt x="900" y="3"/>
                    <a:pt x="1146" y="3"/>
                  </a:cubicBezTo>
                  <a:cubicBezTo>
                    <a:pt x="1464" y="3"/>
                    <a:pt x="1753" y="135"/>
                    <a:pt x="1960" y="346"/>
                  </a:cubicBezTo>
                  <a:cubicBezTo>
                    <a:pt x="1963" y="343"/>
                    <a:pt x="1963" y="343"/>
                    <a:pt x="1963" y="343"/>
                  </a:cubicBezTo>
                  <a:cubicBezTo>
                    <a:pt x="1955" y="336"/>
                    <a:pt x="1955" y="336"/>
                    <a:pt x="1955" y="336"/>
                  </a:cubicBezTo>
                  <a:cubicBezTo>
                    <a:pt x="1739" y="119"/>
                    <a:pt x="1451" y="0"/>
                    <a:pt x="11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30">
              <a:extLst>
                <a:ext uri="{FF2B5EF4-FFF2-40B4-BE49-F238E27FC236}">
                  <a16:creationId xmlns="" xmlns:a16="http://schemas.microsoft.com/office/drawing/2014/main" id="{313B65AC-3E6C-4AB6-A14F-BD21F30363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" y="1198"/>
              <a:ext cx="2107" cy="2337"/>
            </a:xfrm>
            <a:custGeom>
              <a:avLst/>
              <a:gdLst>
                <a:gd name="T0" fmla="*/ 255 w 1599"/>
                <a:gd name="T1" fmla="*/ 1709 h 1774"/>
                <a:gd name="T2" fmla="*/ 249 w 1599"/>
                <a:gd name="T3" fmla="*/ 1727 h 1774"/>
                <a:gd name="T4" fmla="*/ 561 w 1599"/>
                <a:gd name="T5" fmla="*/ 1774 h 1774"/>
                <a:gd name="T6" fmla="*/ 830 w 1599"/>
                <a:gd name="T7" fmla="*/ 1739 h 1774"/>
                <a:gd name="T8" fmla="*/ 825 w 1599"/>
                <a:gd name="T9" fmla="*/ 1720 h 1774"/>
                <a:gd name="T10" fmla="*/ 561 w 1599"/>
                <a:gd name="T11" fmla="*/ 1755 h 1774"/>
                <a:gd name="T12" fmla="*/ 255 w 1599"/>
                <a:gd name="T13" fmla="*/ 1709 h 1774"/>
                <a:gd name="T14" fmla="*/ 10 w 1599"/>
                <a:gd name="T15" fmla="*/ 1595 h 1774"/>
                <a:gd name="T16" fmla="*/ 0 w 1599"/>
                <a:gd name="T17" fmla="*/ 1611 h 1774"/>
                <a:gd name="T18" fmla="*/ 229 w 1599"/>
                <a:gd name="T19" fmla="*/ 1720 h 1774"/>
                <a:gd name="T20" fmla="*/ 234 w 1599"/>
                <a:gd name="T21" fmla="*/ 1702 h 1774"/>
                <a:gd name="T22" fmla="*/ 10 w 1599"/>
                <a:gd name="T23" fmla="*/ 1595 h 1774"/>
                <a:gd name="T24" fmla="*/ 1550 w 1599"/>
                <a:gd name="T25" fmla="*/ 397 h 1774"/>
                <a:gd name="T26" fmla="*/ 1532 w 1599"/>
                <a:gd name="T27" fmla="*/ 403 h 1774"/>
                <a:gd name="T28" fmla="*/ 1580 w 1599"/>
                <a:gd name="T29" fmla="*/ 625 h 1774"/>
                <a:gd name="T30" fmla="*/ 1599 w 1599"/>
                <a:gd name="T31" fmla="*/ 623 h 1774"/>
                <a:gd name="T32" fmla="*/ 1550 w 1599"/>
                <a:gd name="T33" fmla="*/ 397 h 1774"/>
                <a:gd name="T34" fmla="*/ 1307 w 1599"/>
                <a:gd name="T35" fmla="*/ 0 h 1774"/>
                <a:gd name="T36" fmla="*/ 1293 w 1599"/>
                <a:gd name="T37" fmla="*/ 14 h 1774"/>
                <a:gd name="T38" fmla="*/ 1525 w 1599"/>
                <a:gd name="T39" fmla="*/ 383 h 1774"/>
                <a:gd name="T40" fmla="*/ 1543 w 1599"/>
                <a:gd name="T41" fmla="*/ 376 h 1774"/>
                <a:gd name="T42" fmla="*/ 1307 w 1599"/>
                <a:gd name="T43" fmla="*/ 0 h 1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99" h="1774">
                  <a:moveTo>
                    <a:pt x="255" y="1709"/>
                  </a:moveTo>
                  <a:cubicBezTo>
                    <a:pt x="249" y="1727"/>
                    <a:pt x="249" y="1727"/>
                    <a:pt x="249" y="1727"/>
                  </a:cubicBezTo>
                  <a:cubicBezTo>
                    <a:pt x="348" y="1758"/>
                    <a:pt x="452" y="1774"/>
                    <a:pt x="561" y="1774"/>
                  </a:cubicBezTo>
                  <a:cubicBezTo>
                    <a:pt x="654" y="1774"/>
                    <a:pt x="744" y="1762"/>
                    <a:pt x="830" y="1739"/>
                  </a:cubicBezTo>
                  <a:cubicBezTo>
                    <a:pt x="825" y="1720"/>
                    <a:pt x="825" y="1720"/>
                    <a:pt x="825" y="1720"/>
                  </a:cubicBezTo>
                  <a:cubicBezTo>
                    <a:pt x="741" y="1743"/>
                    <a:pt x="652" y="1755"/>
                    <a:pt x="561" y="1755"/>
                  </a:cubicBezTo>
                  <a:cubicBezTo>
                    <a:pt x="454" y="1755"/>
                    <a:pt x="352" y="1739"/>
                    <a:pt x="255" y="1709"/>
                  </a:cubicBezTo>
                  <a:moveTo>
                    <a:pt x="10" y="1595"/>
                  </a:moveTo>
                  <a:cubicBezTo>
                    <a:pt x="0" y="1611"/>
                    <a:pt x="0" y="1611"/>
                    <a:pt x="0" y="1611"/>
                  </a:cubicBezTo>
                  <a:cubicBezTo>
                    <a:pt x="71" y="1656"/>
                    <a:pt x="147" y="1693"/>
                    <a:pt x="229" y="1720"/>
                  </a:cubicBezTo>
                  <a:cubicBezTo>
                    <a:pt x="234" y="1702"/>
                    <a:pt x="234" y="1702"/>
                    <a:pt x="234" y="1702"/>
                  </a:cubicBezTo>
                  <a:cubicBezTo>
                    <a:pt x="155" y="1675"/>
                    <a:pt x="80" y="1639"/>
                    <a:pt x="10" y="1595"/>
                  </a:cubicBezTo>
                  <a:moveTo>
                    <a:pt x="1550" y="397"/>
                  </a:moveTo>
                  <a:cubicBezTo>
                    <a:pt x="1532" y="403"/>
                    <a:pt x="1532" y="403"/>
                    <a:pt x="1532" y="403"/>
                  </a:cubicBezTo>
                  <a:cubicBezTo>
                    <a:pt x="1556" y="474"/>
                    <a:pt x="1573" y="548"/>
                    <a:pt x="1580" y="625"/>
                  </a:cubicBezTo>
                  <a:cubicBezTo>
                    <a:pt x="1599" y="623"/>
                    <a:pt x="1599" y="623"/>
                    <a:pt x="1599" y="623"/>
                  </a:cubicBezTo>
                  <a:cubicBezTo>
                    <a:pt x="1591" y="545"/>
                    <a:pt x="1575" y="469"/>
                    <a:pt x="1550" y="397"/>
                  </a:cubicBezTo>
                  <a:moveTo>
                    <a:pt x="1307" y="0"/>
                  </a:moveTo>
                  <a:cubicBezTo>
                    <a:pt x="1293" y="14"/>
                    <a:pt x="1293" y="14"/>
                    <a:pt x="1293" y="14"/>
                  </a:cubicBezTo>
                  <a:cubicBezTo>
                    <a:pt x="1395" y="118"/>
                    <a:pt x="1475" y="243"/>
                    <a:pt x="1525" y="383"/>
                  </a:cubicBezTo>
                  <a:cubicBezTo>
                    <a:pt x="1543" y="376"/>
                    <a:pt x="1543" y="376"/>
                    <a:pt x="1543" y="376"/>
                  </a:cubicBezTo>
                  <a:cubicBezTo>
                    <a:pt x="1492" y="234"/>
                    <a:pt x="1410" y="106"/>
                    <a:pt x="130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31">
              <a:extLst>
                <a:ext uri="{FF2B5EF4-FFF2-40B4-BE49-F238E27FC236}">
                  <a16:creationId xmlns="" xmlns:a16="http://schemas.microsoft.com/office/drawing/2014/main" id="{158C5533-963F-481B-B460-A95F9D3678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51" y="784"/>
              <a:ext cx="2753" cy="2705"/>
            </a:xfrm>
            <a:custGeom>
              <a:avLst/>
              <a:gdLst>
                <a:gd name="T0" fmla="*/ 1539 w 2089"/>
                <a:gd name="T1" fmla="*/ 1942 h 2053"/>
                <a:gd name="T2" fmla="*/ 1309 w 2089"/>
                <a:gd name="T3" fmla="*/ 2034 h 2053"/>
                <a:gd name="T4" fmla="*/ 1314 w 2089"/>
                <a:gd name="T5" fmla="*/ 2053 h 2053"/>
                <a:gd name="T6" fmla="*/ 1548 w 2089"/>
                <a:gd name="T7" fmla="*/ 1958 h 2053"/>
                <a:gd name="T8" fmla="*/ 1539 w 2089"/>
                <a:gd name="T9" fmla="*/ 1942 h 2053"/>
                <a:gd name="T10" fmla="*/ 2083 w 2089"/>
                <a:gd name="T11" fmla="*/ 937 h 2053"/>
                <a:gd name="T12" fmla="*/ 2064 w 2089"/>
                <a:gd name="T13" fmla="*/ 939 h 2053"/>
                <a:gd name="T14" fmla="*/ 2070 w 2089"/>
                <a:gd name="T15" fmla="*/ 1044 h 2053"/>
                <a:gd name="T16" fmla="*/ 1558 w 2089"/>
                <a:gd name="T17" fmla="*/ 1931 h 2053"/>
                <a:gd name="T18" fmla="*/ 1567 w 2089"/>
                <a:gd name="T19" fmla="*/ 1948 h 2053"/>
                <a:gd name="T20" fmla="*/ 2089 w 2089"/>
                <a:gd name="T21" fmla="*/ 1044 h 2053"/>
                <a:gd name="T22" fmla="*/ 2083 w 2089"/>
                <a:gd name="T23" fmla="*/ 937 h 2053"/>
                <a:gd name="T24" fmla="*/ 8 w 2089"/>
                <a:gd name="T25" fmla="*/ 915 h 2053"/>
                <a:gd name="T26" fmla="*/ 0 w 2089"/>
                <a:gd name="T27" fmla="*/ 1044 h 2053"/>
                <a:gd name="T28" fmla="*/ 484 w 2089"/>
                <a:gd name="T29" fmla="*/ 1925 h 2053"/>
                <a:gd name="T30" fmla="*/ 494 w 2089"/>
                <a:gd name="T31" fmla="*/ 1909 h 2053"/>
                <a:gd name="T32" fmla="*/ 19 w 2089"/>
                <a:gd name="T33" fmla="*/ 1044 h 2053"/>
                <a:gd name="T34" fmla="*/ 27 w 2089"/>
                <a:gd name="T35" fmla="*/ 917 h 2053"/>
                <a:gd name="T36" fmla="*/ 8 w 2089"/>
                <a:gd name="T37" fmla="*/ 915 h 2053"/>
                <a:gd name="T38" fmla="*/ 439 w 2089"/>
                <a:gd name="T39" fmla="*/ 194 h 2053"/>
                <a:gd name="T40" fmla="*/ 11 w 2089"/>
                <a:gd name="T41" fmla="*/ 893 h 2053"/>
                <a:gd name="T42" fmla="*/ 30 w 2089"/>
                <a:gd name="T43" fmla="*/ 896 h 2053"/>
                <a:gd name="T44" fmla="*/ 450 w 2089"/>
                <a:gd name="T45" fmla="*/ 209 h 2053"/>
                <a:gd name="T46" fmla="*/ 439 w 2089"/>
                <a:gd name="T47" fmla="*/ 194 h 2053"/>
                <a:gd name="T48" fmla="*/ 1045 w 2089"/>
                <a:gd name="T49" fmla="*/ 0 h 2053"/>
                <a:gd name="T50" fmla="*/ 457 w 2089"/>
                <a:gd name="T51" fmla="*/ 181 h 2053"/>
                <a:gd name="T52" fmla="*/ 468 w 2089"/>
                <a:gd name="T53" fmla="*/ 197 h 2053"/>
                <a:gd name="T54" fmla="*/ 1045 w 2089"/>
                <a:gd name="T55" fmla="*/ 19 h 2053"/>
                <a:gd name="T56" fmla="*/ 1762 w 2089"/>
                <a:gd name="T57" fmla="*/ 312 h 2053"/>
                <a:gd name="T58" fmla="*/ 1775 w 2089"/>
                <a:gd name="T59" fmla="*/ 299 h 2053"/>
                <a:gd name="T60" fmla="*/ 1045 w 2089"/>
                <a:gd name="T61" fmla="*/ 0 h 2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89" h="2053">
                  <a:moveTo>
                    <a:pt x="1539" y="1942"/>
                  </a:moveTo>
                  <a:cubicBezTo>
                    <a:pt x="1467" y="1982"/>
                    <a:pt x="1390" y="2013"/>
                    <a:pt x="1309" y="2034"/>
                  </a:cubicBezTo>
                  <a:cubicBezTo>
                    <a:pt x="1314" y="2053"/>
                    <a:pt x="1314" y="2053"/>
                    <a:pt x="1314" y="2053"/>
                  </a:cubicBezTo>
                  <a:cubicBezTo>
                    <a:pt x="1397" y="2031"/>
                    <a:pt x="1475" y="1999"/>
                    <a:pt x="1548" y="1958"/>
                  </a:cubicBezTo>
                  <a:cubicBezTo>
                    <a:pt x="1539" y="1942"/>
                    <a:pt x="1539" y="1942"/>
                    <a:pt x="1539" y="1942"/>
                  </a:cubicBezTo>
                  <a:moveTo>
                    <a:pt x="2083" y="937"/>
                  </a:moveTo>
                  <a:cubicBezTo>
                    <a:pt x="2064" y="939"/>
                    <a:pt x="2064" y="939"/>
                    <a:pt x="2064" y="939"/>
                  </a:cubicBezTo>
                  <a:cubicBezTo>
                    <a:pt x="2068" y="973"/>
                    <a:pt x="2070" y="1009"/>
                    <a:pt x="2070" y="1044"/>
                  </a:cubicBezTo>
                  <a:cubicBezTo>
                    <a:pt x="2070" y="1422"/>
                    <a:pt x="1864" y="1754"/>
                    <a:pt x="1558" y="1931"/>
                  </a:cubicBezTo>
                  <a:cubicBezTo>
                    <a:pt x="1567" y="1948"/>
                    <a:pt x="1567" y="1948"/>
                    <a:pt x="1567" y="1948"/>
                  </a:cubicBezTo>
                  <a:cubicBezTo>
                    <a:pt x="1879" y="1767"/>
                    <a:pt x="2089" y="1430"/>
                    <a:pt x="2089" y="1044"/>
                  </a:cubicBezTo>
                  <a:cubicBezTo>
                    <a:pt x="2089" y="1008"/>
                    <a:pt x="2087" y="972"/>
                    <a:pt x="2083" y="937"/>
                  </a:cubicBezTo>
                  <a:moveTo>
                    <a:pt x="8" y="915"/>
                  </a:moveTo>
                  <a:cubicBezTo>
                    <a:pt x="3" y="957"/>
                    <a:pt x="0" y="1000"/>
                    <a:pt x="0" y="1044"/>
                  </a:cubicBezTo>
                  <a:cubicBezTo>
                    <a:pt x="0" y="1414"/>
                    <a:pt x="193" y="1739"/>
                    <a:pt x="484" y="1925"/>
                  </a:cubicBezTo>
                  <a:cubicBezTo>
                    <a:pt x="494" y="1909"/>
                    <a:pt x="494" y="1909"/>
                    <a:pt x="494" y="1909"/>
                  </a:cubicBezTo>
                  <a:cubicBezTo>
                    <a:pt x="209" y="1726"/>
                    <a:pt x="19" y="1407"/>
                    <a:pt x="19" y="1044"/>
                  </a:cubicBezTo>
                  <a:cubicBezTo>
                    <a:pt x="19" y="1001"/>
                    <a:pt x="22" y="959"/>
                    <a:pt x="27" y="917"/>
                  </a:cubicBezTo>
                  <a:cubicBezTo>
                    <a:pt x="8" y="915"/>
                    <a:pt x="8" y="915"/>
                    <a:pt x="8" y="915"/>
                  </a:cubicBezTo>
                  <a:moveTo>
                    <a:pt x="439" y="194"/>
                  </a:moveTo>
                  <a:cubicBezTo>
                    <a:pt x="213" y="355"/>
                    <a:pt x="53" y="606"/>
                    <a:pt x="11" y="893"/>
                  </a:cubicBezTo>
                  <a:cubicBezTo>
                    <a:pt x="30" y="896"/>
                    <a:pt x="30" y="896"/>
                    <a:pt x="30" y="896"/>
                  </a:cubicBezTo>
                  <a:cubicBezTo>
                    <a:pt x="71" y="614"/>
                    <a:pt x="228" y="368"/>
                    <a:pt x="450" y="209"/>
                  </a:cubicBezTo>
                  <a:cubicBezTo>
                    <a:pt x="439" y="194"/>
                    <a:pt x="439" y="194"/>
                    <a:pt x="439" y="194"/>
                  </a:cubicBezTo>
                  <a:moveTo>
                    <a:pt x="1045" y="0"/>
                  </a:moveTo>
                  <a:cubicBezTo>
                    <a:pt x="827" y="0"/>
                    <a:pt x="625" y="67"/>
                    <a:pt x="457" y="181"/>
                  </a:cubicBezTo>
                  <a:cubicBezTo>
                    <a:pt x="468" y="197"/>
                    <a:pt x="468" y="197"/>
                    <a:pt x="468" y="197"/>
                  </a:cubicBezTo>
                  <a:cubicBezTo>
                    <a:pt x="632" y="84"/>
                    <a:pt x="831" y="19"/>
                    <a:pt x="1045" y="19"/>
                  </a:cubicBezTo>
                  <a:cubicBezTo>
                    <a:pt x="1324" y="19"/>
                    <a:pt x="1577" y="131"/>
                    <a:pt x="1762" y="312"/>
                  </a:cubicBezTo>
                  <a:cubicBezTo>
                    <a:pt x="1775" y="299"/>
                    <a:pt x="1775" y="299"/>
                    <a:pt x="1775" y="299"/>
                  </a:cubicBezTo>
                  <a:cubicBezTo>
                    <a:pt x="1587" y="114"/>
                    <a:pt x="1329" y="0"/>
                    <a:pt x="10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32">
              <a:extLst>
                <a:ext uri="{FF2B5EF4-FFF2-40B4-BE49-F238E27FC236}">
                  <a16:creationId xmlns="" xmlns:a16="http://schemas.microsoft.com/office/drawing/2014/main" id="{DCA15D15-43E2-4AA6-A78E-9FF87C0B38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4" y="1188"/>
              <a:ext cx="28" cy="28"/>
            </a:xfrm>
            <a:custGeom>
              <a:avLst/>
              <a:gdLst>
                <a:gd name="T0" fmla="*/ 13 w 21"/>
                <a:gd name="T1" fmla="*/ 0 h 21"/>
                <a:gd name="T2" fmla="*/ 0 w 21"/>
                <a:gd name="T3" fmla="*/ 13 h 21"/>
                <a:gd name="T4" fmla="*/ 7 w 21"/>
                <a:gd name="T5" fmla="*/ 21 h 21"/>
                <a:gd name="T6" fmla="*/ 21 w 21"/>
                <a:gd name="T7" fmla="*/ 7 h 21"/>
                <a:gd name="T8" fmla="*/ 13 w 21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3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2" y="16"/>
                    <a:pt x="5" y="18"/>
                    <a:pt x="7" y="21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8" y="5"/>
                    <a:pt x="16" y="2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33">
              <a:extLst>
                <a:ext uri="{FF2B5EF4-FFF2-40B4-BE49-F238E27FC236}">
                  <a16:creationId xmlns="" xmlns:a16="http://schemas.microsoft.com/office/drawing/2014/main" id="{71DEF093-B8E9-45A5-9D82-8390170260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0" y="1022"/>
              <a:ext cx="1771" cy="184"/>
            </a:xfrm>
            <a:custGeom>
              <a:avLst/>
              <a:gdLst>
                <a:gd name="T0" fmla="*/ 1336 w 1344"/>
                <a:gd name="T1" fmla="*/ 118 h 139"/>
                <a:gd name="T2" fmla="*/ 1323 w 1344"/>
                <a:gd name="T3" fmla="*/ 131 h 139"/>
                <a:gd name="T4" fmla="*/ 1331 w 1344"/>
                <a:gd name="T5" fmla="*/ 139 h 139"/>
                <a:gd name="T6" fmla="*/ 1344 w 1344"/>
                <a:gd name="T7" fmla="*/ 126 h 139"/>
                <a:gd name="T8" fmla="*/ 1336 w 1344"/>
                <a:gd name="T9" fmla="*/ 118 h 139"/>
                <a:gd name="T10" fmla="*/ 18 w 1344"/>
                <a:gd name="T11" fmla="*/ 0 h 139"/>
                <a:gd name="T12" fmla="*/ 0 w 1344"/>
                <a:gd name="T13" fmla="*/ 13 h 139"/>
                <a:gd name="T14" fmla="*/ 11 w 1344"/>
                <a:gd name="T15" fmla="*/ 28 h 139"/>
                <a:gd name="T16" fmla="*/ 29 w 1344"/>
                <a:gd name="T17" fmla="*/ 16 h 139"/>
                <a:gd name="T18" fmla="*/ 18 w 1344"/>
                <a:gd name="T1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4" h="139">
                  <a:moveTo>
                    <a:pt x="1336" y="118"/>
                  </a:moveTo>
                  <a:cubicBezTo>
                    <a:pt x="1323" y="131"/>
                    <a:pt x="1323" y="131"/>
                    <a:pt x="1323" y="131"/>
                  </a:cubicBezTo>
                  <a:cubicBezTo>
                    <a:pt x="1326" y="134"/>
                    <a:pt x="1328" y="137"/>
                    <a:pt x="1331" y="139"/>
                  </a:cubicBezTo>
                  <a:cubicBezTo>
                    <a:pt x="1344" y="126"/>
                    <a:pt x="1344" y="126"/>
                    <a:pt x="1344" y="126"/>
                  </a:cubicBezTo>
                  <a:cubicBezTo>
                    <a:pt x="1342" y="123"/>
                    <a:pt x="1339" y="121"/>
                    <a:pt x="1336" y="118"/>
                  </a:cubicBezTo>
                  <a:moveTo>
                    <a:pt x="18" y="0"/>
                  </a:moveTo>
                  <a:cubicBezTo>
                    <a:pt x="12" y="4"/>
                    <a:pt x="6" y="8"/>
                    <a:pt x="0" y="13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7" y="24"/>
                    <a:pt x="23" y="20"/>
                    <a:pt x="29" y="16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34">
              <a:extLst>
                <a:ext uri="{FF2B5EF4-FFF2-40B4-BE49-F238E27FC236}">
                  <a16:creationId xmlns="" xmlns:a16="http://schemas.microsoft.com/office/drawing/2014/main" id="{546B2F35-F19B-4085-AADE-4E712316F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" y="1693"/>
              <a:ext cx="33" cy="36"/>
            </a:xfrm>
            <a:custGeom>
              <a:avLst/>
              <a:gdLst>
                <a:gd name="T0" fmla="*/ 18 w 25"/>
                <a:gd name="T1" fmla="*/ 0 h 27"/>
                <a:gd name="T2" fmla="*/ 0 w 25"/>
                <a:gd name="T3" fmla="*/ 7 h 27"/>
                <a:gd name="T4" fmla="*/ 7 w 25"/>
                <a:gd name="T5" fmla="*/ 27 h 27"/>
                <a:gd name="T6" fmla="*/ 25 w 25"/>
                <a:gd name="T7" fmla="*/ 21 h 27"/>
                <a:gd name="T8" fmla="*/ 18 w 2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7">
                  <a:moveTo>
                    <a:pt x="18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3" y="13"/>
                    <a:pt x="5" y="20"/>
                    <a:pt x="7" y="27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3" y="14"/>
                    <a:pt x="21" y="7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35">
              <a:extLst>
                <a:ext uri="{FF2B5EF4-FFF2-40B4-BE49-F238E27FC236}">
                  <a16:creationId xmlns="" xmlns:a16="http://schemas.microsoft.com/office/drawing/2014/main" id="{30477E39-CB8B-491D-9647-BF5EA206E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9" y="3328"/>
              <a:ext cx="37" cy="36"/>
            </a:xfrm>
            <a:custGeom>
              <a:avLst/>
              <a:gdLst>
                <a:gd name="T0" fmla="*/ 19 w 28"/>
                <a:gd name="T1" fmla="*/ 0 h 27"/>
                <a:gd name="T2" fmla="*/ 0 w 28"/>
                <a:gd name="T3" fmla="*/ 11 h 27"/>
                <a:gd name="T4" fmla="*/ 9 w 28"/>
                <a:gd name="T5" fmla="*/ 27 h 27"/>
                <a:gd name="T6" fmla="*/ 28 w 28"/>
                <a:gd name="T7" fmla="*/ 17 h 27"/>
                <a:gd name="T8" fmla="*/ 19 w 2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19" y="0"/>
                  </a:moveTo>
                  <a:cubicBezTo>
                    <a:pt x="12" y="4"/>
                    <a:pt x="6" y="7"/>
                    <a:pt x="0" y="11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5" y="24"/>
                    <a:pt x="22" y="20"/>
                    <a:pt x="28" y="17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36">
              <a:extLst>
                <a:ext uri="{FF2B5EF4-FFF2-40B4-BE49-F238E27FC236}">
                  <a16:creationId xmlns="" xmlns:a16="http://schemas.microsoft.com/office/drawing/2014/main" id="{817B950A-1C7C-444A-92F6-CCFCD2728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1" y="3440"/>
              <a:ext cx="34" cy="33"/>
            </a:xfrm>
            <a:custGeom>
              <a:avLst/>
              <a:gdLst>
                <a:gd name="T0" fmla="*/ 5 w 26"/>
                <a:gd name="T1" fmla="*/ 0 h 25"/>
                <a:gd name="T2" fmla="*/ 0 w 26"/>
                <a:gd name="T3" fmla="*/ 18 h 25"/>
                <a:gd name="T4" fmla="*/ 20 w 26"/>
                <a:gd name="T5" fmla="*/ 25 h 25"/>
                <a:gd name="T6" fmla="*/ 26 w 26"/>
                <a:gd name="T7" fmla="*/ 7 h 25"/>
                <a:gd name="T8" fmla="*/ 5 w 2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5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6" y="20"/>
                    <a:pt x="13" y="23"/>
                    <a:pt x="20" y="25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19" y="5"/>
                    <a:pt x="12" y="2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37">
              <a:extLst>
                <a:ext uri="{FF2B5EF4-FFF2-40B4-BE49-F238E27FC236}">
                  <a16:creationId xmlns="" xmlns:a16="http://schemas.microsoft.com/office/drawing/2014/main" id="{9290950C-5753-4B2A-A918-C563D42B5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" y="1960"/>
              <a:ext cx="29" cy="32"/>
            </a:xfrm>
            <a:custGeom>
              <a:avLst/>
              <a:gdLst>
                <a:gd name="T0" fmla="*/ 3 w 22"/>
                <a:gd name="T1" fmla="*/ 0 h 24"/>
                <a:gd name="T2" fmla="*/ 0 w 22"/>
                <a:gd name="T3" fmla="*/ 22 h 24"/>
                <a:gd name="T4" fmla="*/ 19 w 22"/>
                <a:gd name="T5" fmla="*/ 24 h 24"/>
                <a:gd name="T6" fmla="*/ 22 w 22"/>
                <a:gd name="T7" fmla="*/ 3 h 24"/>
                <a:gd name="T8" fmla="*/ 3 w 22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4">
                  <a:moveTo>
                    <a:pt x="3" y="0"/>
                  </a:moveTo>
                  <a:cubicBezTo>
                    <a:pt x="2" y="8"/>
                    <a:pt x="1" y="15"/>
                    <a:pt x="0" y="22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0" y="17"/>
                    <a:pt x="21" y="10"/>
                    <a:pt x="22" y="3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38">
              <a:extLst>
                <a:ext uri="{FF2B5EF4-FFF2-40B4-BE49-F238E27FC236}">
                  <a16:creationId xmlns="" xmlns:a16="http://schemas.microsoft.com/office/drawing/2014/main" id="{925427B8-DAED-4C56-B143-72395AE28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8" y="1420"/>
              <a:ext cx="248" cy="44"/>
            </a:xfrm>
            <a:custGeom>
              <a:avLst/>
              <a:gdLst>
                <a:gd name="T0" fmla="*/ 0 w 188"/>
                <a:gd name="T1" fmla="*/ 0 h 33"/>
                <a:gd name="T2" fmla="*/ 0 w 188"/>
                <a:gd name="T3" fmla="*/ 0 h 33"/>
                <a:gd name="T4" fmla="*/ 0 w 188"/>
                <a:gd name="T5" fmla="*/ 0 h 33"/>
                <a:gd name="T6" fmla="*/ 188 w 188"/>
                <a:gd name="T7" fmla="*/ 33 h 33"/>
                <a:gd name="T8" fmla="*/ 188 w 188"/>
                <a:gd name="T9" fmla="*/ 33 h 33"/>
                <a:gd name="T10" fmla="*/ 0 w 188"/>
                <a:gd name="T1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8" h="3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5" y="0"/>
                    <a:pt x="129" y="12"/>
                    <a:pt x="188" y="33"/>
                  </a:cubicBezTo>
                  <a:cubicBezTo>
                    <a:pt x="188" y="33"/>
                    <a:pt x="188" y="33"/>
                    <a:pt x="188" y="33"/>
                  </a:cubicBezTo>
                  <a:cubicBezTo>
                    <a:pt x="129" y="12"/>
                    <a:pt x="65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39">
              <a:extLst>
                <a:ext uri="{FF2B5EF4-FFF2-40B4-BE49-F238E27FC236}">
                  <a16:creationId xmlns="" xmlns:a16="http://schemas.microsoft.com/office/drawing/2014/main" id="{C50A5A62-6E65-43D0-A027-014B1FB18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5" y="2727"/>
              <a:ext cx="145" cy="95"/>
            </a:xfrm>
            <a:custGeom>
              <a:avLst/>
              <a:gdLst>
                <a:gd name="T0" fmla="*/ 110 w 110"/>
                <a:gd name="T1" fmla="*/ 0 h 72"/>
                <a:gd name="T2" fmla="*/ 0 w 110"/>
                <a:gd name="T3" fmla="*/ 72 h 72"/>
                <a:gd name="T4" fmla="*/ 110 w 110"/>
                <a:gd name="T5" fmla="*/ 0 h 72"/>
                <a:gd name="T6" fmla="*/ 110 w 110"/>
                <a:gd name="T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72">
                  <a:moveTo>
                    <a:pt x="110" y="0"/>
                  </a:moveTo>
                  <a:cubicBezTo>
                    <a:pt x="76" y="28"/>
                    <a:pt x="40" y="52"/>
                    <a:pt x="0" y="72"/>
                  </a:cubicBezTo>
                  <a:cubicBezTo>
                    <a:pt x="40" y="52"/>
                    <a:pt x="76" y="28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41">
              <a:extLst>
                <a:ext uri="{FF2B5EF4-FFF2-40B4-BE49-F238E27FC236}">
                  <a16:creationId xmlns="" xmlns:a16="http://schemas.microsoft.com/office/drawing/2014/main" id="{41C1A397-C2B9-4029-8A66-61E04A4459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8" y="1095"/>
              <a:ext cx="1296" cy="1067"/>
            </a:xfrm>
            <a:custGeom>
              <a:avLst/>
              <a:gdLst>
                <a:gd name="T0" fmla="*/ 198 w 984"/>
                <a:gd name="T1" fmla="*/ 22 h 810"/>
                <a:gd name="T2" fmla="*/ 5 w 984"/>
                <a:gd name="T3" fmla="*/ 46 h 810"/>
                <a:gd name="T4" fmla="*/ 29 w 984"/>
                <a:gd name="T5" fmla="*/ 140 h 810"/>
                <a:gd name="T6" fmla="*/ 198 w 984"/>
                <a:gd name="T7" fmla="*/ 119 h 810"/>
                <a:gd name="T8" fmla="*/ 887 w 984"/>
                <a:gd name="T9" fmla="*/ 808 h 810"/>
                <a:gd name="T10" fmla="*/ 887 w 984"/>
                <a:gd name="T11" fmla="*/ 810 h 810"/>
                <a:gd name="T12" fmla="*/ 984 w 984"/>
                <a:gd name="T13" fmla="*/ 810 h 810"/>
                <a:gd name="T14" fmla="*/ 984 w 984"/>
                <a:gd name="T15" fmla="*/ 809 h 810"/>
                <a:gd name="T16" fmla="*/ 940 w 984"/>
                <a:gd name="T17" fmla="*/ 549 h 810"/>
                <a:gd name="T18" fmla="*/ 937 w 984"/>
                <a:gd name="T19" fmla="*/ 539 h 810"/>
                <a:gd name="T20" fmla="*/ 957 w 984"/>
                <a:gd name="T21" fmla="*/ 532 h 810"/>
                <a:gd name="T22" fmla="*/ 777 w 984"/>
                <a:gd name="T23" fmla="*/ 245 h 810"/>
                <a:gd name="T24" fmla="*/ 762 w 984"/>
                <a:gd name="T25" fmla="*/ 261 h 810"/>
                <a:gd name="T26" fmla="*/ 754 w 984"/>
                <a:gd name="T27" fmla="*/ 253 h 810"/>
                <a:gd name="T28" fmla="*/ 198 w 984"/>
                <a:gd name="T29" fmla="*/ 22 h 810"/>
                <a:gd name="T30" fmla="*/ 198 w 984"/>
                <a:gd name="T31" fmla="*/ 0 h 810"/>
                <a:gd name="T32" fmla="*/ 0 w 984"/>
                <a:gd name="T33" fmla="*/ 24 h 810"/>
                <a:gd name="T34" fmla="*/ 0 w 984"/>
                <a:gd name="T35" fmla="*/ 25 h 810"/>
                <a:gd name="T36" fmla="*/ 198 w 984"/>
                <a:gd name="T37" fmla="*/ 1 h 810"/>
                <a:gd name="T38" fmla="*/ 762 w 984"/>
                <a:gd name="T39" fmla="*/ 230 h 810"/>
                <a:gd name="T40" fmla="*/ 762 w 984"/>
                <a:gd name="T41" fmla="*/ 230 h 810"/>
                <a:gd name="T42" fmla="*/ 198 w 984"/>
                <a:gd name="T43" fmla="*/ 0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84" h="810">
                  <a:moveTo>
                    <a:pt x="198" y="22"/>
                  </a:moveTo>
                  <a:cubicBezTo>
                    <a:pt x="132" y="22"/>
                    <a:pt x="67" y="30"/>
                    <a:pt x="5" y="46"/>
                  </a:cubicBezTo>
                  <a:cubicBezTo>
                    <a:pt x="29" y="140"/>
                    <a:pt x="29" y="140"/>
                    <a:pt x="29" y="140"/>
                  </a:cubicBezTo>
                  <a:cubicBezTo>
                    <a:pt x="84" y="126"/>
                    <a:pt x="140" y="119"/>
                    <a:pt x="198" y="119"/>
                  </a:cubicBezTo>
                  <a:cubicBezTo>
                    <a:pt x="578" y="119"/>
                    <a:pt x="887" y="428"/>
                    <a:pt x="887" y="808"/>
                  </a:cubicBezTo>
                  <a:cubicBezTo>
                    <a:pt x="887" y="810"/>
                    <a:pt x="887" y="810"/>
                    <a:pt x="887" y="810"/>
                  </a:cubicBezTo>
                  <a:cubicBezTo>
                    <a:pt x="984" y="810"/>
                    <a:pt x="984" y="810"/>
                    <a:pt x="984" y="810"/>
                  </a:cubicBezTo>
                  <a:cubicBezTo>
                    <a:pt x="984" y="810"/>
                    <a:pt x="984" y="809"/>
                    <a:pt x="984" y="809"/>
                  </a:cubicBezTo>
                  <a:cubicBezTo>
                    <a:pt x="984" y="720"/>
                    <a:pt x="970" y="633"/>
                    <a:pt x="940" y="549"/>
                  </a:cubicBezTo>
                  <a:cubicBezTo>
                    <a:pt x="937" y="539"/>
                    <a:pt x="937" y="539"/>
                    <a:pt x="937" y="539"/>
                  </a:cubicBezTo>
                  <a:cubicBezTo>
                    <a:pt x="957" y="532"/>
                    <a:pt x="957" y="532"/>
                    <a:pt x="957" y="532"/>
                  </a:cubicBezTo>
                  <a:cubicBezTo>
                    <a:pt x="918" y="424"/>
                    <a:pt x="856" y="326"/>
                    <a:pt x="777" y="245"/>
                  </a:cubicBezTo>
                  <a:cubicBezTo>
                    <a:pt x="762" y="261"/>
                    <a:pt x="762" y="261"/>
                    <a:pt x="762" y="261"/>
                  </a:cubicBezTo>
                  <a:cubicBezTo>
                    <a:pt x="754" y="253"/>
                    <a:pt x="754" y="253"/>
                    <a:pt x="754" y="253"/>
                  </a:cubicBezTo>
                  <a:cubicBezTo>
                    <a:pt x="605" y="104"/>
                    <a:pt x="408" y="22"/>
                    <a:pt x="198" y="22"/>
                  </a:cubicBezTo>
                  <a:moveTo>
                    <a:pt x="198" y="0"/>
                  </a:moveTo>
                  <a:cubicBezTo>
                    <a:pt x="131" y="0"/>
                    <a:pt x="64" y="8"/>
                    <a:pt x="0" y="2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64" y="9"/>
                    <a:pt x="130" y="1"/>
                    <a:pt x="198" y="1"/>
                  </a:cubicBezTo>
                  <a:cubicBezTo>
                    <a:pt x="410" y="1"/>
                    <a:pt x="610" y="82"/>
                    <a:pt x="762" y="230"/>
                  </a:cubicBezTo>
                  <a:cubicBezTo>
                    <a:pt x="762" y="230"/>
                    <a:pt x="762" y="230"/>
                    <a:pt x="762" y="230"/>
                  </a:cubicBezTo>
                  <a:cubicBezTo>
                    <a:pt x="616" y="88"/>
                    <a:pt x="417" y="0"/>
                    <a:pt x="19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42">
              <a:extLst>
                <a:ext uri="{FF2B5EF4-FFF2-40B4-BE49-F238E27FC236}">
                  <a16:creationId xmlns="" xmlns:a16="http://schemas.microsoft.com/office/drawing/2014/main" id="{44B091D9-FBFB-4180-B5DB-8CA6C9317C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8" y="1096"/>
              <a:ext cx="1325" cy="1066"/>
            </a:xfrm>
            <a:custGeom>
              <a:avLst/>
              <a:gdLst>
                <a:gd name="T0" fmla="*/ 957 w 1006"/>
                <a:gd name="T1" fmla="*/ 531 h 809"/>
                <a:gd name="T2" fmla="*/ 937 w 1006"/>
                <a:gd name="T3" fmla="*/ 538 h 809"/>
                <a:gd name="T4" fmla="*/ 940 w 1006"/>
                <a:gd name="T5" fmla="*/ 548 h 809"/>
                <a:gd name="T6" fmla="*/ 984 w 1006"/>
                <a:gd name="T7" fmla="*/ 808 h 809"/>
                <a:gd name="T8" fmla="*/ 984 w 1006"/>
                <a:gd name="T9" fmla="*/ 809 h 809"/>
                <a:gd name="T10" fmla="*/ 1006 w 1006"/>
                <a:gd name="T11" fmla="*/ 809 h 809"/>
                <a:gd name="T12" fmla="*/ 1006 w 1006"/>
                <a:gd name="T13" fmla="*/ 807 h 809"/>
                <a:gd name="T14" fmla="*/ 957 w 1006"/>
                <a:gd name="T15" fmla="*/ 531 h 809"/>
                <a:gd name="T16" fmla="*/ 198 w 1006"/>
                <a:gd name="T17" fmla="*/ 0 h 809"/>
                <a:gd name="T18" fmla="*/ 0 w 1006"/>
                <a:gd name="T19" fmla="*/ 24 h 809"/>
                <a:gd name="T20" fmla="*/ 5 w 1006"/>
                <a:gd name="T21" fmla="*/ 45 h 809"/>
                <a:gd name="T22" fmla="*/ 198 w 1006"/>
                <a:gd name="T23" fmla="*/ 21 h 809"/>
                <a:gd name="T24" fmla="*/ 754 w 1006"/>
                <a:gd name="T25" fmla="*/ 252 h 809"/>
                <a:gd name="T26" fmla="*/ 762 w 1006"/>
                <a:gd name="T27" fmla="*/ 260 h 809"/>
                <a:gd name="T28" fmla="*/ 777 w 1006"/>
                <a:gd name="T29" fmla="*/ 244 h 809"/>
                <a:gd name="T30" fmla="*/ 762 w 1006"/>
                <a:gd name="T31" fmla="*/ 229 h 809"/>
                <a:gd name="T32" fmla="*/ 762 w 1006"/>
                <a:gd name="T33" fmla="*/ 229 h 809"/>
                <a:gd name="T34" fmla="*/ 198 w 1006"/>
                <a:gd name="T35" fmla="*/ 0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6" h="809">
                  <a:moveTo>
                    <a:pt x="957" y="531"/>
                  </a:moveTo>
                  <a:cubicBezTo>
                    <a:pt x="937" y="538"/>
                    <a:pt x="937" y="538"/>
                    <a:pt x="937" y="538"/>
                  </a:cubicBezTo>
                  <a:cubicBezTo>
                    <a:pt x="940" y="548"/>
                    <a:pt x="940" y="548"/>
                    <a:pt x="940" y="548"/>
                  </a:cubicBezTo>
                  <a:cubicBezTo>
                    <a:pt x="970" y="632"/>
                    <a:pt x="984" y="719"/>
                    <a:pt x="984" y="808"/>
                  </a:cubicBezTo>
                  <a:cubicBezTo>
                    <a:pt x="984" y="808"/>
                    <a:pt x="984" y="809"/>
                    <a:pt x="984" y="809"/>
                  </a:cubicBezTo>
                  <a:cubicBezTo>
                    <a:pt x="1006" y="809"/>
                    <a:pt x="1006" y="809"/>
                    <a:pt x="1006" y="809"/>
                  </a:cubicBezTo>
                  <a:cubicBezTo>
                    <a:pt x="1006" y="807"/>
                    <a:pt x="1006" y="807"/>
                    <a:pt x="1006" y="807"/>
                  </a:cubicBezTo>
                  <a:cubicBezTo>
                    <a:pt x="1006" y="710"/>
                    <a:pt x="988" y="617"/>
                    <a:pt x="957" y="531"/>
                  </a:cubicBezTo>
                  <a:moveTo>
                    <a:pt x="198" y="0"/>
                  </a:moveTo>
                  <a:cubicBezTo>
                    <a:pt x="130" y="0"/>
                    <a:pt x="64" y="8"/>
                    <a:pt x="0" y="24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67" y="29"/>
                    <a:pt x="132" y="21"/>
                    <a:pt x="198" y="21"/>
                  </a:cubicBezTo>
                  <a:cubicBezTo>
                    <a:pt x="408" y="21"/>
                    <a:pt x="605" y="103"/>
                    <a:pt x="754" y="252"/>
                  </a:cubicBezTo>
                  <a:cubicBezTo>
                    <a:pt x="762" y="260"/>
                    <a:pt x="762" y="260"/>
                    <a:pt x="762" y="260"/>
                  </a:cubicBezTo>
                  <a:cubicBezTo>
                    <a:pt x="777" y="244"/>
                    <a:pt x="777" y="244"/>
                    <a:pt x="777" y="244"/>
                  </a:cubicBezTo>
                  <a:cubicBezTo>
                    <a:pt x="772" y="239"/>
                    <a:pt x="767" y="234"/>
                    <a:pt x="762" y="229"/>
                  </a:cubicBezTo>
                  <a:cubicBezTo>
                    <a:pt x="762" y="229"/>
                    <a:pt x="762" y="229"/>
                    <a:pt x="762" y="229"/>
                  </a:cubicBezTo>
                  <a:cubicBezTo>
                    <a:pt x="610" y="81"/>
                    <a:pt x="410" y="0"/>
                    <a:pt x="19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43">
              <a:extLst>
                <a:ext uri="{FF2B5EF4-FFF2-40B4-BE49-F238E27FC236}">
                  <a16:creationId xmlns="" xmlns:a16="http://schemas.microsoft.com/office/drawing/2014/main" id="{F0167FB2-5DE4-46C8-B953-8E10728A44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" y="2158"/>
              <a:ext cx="1296" cy="1066"/>
            </a:xfrm>
            <a:custGeom>
              <a:avLst/>
              <a:gdLst>
                <a:gd name="T0" fmla="*/ 97 w 983"/>
                <a:gd name="T1" fmla="*/ 0 h 809"/>
                <a:gd name="T2" fmla="*/ 0 w 983"/>
                <a:gd name="T3" fmla="*/ 0 h 809"/>
                <a:gd name="T4" fmla="*/ 0 w 983"/>
                <a:gd name="T5" fmla="*/ 2 h 809"/>
                <a:gd name="T6" fmla="*/ 230 w 983"/>
                <a:gd name="T7" fmla="*/ 559 h 809"/>
                <a:gd name="T8" fmla="*/ 544 w 983"/>
                <a:gd name="T9" fmla="*/ 751 h 809"/>
                <a:gd name="T10" fmla="*/ 554 w 983"/>
                <a:gd name="T11" fmla="*/ 754 h 809"/>
                <a:gd name="T12" fmla="*/ 548 w 983"/>
                <a:gd name="T13" fmla="*/ 773 h 809"/>
                <a:gd name="T14" fmla="*/ 787 w 983"/>
                <a:gd name="T15" fmla="*/ 809 h 809"/>
                <a:gd name="T16" fmla="*/ 983 w 983"/>
                <a:gd name="T17" fmla="*/ 785 h 809"/>
                <a:gd name="T18" fmla="*/ 955 w 983"/>
                <a:gd name="T19" fmla="*/ 670 h 809"/>
                <a:gd name="T20" fmla="*/ 787 w 983"/>
                <a:gd name="T21" fmla="*/ 690 h 809"/>
                <a:gd name="T22" fmla="*/ 97 w 983"/>
                <a:gd name="T23" fmla="*/ 1 h 809"/>
                <a:gd name="T24" fmla="*/ 97 w 983"/>
                <a:gd name="T25" fmla="*/ 0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3" h="809">
                  <a:moveTo>
                    <a:pt x="9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12"/>
                    <a:pt x="81" y="410"/>
                    <a:pt x="230" y="559"/>
                  </a:cubicBezTo>
                  <a:cubicBezTo>
                    <a:pt x="319" y="648"/>
                    <a:pt x="425" y="712"/>
                    <a:pt x="544" y="751"/>
                  </a:cubicBezTo>
                  <a:cubicBezTo>
                    <a:pt x="554" y="754"/>
                    <a:pt x="554" y="754"/>
                    <a:pt x="554" y="754"/>
                  </a:cubicBezTo>
                  <a:cubicBezTo>
                    <a:pt x="548" y="773"/>
                    <a:pt x="548" y="773"/>
                    <a:pt x="548" y="773"/>
                  </a:cubicBezTo>
                  <a:cubicBezTo>
                    <a:pt x="623" y="796"/>
                    <a:pt x="703" y="809"/>
                    <a:pt x="787" y="809"/>
                  </a:cubicBezTo>
                  <a:cubicBezTo>
                    <a:pt x="853" y="809"/>
                    <a:pt x="919" y="801"/>
                    <a:pt x="983" y="785"/>
                  </a:cubicBezTo>
                  <a:cubicBezTo>
                    <a:pt x="955" y="670"/>
                    <a:pt x="955" y="670"/>
                    <a:pt x="955" y="670"/>
                  </a:cubicBezTo>
                  <a:cubicBezTo>
                    <a:pt x="900" y="683"/>
                    <a:pt x="843" y="690"/>
                    <a:pt x="787" y="690"/>
                  </a:cubicBezTo>
                  <a:cubicBezTo>
                    <a:pt x="406" y="690"/>
                    <a:pt x="97" y="381"/>
                    <a:pt x="97" y="1"/>
                  </a:cubicBez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44">
              <a:extLst>
                <a:ext uri="{FF2B5EF4-FFF2-40B4-BE49-F238E27FC236}">
                  <a16:creationId xmlns="" xmlns:a16="http://schemas.microsoft.com/office/drawing/2014/main" id="{DFBEDFB1-9B70-43A5-93D4-3BEC2239F4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2" y="2158"/>
              <a:ext cx="759" cy="1018"/>
            </a:xfrm>
            <a:custGeom>
              <a:avLst/>
              <a:gdLst>
                <a:gd name="T0" fmla="*/ 22 w 576"/>
                <a:gd name="T1" fmla="*/ 0 h 773"/>
                <a:gd name="T2" fmla="*/ 0 w 576"/>
                <a:gd name="T3" fmla="*/ 0 h 773"/>
                <a:gd name="T4" fmla="*/ 0 w 576"/>
                <a:gd name="T5" fmla="*/ 1 h 773"/>
                <a:gd name="T6" fmla="*/ 570 w 576"/>
                <a:gd name="T7" fmla="*/ 773 h 773"/>
                <a:gd name="T8" fmla="*/ 576 w 576"/>
                <a:gd name="T9" fmla="*/ 754 h 773"/>
                <a:gd name="T10" fmla="*/ 566 w 576"/>
                <a:gd name="T11" fmla="*/ 751 h 773"/>
                <a:gd name="T12" fmla="*/ 252 w 576"/>
                <a:gd name="T13" fmla="*/ 559 h 773"/>
                <a:gd name="T14" fmla="*/ 22 w 576"/>
                <a:gd name="T15" fmla="*/ 2 h 773"/>
                <a:gd name="T16" fmla="*/ 22 w 576"/>
                <a:gd name="T17" fmla="*/ 0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" h="773">
                  <a:moveTo>
                    <a:pt x="2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63"/>
                    <a:pt x="240" y="671"/>
                    <a:pt x="570" y="773"/>
                  </a:cubicBezTo>
                  <a:cubicBezTo>
                    <a:pt x="576" y="754"/>
                    <a:pt x="576" y="754"/>
                    <a:pt x="576" y="754"/>
                  </a:cubicBezTo>
                  <a:cubicBezTo>
                    <a:pt x="566" y="751"/>
                    <a:pt x="566" y="751"/>
                    <a:pt x="566" y="751"/>
                  </a:cubicBezTo>
                  <a:cubicBezTo>
                    <a:pt x="447" y="712"/>
                    <a:pt x="341" y="648"/>
                    <a:pt x="252" y="559"/>
                  </a:cubicBezTo>
                  <a:cubicBezTo>
                    <a:pt x="103" y="410"/>
                    <a:pt x="22" y="212"/>
                    <a:pt x="22" y="2"/>
                  </a:cubicBezTo>
                  <a:cubicBezTo>
                    <a:pt x="22" y="2"/>
                    <a:pt x="22" y="1"/>
                    <a:pt x="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45">
              <a:extLst>
                <a:ext uri="{FF2B5EF4-FFF2-40B4-BE49-F238E27FC236}">
                  <a16:creationId xmlns="" xmlns:a16="http://schemas.microsoft.com/office/drawing/2014/main" id="{1D188D44-1827-483D-8C7C-5AAAD077A7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" y="1385"/>
              <a:ext cx="575" cy="1407"/>
            </a:xfrm>
            <a:custGeom>
              <a:avLst/>
              <a:gdLst>
                <a:gd name="T0" fmla="*/ 21 w 436"/>
                <a:gd name="T1" fmla="*/ 0 h 1068"/>
                <a:gd name="T2" fmla="*/ 0 w 436"/>
                <a:gd name="T3" fmla="*/ 60 h 1068"/>
                <a:gd name="T4" fmla="*/ 372 w 436"/>
                <a:gd name="T5" fmla="*/ 586 h 1068"/>
                <a:gd name="T6" fmla="*/ 372 w 436"/>
                <a:gd name="T7" fmla="*/ 588 h 1068"/>
                <a:gd name="T8" fmla="*/ 372 w 436"/>
                <a:gd name="T9" fmla="*/ 588 h 1068"/>
                <a:gd name="T10" fmla="*/ 372 w 436"/>
                <a:gd name="T11" fmla="*/ 588 h 1068"/>
                <a:gd name="T12" fmla="*/ 372 w 436"/>
                <a:gd name="T13" fmla="*/ 590 h 1068"/>
                <a:gd name="T14" fmla="*/ 170 w 436"/>
                <a:gd name="T15" fmla="*/ 1019 h 1068"/>
                <a:gd name="T16" fmla="*/ 211 w 436"/>
                <a:gd name="T17" fmla="*/ 1068 h 1068"/>
                <a:gd name="T18" fmla="*/ 436 w 436"/>
                <a:gd name="T19" fmla="*/ 588 h 1068"/>
                <a:gd name="T20" fmla="*/ 21 w 436"/>
                <a:gd name="T21" fmla="*/ 0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6" h="1068">
                  <a:moveTo>
                    <a:pt x="21" y="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216" y="137"/>
                    <a:pt x="372" y="344"/>
                    <a:pt x="372" y="586"/>
                  </a:cubicBezTo>
                  <a:cubicBezTo>
                    <a:pt x="372" y="588"/>
                    <a:pt x="372" y="588"/>
                    <a:pt x="372" y="588"/>
                  </a:cubicBezTo>
                  <a:cubicBezTo>
                    <a:pt x="372" y="588"/>
                    <a:pt x="372" y="588"/>
                    <a:pt x="372" y="588"/>
                  </a:cubicBezTo>
                  <a:cubicBezTo>
                    <a:pt x="372" y="588"/>
                    <a:pt x="372" y="588"/>
                    <a:pt x="372" y="588"/>
                  </a:cubicBezTo>
                  <a:cubicBezTo>
                    <a:pt x="372" y="590"/>
                    <a:pt x="372" y="590"/>
                    <a:pt x="372" y="590"/>
                  </a:cubicBezTo>
                  <a:cubicBezTo>
                    <a:pt x="372" y="762"/>
                    <a:pt x="293" y="916"/>
                    <a:pt x="170" y="1019"/>
                  </a:cubicBezTo>
                  <a:cubicBezTo>
                    <a:pt x="211" y="1068"/>
                    <a:pt x="211" y="1068"/>
                    <a:pt x="211" y="1068"/>
                  </a:cubicBezTo>
                  <a:cubicBezTo>
                    <a:pt x="354" y="948"/>
                    <a:pt x="436" y="774"/>
                    <a:pt x="436" y="588"/>
                  </a:cubicBezTo>
                  <a:cubicBezTo>
                    <a:pt x="436" y="325"/>
                    <a:pt x="269" y="89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46">
              <a:extLst>
                <a:ext uri="{FF2B5EF4-FFF2-40B4-BE49-F238E27FC236}">
                  <a16:creationId xmlns="" xmlns:a16="http://schemas.microsoft.com/office/drawing/2014/main" id="{48154DF8-97D8-4BC7-99CF-B89F9F60D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" y="1464"/>
              <a:ext cx="490" cy="695"/>
            </a:xfrm>
            <a:custGeom>
              <a:avLst/>
              <a:gdLst>
                <a:gd name="T0" fmla="*/ 0 w 372"/>
                <a:gd name="T1" fmla="*/ 0 h 528"/>
                <a:gd name="T2" fmla="*/ 0 w 372"/>
                <a:gd name="T3" fmla="*/ 0 h 528"/>
                <a:gd name="T4" fmla="*/ 372 w 372"/>
                <a:gd name="T5" fmla="*/ 528 h 528"/>
                <a:gd name="T6" fmla="*/ 372 w 372"/>
                <a:gd name="T7" fmla="*/ 526 h 528"/>
                <a:gd name="T8" fmla="*/ 0 w 372"/>
                <a:gd name="T9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2" h="52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7" y="77"/>
                    <a:pt x="372" y="285"/>
                    <a:pt x="372" y="528"/>
                  </a:cubicBezTo>
                  <a:cubicBezTo>
                    <a:pt x="372" y="526"/>
                    <a:pt x="372" y="526"/>
                    <a:pt x="372" y="526"/>
                  </a:cubicBezTo>
                  <a:cubicBezTo>
                    <a:pt x="372" y="284"/>
                    <a:pt x="216" y="77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47">
              <a:extLst>
                <a:ext uri="{FF2B5EF4-FFF2-40B4-BE49-F238E27FC236}">
                  <a16:creationId xmlns="" xmlns:a16="http://schemas.microsoft.com/office/drawing/2014/main" id="{45E8A32E-8264-4049-92CC-614F261E5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0" y="2159"/>
              <a:ext cx="266" cy="568"/>
            </a:xfrm>
            <a:custGeom>
              <a:avLst/>
              <a:gdLst>
                <a:gd name="T0" fmla="*/ 202 w 202"/>
                <a:gd name="T1" fmla="*/ 0 h 431"/>
                <a:gd name="T2" fmla="*/ 0 w 202"/>
                <a:gd name="T3" fmla="*/ 431 h 431"/>
                <a:gd name="T4" fmla="*/ 0 w 202"/>
                <a:gd name="T5" fmla="*/ 431 h 431"/>
                <a:gd name="T6" fmla="*/ 202 w 202"/>
                <a:gd name="T7" fmla="*/ 2 h 431"/>
                <a:gd name="T8" fmla="*/ 202 w 202"/>
                <a:gd name="T9" fmla="*/ 0 h 431"/>
                <a:gd name="T10" fmla="*/ 202 w 202"/>
                <a:gd name="T11" fmla="*/ 0 h 431"/>
                <a:gd name="T12" fmla="*/ 202 w 202"/>
                <a:gd name="T13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" h="431">
                  <a:moveTo>
                    <a:pt x="202" y="0"/>
                  </a:moveTo>
                  <a:cubicBezTo>
                    <a:pt x="202" y="173"/>
                    <a:pt x="124" y="328"/>
                    <a:pt x="0" y="431"/>
                  </a:cubicBezTo>
                  <a:cubicBezTo>
                    <a:pt x="0" y="431"/>
                    <a:pt x="0" y="431"/>
                    <a:pt x="0" y="431"/>
                  </a:cubicBezTo>
                  <a:cubicBezTo>
                    <a:pt x="123" y="328"/>
                    <a:pt x="202" y="174"/>
                    <a:pt x="202" y="2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02" y="0"/>
                    <a:pt x="202" y="0"/>
                    <a:pt x="20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49">
              <a:extLst>
                <a:ext uri="{FF2B5EF4-FFF2-40B4-BE49-F238E27FC236}">
                  <a16:creationId xmlns="" xmlns:a16="http://schemas.microsoft.com/office/drawing/2014/main" id="{13D1A5FC-4014-42DB-8FD1-C38C58C57A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5" y="1810"/>
              <a:ext cx="303" cy="933"/>
            </a:xfrm>
            <a:custGeom>
              <a:avLst/>
              <a:gdLst>
                <a:gd name="T0" fmla="*/ 59 w 230"/>
                <a:gd name="T1" fmla="*/ 0 h 708"/>
                <a:gd name="T2" fmla="*/ 0 w 230"/>
                <a:gd name="T3" fmla="*/ 265 h 708"/>
                <a:gd name="T4" fmla="*/ 185 w 230"/>
                <a:gd name="T5" fmla="*/ 708 h 708"/>
                <a:gd name="T6" fmla="*/ 230 w 230"/>
                <a:gd name="T7" fmla="*/ 663 h 708"/>
                <a:gd name="T8" fmla="*/ 207 w 230"/>
                <a:gd name="T9" fmla="*/ 639 h 708"/>
                <a:gd name="T10" fmla="*/ 207 w 230"/>
                <a:gd name="T11" fmla="*/ 639 h 708"/>
                <a:gd name="T12" fmla="*/ 64 w 230"/>
                <a:gd name="T13" fmla="*/ 265 h 708"/>
                <a:gd name="T14" fmla="*/ 64 w 230"/>
                <a:gd name="T15" fmla="*/ 265 h 708"/>
                <a:gd name="T16" fmla="*/ 64 w 230"/>
                <a:gd name="T17" fmla="*/ 265 h 708"/>
                <a:gd name="T18" fmla="*/ 64 w 230"/>
                <a:gd name="T19" fmla="*/ 265 h 708"/>
                <a:gd name="T20" fmla="*/ 64 w 230"/>
                <a:gd name="T21" fmla="*/ 265 h 708"/>
                <a:gd name="T22" fmla="*/ 117 w 230"/>
                <a:gd name="T23" fmla="*/ 27 h 708"/>
                <a:gd name="T24" fmla="*/ 59 w 230"/>
                <a:gd name="T25" fmla="*/ 0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0" h="708">
                  <a:moveTo>
                    <a:pt x="59" y="0"/>
                  </a:moveTo>
                  <a:cubicBezTo>
                    <a:pt x="20" y="83"/>
                    <a:pt x="0" y="172"/>
                    <a:pt x="0" y="265"/>
                  </a:cubicBezTo>
                  <a:cubicBezTo>
                    <a:pt x="0" y="433"/>
                    <a:pt x="66" y="590"/>
                    <a:pt x="185" y="708"/>
                  </a:cubicBezTo>
                  <a:cubicBezTo>
                    <a:pt x="230" y="663"/>
                    <a:pt x="230" y="663"/>
                    <a:pt x="230" y="663"/>
                  </a:cubicBezTo>
                  <a:cubicBezTo>
                    <a:pt x="222" y="655"/>
                    <a:pt x="214" y="647"/>
                    <a:pt x="207" y="639"/>
                  </a:cubicBezTo>
                  <a:cubicBezTo>
                    <a:pt x="207" y="639"/>
                    <a:pt x="207" y="639"/>
                    <a:pt x="207" y="639"/>
                  </a:cubicBezTo>
                  <a:cubicBezTo>
                    <a:pt x="118" y="540"/>
                    <a:pt x="64" y="409"/>
                    <a:pt x="64" y="265"/>
                  </a:cubicBezTo>
                  <a:cubicBezTo>
                    <a:pt x="64" y="265"/>
                    <a:pt x="64" y="265"/>
                    <a:pt x="64" y="265"/>
                  </a:cubicBezTo>
                  <a:cubicBezTo>
                    <a:pt x="64" y="265"/>
                    <a:pt x="64" y="265"/>
                    <a:pt x="64" y="265"/>
                  </a:cubicBezTo>
                  <a:cubicBezTo>
                    <a:pt x="64" y="265"/>
                    <a:pt x="64" y="265"/>
                    <a:pt x="64" y="265"/>
                  </a:cubicBezTo>
                  <a:cubicBezTo>
                    <a:pt x="64" y="265"/>
                    <a:pt x="64" y="265"/>
                    <a:pt x="64" y="265"/>
                  </a:cubicBezTo>
                  <a:cubicBezTo>
                    <a:pt x="64" y="180"/>
                    <a:pt x="83" y="99"/>
                    <a:pt x="117" y="27"/>
                  </a:cubicBezTo>
                  <a:cubicBezTo>
                    <a:pt x="59" y="0"/>
                    <a:pt x="59" y="0"/>
                    <a:pt x="5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50">
              <a:extLst>
                <a:ext uri="{FF2B5EF4-FFF2-40B4-BE49-F238E27FC236}">
                  <a16:creationId xmlns="" xmlns:a16="http://schemas.microsoft.com/office/drawing/2014/main" id="{ED5F3EDA-852A-49A4-B1DC-86B117F69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" y="2159"/>
              <a:ext cx="189" cy="493"/>
            </a:xfrm>
            <a:custGeom>
              <a:avLst/>
              <a:gdLst>
                <a:gd name="T0" fmla="*/ 0 w 143"/>
                <a:gd name="T1" fmla="*/ 0 h 374"/>
                <a:gd name="T2" fmla="*/ 0 w 143"/>
                <a:gd name="T3" fmla="*/ 0 h 374"/>
                <a:gd name="T4" fmla="*/ 143 w 143"/>
                <a:gd name="T5" fmla="*/ 374 h 374"/>
                <a:gd name="T6" fmla="*/ 0 w 143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3" h="37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4"/>
                    <a:pt x="54" y="275"/>
                    <a:pt x="143" y="374"/>
                  </a:cubicBezTo>
                  <a:cubicBezTo>
                    <a:pt x="54" y="275"/>
                    <a:pt x="0" y="14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49" name="Marcador de posición de imagen 59">
            <a:extLst>
              <a:ext uri="{FF2B5EF4-FFF2-40B4-BE49-F238E27FC236}">
                <a16:creationId xmlns="" xmlns:a16="http://schemas.microsoft.com/office/drawing/2014/main" id="{C7E084A5-859A-4288-B589-8F10BB3655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2" t="1841" r="27694" b="1474"/>
          <a:stretch/>
        </p:blipFill>
        <p:spPr>
          <a:xfrm>
            <a:off x="1763752" y="1599574"/>
            <a:ext cx="3653375" cy="363744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0" name="TextBox 19">
            <a:extLst>
              <a:ext uri="{FF2B5EF4-FFF2-40B4-BE49-F238E27FC236}">
                <a16:creationId xmlns="" xmlns:a16="http://schemas.microsoft.com/office/drawing/2014/main" id="{6F18E3FC-7B18-4171-BCD5-D6F344C9481C}"/>
              </a:ext>
            </a:extLst>
          </p:cNvPr>
          <p:cNvSpPr txBox="1"/>
          <p:nvPr/>
        </p:nvSpPr>
        <p:spPr>
          <a:xfrm>
            <a:off x="6789275" y="2640966"/>
            <a:ext cx="4943651" cy="9971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C" sz="3600" b="1" dirty="0">
                <a:solidFill>
                  <a:schemeClr val="accent1">
                    <a:lumMod val="75000"/>
                  </a:schemeClr>
                </a:solidFill>
                <a:latin typeface="Bambino-Bold" panose="00000800000000000000" pitchFamily="2" charset="0"/>
              </a:rPr>
              <a:t>Unidad Especial</a:t>
            </a:r>
          </a:p>
          <a:p>
            <a:pPr>
              <a:lnSpc>
                <a:spcPct val="90000"/>
              </a:lnSpc>
            </a:pPr>
            <a:r>
              <a:rPr lang="es-EC" sz="3600" b="1" spc="30" dirty="0">
                <a:solidFill>
                  <a:schemeClr val="accent1">
                    <a:lumMod val="75000"/>
                  </a:schemeClr>
                </a:solidFill>
                <a:latin typeface="Bambino-Bold" panose="00000800000000000000" pitchFamily="2" charset="0"/>
              </a:rPr>
              <a:t>Regula Tu Barrio</a:t>
            </a:r>
            <a:endParaRPr lang="en-US" sz="2400" spc="30" dirty="0">
              <a:solidFill>
                <a:schemeClr val="accent1">
                  <a:lumMod val="75000"/>
                </a:schemeClr>
              </a:solidFill>
              <a:latin typeface="Bambino-Bold" panose="00000800000000000000" pitchFamily="2" charset="0"/>
            </a:endParaRPr>
          </a:p>
        </p:txBody>
      </p:sp>
      <p:grpSp>
        <p:nvGrpSpPr>
          <p:cNvPr id="51" name="Grupo 50">
            <a:extLst>
              <a:ext uri="{FF2B5EF4-FFF2-40B4-BE49-F238E27FC236}">
                <a16:creationId xmlns="" xmlns:a16="http://schemas.microsoft.com/office/drawing/2014/main" id="{E9740B7A-055A-4707-BCD2-522F9121DA94}"/>
              </a:ext>
            </a:extLst>
          </p:cNvPr>
          <p:cNvGrpSpPr/>
          <p:nvPr/>
        </p:nvGrpSpPr>
        <p:grpSpPr>
          <a:xfrm>
            <a:off x="430307" y="5429913"/>
            <a:ext cx="11635799" cy="1372114"/>
            <a:chOff x="430307" y="5429913"/>
            <a:chExt cx="11635799" cy="1372114"/>
          </a:xfrm>
        </p:grpSpPr>
        <p:pic>
          <p:nvPicPr>
            <p:cNvPr id="52" name="Google Shape;92;p1">
              <a:extLst>
                <a:ext uri="{FF2B5EF4-FFF2-40B4-BE49-F238E27FC236}">
                  <a16:creationId xmlns="" xmlns:a16="http://schemas.microsoft.com/office/drawing/2014/main" id="{03BDE5D7-D585-4F03-BDAB-7B4C305E91F5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r="16755" b="-179016"/>
            <a:stretch/>
          </p:blipFill>
          <p:spPr>
            <a:xfrm>
              <a:off x="430307" y="6467090"/>
              <a:ext cx="6056554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3" name="Grupo 52">
              <a:extLst>
                <a:ext uri="{FF2B5EF4-FFF2-40B4-BE49-F238E27FC236}">
                  <a16:creationId xmlns="" xmlns:a16="http://schemas.microsoft.com/office/drawing/2014/main" id="{849608F3-7F3C-4D44-85AE-FDA9BBDB41AF}"/>
                </a:ext>
              </a:extLst>
            </p:cNvPr>
            <p:cNvGrpSpPr/>
            <p:nvPr/>
          </p:nvGrpSpPr>
          <p:grpSpPr>
            <a:xfrm>
              <a:off x="2918005" y="5429913"/>
              <a:ext cx="9148101" cy="1249395"/>
              <a:chOff x="2918005" y="5429913"/>
              <a:chExt cx="9148101" cy="1249395"/>
            </a:xfrm>
          </p:grpSpPr>
          <p:sp>
            <p:nvSpPr>
              <p:cNvPr id="54" name="TextBox 19">
                <a:extLst>
                  <a:ext uri="{FF2B5EF4-FFF2-40B4-BE49-F238E27FC236}">
                    <a16:creationId xmlns="" xmlns:a16="http://schemas.microsoft.com/office/drawing/2014/main" id="{E86623E9-7FF6-4BAF-B35C-3277A169265C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55" name="Imagen 54">
                <a:extLst>
                  <a:ext uri="{FF2B5EF4-FFF2-40B4-BE49-F238E27FC236}">
                    <a16:creationId xmlns="" xmlns:a16="http://schemas.microsoft.com/office/drawing/2014/main" id="{D0CA5C4B-E9E1-44D9-97F8-4B85A75FB60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0715634" y="5429913"/>
                <a:ext cx="1135813" cy="124939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30775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144672" y="1063748"/>
            <a:ext cx="1031707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0070C0"/>
                </a:solidFill>
              </a:rPr>
              <a:t>ASENTAMIENTO HUMANO DE HECHO Y CONSOLIDADO DE INTERÉS SOCIAL DENOMINADO: </a:t>
            </a:r>
          </a:p>
          <a:p>
            <a:pPr algn="ctr"/>
            <a:r>
              <a:rPr lang="es-ES" sz="4800" b="1" dirty="0" smtClean="0">
                <a:solidFill>
                  <a:srgbClr val="0070C0"/>
                </a:solidFill>
              </a:rPr>
              <a:t>BARRIO “ALGARROBOS DE LANDAZURI”</a:t>
            </a:r>
            <a:endParaRPr lang="es-ES" sz="4800" b="1" dirty="0">
              <a:solidFill>
                <a:srgbClr val="0070C0"/>
              </a:solidFill>
            </a:endParaRPr>
          </a:p>
          <a:p>
            <a:pPr algn="ctr"/>
            <a:endParaRPr lang="es-ES_tradnl" sz="2800" b="1" dirty="0">
              <a:solidFill>
                <a:srgbClr val="C00000"/>
              </a:solidFill>
            </a:endParaRPr>
          </a:p>
          <a:p>
            <a:pPr algn="ctr"/>
            <a:r>
              <a:rPr lang="es-EC" sz="2800" b="1" dirty="0">
                <a:solidFill>
                  <a:srgbClr val="C00000"/>
                </a:solidFill>
              </a:rPr>
              <a:t>PARROQUIA CALDERÓN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="" xmlns:a16="http://schemas.microsoft.com/office/drawing/2014/main" id="{E9740B7A-055A-4707-BCD2-522F9121DA94}"/>
              </a:ext>
            </a:extLst>
          </p:cNvPr>
          <p:cNvGrpSpPr/>
          <p:nvPr/>
        </p:nvGrpSpPr>
        <p:grpSpPr>
          <a:xfrm>
            <a:off x="430307" y="5429913"/>
            <a:ext cx="11635799" cy="1372114"/>
            <a:chOff x="430307" y="5429913"/>
            <a:chExt cx="11635799" cy="1372114"/>
          </a:xfrm>
        </p:grpSpPr>
        <p:pic>
          <p:nvPicPr>
            <p:cNvPr id="8" name="Google Shape;92;p1">
              <a:extLst>
                <a:ext uri="{FF2B5EF4-FFF2-40B4-BE49-F238E27FC236}">
                  <a16:creationId xmlns="" xmlns:a16="http://schemas.microsoft.com/office/drawing/2014/main" id="{03BDE5D7-D585-4F03-BDAB-7B4C305E91F5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r="16755" b="-179016"/>
            <a:stretch/>
          </p:blipFill>
          <p:spPr>
            <a:xfrm>
              <a:off x="430307" y="6467090"/>
              <a:ext cx="6056554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" name="Grupo 8">
              <a:extLst>
                <a:ext uri="{FF2B5EF4-FFF2-40B4-BE49-F238E27FC236}">
                  <a16:creationId xmlns="" xmlns:a16="http://schemas.microsoft.com/office/drawing/2014/main" id="{849608F3-7F3C-4D44-85AE-FDA9BBDB41AF}"/>
                </a:ext>
              </a:extLst>
            </p:cNvPr>
            <p:cNvGrpSpPr/>
            <p:nvPr/>
          </p:nvGrpSpPr>
          <p:grpSpPr>
            <a:xfrm>
              <a:off x="2918005" y="5429913"/>
              <a:ext cx="9148101" cy="1249395"/>
              <a:chOff x="2918005" y="5429913"/>
              <a:chExt cx="9148101" cy="1249395"/>
            </a:xfrm>
          </p:grpSpPr>
          <p:sp>
            <p:nvSpPr>
              <p:cNvPr id="10" name="TextBox 19">
                <a:extLst>
                  <a:ext uri="{FF2B5EF4-FFF2-40B4-BE49-F238E27FC236}">
                    <a16:creationId xmlns="" xmlns:a16="http://schemas.microsoft.com/office/drawing/2014/main" id="{E86623E9-7FF6-4BAF-B35C-3277A169265C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11" name="Imagen 10">
                <a:extLst>
                  <a:ext uri="{FF2B5EF4-FFF2-40B4-BE49-F238E27FC236}">
                    <a16:creationId xmlns="" xmlns:a16="http://schemas.microsoft.com/office/drawing/2014/main" id="{D0CA5C4B-E9E1-44D9-97F8-4B85A75FB60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0715634" y="5429913"/>
                <a:ext cx="1135813" cy="124939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83575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769257" y="9618"/>
            <a:ext cx="108131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DENOMINADO: </a:t>
            </a:r>
          </a:p>
          <a:p>
            <a:pPr algn="ctr"/>
            <a:r>
              <a:rPr lang="es-ES" sz="1600" b="1" dirty="0" smtClean="0">
                <a:solidFill>
                  <a:srgbClr val="0070C0"/>
                </a:solidFill>
              </a:rPr>
              <a:t>BARRIO “ALGARROBOS DE LANDAZURI”</a:t>
            </a:r>
            <a:endParaRPr lang="es-ES" sz="16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592503" y="538056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CALDERÓN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 CALDERÓN</a:t>
            </a:r>
          </a:p>
        </p:txBody>
      </p:sp>
      <p:graphicFrame>
        <p:nvGraphicFramePr>
          <p:cNvPr id="18" name="1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720216"/>
              </p:ext>
            </p:extLst>
          </p:nvPr>
        </p:nvGraphicFramePr>
        <p:xfrm>
          <a:off x="6159388" y="5465996"/>
          <a:ext cx="2894378" cy="1079088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0206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41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2009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6939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911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Obras de Infraestructura a </a:t>
                      </a: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Ejecutadas: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Obras Civiles </a:t>
                      </a: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Ejecutadas:</a:t>
                      </a: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60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Agua Potable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 </a:t>
                      </a: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Calzada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</a:t>
                      </a: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1445" marR="91445" marT="45750" marB="4575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60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Alcantarillado</a:t>
                      </a: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 </a:t>
                      </a: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Aceras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0 %</a:t>
                      </a:r>
                      <a:endParaRPr kumimoji="0" lang="es-E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6059">
                <a:tc>
                  <a:txBody>
                    <a:bodyPr/>
                    <a:lstStyle/>
                    <a:p>
                      <a:pPr algn="l"/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Energía Eléctrica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 </a:t>
                      </a: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Bordillos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0 </a:t>
                      </a:r>
                      <a:r>
                        <a:rPr kumimoji="0" lang="es-E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%</a:t>
                      </a:r>
                      <a:endParaRPr kumimoji="0" lang="es-E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CuadroTexto 24"/>
          <p:cNvSpPr txBox="1"/>
          <p:nvPr/>
        </p:nvSpPr>
        <p:spPr>
          <a:xfrm>
            <a:off x="252562" y="789106"/>
            <a:ext cx="8761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rgbClr val="C00000"/>
                </a:solidFill>
              </a:rPr>
              <a:t>INFORMACIÓN DEL ASENTAMIENTO</a:t>
            </a:r>
          </a:p>
        </p:txBody>
      </p:sp>
      <p:graphicFrame>
        <p:nvGraphicFramePr>
          <p:cNvPr id="22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24922"/>
              </p:ext>
            </p:extLst>
          </p:nvPr>
        </p:nvGraphicFramePr>
        <p:xfrm>
          <a:off x="347156" y="1190662"/>
          <a:ext cx="5656171" cy="5354421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2326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89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477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054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3630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184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AÑOS DE </a:t>
                      </a: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ASENTAMIENTO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ACTUAL </a:t>
                      </a: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Años</a:t>
                      </a: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CONSOLIDACIÓN ACTUAL:</a:t>
                      </a:r>
                    </a:p>
                  </a:txBody>
                  <a:tcPr marL="91419" marR="91419" marT="45711" marB="45711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95 %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9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NÚMERO DE LOTES:</a:t>
                      </a: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POBLACIÓN  BENEFICIADA: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 </a:t>
                      </a: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Hab. </a:t>
                      </a: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993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ZONIFICACIÓN ACTUAL: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D4(D303-80)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993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LOTE MÍNIMO:</a:t>
                      </a: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300 </a:t>
                      </a: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 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1849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 DE OCUPACIÓN DEL SUELO: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(D) Sobre línea de fábrica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993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USO PRINCIPAL: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(RU2) Residencial Urbano 2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993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CLASIFICACIÓN DEL SUELO:</a:t>
                      </a: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(SU) Suelo Urbano </a:t>
                      </a: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38933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INFORMES DE RIESGOS: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171450" lvl="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es-EC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Nº I-0024-EAH-ST-DMGR-2021 de fecha 20 de abril de 2021 : “</a:t>
                      </a:r>
                      <a:r>
                        <a:rPr kumimoji="0" lang="es-EC" sz="80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el proceso  de regularización de tierras  se considera el nivel de riesgos frente a movimientos en masa, ya que representan el fenómeno más importante para la posible pérdida del terreno, en tal virtud se considera que:</a:t>
                      </a:r>
                    </a:p>
                    <a:p>
                      <a:pPr marL="0" lvl="0" indent="0" algn="just">
                        <a:buFont typeface="Arial" panose="020B0604020202020204" pitchFamily="34" charset="0"/>
                        <a:buNone/>
                      </a:pPr>
                      <a:endParaRPr kumimoji="0" lang="es-EC" sz="800" b="1" i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 algn="just">
                        <a:buFont typeface="Arial" panose="020B0604020202020204" pitchFamily="34" charset="0"/>
                        <a:buNone/>
                      </a:pPr>
                      <a:r>
                        <a:rPr kumimoji="0" lang="es-EC" sz="8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Movimientos en masa: </a:t>
                      </a:r>
                      <a:r>
                        <a:rPr kumimoji="0" lang="es-EC" sz="80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AHHYC “Algarrobos de en general presenta un </a:t>
                      </a:r>
                      <a:r>
                        <a:rPr kumimoji="0" lang="es-EC" sz="800" b="1" i="1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Bajo Mitigable</a:t>
                      </a:r>
                      <a:r>
                        <a:rPr kumimoji="0" lang="es-EC" sz="800" i="1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s-EC" sz="80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todos lotes frente a deslizamientos .”</a:t>
                      </a:r>
                      <a:endParaRPr kumimoji="0" lang="es-EC" sz="80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996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Útil de Lotes: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4.776,20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7" marR="68567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E9F1F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Derechos y Acciones</a:t>
                      </a:r>
                    </a:p>
                  </a:txBody>
                  <a:tcPr marL="91419" marR="91419" marT="45711" marB="45711" anchor="ctr" horzOverflow="overflow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996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de </a:t>
                      </a: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afectación vial: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920,80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7" marR="68567" marT="0" marB="0" anchor="ctr"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E9F1F5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51849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bruta del terreno(Área Total)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5.697,00</a:t>
                      </a:r>
                      <a:endParaRPr kumimoji="0" lang="es-EC" sz="8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7" marR="68567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UERB-AZCA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19" name="Picture 2" descr="C:\Users\mejaram\Desktop\NOR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2295" y="746257"/>
            <a:ext cx="390915" cy="39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4628" y="3793631"/>
            <a:ext cx="2748582" cy="202445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9387" y="1218988"/>
            <a:ext cx="2855165" cy="211354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6"/>
          <a:srcRect l="29699" r="15176" b="3849"/>
          <a:stretch/>
        </p:blipFill>
        <p:spPr>
          <a:xfrm>
            <a:off x="6159387" y="3417278"/>
            <a:ext cx="2855165" cy="193264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7"/>
          <a:srcRect l="36655" t="28685" r="29420" b="16465"/>
          <a:stretch/>
        </p:blipFill>
        <p:spPr>
          <a:xfrm>
            <a:off x="9137491" y="1202790"/>
            <a:ext cx="2765719" cy="2525223"/>
          </a:xfrm>
          <a:prstGeom prst="rect">
            <a:avLst/>
          </a:prstGeom>
        </p:spPr>
      </p:pic>
      <p:grpSp>
        <p:nvGrpSpPr>
          <p:cNvPr id="17" name="Grupo 16">
            <a:extLst>
              <a:ext uri="{FF2B5EF4-FFF2-40B4-BE49-F238E27FC236}">
                <a16:creationId xmlns="" xmlns:a16="http://schemas.microsoft.com/office/drawing/2014/main" id="{E9740B7A-055A-4707-BCD2-522F9121DA94}"/>
              </a:ext>
            </a:extLst>
          </p:cNvPr>
          <p:cNvGrpSpPr/>
          <p:nvPr/>
        </p:nvGrpSpPr>
        <p:grpSpPr>
          <a:xfrm>
            <a:off x="430307" y="5608583"/>
            <a:ext cx="11635799" cy="1372114"/>
            <a:chOff x="430307" y="5429913"/>
            <a:chExt cx="11635799" cy="1372114"/>
          </a:xfrm>
        </p:grpSpPr>
        <p:pic>
          <p:nvPicPr>
            <p:cNvPr id="20" name="Google Shape;92;p1">
              <a:extLst>
                <a:ext uri="{FF2B5EF4-FFF2-40B4-BE49-F238E27FC236}">
                  <a16:creationId xmlns="" xmlns:a16="http://schemas.microsoft.com/office/drawing/2014/main" id="{03BDE5D7-D585-4F03-BDAB-7B4C305E91F5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 r="16755" b="-179016"/>
            <a:stretch/>
          </p:blipFill>
          <p:spPr>
            <a:xfrm>
              <a:off x="430307" y="6467090"/>
              <a:ext cx="6056554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3" name="Grupo 22">
              <a:extLst>
                <a:ext uri="{FF2B5EF4-FFF2-40B4-BE49-F238E27FC236}">
                  <a16:creationId xmlns="" xmlns:a16="http://schemas.microsoft.com/office/drawing/2014/main" id="{849608F3-7F3C-4D44-85AE-FDA9BBDB41AF}"/>
                </a:ext>
              </a:extLst>
            </p:cNvPr>
            <p:cNvGrpSpPr/>
            <p:nvPr/>
          </p:nvGrpSpPr>
          <p:grpSpPr>
            <a:xfrm>
              <a:off x="2918005" y="5429913"/>
              <a:ext cx="9148101" cy="1249395"/>
              <a:chOff x="2918005" y="5429913"/>
              <a:chExt cx="9148101" cy="1249395"/>
            </a:xfrm>
          </p:grpSpPr>
          <p:sp>
            <p:nvSpPr>
              <p:cNvPr id="24" name="TextBox 19">
                <a:extLst>
                  <a:ext uri="{FF2B5EF4-FFF2-40B4-BE49-F238E27FC236}">
                    <a16:creationId xmlns="" xmlns:a16="http://schemas.microsoft.com/office/drawing/2014/main" id="{E86623E9-7FF6-4BAF-B35C-3277A169265C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25" name="Imagen 24">
                <a:extLst>
                  <a:ext uri="{FF2B5EF4-FFF2-40B4-BE49-F238E27FC236}">
                    <a16:creationId xmlns="" xmlns:a16="http://schemas.microsoft.com/office/drawing/2014/main" id="{D0CA5C4B-E9E1-44D9-97F8-4B85A75FB60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0715634" y="5429913"/>
                <a:ext cx="1135813" cy="124939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34163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24"/>
          <p:cNvSpPr txBox="1"/>
          <p:nvPr/>
        </p:nvSpPr>
        <p:spPr>
          <a:xfrm>
            <a:off x="349181" y="964071"/>
            <a:ext cx="5845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rgbClr val="C00000"/>
                </a:solidFill>
              </a:rPr>
              <a:t>ÁREAS VERDES CERCANAS AL ASENTAMIENTO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9335069" y="1419367"/>
            <a:ext cx="450376" cy="272955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1" name="20 Rectángulo"/>
          <p:cNvSpPr/>
          <p:nvPr/>
        </p:nvSpPr>
        <p:spPr>
          <a:xfrm>
            <a:off x="9335069" y="1844722"/>
            <a:ext cx="450376" cy="27295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23" name="22 Conector recto de flecha"/>
          <p:cNvCxnSpPr/>
          <p:nvPr/>
        </p:nvCxnSpPr>
        <p:spPr>
          <a:xfrm>
            <a:off x="9335069" y="2331129"/>
            <a:ext cx="4503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CuadroTexto 16"/>
          <p:cNvSpPr txBox="1"/>
          <p:nvPr/>
        </p:nvSpPr>
        <p:spPr>
          <a:xfrm>
            <a:off x="9789701" y="1424414"/>
            <a:ext cx="17903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1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ASENTAMIENTO</a:t>
            </a:r>
          </a:p>
        </p:txBody>
      </p:sp>
      <p:sp>
        <p:nvSpPr>
          <p:cNvPr id="27" name="CuadroTexto 16"/>
          <p:cNvSpPr txBox="1"/>
          <p:nvPr/>
        </p:nvSpPr>
        <p:spPr>
          <a:xfrm>
            <a:off x="9785444" y="1758544"/>
            <a:ext cx="17903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05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ESTADIO </a:t>
            </a:r>
            <a:r>
              <a:rPr lang="es-ES" sz="105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LANDAZURI</a:t>
            </a:r>
            <a:endParaRPr lang="es-ES" sz="1050" b="1" dirty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8" name="CuadroTexto 16"/>
          <p:cNvSpPr txBox="1"/>
          <p:nvPr/>
        </p:nvSpPr>
        <p:spPr>
          <a:xfrm>
            <a:off x="9785445" y="2225717"/>
            <a:ext cx="17903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05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DISTANCIA </a:t>
            </a:r>
            <a:r>
              <a:rPr lang="es-ES" sz="105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200m</a:t>
            </a:r>
            <a:endParaRPr lang="es-ES" sz="1050" b="1" dirty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8718732" y="5742971"/>
            <a:ext cx="182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17" name="16 CuadroTexto"/>
          <p:cNvSpPr txBox="1"/>
          <p:nvPr/>
        </p:nvSpPr>
        <p:spPr>
          <a:xfrm rot="2162206">
            <a:off x="6744660" y="5548573"/>
            <a:ext cx="5132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050" dirty="0">
                <a:solidFill>
                  <a:schemeClr val="bg1"/>
                </a:solidFill>
              </a:rPr>
              <a:t>200m</a:t>
            </a:r>
          </a:p>
        </p:txBody>
      </p:sp>
      <p:sp>
        <p:nvSpPr>
          <p:cNvPr id="22" name="CuadroTexto 7"/>
          <p:cNvSpPr txBox="1"/>
          <p:nvPr/>
        </p:nvSpPr>
        <p:spPr>
          <a:xfrm>
            <a:off x="2905559" y="487440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CALDERÓN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 CALDERÓN</a:t>
            </a:r>
          </a:p>
        </p:txBody>
      </p:sp>
      <p:pic>
        <p:nvPicPr>
          <p:cNvPr id="31" name="Picture 2" descr="C:\Users\mejaram\Desktop\NOR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256" y="1028451"/>
            <a:ext cx="390916" cy="39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35391" t="29058" r="6137" b="15532"/>
          <a:stretch/>
        </p:blipFill>
        <p:spPr>
          <a:xfrm>
            <a:off x="919036" y="1827827"/>
            <a:ext cx="7574508" cy="4053386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>
            <a:off x="769257" y="9618"/>
            <a:ext cx="108131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DENOMINADO: </a:t>
            </a:r>
          </a:p>
          <a:p>
            <a:pPr algn="ctr"/>
            <a:r>
              <a:rPr lang="es-ES" sz="1600" b="1" dirty="0" smtClean="0">
                <a:solidFill>
                  <a:srgbClr val="0070C0"/>
                </a:solidFill>
              </a:rPr>
              <a:t>BARRIO “ALGARROBOS DE LANDAZURI”</a:t>
            </a:r>
            <a:endParaRPr lang="es-ES" sz="1600" b="1" dirty="0">
              <a:solidFill>
                <a:srgbClr val="0070C0"/>
              </a:solidFill>
            </a:endParaRPr>
          </a:p>
        </p:txBody>
      </p:sp>
      <p:grpSp>
        <p:nvGrpSpPr>
          <p:cNvPr id="18" name="Grupo 17">
            <a:extLst>
              <a:ext uri="{FF2B5EF4-FFF2-40B4-BE49-F238E27FC236}">
                <a16:creationId xmlns="" xmlns:a16="http://schemas.microsoft.com/office/drawing/2014/main" id="{E9740B7A-055A-4707-BCD2-522F9121DA94}"/>
              </a:ext>
            </a:extLst>
          </p:cNvPr>
          <p:cNvGrpSpPr/>
          <p:nvPr/>
        </p:nvGrpSpPr>
        <p:grpSpPr>
          <a:xfrm>
            <a:off x="430307" y="5429913"/>
            <a:ext cx="11635799" cy="1372114"/>
            <a:chOff x="430307" y="5429913"/>
            <a:chExt cx="11635799" cy="1372114"/>
          </a:xfrm>
        </p:grpSpPr>
        <p:pic>
          <p:nvPicPr>
            <p:cNvPr id="20" name="Google Shape;92;p1">
              <a:extLst>
                <a:ext uri="{FF2B5EF4-FFF2-40B4-BE49-F238E27FC236}">
                  <a16:creationId xmlns="" xmlns:a16="http://schemas.microsoft.com/office/drawing/2014/main" id="{03BDE5D7-D585-4F03-BDAB-7B4C305E91F5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r="16755" b="-179016"/>
            <a:stretch/>
          </p:blipFill>
          <p:spPr>
            <a:xfrm>
              <a:off x="430307" y="6467090"/>
              <a:ext cx="6056554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4" name="Grupo 23">
              <a:extLst>
                <a:ext uri="{FF2B5EF4-FFF2-40B4-BE49-F238E27FC236}">
                  <a16:creationId xmlns="" xmlns:a16="http://schemas.microsoft.com/office/drawing/2014/main" id="{849608F3-7F3C-4D44-85AE-FDA9BBDB41AF}"/>
                </a:ext>
              </a:extLst>
            </p:cNvPr>
            <p:cNvGrpSpPr/>
            <p:nvPr/>
          </p:nvGrpSpPr>
          <p:grpSpPr>
            <a:xfrm>
              <a:off x="2918005" y="5429913"/>
              <a:ext cx="9148101" cy="1249395"/>
              <a:chOff x="2918005" y="5429913"/>
              <a:chExt cx="9148101" cy="1249395"/>
            </a:xfrm>
          </p:grpSpPr>
          <p:sp>
            <p:nvSpPr>
              <p:cNvPr id="26" name="TextBox 19">
                <a:extLst>
                  <a:ext uri="{FF2B5EF4-FFF2-40B4-BE49-F238E27FC236}">
                    <a16:creationId xmlns="" xmlns:a16="http://schemas.microsoft.com/office/drawing/2014/main" id="{E86623E9-7FF6-4BAF-B35C-3277A169265C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29" name="Imagen 28">
                <a:extLst>
                  <a:ext uri="{FF2B5EF4-FFF2-40B4-BE49-F238E27FC236}">
                    <a16:creationId xmlns="" xmlns:a16="http://schemas.microsoft.com/office/drawing/2014/main" id="{D0CA5C4B-E9E1-44D9-97F8-4B85A75FB60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0715634" y="5429913"/>
                <a:ext cx="1135813" cy="124939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673981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>
            <a:extLst>
              <a:ext uri="{FF2B5EF4-FFF2-40B4-BE49-F238E27FC236}">
                <a16:creationId xmlns="" xmlns:a16="http://schemas.microsoft.com/office/drawing/2014/main" id="{3D9E98FA-A1E4-47A9-A4E8-E12145F4EE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87" r="9203"/>
          <a:stretch/>
        </p:blipFill>
        <p:spPr>
          <a:xfrm rot="16200000">
            <a:off x="4047252" y="904570"/>
            <a:ext cx="5749085" cy="5468141"/>
          </a:xfrm>
          <a:prstGeom prst="rect">
            <a:avLst/>
          </a:prstGeom>
        </p:spPr>
      </p:pic>
      <p:sp>
        <p:nvSpPr>
          <p:cNvPr id="11" name="CuadroTexto 7"/>
          <p:cNvSpPr txBox="1"/>
          <p:nvPr/>
        </p:nvSpPr>
        <p:spPr>
          <a:xfrm>
            <a:off x="287383" y="985761"/>
            <a:ext cx="3883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C00000"/>
                </a:solidFill>
              </a:rPr>
              <a:t>PLANO DEL ASENTAMIENTO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294054" y="1695450"/>
            <a:ext cx="504825" cy="228600"/>
          </a:xfrm>
          <a:prstGeom prst="rect">
            <a:avLst/>
          </a:prstGeom>
          <a:noFill/>
          <a:ln w="29845">
            <a:solidFill>
              <a:srgbClr val="FF0000"/>
            </a:solidFill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14 Rectángulo"/>
          <p:cNvSpPr/>
          <p:nvPr/>
        </p:nvSpPr>
        <p:spPr>
          <a:xfrm>
            <a:off x="294052" y="2095500"/>
            <a:ext cx="504825" cy="228600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9" name="CuadroTexto 16"/>
          <p:cNvSpPr txBox="1"/>
          <p:nvPr/>
        </p:nvSpPr>
        <p:spPr>
          <a:xfrm>
            <a:off x="807345" y="1669572"/>
            <a:ext cx="1790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MACRO-LOTE </a:t>
            </a:r>
          </a:p>
        </p:txBody>
      </p:sp>
      <p:sp>
        <p:nvSpPr>
          <p:cNvPr id="21" name="CuadroTexto 16"/>
          <p:cNvSpPr txBox="1"/>
          <p:nvPr/>
        </p:nvSpPr>
        <p:spPr>
          <a:xfrm>
            <a:off x="781467" y="2060706"/>
            <a:ext cx="28954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CALLE </a:t>
            </a: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S2 SARA YURAK</a:t>
            </a:r>
            <a:endParaRPr lang="es-ES" sz="1200" b="1" dirty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25" name="CuadroTexto 7"/>
          <p:cNvSpPr txBox="1"/>
          <p:nvPr/>
        </p:nvSpPr>
        <p:spPr>
          <a:xfrm>
            <a:off x="2905559" y="523065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CALDERÓN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 CALDERÓN</a:t>
            </a:r>
          </a:p>
        </p:txBody>
      </p:sp>
      <p:sp>
        <p:nvSpPr>
          <p:cNvPr id="20" name="Forma libre: forma 4">
            <a:extLst>
              <a:ext uri="{FF2B5EF4-FFF2-40B4-BE49-F238E27FC236}">
                <a16:creationId xmlns="" xmlns:a16="http://schemas.microsoft.com/office/drawing/2014/main" id="{3767ADA8-0F80-4353-A203-E2F4FD9A8D14}"/>
              </a:ext>
            </a:extLst>
          </p:cNvPr>
          <p:cNvSpPr/>
          <p:nvPr/>
        </p:nvSpPr>
        <p:spPr>
          <a:xfrm>
            <a:off x="5375843" y="1846018"/>
            <a:ext cx="2849525" cy="3902149"/>
          </a:xfrm>
          <a:custGeom>
            <a:avLst/>
            <a:gdLst>
              <a:gd name="connsiteX0" fmla="*/ 2456121 w 2849525"/>
              <a:gd name="connsiteY0" fmla="*/ 0 h 3902149"/>
              <a:gd name="connsiteX1" fmla="*/ 2424223 w 2849525"/>
              <a:gd name="connsiteY1" fmla="*/ 127590 h 3902149"/>
              <a:gd name="connsiteX2" fmla="*/ 1414130 w 2849525"/>
              <a:gd name="connsiteY2" fmla="*/ 1658679 h 3902149"/>
              <a:gd name="connsiteX3" fmla="*/ 457200 w 2849525"/>
              <a:gd name="connsiteY3" fmla="*/ 3083442 h 3902149"/>
              <a:gd name="connsiteX4" fmla="*/ 435935 w 2849525"/>
              <a:gd name="connsiteY4" fmla="*/ 3147237 h 3902149"/>
              <a:gd name="connsiteX5" fmla="*/ 361507 w 2849525"/>
              <a:gd name="connsiteY5" fmla="*/ 3189767 h 3902149"/>
              <a:gd name="connsiteX6" fmla="*/ 180753 w 2849525"/>
              <a:gd name="connsiteY6" fmla="*/ 3274828 h 3902149"/>
              <a:gd name="connsiteX7" fmla="*/ 74428 w 2849525"/>
              <a:gd name="connsiteY7" fmla="*/ 3349256 h 3902149"/>
              <a:gd name="connsiteX8" fmla="*/ 10632 w 2849525"/>
              <a:gd name="connsiteY8" fmla="*/ 3434316 h 3902149"/>
              <a:gd name="connsiteX9" fmla="*/ 0 w 2849525"/>
              <a:gd name="connsiteY9" fmla="*/ 3593804 h 3902149"/>
              <a:gd name="connsiteX10" fmla="*/ 21265 w 2849525"/>
              <a:gd name="connsiteY10" fmla="*/ 3753293 h 3902149"/>
              <a:gd name="connsiteX11" fmla="*/ 95693 w 2849525"/>
              <a:gd name="connsiteY11" fmla="*/ 3838353 h 3902149"/>
              <a:gd name="connsiteX12" fmla="*/ 95693 w 2849525"/>
              <a:gd name="connsiteY12" fmla="*/ 3838353 h 3902149"/>
              <a:gd name="connsiteX13" fmla="*/ 350874 w 2849525"/>
              <a:gd name="connsiteY13" fmla="*/ 3902149 h 3902149"/>
              <a:gd name="connsiteX14" fmla="*/ 531628 w 2849525"/>
              <a:gd name="connsiteY14" fmla="*/ 3870251 h 3902149"/>
              <a:gd name="connsiteX15" fmla="*/ 659218 w 2849525"/>
              <a:gd name="connsiteY15" fmla="*/ 3721395 h 3902149"/>
              <a:gd name="connsiteX16" fmla="*/ 669851 w 2849525"/>
              <a:gd name="connsiteY16" fmla="*/ 3583172 h 3902149"/>
              <a:gd name="connsiteX17" fmla="*/ 669851 w 2849525"/>
              <a:gd name="connsiteY17" fmla="*/ 3444949 h 3902149"/>
              <a:gd name="connsiteX18" fmla="*/ 701749 w 2849525"/>
              <a:gd name="connsiteY18" fmla="*/ 3317358 h 3902149"/>
              <a:gd name="connsiteX19" fmla="*/ 797442 w 2849525"/>
              <a:gd name="connsiteY19" fmla="*/ 3200400 h 3902149"/>
              <a:gd name="connsiteX20" fmla="*/ 1010093 w 2849525"/>
              <a:gd name="connsiteY20" fmla="*/ 2838893 h 3902149"/>
              <a:gd name="connsiteX21" fmla="*/ 1967023 w 2849525"/>
              <a:gd name="connsiteY21" fmla="*/ 1446028 h 3902149"/>
              <a:gd name="connsiteX22" fmla="*/ 2190307 w 2849525"/>
              <a:gd name="connsiteY22" fmla="*/ 1084521 h 3902149"/>
              <a:gd name="connsiteX23" fmla="*/ 2434855 w 2849525"/>
              <a:gd name="connsiteY23" fmla="*/ 754911 h 3902149"/>
              <a:gd name="connsiteX24" fmla="*/ 2732567 w 2849525"/>
              <a:gd name="connsiteY24" fmla="*/ 297711 h 3902149"/>
              <a:gd name="connsiteX25" fmla="*/ 2828260 w 2849525"/>
              <a:gd name="connsiteY25" fmla="*/ 265814 h 3902149"/>
              <a:gd name="connsiteX26" fmla="*/ 2849525 w 2849525"/>
              <a:gd name="connsiteY26" fmla="*/ 265814 h 3902149"/>
              <a:gd name="connsiteX27" fmla="*/ 2456121 w 2849525"/>
              <a:gd name="connsiteY27" fmla="*/ 0 h 390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849525" h="3902149">
                <a:moveTo>
                  <a:pt x="2456121" y="0"/>
                </a:moveTo>
                <a:lnTo>
                  <a:pt x="2424223" y="127590"/>
                </a:lnTo>
                <a:lnTo>
                  <a:pt x="1414130" y="1658679"/>
                </a:lnTo>
                <a:lnTo>
                  <a:pt x="457200" y="3083442"/>
                </a:lnTo>
                <a:lnTo>
                  <a:pt x="435935" y="3147237"/>
                </a:lnTo>
                <a:lnTo>
                  <a:pt x="361507" y="3189767"/>
                </a:lnTo>
                <a:lnTo>
                  <a:pt x="180753" y="3274828"/>
                </a:lnTo>
                <a:lnTo>
                  <a:pt x="74428" y="3349256"/>
                </a:lnTo>
                <a:lnTo>
                  <a:pt x="10632" y="3434316"/>
                </a:lnTo>
                <a:lnTo>
                  <a:pt x="0" y="3593804"/>
                </a:lnTo>
                <a:lnTo>
                  <a:pt x="21265" y="3753293"/>
                </a:lnTo>
                <a:lnTo>
                  <a:pt x="95693" y="3838353"/>
                </a:lnTo>
                <a:lnTo>
                  <a:pt x="95693" y="3838353"/>
                </a:lnTo>
                <a:lnTo>
                  <a:pt x="350874" y="3902149"/>
                </a:lnTo>
                <a:lnTo>
                  <a:pt x="531628" y="3870251"/>
                </a:lnTo>
                <a:lnTo>
                  <a:pt x="659218" y="3721395"/>
                </a:lnTo>
                <a:lnTo>
                  <a:pt x="669851" y="3583172"/>
                </a:lnTo>
                <a:lnTo>
                  <a:pt x="669851" y="3444949"/>
                </a:lnTo>
                <a:lnTo>
                  <a:pt x="701749" y="3317358"/>
                </a:lnTo>
                <a:lnTo>
                  <a:pt x="797442" y="3200400"/>
                </a:lnTo>
                <a:lnTo>
                  <a:pt x="1010093" y="2838893"/>
                </a:lnTo>
                <a:lnTo>
                  <a:pt x="1967023" y="1446028"/>
                </a:lnTo>
                <a:lnTo>
                  <a:pt x="2190307" y="1084521"/>
                </a:lnTo>
                <a:lnTo>
                  <a:pt x="2434855" y="754911"/>
                </a:lnTo>
                <a:lnTo>
                  <a:pt x="2732567" y="297711"/>
                </a:lnTo>
                <a:lnTo>
                  <a:pt x="2828260" y="265814"/>
                </a:lnTo>
                <a:lnTo>
                  <a:pt x="2849525" y="265814"/>
                </a:lnTo>
                <a:lnTo>
                  <a:pt x="2456121" y="0"/>
                </a:lnTo>
                <a:close/>
              </a:path>
            </a:pathLst>
          </a:cu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C"/>
          </a:p>
        </p:txBody>
      </p:sp>
      <p:sp>
        <p:nvSpPr>
          <p:cNvPr id="22" name="Forma libre: forma 3">
            <a:extLst>
              <a:ext uri="{FF2B5EF4-FFF2-40B4-BE49-F238E27FC236}">
                <a16:creationId xmlns="" xmlns:a16="http://schemas.microsoft.com/office/drawing/2014/main" id="{70D61F89-CD2E-443C-A79F-473A6CB2B142}"/>
              </a:ext>
            </a:extLst>
          </p:cNvPr>
          <p:cNvSpPr/>
          <p:nvPr/>
        </p:nvSpPr>
        <p:spPr>
          <a:xfrm>
            <a:off x="4493340" y="1300603"/>
            <a:ext cx="4603898" cy="4837814"/>
          </a:xfrm>
          <a:custGeom>
            <a:avLst/>
            <a:gdLst>
              <a:gd name="connsiteX0" fmla="*/ 2541182 w 4603898"/>
              <a:gd name="connsiteY0" fmla="*/ 0 h 4837814"/>
              <a:gd name="connsiteX1" fmla="*/ 4603898 w 4603898"/>
              <a:gd name="connsiteY1" fmla="*/ 1435395 h 4837814"/>
              <a:gd name="connsiteX2" fmla="*/ 2711303 w 4603898"/>
              <a:gd name="connsiteY2" fmla="*/ 3848986 h 4837814"/>
              <a:gd name="connsiteX3" fmla="*/ 1935126 w 4603898"/>
              <a:gd name="connsiteY3" fmla="*/ 4837814 h 4837814"/>
              <a:gd name="connsiteX4" fmla="*/ 0 w 4603898"/>
              <a:gd name="connsiteY4" fmla="*/ 3934046 h 4837814"/>
              <a:gd name="connsiteX5" fmla="*/ 1169582 w 4603898"/>
              <a:gd name="connsiteY5" fmla="*/ 2083981 h 4837814"/>
              <a:gd name="connsiteX6" fmla="*/ 1403498 w 4603898"/>
              <a:gd name="connsiteY6" fmla="*/ 1733107 h 4837814"/>
              <a:gd name="connsiteX7" fmla="*/ 2541182 w 4603898"/>
              <a:gd name="connsiteY7" fmla="*/ 0 h 4837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03898" h="4837814">
                <a:moveTo>
                  <a:pt x="2541182" y="0"/>
                </a:moveTo>
                <a:lnTo>
                  <a:pt x="4603898" y="1435395"/>
                </a:lnTo>
                <a:lnTo>
                  <a:pt x="2711303" y="3848986"/>
                </a:lnTo>
                <a:lnTo>
                  <a:pt x="1935126" y="4837814"/>
                </a:lnTo>
                <a:lnTo>
                  <a:pt x="0" y="3934046"/>
                </a:lnTo>
                <a:lnTo>
                  <a:pt x="1169582" y="2083981"/>
                </a:lnTo>
                <a:lnTo>
                  <a:pt x="1403498" y="1733107"/>
                </a:lnTo>
                <a:lnTo>
                  <a:pt x="2541182" y="0"/>
                </a:lnTo>
                <a:close/>
              </a:path>
            </a:pathLst>
          </a:custGeom>
          <a:noFill/>
          <a:ln w="317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noFill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="" xmlns:a16="http://schemas.microsoft.com/office/drawing/2014/main" id="{680DB86F-8933-4B5B-98B0-DB95A4B67B84}"/>
              </a:ext>
            </a:extLst>
          </p:cNvPr>
          <p:cNvSpPr txBox="1"/>
          <p:nvPr/>
        </p:nvSpPr>
        <p:spPr>
          <a:xfrm rot="18108056">
            <a:off x="6093867" y="3590422"/>
            <a:ext cx="16435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dirty="0"/>
              <a:t>CALLE S2 SARA YURAK</a:t>
            </a:r>
          </a:p>
        </p:txBody>
      </p:sp>
      <p:sp>
        <p:nvSpPr>
          <p:cNvPr id="30" name="CuadroTexto 29"/>
          <p:cNvSpPr txBox="1"/>
          <p:nvPr/>
        </p:nvSpPr>
        <p:spPr>
          <a:xfrm>
            <a:off x="769257" y="9618"/>
            <a:ext cx="108131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DENOMINADO: </a:t>
            </a:r>
          </a:p>
          <a:p>
            <a:pPr algn="ctr"/>
            <a:r>
              <a:rPr lang="es-ES" sz="1600" b="1" dirty="0" smtClean="0">
                <a:solidFill>
                  <a:srgbClr val="0070C0"/>
                </a:solidFill>
              </a:rPr>
              <a:t>BARRIO “ALGARROBOS DE LANDAZURI”</a:t>
            </a:r>
            <a:endParaRPr lang="es-ES" sz="1600" b="1" dirty="0">
              <a:solidFill>
                <a:srgbClr val="0070C0"/>
              </a:solidFill>
            </a:endParaRPr>
          </a:p>
        </p:txBody>
      </p:sp>
      <p:grpSp>
        <p:nvGrpSpPr>
          <p:cNvPr id="16" name="Grupo 15">
            <a:extLst>
              <a:ext uri="{FF2B5EF4-FFF2-40B4-BE49-F238E27FC236}">
                <a16:creationId xmlns="" xmlns:a16="http://schemas.microsoft.com/office/drawing/2014/main" id="{E9740B7A-055A-4707-BCD2-522F9121DA94}"/>
              </a:ext>
            </a:extLst>
          </p:cNvPr>
          <p:cNvGrpSpPr/>
          <p:nvPr/>
        </p:nvGrpSpPr>
        <p:grpSpPr>
          <a:xfrm>
            <a:off x="430307" y="5429913"/>
            <a:ext cx="11635799" cy="1372114"/>
            <a:chOff x="430307" y="5429913"/>
            <a:chExt cx="11635799" cy="1372114"/>
          </a:xfrm>
        </p:grpSpPr>
        <p:pic>
          <p:nvPicPr>
            <p:cNvPr id="17" name="Google Shape;92;p1">
              <a:extLst>
                <a:ext uri="{FF2B5EF4-FFF2-40B4-BE49-F238E27FC236}">
                  <a16:creationId xmlns="" xmlns:a16="http://schemas.microsoft.com/office/drawing/2014/main" id="{03BDE5D7-D585-4F03-BDAB-7B4C305E91F5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r="16755" b="-179016"/>
            <a:stretch/>
          </p:blipFill>
          <p:spPr>
            <a:xfrm>
              <a:off x="430307" y="6467090"/>
              <a:ext cx="6056554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3" name="Grupo 22">
              <a:extLst>
                <a:ext uri="{FF2B5EF4-FFF2-40B4-BE49-F238E27FC236}">
                  <a16:creationId xmlns="" xmlns:a16="http://schemas.microsoft.com/office/drawing/2014/main" id="{849608F3-7F3C-4D44-85AE-FDA9BBDB41AF}"/>
                </a:ext>
              </a:extLst>
            </p:cNvPr>
            <p:cNvGrpSpPr/>
            <p:nvPr/>
          </p:nvGrpSpPr>
          <p:grpSpPr>
            <a:xfrm>
              <a:off x="2918005" y="5429913"/>
              <a:ext cx="9148101" cy="1249395"/>
              <a:chOff x="2918005" y="5429913"/>
              <a:chExt cx="9148101" cy="1249395"/>
            </a:xfrm>
          </p:grpSpPr>
          <p:sp>
            <p:nvSpPr>
              <p:cNvPr id="24" name="TextBox 19">
                <a:extLst>
                  <a:ext uri="{FF2B5EF4-FFF2-40B4-BE49-F238E27FC236}">
                    <a16:creationId xmlns="" xmlns:a16="http://schemas.microsoft.com/office/drawing/2014/main" id="{E86623E9-7FF6-4BAF-B35C-3277A169265C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26" name="Imagen 25">
                <a:extLst>
                  <a:ext uri="{FF2B5EF4-FFF2-40B4-BE49-F238E27FC236}">
                    <a16:creationId xmlns="" xmlns:a16="http://schemas.microsoft.com/office/drawing/2014/main" id="{D0CA5C4B-E9E1-44D9-97F8-4B85A75FB60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0715634" y="5429913"/>
                <a:ext cx="1135813" cy="124939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44670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uadroTexto 7"/>
          <p:cNvSpPr txBox="1"/>
          <p:nvPr/>
        </p:nvSpPr>
        <p:spPr>
          <a:xfrm>
            <a:off x="197219" y="920402"/>
            <a:ext cx="4847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C00000"/>
                </a:solidFill>
              </a:rPr>
              <a:t>SI EXISTEN LOTES POR EXCEPCIÓN</a:t>
            </a:r>
          </a:p>
        </p:txBody>
      </p:sp>
      <p:graphicFrame>
        <p:nvGraphicFramePr>
          <p:cNvPr id="23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617228"/>
              </p:ext>
            </p:extLst>
          </p:nvPr>
        </p:nvGraphicFramePr>
        <p:xfrm>
          <a:off x="3178054" y="1460949"/>
          <a:ext cx="1441450" cy="747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7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457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1695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LEYENDA</a:t>
                      </a: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551" marR="89551" marT="0" marB="0">
                    <a:lnT w="12700" cap="flat" cmpd="sng" algn="ctr">
                      <a:solidFill>
                        <a:srgbClr val="68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19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2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  <a:endParaRPr kumimoji="0" lang="es-EC" sz="2000" b="1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LOTES POR EXCEPCIÓN </a:t>
                      </a: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CuadroTexto 7"/>
          <p:cNvSpPr txBox="1"/>
          <p:nvPr/>
        </p:nvSpPr>
        <p:spPr>
          <a:xfrm>
            <a:off x="2905559" y="523065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CALDERÓN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 CALDERÓN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="" xmlns:a16="http://schemas.microsoft.com/office/drawing/2014/main" id="{CE0F5A7B-3CA2-4992-8A87-77CF62AB4C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467090"/>
              </p:ext>
            </p:extLst>
          </p:nvPr>
        </p:nvGraphicFramePr>
        <p:xfrm>
          <a:off x="489171" y="1459798"/>
          <a:ext cx="2416388" cy="4159722"/>
        </p:xfrm>
        <a:graphic>
          <a:graphicData uri="http://schemas.openxmlformats.org/drawingml/2006/table">
            <a:tbl>
              <a:tblPr/>
              <a:tblGrid>
                <a:gridCol w="1208194">
                  <a:extLst>
                    <a:ext uri="{9D8B030D-6E8A-4147-A177-3AD203B41FA5}">
                      <a16:colId xmlns="" xmlns:a16="http://schemas.microsoft.com/office/drawing/2014/main" val="2800676979"/>
                    </a:ext>
                  </a:extLst>
                </a:gridCol>
                <a:gridCol w="1208194">
                  <a:extLst>
                    <a:ext uri="{9D8B030D-6E8A-4147-A177-3AD203B41FA5}">
                      <a16:colId xmlns="" xmlns:a16="http://schemas.microsoft.com/office/drawing/2014/main" val="1648573904"/>
                    </a:ext>
                  </a:extLst>
                </a:gridCol>
              </a:tblGrid>
              <a:tr h="19808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LOTE N°</a:t>
                      </a: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ÁREA m²</a:t>
                      </a: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10856602"/>
                  </a:ext>
                </a:extLst>
              </a:tr>
              <a:tr h="19808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436,46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52499432"/>
                  </a:ext>
                </a:extLst>
              </a:tr>
              <a:tr h="19808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157,93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66987229"/>
                  </a:ext>
                </a:extLst>
              </a:tr>
              <a:tr h="19808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522,67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50155432"/>
                  </a:ext>
                </a:extLst>
              </a:tr>
              <a:tr h="19808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230,48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61417107"/>
                  </a:ext>
                </a:extLst>
              </a:tr>
              <a:tr h="19808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235,08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87876648"/>
                  </a:ext>
                </a:extLst>
              </a:tr>
              <a:tr h="19808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230,38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34530713"/>
                  </a:ext>
                </a:extLst>
              </a:tr>
              <a:tr h="19808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224,29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68111729"/>
                  </a:ext>
                </a:extLst>
              </a:tr>
              <a:tr h="19808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</a:t>
                      </a:r>
                      <a:endParaRPr lang="es-EC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208,30</a:t>
                      </a:r>
                      <a:endParaRPr lang="es-EC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36941695"/>
                  </a:ext>
                </a:extLst>
              </a:tr>
              <a:tr h="19808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209,47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23127107"/>
                  </a:ext>
                </a:extLst>
              </a:tr>
              <a:tr h="19808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162,57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64074991"/>
                  </a:ext>
                </a:extLst>
              </a:tr>
              <a:tr h="19808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399,50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83887625"/>
                  </a:ext>
                </a:extLst>
              </a:tr>
              <a:tr h="19808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216,33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89321185"/>
                  </a:ext>
                </a:extLst>
              </a:tr>
              <a:tr h="19808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222,99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09161394"/>
                  </a:ext>
                </a:extLst>
              </a:tr>
              <a:tr h="19808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232,10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47270239"/>
                  </a:ext>
                </a:extLst>
              </a:tr>
              <a:tr h="19808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242,79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81532811"/>
                  </a:ext>
                </a:extLst>
              </a:tr>
              <a:tr h="19808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214,93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05942946"/>
                  </a:ext>
                </a:extLst>
              </a:tr>
              <a:tr h="19808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254,02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9173666"/>
                  </a:ext>
                </a:extLst>
              </a:tr>
              <a:tr h="19808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180,40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41496081"/>
                  </a:ext>
                </a:extLst>
              </a:tr>
              <a:tr h="19808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101,07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85544101"/>
                  </a:ext>
                </a:extLst>
              </a:tr>
              <a:tr h="19808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94,44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51" marR="3751" marT="37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50072988"/>
                  </a:ext>
                </a:extLst>
              </a:tr>
            </a:tbl>
          </a:graphicData>
        </a:graphic>
      </p:graphicFrame>
      <p:pic>
        <p:nvPicPr>
          <p:cNvPr id="14" name="Imagen 13">
            <a:extLst>
              <a:ext uri="{FF2B5EF4-FFF2-40B4-BE49-F238E27FC236}">
                <a16:creationId xmlns="" xmlns:a16="http://schemas.microsoft.com/office/drawing/2014/main" id="{3D9E98FA-A1E4-47A9-A4E8-E12145F4EE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87" r="9203"/>
          <a:stretch/>
        </p:blipFill>
        <p:spPr>
          <a:xfrm rot="16200000">
            <a:off x="4885142" y="848811"/>
            <a:ext cx="5749085" cy="5468141"/>
          </a:xfrm>
          <a:prstGeom prst="rect">
            <a:avLst/>
          </a:prstGeom>
        </p:spPr>
      </p:pic>
      <p:sp>
        <p:nvSpPr>
          <p:cNvPr id="27" name="Forma libre: forma 4">
            <a:extLst>
              <a:ext uri="{FF2B5EF4-FFF2-40B4-BE49-F238E27FC236}">
                <a16:creationId xmlns="" xmlns:a16="http://schemas.microsoft.com/office/drawing/2014/main" id="{3767ADA8-0F80-4353-A203-E2F4FD9A8D14}"/>
              </a:ext>
            </a:extLst>
          </p:cNvPr>
          <p:cNvSpPr/>
          <p:nvPr/>
        </p:nvSpPr>
        <p:spPr>
          <a:xfrm>
            <a:off x="6213733" y="1829267"/>
            <a:ext cx="2849525" cy="3902149"/>
          </a:xfrm>
          <a:custGeom>
            <a:avLst/>
            <a:gdLst>
              <a:gd name="connsiteX0" fmla="*/ 2456121 w 2849525"/>
              <a:gd name="connsiteY0" fmla="*/ 0 h 3902149"/>
              <a:gd name="connsiteX1" fmla="*/ 2424223 w 2849525"/>
              <a:gd name="connsiteY1" fmla="*/ 127590 h 3902149"/>
              <a:gd name="connsiteX2" fmla="*/ 1414130 w 2849525"/>
              <a:gd name="connsiteY2" fmla="*/ 1658679 h 3902149"/>
              <a:gd name="connsiteX3" fmla="*/ 457200 w 2849525"/>
              <a:gd name="connsiteY3" fmla="*/ 3083442 h 3902149"/>
              <a:gd name="connsiteX4" fmla="*/ 435935 w 2849525"/>
              <a:gd name="connsiteY4" fmla="*/ 3147237 h 3902149"/>
              <a:gd name="connsiteX5" fmla="*/ 361507 w 2849525"/>
              <a:gd name="connsiteY5" fmla="*/ 3189767 h 3902149"/>
              <a:gd name="connsiteX6" fmla="*/ 180753 w 2849525"/>
              <a:gd name="connsiteY6" fmla="*/ 3274828 h 3902149"/>
              <a:gd name="connsiteX7" fmla="*/ 74428 w 2849525"/>
              <a:gd name="connsiteY7" fmla="*/ 3349256 h 3902149"/>
              <a:gd name="connsiteX8" fmla="*/ 10632 w 2849525"/>
              <a:gd name="connsiteY8" fmla="*/ 3434316 h 3902149"/>
              <a:gd name="connsiteX9" fmla="*/ 0 w 2849525"/>
              <a:gd name="connsiteY9" fmla="*/ 3593804 h 3902149"/>
              <a:gd name="connsiteX10" fmla="*/ 21265 w 2849525"/>
              <a:gd name="connsiteY10" fmla="*/ 3753293 h 3902149"/>
              <a:gd name="connsiteX11" fmla="*/ 95693 w 2849525"/>
              <a:gd name="connsiteY11" fmla="*/ 3838353 h 3902149"/>
              <a:gd name="connsiteX12" fmla="*/ 95693 w 2849525"/>
              <a:gd name="connsiteY12" fmla="*/ 3838353 h 3902149"/>
              <a:gd name="connsiteX13" fmla="*/ 350874 w 2849525"/>
              <a:gd name="connsiteY13" fmla="*/ 3902149 h 3902149"/>
              <a:gd name="connsiteX14" fmla="*/ 531628 w 2849525"/>
              <a:gd name="connsiteY14" fmla="*/ 3870251 h 3902149"/>
              <a:gd name="connsiteX15" fmla="*/ 659218 w 2849525"/>
              <a:gd name="connsiteY15" fmla="*/ 3721395 h 3902149"/>
              <a:gd name="connsiteX16" fmla="*/ 669851 w 2849525"/>
              <a:gd name="connsiteY16" fmla="*/ 3583172 h 3902149"/>
              <a:gd name="connsiteX17" fmla="*/ 669851 w 2849525"/>
              <a:gd name="connsiteY17" fmla="*/ 3444949 h 3902149"/>
              <a:gd name="connsiteX18" fmla="*/ 701749 w 2849525"/>
              <a:gd name="connsiteY18" fmla="*/ 3317358 h 3902149"/>
              <a:gd name="connsiteX19" fmla="*/ 797442 w 2849525"/>
              <a:gd name="connsiteY19" fmla="*/ 3200400 h 3902149"/>
              <a:gd name="connsiteX20" fmla="*/ 1010093 w 2849525"/>
              <a:gd name="connsiteY20" fmla="*/ 2838893 h 3902149"/>
              <a:gd name="connsiteX21" fmla="*/ 1967023 w 2849525"/>
              <a:gd name="connsiteY21" fmla="*/ 1446028 h 3902149"/>
              <a:gd name="connsiteX22" fmla="*/ 2190307 w 2849525"/>
              <a:gd name="connsiteY22" fmla="*/ 1084521 h 3902149"/>
              <a:gd name="connsiteX23" fmla="*/ 2434855 w 2849525"/>
              <a:gd name="connsiteY23" fmla="*/ 754911 h 3902149"/>
              <a:gd name="connsiteX24" fmla="*/ 2732567 w 2849525"/>
              <a:gd name="connsiteY24" fmla="*/ 297711 h 3902149"/>
              <a:gd name="connsiteX25" fmla="*/ 2828260 w 2849525"/>
              <a:gd name="connsiteY25" fmla="*/ 265814 h 3902149"/>
              <a:gd name="connsiteX26" fmla="*/ 2849525 w 2849525"/>
              <a:gd name="connsiteY26" fmla="*/ 265814 h 3902149"/>
              <a:gd name="connsiteX27" fmla="*/ 2456121 w 2849525"/>
              <a:gd name="connsiteY27" fmla="*/ 0 h 390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849525" h="3902149">
                <a:moveTo>
                  <a:pt x="2456121" y="0"/>
                </a:moveTo>
                <a:lnTo>
                  <a:pt x="2424223" y="127590"/>
                </a:lnTo>
                <a:lnTo>
                  <a:pt x="1414130" y="1658679"/>
                </a:lnTo>
                <a:lnTo>
                  <a:pt x="457200" y="3083442"/>
                </a:lnTo>
                <a:lnTo>
                  <a:pt x="435935" y="3147237"/>
                </a:lnTo>
                <a:lnTo>
                  <a:pt x="361507" y="3189767"/>
                </a:lnTo>
                <a:lnTo>
                  <a:pt x="180753" y="3274828"/>
                </a:lnTo>
                <a:lnTo>
                  <a:pt x="74428" y="3349256"/>
                </a:lnTo>
                <a:lnTo>
                  <a:pt x="10632" y="3434316"/>
                </a:lnTo>
                <a:lnTo>
                  <a:pt x="0" y="3593804"/>
                </a:lnTo>
                <a:lnTo>
                  <a:pt x="21265" y="3753293"/>
                </a:lnTo>
                <a:lnTo>
                  <a:pt x="95693" y="3838353"/>
                </a:lnTo>
                <a:lnTo>
                  <a:pt x="95693" y="3838353"/>
                </a:lnTo>
                <a:lnTo>
                  <a:pt x="350874" y="3902149"/>
                </a:lnTo>
                <a:lnTo>
                  <a:pt x="531628" y="3870251"/>
                </a:lnTo>
                <a:lnTo>
                  <a:pt x="659218" y="3721395"/>
                </a:lnTo>
                <a:lnTo>
                  <a:pt x="669851" y="3583172"/>
                </a:lnTo>
                <a:lnTo>
                  <a:pt x="669851" y="3444949"/>
                </a:lnTo>
                <a:lnTo>
                  <a:pt x="701749" y="3317358"/>
                </a:lnTo>
                <a:lnTo>
                  <a:pt x="797442" y="3200400"/>
                </a:lnTo>
                <a:lnTo>
                  <a:pt x="1010093" y="2838893"/>
                </a:lnTo>
                <a:lnTo>
                  <a:pt x="1967023" y="1446028"/>
                </a:lnTo>
                <a:lnTo>
                  <a:pt x="2190307" y="1084521"/>
                </a:lnTo>
                <a:lnTo>
                  <a:pt x="2434855" y="754911"/>
                </a:lnTo>
                <a:lnTo>
                  <a:pt x="2732567" y="297711"/>
                </a:lnTo>
                <a:lnTo>
                  <a:pt x="2828260" y="265814"/>
                </a:lnTo>
                <a:lnTo>
                  <a:pt x="2849525" y="265814"/>
                </a:lnTo>
                <a:lnTo>
                  <a:pt x="2456121" y="0"/>
                </a:lnTo>
                <a:close/>
              </a:path>
            </a:pathLst>
          </a:cu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C"/>
          </a:p>
        </p:txBody>
      </p:sp>
      <p:sp>
        <p:nvSpPr>
          <p:cNvPr id="28" name="Forma libre: forma 5">
            <a:extLst>
              <a:ext uri="{FF2B5EF4-FFF2-40B4-BE49-F238E27FC236}">
                <a16:creationId xmlns="" xmlns:a16="http://schemas.microsoft.com/office/drawing/2014/main" id="{7FAE9F64-916D-4CD7-9F11-59E7DB8D45E7}"/>
              </a:ext>
            </a:extLst>
          </p:cNvPr>
          <p:cNvSpPr/>
          <p:nvPr/>
        </p:nvSpPr>
        <p:spPr>
          <a:xfrm>
            <a:off x="7266052" y="1279513"/>
            <a:ext cx="836023" cy="1062446"/>
          </a:xfrm>
          <a:custGeom>
            <a:avLst/>
            <a:gdLst>
              <a:gd name="connsiteX0" fmla="*/ 618309 w 836023"/>
              <a:gd name="connsiteY0" fmla="*/ 0 h 1062446"/>
              <a:gd name="connsiteX1" fmla="*/ 836023 w 836023"/>
              <a:gd name="connsiteY1" fmla="*/ 148046 h 1062446"/>
              <a:gd name="connsiteX2" fmla="*/ 209006 w 836023"/>
              <a:gd name="connsiteY2" fmla="*/ 1062446 h 1062446"/>
              <a:gd name="connsiteX3" fmla="*/ 0 w 836023"/>
              <a:gd name="connsiteY3" fmla="*/ 931817 h 1062446"/>
              <a:gd name="connsiteX4" fmla="*/ 618309 w 836023"/>
              <a:gd name="connsiteY4" fmla="*/ 0 h 1062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6023" h="1062446">
                <a:moveTo>
                  <a:pt x="618309" y="0"/>
                </a:moveTo>
                <a:lnTo>
                  <a:pt x="836023" y="148046"/>
                </a:lnTo>
                <a:lnTo>
                  <a:pt x="209006" y="1062446"/>
                </a:lnTo>
                <a:lnTo>
                  <a:pt x="0" y="931817"/>
                </a:lnTo>
                <a:lnTo>
                  <a:pt x="618309" y="0"/>
                </a:lnTo>
                <a:close/>
              </a:path>
            </a:pathLst>
          </a:custGeom>
          <a:solidFill>
            <a:schemeClr val="accent4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9" name="Forma libre: forma 6">
            <a:extLst>
              <a:ext uri="{FF2B5EF4-FFF2-40B4-BE49-F238E27FC236}">
                <a16:creationId xmlns="" xmlns:a16="http://schemas.microsoft.com/office/drawing/2014/main" id="{78F9E2B3-02EE-4546-B183-602871A8D178}"/>
              </a:ext>
            </a:extLst>
          </p:cNvPr>
          <p:cNvSpPr/>
          <p:nvPr/>
        </p:nvSpPr>
        <p:spPr>
          <a:xfrm>
            <a:off x="5350166" y="3029936"/>
            <a:ext cx="2264229" cy="2638697"/>
          </a:xfrm>
          <a:custGeom>
            <a:avLst/>
            <a:gdLst>
              <a:gd name="connsiteX0" fmla="*/ 2264229 w 2264229"/>
              <a:gd name="connsiteY0" fmla="*/ 435428 h 2638697"/>
              <a:gd name="connsiteX1" fmla="*/ 1393372 w 2264229"/>
              <a:gd name="connsiteY1" fmla="*/ 0 h 2638697"/>
              <a:gd name="connsiteX2" fmla="*/ 0 w 2264229"/>
              <a:gd name="connsiteY2" fmla="*/ 2177143 h 2638697"/>
              <a:gd name="connsiteX3" fmla="*/ 966652 w 2264229"/>
              <a:gd name="connsiteY3" fmla="*/ 2638697 h 2638697"/>
              <a:gd name="connsiteX4" fmla="*/ 879566 w 2264229"/>
              <a:gd name="connsiteY4" fmla="*/ 2534194 h 2638697"/>
              <a:gd name="connsiteX5" fmla="*/ 862149 w 2264229"/>
              <a:gd name="connsiteY5" fmla="*/ 2333897 h 2638697"/>
              <a:gd name="connsiteX6" fmla="*/ 870858 w 2264229"/>
              <a:gd name="connsiteY6" fmla="*/ 2220685 h 2638697"/>
              <a:gd name="connsiteX7" fmla="*/ 957943 w 2264229"/>
              <a:gd name="connsiteY7" fmla="*/ 2124891 h 2638697"/>
              <a:gd name="connsiteX8" fmla="*/ 1123406 w 2264229"/>
              <a:gd name="connsiteY8" fmla="*/ 2046514 h 2638697"/>
              <a:gd name="connsiteX9" fmla="*/ 1245326 w 2264229"/>
              <a:gd name="connsiteY9" fmla="*/ 1994263 h 2638697"/>
              <a:gd name="connsiteX10" fmla="*/ 1288869 w 2264229"/>
              <a:gd name="connsiteY10" fmla="*/ 1950720 h 2638697"/>
              <a:gd name="connsiteX11" fmla="*/ 2264229 w 2264229"/>
              <a:gd name="connsiteY11" fmla="*/ 435428 h 2638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4229" h="2638697">
                <a:moveTo>
                  <a:pt x="2264229" y="435428"/>
                </a:moveTo>
                <a:lnTo>
                  <a:pt x="1393372" y="0"/>
                </a:lnTo>
                <a:lnTo>
                  <a:pt x="0" y="2177143"/>
                </a:lnTo>
                <a:lnTo>
                  <a:pt x="966652" y="2638697"/>
                </a:lnTo>
                <a:lnTo>
                  <a:pt x="879566" y="2534194"/>
                </a:lnTo>
                <a:lnTo>
                  <a:pt x="862149" y="2333897"/>
                </a:lnTo>
                <a:lnTo>
                  <a:pt x="870858" y="2220685"/>
                </a:lnTo>
                <a:lnTo>
                  <a:pt x="957943" y="2124891"/>
                </a:lnTo>
                <a:lnTo>
                  <a:pt x="1123406" y="2046514"/>
                </a:lnTo>
                <a:lnTo>
                  <a:pt x="1245326" y="1994263"/>
                </a:lnTo>
                <a:lnTo>
                  <a:pt x="1288869" y="1950720"/>
                </a:lnTo>
                <a:lnTo>
                  <a:pt x="2264229" y="435428"/>
                </a:lnTo>
                <a:close/>
              </a:path>
            </a:pathLst>
          </a:custGeom>
          <a:solidFill>
            <a:schemeClr val="accent4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0" name="Forma libre: forma 7">
            <a:extLst>
              <a:ext uri="{FF2B5EF4-FFF2-40B4-BE49-F238E27FC236}">
                <a16:creationId xmlns="" xmlns:a16="http://schemas.microsoft.com/office/drawing/2014/main" id="{4A3A2D71-679D-44D4-B4BC-D6B51588E2C4}"/>
              </a:ext>
            </a:extLst>
          </p:cNvPr>
          <p:cNvSpPr/>
          <p:nvPr/>
        </p:nvSpPr>
        <p:spPr>
          <a:xfrm>
            <a:off x="6508406" y="5450919"/>
            <a:ext cx="1018903" cy="644434"/>
          </a:xfrm>
          <a:custGeom>
            <a:avLst/>
            <a:gdLst>
              <a:gd name="connsiteX0" fmla="*/ 365760 w 1018903"/>
              <a:gd name="connsiteY0" fmla="*/ 0 h 644434"/>
              <a:gd name="connsiteX1" fmla="*/ 1018903 w 1018903"/>
              <a:gd name="connsiteY1" fmla="*/ 322217 h 644434"/>
              <a:gd name="connsiteX2" fmla="*/ 757646 w 1018903"/>
              <a:gd name="connsiteY2" fmla="*/ 644434 h 644434"/>
              <a:gd name="connsiteX3" fmla="*/ 0 w 1018903"/>
              <a:gd name="connsiteY3" fmla="*/ 296091 h 644434"/>
              <a:gd name="connsiteX4" fmla="*/ 139338 w 1018903"/>
              <a:gd name="connsiteY4" fmla="*/ 278674 h 644434"/>
              <a:gd name="connsiteX5" fmla="*/ 243840 w 1018903"/>
              <a:gd name="connsiteY5" fmla="*/ 252548 h 644434"/>
              <a:gd name="connsiteX6" fmla="*/ 313509 w 1018903"/>
              <a:gd name="connsiteY6" fmla="*/ 174171 h 644434"/>
              <a:gd name="connsiteX7" fmla="*/ 365760 w 1018903"/>
              <a:gd name="connsiteY7" fmla="*/ 104502 h 644434"/>
              <a:gd name="connsiteX8" fmla="*/ 365760 w 1018903"/>
              <a:gd name="connsiteY8" fmla="*/ 0 h 644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8903" h="644434">
                <a:moveTo>
                  <a:pt x="365760" y="0"/>
                </a:moveTo>
                <a:lnTo>
                  <a:pt x="1018903" y="322217"/>
                </a:lnTo>
                <a:lnTo>
                  <a:pt x="757646" y="644434"/>
                </a:lnTo>
                <a:lnTo>
                  <a:pt x="0" y="296091"/>
                </a:lnTo>
                <a:lnTo>
                  <a:pt x="139338" y="278674"/>
                </a:lnTo>
                <a:lnTo>
                  <a:pt x="243840" y="252548"/>
                </a:lnTo>
                <a:lnTo>
                  <a:pt x="313509" y="174171"/>
                </a:lnTo>
                <a:lnTo>
                  <a:pt x="365760" y="104502"/>
                </a:lnTo>
                <a:lnTo>
                  <a:pt x="365760" y="0"/>
                </a:lnTo>
                <a:close/>
              </a:path>
            </a:pathLst>
          </a:custGeom>
          <a:solidFill>
            <a:schemeClr val="accent4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1" name="Forma libre: forma 8">
            <a:extLst>
              <a:ext uri="{FF2B5EF4-FFF2-40B4-BE49-F238E27FC236}">
                <a16:creationId xmlns="" xmlns:a16="http://schemas.microsoft.com/office/drawing/2014/main" id="{75443091-C5F5-472C-AA96-804CFEF134EB}"/>
              </a:ext>
            </a:extLst>
          </p:cNvPr>
          <p:cNvSpPr/>
          <p:nvPr/>
        </p:nvSpPr>
        <p:spPr>
          <a:xfrm>
            <a:off x="7231218" y="2124244"/>
            <a:ext cx="2699657" cy="2995749"/>
          </a:xfrm>
          <a:custGeom>
            <a:avLst/>
            <a:gdLst>
              <a:gd name="connsiteX0" fmla="*/ 0 w 2699657"/>
              <a:gd name="connsiteY0" fmla="*/ 2560320 h 2995749"/>
              <a:gd name="connsiteX1" fmla="*/ 487680 w 2699657"/>
              <a:gd name="connsiteY1" fmla="*/ 1854926 h 2995749"/>
              <a:gd name="connsiteX2" fmla="*/ 949234 w 2699657"/>
              <a:gd name="connsiteY2" fmla="*/ 1158240 h 2995749"/>
              <a:gd name="connsiteX3" fmla="*/ 1428206 w 2699657"/>
              <a:gd name="connsiteY3" fmla="*/ 452846 h 2995749"/>
              <a:gd name="connsiteX4" fmla="*/ 1706880 w 2699657"/>
              <a:gd name="connsiteY4" fmla="*/ 17417 h 2995749"/>
              <a:gd name="connsiteX5" fmla="*/ 1802674 w 2699657"/>
              <a:gd name="connsiteY5" fmla="*/ 0 h 2995749"/>
              <a:gd name="connsiteX6" fmla="*/ 1924594 w 2699657"/>
              <a:gd name="connsiteY6" fmla="*/ 52252 h 2995749"/>
              <a:gd name="connsiteX7" fmla="*/ 2699657 w 2699657"/>
              <a:gd name="connsiteY7" fmla="*/ 566057 h 2995749"/>
              <a:gd name="connsiteX8" fmla="*/ 827314 w 2699657"/>
              <a:gd name="connsiteY8" fmla="*/ 2995749 h 2995749"/>
              <a:gd name="connsiteX9" fmla="*/ 0 w 2699657"/>
              <a:gd name="connsiteY9" fmla="*/ 2560320 h 2995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9657" h="2995749">
                <a:moveTo>
                  <a:pt x="0" y="2560320"/>
                </a:moveTo>
                <a:lnTo>
                  <a:pt x="487680" y="1854926"/>
                </a:lnTo>
                <a:lnTo>
                  <a:pt x="949234" y="1158240"/>
                </a:lnTo>
                <a:lnTo>
                  <a:pt x="1428206" y="452846"/>
                </a:lnTo>
                <a:lnTo>
                  <a:pt x="1706880" y="17417"/>
                </a:lnTo>
                <a:lnTo>
                  <a:pt x="1802674" y="0"/>
                </a:lnTo>
                <a:lnTo>
                  <a:pt x="1924594" y="52252"/>
                </a:lnTo>
                <a:lnTo>
                  <a:pt x="2699657" y="566057"/>
                </a:lnTo>
                <a:lnTo>
                  <a:pt x="827314" y="2995749"/>
                </a:lnTo>
                <a:lnTo>
                  <a:pt x="0" y="2560320"/>
                </a:lnTo>
                <a:close/>
              </a:path>
            </a:pathLst>
          </a:custGeom>
          <a:solidFill>
            <a:schemeClr val="accent4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2" name="Forma libre: forma 3">
            <a:extLst>
              <a:ext uri="{FF2B5EF4-FFF2-40B4-BE49-F238E27FC236}">
                <a16:creationId xmlns="" xmlns:a16="http://schemas.microsoft.com/office/drawing/2014/main" id="{70D61F89-CD2E-443C-A79F-473A6CB2B142}"/>
              </a:ext>
            </a:extLst>
          </p:cNvPr>
          <p:cNvSpPr/>
          <p:nvPr/>
        </p:nvSpPr>
        <p:spPr>
          <a:xfrm>
            <a:off x="5331230" y="1244844"/>
            <a:ext cx="4603898" cy="4837814"/>
          </a:xfrm>
          <a:custGeom>
            <a:avLst/>
            <a:gdLst>
              <a:gd name="connsiteX0" fmla="*/ 2541182 w 4603898"/>
              <a:gd name="connsiteY0" fmla="*/ 0 h 4837814"/>
              <a:gd name="connsiteX1" fmla="*/ 4603898 w 4603898"/>
              <a:gd name="connsiteY1" fmla="*/ 1435395 h 4837814"/>
              <a:gd name="connsiteX2" fmla="*/ 2711303 w 4603898"/>
              <a:gd name="connsiteY2" fmla="*/ 3848986 h 4837814"/>
              <a:gd name="connsiteX3" fmla="*/ 1935126 w 4603898"/>
              <a:gd name="connsiteY3" fmla="*/ 4837814 h 4837814"/>
              <a:gd name="connsiteX4" fmla="*/ 0 w 4603898"/>
              <a:gd name="connsiteY4" fmla="*/ 3934046 h 4837814"/>
              <a:gd name="connsiteX5" fmla="*/ 1169582 w 4603898"/>
              <a:gd name="connsiteY5" fmla="*/ 2083981 h 4837814"/>
              <a:gd name="connsiteX6" fmla="*/ 1403498 w 4603898"/>
              <a:gd name="connsiteY6" fmla="*/ 1733107 h 4837814"/>
              <a:gd name="connsiteX7" fmla="*/ 2541182 w 4603898"/>
              <a:gd name="connsiteY7" fmla="*/ 0 h 4837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03898" h="4837814">
                <a:moveTo>
                  <a:pt x="2541182" y="0"/>
                </a:moveTo>
                <a:lnTo>
                  <a:pt x="4603898" y="1435395"/>
                </a:lnTo>
                <a:lnTo>
                  <a:pt x="2711303" y="3848986"/>
                </a:lnTo>
                <a:lnTo>
                  <a:pt x="1935126" y="4837814"/>
                </a:lnTo>
                <a:lnTo>
                  <a:pt x="0" y="3934046"/>
                </a:lnTo>
                <a:lnTo>
                  <a:pt x="1169582" y="2083981"/>
                </a:lnTo>
                <a:lnTo>
                  <a:pt x="1403498" y="1733107"/>
                </a:lnTo>
                <a:lnTo>
                  <a:pt x="2541182" y="0"/>
                </a:lnTo>
                <a:close/>
              </a:path>
            </a:pathLst>
          </a:custGeom>
          <a:noFill/>
          <a:ln w="317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noFill/>
            </a:endParaRPr>
          </a:p>
        </p:txBody>
      </p:sp>
      <p:sp>
        <p:nvSpPr>
          <p:cNvPr id="33" name="Elipse 32">
            <a:extLst>
              <a:ext uri="{FF2B5EF4-FFF2-40B4-BE49-F238E27FC236}">
                <a16:creationId xmlns="" xmlns:a16="http://schemas.microsoft.com/office/drawing/2014/main" id="{319BC1D2-B6C5-4A62-8EC4-4839081E6995}"/>
              </a:ext>
            </a:extLst>
          </p:cNvPr>
          <p:cNvSpPr/>
          <p:nvPr/>
        </p:nvSpPr>
        <p:spPr>
          <a:xfrm>
            <a:off x="7588268" y="1666706"/>
            <a:ext cx="242627" cy="2426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4" name="Elipse 33">
            <a:extLst>
              <a:ext uri="{FF2B5EF4-FFF2-40B4-BE49-F238E27FC236}">
                <a16:creationId xmlns="" xmlns:a16="http://schemas.microsoft.com/office/drawing/2014/main" id="{18DAF54F-21DE-420D-85D3-03582544D102}"/>
              </a:ext>
            </a:extLst>
          </p:cNvPr>
          <p:cNvSpPr/>
          <p:nvPr/>
        </p:nvSpPr>
        <p:spPr>
          <a:xfrm>
            <a:off x="7009762" y="3324879"/>
            <a:ext cx="242627" cy="2426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5" name="Elipse 34">
            <a:extLst>
              <a:ext uri="{FF2B5EF4-FFF2-40B4-BE49-F238E27FC236}">
                <a16:creationId xmlns="" xmlns:a16="http://schemas.microsoft.com/office/drawing/2014/main" id="{4BC07395-6798-4B9F-923B-4DA2F5714813}"/>
              </a:ext>
            </a:extLst>
          </p:cNvPr>
          <p:cNvSpPr/>
          <p:nvPr/>
        </p:nvSpPr>
        <p:spPr>
          <a:xfrm>
            <a:off x="6747153" y="3709511"/>
            <a:ext cx="242627" cy="2426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6" name="Elipse 35">
            <a:extLst>
              <a:ext uri="{FF2B5EF4-FFF2-40B4-BE49-F238E27FC236}">
                <a16:creationId xmlns="" xmlns:a16="http://schemas.microsoft.com/office/drawing/2014/main" id="{A4C65A2F-D1E2-4FF1-BC29-674789DCE020}"/>
              </a:ext>
            </a:extLst>
          </p:cNvPr>
          <p:cNvSpPr/>
          <p:nvPr/>
        </p:nvSpPr>
        <p:spPr>
          <a:xfrm>
            <a:off x="6526829" y="4044572"/>
            <a:ext cx="242627" cy="2426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7" name="Elipse 36">
            <a:extLst>
              <a:ext uri="{FF2B5EF4-FFF2-40B4-BE49-F238E27FC236}">
                <a16:creationId xmlns="" xmlns:a16="http://schemas.microsoft.com/office/drawing/2014/main" id="{73DA9494-A2E3-43A8-8B58-A54063E3DBD3}"/>
              </a:ext>
            </a:extLst>
          </p:cNvPr>
          <p:cNvSpPr/>
          <p:nvPr/>
        </p:nvSpPr>
        <p:spPr>
          <a:xfrm>
            <a:off x="6338379" y="4362739"/>
            <a:ext cx="242627" cy="2426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8" name="Elipse 37">
            <a:extLst>
              <a:ext uri="{FF2B5EF4-FFF2-40B4-BE49-F238E27FC236}">
                <a16:creationId xmlns="" xmlns:a16="http://schemas.microsoft.com/office/drawing/2014/main" id="{239E40C2-7781-432A-93C8-E1AF653AB5FF}"/>
              </a:ext>
            </a:extLst>
          </p:cNvPr>
          <p:cNvSpPr/>
          <p:nvPr/>
        </p:nvSpPr>
        <p:spPr>
          <a:xfrm>
            <a:off x="6077084" y="4751587"/>
            <a:ext cx="242627" cy="2426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9" name="Elipse 38">
            <a:extLst>
              <a:ext uri="{FF2B5EF4-FFF2-40B4-BE49-F238E27FC236}">
                <a16:creationId xmlns="" xmlns:a16="http://schemas.microsoft.com/office/drawing/2014/main" id="{A1BFDA58-4FCC-49C7-BF3F-7CE3C10C1248}"/>
              </a:ext>
            </a:extLst>
          </p:cNvPr>
          <p:cNvSpPr/>
          <p:nvPr/>
        </p:nvSpPr>
        <p:spPr>
          <a:xfrm>
            <a:off x="5740225" y="5119993"/>
            <a:ext cx="242627" cy="2426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0" name="Elipse 39">
            <a:extLst>
              <a:ext uri="{FF2B5EF4-FFF2-40B4-BE49-F238E27FC236}">
                <a16:creationId xmlns="" xmlns:a16="http://schemas.microsoft.com/office/drawing/2014/main" id="{469C8D7D-1FBA-43E3-99DF-6B903B192E9B}"/>
              </a:ext>
            </a:extLst>
          </p:cNvPr>
          <p:cNvSpPr/>
          <p:nvPr/>
        </p:nvSpPr>
        <p:spPr>
          <a:xfrm>
            <a:off x="6928078" y="5633798"/>
            <a:ext cx="242627" cy="2426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1" name="Elipse 40">
            <a:extLst>
              <a:ext uri="{FF2B5EF4-FFF2-40B4-BE49-F238E27FC236}">
                <a16:creationId xmlns="" xmlns:a16="http://schemas.microsoft.com/office/drawing/2014/main" id="{D58CDF41-6E63-437A-B25D-8BABD13902A3}"/>
              </a:ext>
            </a:extLst>
          </p:cNvPr>
          <p:cNvSpPr/>
          <p:nvPr/>
        </p:nvSpPr>
        <p:spPr>
          <a:xfrm>
            <a:off x="7613206" y="4570669"/>
            <a:ext cx="242627" cy="2426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2" name="Elipse 41">
            <a:extLst>
              <a:ext uri="{FF2B5EF4-FFF2-40B4-BE49-F238E27FC236}">
                <a16:creationId xmlns="" xmlns:a16="http://schemas.microsoft.com/office/drawing/2014/main" id="{C87A2985-5CE9-48EC-9F79-04F5512528BF}"/>
              </a:ext>
            </a:extLst>
          </p:cNvPr>
          <p:cNvSpPr/>
          <p:nvPr/>
        </p:nvSpPr>
        <p:spPr>
          <a:xfrm>
            <a:off x="7836844" y="4265407"/>
            <a:ext cx="242627" cy="2426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3" name="Elipse 42">
            <a:extLst>
              <a:ext uri="{FF2B5EF4-FFF2-40B4-BE49-F238E27FC236}">
                <a16:creationId xmlns="" xmlns:a16="http://schemas.microsoft.com/office/drawing/2014/main" id="{60F2DA2F-A339-4916-905D-838CF99028CA}"/>
              </a:ext>
            </a:extLst>
          </p:cNvPr>
          <p:cNvSpPr/>
          <p:nvPr/>
        </p:nvSpPr>
        <p:spPr>
          <a:xfrm>
            <a:off x="8079471" y="3913458"/>
            <a:ext cx="242627" cy="2426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4" name="Elipse 43">
            <a:extLst>
              <a:ext uri="{FF2B5EF4-FFF2-40B4-BE49-F238E27FC236}">
                <a16:creationId xmlns="" xmlns:a16="http://schemas.microsoft.com/office/drawing/2014/main" id="{884EDCF2-093F-40C8-A2BC-5CB278C0BD96}"/>
              </a:ext>
            </a:extLst>
          </p:cNvPr>
          <p:cNvSpPr/>
          <p:nvPr/>
        </p:nvSpPr>
        <p:spPr>
          <a:xfrm>
            <a:off x="8322098" y="3538910"/>
            <a:ext cx="242627" cy="2426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5" name="Elipse 44">
            <a:extLst>
              <a:ext uri="{FF2B5EF4-FFF2-40B4-BE49-F238E27FC236}">
                <a16:creationId xmlns="" xmlns:a16="http://schemas.microsoft.com/office/drawing/2014/main" id="{C72EA248-720B-4968-B62D-AFCB16A0006C}"/>
              </a:ext>
            </a:extLst>
          </p:cNvPr>
          <p:cNvSpPr/>
          <p:nvPr/>
        </p:nvSpPr>
        <p:spPr>
          <a:xfrm>
            <a:off x="8570082" y="3235470"/>
            <a:ext cx="242627" cy="2426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6" name="Elipse 45">
            <a:extLst>
              <a:ext uri="{FF2B5EF4-FFF2-40B4-BE49-F238E27FC236}">
                <a16:creationId xmlns="" xmlns:a16="http://schemas.microsoft.com/office/drawing/2014/main" id="{4CE11A96-49A8-4DFA-BB0B-9F30F00C5148}"/>
              </a:ext>
            </a:extLst>
          </p:cNvPr>
          <p:cNvSpPr/>
          <p:nvPr/>
        </p:nvSpPr>
        <p:spPr>
          <a:xfrm>
            <a:off x="8808855" y="2880237"/>
            <a:ext cx="242627" cy="2426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7" name="Elipse 46">
            <a:extLst>
              <a:ext uri="{FF2B5EF4-FFF2-40B4-BE49-F238E27FC236}">
                <a16:creationId xmlns="" xmlns:a16="http://schemas.microsoft.com/office/drawing/2014/main" id="{B926CF5E-85BE-4884-918D-F8DFFE924E6C}"/>
              </a:ext>
            </a:extLst>
          </p:cNvPr>
          <p:cNvSpPr/>
          <p:nvPr/>
        </p:nvSpPr>
        <p:spPr>
          <a:xfrm>
            <a:off x="9433389" y="2672353"/>
            <a:ext cx="242627" cy="2426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8" name="Elipse 47">
            <a:extLst>
              <a:ext uri="{FF2B5EF4-FFF2-40B4-BE49-F238E27FC236}">
                <a16:creationId xmlns="" xmlns:a16="http://schemas.microsoft.com/office/drawing/2014/main" id="{90AA34C2-C22D-4D9E-9798-D78179DCE1D2}"/>
              </a:ext>
            </a:extLst>
          </p:cNvPr>
          <p:cNvSpPr/>
          <p:nvPr/>
        </p:nvSpPr>
        <p:spPr>
          <a:xfrm>
            <a:off x="9039849" y="2424319"/>
            <a:ext cx="242627" cy="2426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9" name="Elipse 48">
            <a:extLst>
              <a:ext uri="{FF2B5EF4-FFF2-40B4-BE49-F238E27FC236}">
                <a16:creationId xmlns="" xmlns:a16="http://schemas.microsoft.com/office/drawing/2014/main" id="{E9A99E7B-AE29-46F7-8DFD-4154BEBF832E}"/>
              </a:ext>
            </a:extLst>
          </p:cNvPr>
          <p:cNvSpPr/>
          <p:nvPr/>
        </p:nvSpPr>
        <p:spPr>
          <a:xfrm>
            <a:off x="8814357" y="2268420"/>
            <a:ext cx="242627" cy="2426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0" name="CuadroTexto 49">
            <a:extLst>
              <a:ext uri="{FF2B5EF4-FFF2-40B4-BE49-F238E27FC236}">
                <a16:creationId xmlns="" xmlns:a16="http://schemas.microsoft.com/office/drawing/2014/main" id="{029E8E42-6A17-45BB-B5CE-3D6A55B87F87}"/>
              </a:ext>
            </a:extLst>
          </p:cNvPr>
          <p:cNvSpPr txBox="1"/>
          <p:nvPr/>
        </p:nvSpPr>
        <p:spPr>
          <a:xfrm>
            <a:off x="7604549" y="1645277"/>
            <a:ext cx="1551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/>
              <a:t>2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="" xmlns:a16="http://schemas.microsoft.com/office/drawing/2014/main" id="{C4E646FC-B858-4191-BDCF-4F8D22040089}"/>
              </a:ext>
            </a:extLst>
          </p:cNvPr>
          <p:cNvSpPr txBox="1"/>
          <p:nvPr/>
        </p:nvSpPr>
        <p:spPr>
          <a:xfrm>
            <a:off x="7012000" y="3327366"/>
            <a:ext cx="1551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/>
              <a:t>4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="" xmlns:a16="http://schemas.microsoft.com/office/drawing/2014/main" id="{8B22B6E1-7E46-4282-AF13-5B42CB6F3910}"/>
              </a:ext>
            </a:extLst>
          </p:cNvPr>
          <p:cNvSpPr txBox="1"/>
          <p:nvPr/>
        </p:nvSpPr>
        <p:spPr>
          <a:xfrm>
            <a:off x="6741284" y="3700855"/>
            <a:ext cx="1551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/>
              <a:t>5</a:t>
            </a:r>
          </a:p>
        </p:txBody>
      </p:sp>
      <p:sp>
        <p:nvSpPr>
          <p:cNvPr id="53" name="CuadroTexto 52">
            <a:extLst>
              <a:ext uri="{FF2B5EF4-FFF2-40B4-BE49-F238E27FC236}">
                <a16:creationId xmlns="" xmlns:a16="http://schemas.microsoft.com/office/drawing/2014/main" id="{B97BFFF8-844D-4AE4-8FA3-47FCEB00BAAB}"/>
              </a:ext>
            </a:extLst>
          </p:cNvPr>
          <p:cNvSpPr txBox="1"/>
          <p:nvPr/>
        </p:nvSpPr>
        <p:spPr>
          <a:xfrm>
            <a:off x="6530347" y="4047970"/>
            <a:ext cx="1551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/>
              <a:t>6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="" xmlns:a16="http://schemas.microsoft.com/office/drawing/2014/main" id="{EF4F25B3-C0B1-4419-AE1D-14F00F1CCDC4}"/>
              </a:ext>
            </a:extLst>
          </p:cNvPr>
          <p:cNvSpPr txBox="1"/>
          <p:nvPr/>
        </p:nvSpPr>
        <p:spPr>
          <a:xfrm>
            <a:off x="6342035" y="4381253"/>
            <a:ext cx="1551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/>
              <a:t>7</a:t>
            </a:r>
          </a:p>
        </p:txBody>
      </p:sp>
      <p:sp>
        <p:nvSpPr>
          <p:cNvPr id="55" name="CuadroTexto 54">
            <a:extLst>
              <a:ext uri="{FF2B5EF4-FFF2-40B4-BE49-F238E27FC236}">
                <a16:creationId xmlns="" xmlns:a16="http://schemas.microsoft.com/office/drawing/2014/main" id="{E85C3281-EEC0-4487-A09A-25C81D488949}"/>
              </a:ext>
            </a:extLst>
          </p:cNvPr>
          <p:cNvSpPr txBox="1"/>
          <p:nvPr/>
        </p:nvSpPr>
        <p:spPr>
          <a:xfrm>
            <a:off x="6071359" y="4751587"/>
            <a:ext cx="1551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/>
              <a:t>8</a:t>
            </a:r>
          </a:p>
        </p:txBody>
      </p:sp>
      <p:sp>
        <p:nvSpPr>
          <p:cNvPr id="56" name="CuadroTexto 55">
            <a:extLst>
              <a:ext uri="{FF2B5EF4-FFF2-40B4-BE49-F238E27FC236}">
                <a16:creationId xmlns="" xmlns:a16="http://schemas.microsoft.com/office/drawing/2014/main" id="{99D48FC4-1A72-4742-8270-EE852186DA22}"/>
              </a:ext>
            </a:extLst>
          </p:cNvPr>
          <p:cNvSpPr txBox="1"/>
          <p:nvPr/>
        </p:nvSpPr>
        <p:spPr>
          <a:xfrm>
            <a:off x="5740225" y="5119993"/>
            <a:ext cx="1551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/>
              <a:t>9</a:t>
            </a:r>
          </a:p>
        </p:txBody>
      </p:sp>
      <p:sp>
        <p:nvSpPr>
          <p:cNvPr id="57" name="CuadroTexto 56">
            <a:extLst>
              <a:ext uri="{FF2B5EF4-FFF2-40B4-BE49-F238E27FC236}">
                <a16:creationId xmlns="" xmlns:a16="http://schemas.microsoft.com/office/drawing/2014/main" id="{31FC6E15-5212-48DE-8867-F39E4FE19272}"/>
              </a:ext>
            </a:extLst>
          </p:cNvPr>
          <p:cNvSpPr txBox="1"/>
          <p:nvPr/>
        </p:nvSpPr>
        <p:spPr>
          <a:xfrm>
            <a:off x="6871231" y="5630391"/>
            <a:ext cx="375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/>
              <a:t>10</a:t>
            </a:r>
          </a:p>
        </p:txBody>
      </p:sp>
      <p:sp>
        <p:nvSpPr>
          <p:cNvPr id="58" name="CuadroTexto 57">
            <a:extLst>
              <a:ext uri="{FF2B5EF4-FFF2-40B4-BE49-F238E27FC236}">
                <a16:creationId xmlns="" xmlns:a16="http://schemas.microsoft.com/office/drawing/2014/main" id="{64F37D93-DC04-4443-9C3D-D5B22E027E55}"/>
              </a:ext>
            </a:extLst>
          </p:cNvPr>
          <p:cNvSpPr txBox="1"/>
          <p:nvPr/>
        </p:nvSpPr>
        <p:spPr>
          <a:xfrm>
            <a:off x="7563464" y="4545509"/>
            <a:ext cx="375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/>
              <a:t>12</a:t>
            </a:r>
          </a:p>
        </p:txBody>
      </p:sp>
      <p:sp>
        <p:nvSpPr>
          <p:cNvPr id="59" name="CuadroTexto 58">
            <a:extLst>
              <a:ext uri="{FF2B5EF4-FFF2-40B4-BE49-F238E27FC236}">
                <a16:creationId xmlns="" xmlns:a16="http://schemas.microsoft.com/office/drawing/2014/main" id="{8ABE8CD2-5291-44F2-BA34-A9DB05ECCB43}"/>
              </a:ext>
            </a:extLst>
          </p:cNvPr>
          <p:cNvSpPr txBox="1"/>
          <p:nvPr/>
        </p:nvSpPr>
        <p:spPr>
          <a:xfrm>
            <a:off x="7785318" y="4242753"/>
            <a:ext cx="375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/>
              <a:t>13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="" xmlns:a16="http://schemas.microsoft.com/office/drawing/2014/main" id="{37E1CD3F-ADCA-4282-93CE-FDA013A71903}"/>
              </a:ext>
            </a:extLst>
          </p:cNvPr>
          <p:cNvSpPr txBox="1"/>
          <p:nvPr/>
        </p:nvSpPr>
        <p:spPr>
          <a:xfrm>
            <a:off x="8018349" y="3887424"/>
            <a:ext cx="375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/>
              <a:t>14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="" xmlns:a16="http://schemas.microsoft.com/office/drawing/2014/main" id="{3D0DF4FD-8F94-4512-8CB8-E3BA5F1C5D1D}"/>
              </a:ext>
            </a:extLst>
          </p:cNvPr>
          <p:cNvSpPr txBox="1"/>
          <p:nvPr/>
        </p:nvSpPr>
        <p:spPr>
          <a:xfrm>
            <a:off x="8274482" y="3513769"/>
            <a:ext cx="375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/>
              <a:t>15</a:t>
            </a:r>
          </a:p>
        </p:txBody>
      </p:sp>
      <p:sp>
        <p:nvSpPr>
          <p:cNvPr id="62" name="CuadroTexto 61">
            <a:extLst>
              <a:ext uri="{FF2B5EF4-FFF2-40B4-BE49-F238E27FC236}">
                <a16:creationId xmlns="" xmlns:a16="http://schemas.microsoft.com/office/drawing/2014/main" id="{94B58A42-E94B-4AA8-BEF7-B4336B2EDDCA}"/>
              </a:ext>
            </a:extLst>
          </p:cNvPr>
          <p:cNvSpPr txBox="1"/>
          <p:nvPr/>
        </p:nvSpPr>
        <p:spPr>
          <a:xfrm>
            <a:off x="8514713" y="3226239"/>
            <a:ext cx="375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/>
              <a:t>16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="" xmlns:a16="http://schemas.microsoft.com/office/drawing/2014/main" id="{481006C5-9F12-4B2B-88FE-2390E6CED981}"/>
              </a:ext>
            </a:extLst>
          </p:cNvPr>
          <p:cNvSpPr txBox="1"/>
          <p:nvPr/>
        </p:nvSpPr>
        <p:spPr>
          <a:xfrm>
            <a:off x="8759921" y="2878314"/>
            <a:ext cx="375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/>
              <a:t>17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="" xmlns:a16="http://schemas.microsoft.com/office/drawing/2014/main" id="{2DE1CA7E-4485-48B8-884F-D67200342267}"/>
              </a:ext>
            </a:extLst>
          </p:cNvPr>
          <p:cNvSpPr txBox="1"/>
          <p:nvPr/>
        </p:nvSpPr>
        <p:spPr>
          <a:xfrm>
            <a:off x="9386496" y="2646783"/>
            <a:ext cx="375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/>
              <a:t>18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="" xmlns:a16="http://schemas.microsoft.com/office/drawing/2014/main" id="{2264B3DD-1E1B-484A-A6AA-808D37AE94CB}"/>
              </a:ext>
            </a:extLst>
          </p:cNvPr>
          <p:cNvSpPr txBox="1"/>
          <p:nvPr/>
        </p:nvSpPr>
        <p:spPr>
          <a:xfrm>
            <a:off x="8987440" y="2399214"/>
            <a:ext cx="375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/>
              <a:t>19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="" xmlns:a16="http://schemas.microsoft.com/office/drawing/2014/main" id="{73B8E959-CFAA-4A46-A95F-8B0E143B1EEF}"/>
              </a:ext>
            </a:extLst>
          </p:cNvPr>
          <p:cNvSpPr txBox="1"/>
          <p:nvPr/>
        </p:nvSpPr>
        <p:spPr>
          <a:xfrm>
            <a:off x="8759921" y="2268420"/>
            <a:ext cx="375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/>
              <a:t>20</a:t>
            </a:r>
          </a:p>
        </p:txBody>
      </p:sp>
      <p:sp>
        <p:nvSpPr>
          <p:cNvPr id="67" name="CuadroTexto 66">
            <a:extLst>
              <a:ext uri="{FF2B5EF4-FFF2-40B4-BE49-F238E27FC236}">
                <a16:creationId xmlns="" xmlns:a16="http://schemas.microsoft.com/office/drawing/2014/main" id="{680DB86F-8933-4B5B-98B0-DB95A4B67B84}"/>
              </a:ext>
            </a:extLst>
          </p:cNvPr>
          <p:cNvSpPr txBox="1"/>
          <p:nvPr/>
        </p:nvSpPr>
        <p:spPr>
          <a:xfrm rot="18108056">
            <a:off x="6931757" y="3450583"/>
            <a:ext cx="16435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dirty="0"/>
              <a:t>CALLE S2 SARA YURAK</a:t>
            </a:r>
          </a:p>
        </p:txBody>
      </p:sp>
      <p:sp>
        <p:nvSpPr>
          <p:cNvPr id="68" name="CuadroTexto 67"/>
          <p:cNvSpPr txBox="1"/>
          <p:nvPr/>
        </p:nvSpPr>
        <p:spPr>
          <a:xfrm>
            <a:off x="769257" y="9618"/>
            <a:ext cx="108131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DENOMINADO: </a:t>
            </a:r>
          </a:p>
          <a:p>
            <a:pPr algn="ctr"/>
            <a:r>
              <a:rPr lang="es-ES" sz="1600" b="1" dirty="0" smtClean="0">
                <a:solidFill>
                  <a:srgbClr val="0070C0"/>
                </a:solidFill>
              </a:rPr>
              <a:t>BARRIO “ALGARROBOS DE LANDAZURI”</a:t>
            </a:r>
            <a:endParaRPr lang="es-ES" sz="1600" b="1" dirty="0">
              <a:solidFill>
                <a:srgbClr val="0070C0"/>
              </a:solidFill>
            </a:endParaRPr>
          </a:p>
        </p:txBody>
      </p:sp>
      <p:grpSp>
        <p:nvGrpSpPr>
          <p:cNvPr id="69" name="Grupo 68">
            <a:extLst>
              <a:ext uri="{FF2B5EF4-FFF2-40B4-BE49-F238E27FC236}">
                <a16:creationId xmlns="" xmlns:a16="http://schemas.microsoft.com/office/drawing/2014/main" id="{E9740B7A-055A-4707-BCD2-522F9121DA94}"/>
              </a:ext>
            </a:extLst>
          </p:cNvPr>
          <p:cNvGrpSpPr/>
          <p:nvPr/>
        </p:nvGrpSpPr>
        <p:grpSpPr>
          <a:xfrm>
            <a:off x="430307" y="5429913"/>
            <a:ext cx="11635799" cy="1372114"/>
            <a:chOff x="430307" y="5429913"/>
            <a:chExt cx="11635799" cy="1372114"/>
          </a:xfrm>
        </p:grpSpPr>
        <p:pic>
          <p:nvPicPr>
            <p:cNvPr id="70" name="Google Shape;92;p1">
              <a:extLst>
                <a:ext uri="{FF2B5EF4-FFF2-40B4-BE49-F238E27FC236}">
                  <a16:creationId xmlns="" xmlns:a16="http://schemas.microsoft.com/office/drawing/2014/main" id="{03BDE5D7-D585-4F03-BDAB-7B4C305E91F5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r="16755" b="-179016"/>
            <a:stretch/>
          </p:blipFill>
          <p:spPr>
            <a:xfrm>
              <a:off x="430307" y="6467090"/>
              <a:ext cx="6056554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1" name="Grupo 70">
              <a:extLst>
                <a:ext uri="{FF2B5EF4-FFF2-40B4-BE49-F238E27FC236}">
                  <a16:creationId xmlns="" xmlns:a16="http://schemas.microsoft.com/office/drawing/2014/main" id="{849608F3-7F3C-4D44-85AE-FDA9BBDB41AF}"/>
                </a:ext>
              </a:extLst>
            </p:cNvPr>
            <p:cNvGrpSpPr/>
            <p:nvPr/>
          </p:nvGrpSpPr>
          <p:grpSpPr>
            <a:xfrm>
              <a:off x="2918005" y="5429913"/>
              <a:ext cx="9148101" cy="1249395"/>
              <a:chOff x="2918005" y="5429913"/>
              <a:chExt cx="9148101" cy="1249395"/>
            </a:xfrm>
          </p:grpSpPr>
          <p:sp>
            <p:nvSpPr>
              <p:cNvPr id="72" name="TextBox 19">
                <a:extLst>
                  <a:ext uri="{FF2B5EF4-FFF2-40B4-BE49-F238E27FC236}">
                    <a16:creationId xmlns="" xmlns:a16="http://schemas.microsoft.com/office/drawing/2014/main" id="{E86623E9-7FF6-4BAF-B35C-3277A169265C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73" name="Imagen 72">
                <a:extLst>
                  <a:ext uri="{FF2B5EF4-FFF2-40B4-BE49-F238E27FC236}">
                    <a16:creationId xmlns="" xmlns:a16="http://schemas.microsoft.com/office/drawing/2014/main" id="{D0CA5C4B-E9E1-44D9-97F8-4B85A75FB60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0715634" y="5429913"/>
                <a:ext cx="1135813" cy="124939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587307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>
            <a:extLst>
              <a:ext uri="{FF2B5EF4-FFF2-40B4-BE49-F238E27FC236}">
                <a16:creationId xmlns="" xmlns:a16="http://schemas.microsoft.com/office/drawing/2014/main" id="{3D9E98FA-A1E4-47A9-A4E8-E12145F4EE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87" r="9203"/>
          <a:stretch/>
        </p:blipFill>
        <p:spPr>
          <a:xfrm rot="16200000">
            <a:off x="6475707" y="752161"/>
            <a:ext cx="5749085" cy="5468141"/>
          </a:xfrm>
          <a:prstGeom prst="rect">
            <a:avLst/>
          </a:prstGeom>
        </p:spPr>
      </p:pic>
      <p:sp>
        <p:nvSpPr>
          <p:cNvPr id="4" name="CuadroTexto 7"/>
          <p:cNvSpPr txBox="1"/>
          <p:nvPr/>
        </p:nvSpPr>
        <p:spPr>
          <a:xfrm>
            <a:off x="75805" y="1056579"/>
            <a:ext cx="10341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rgbClr val="C00000"/>
                </a:solidFill>
              </a:rPr>
              <a:t>PLAN METROPOLITANO DE ORDENAMIENTO TERRITORIAL/ POMT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2905559" y="523065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CALDERÓN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 CALDERÓN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0" name="Rectangle 3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3" name="Rectangle 41">
            <a:extLst>
              <a:ext uri="{FF2B5EF4-FFF2-40B4-BE49-F238E27FC236}">
                <a16:creationId xmlns="" xmlns:a16="http://schemas.microsoft.com/office/drawing/2014/main" id="{4160C608-80F3-4EDA-8A76-B3F828793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4838" y="310704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2" name="Rectangle 43">
            <a:extLst>
              <a:ext uri="{FF2B5EF4-FFF2-40B4-BE49-F238E27FC236}">
                <a16:creationId xmlns="" xmlns:a16="http://schemas.microsoft.com/office/drawing/2014/main" id="{3011027E-2510-473D-B256-03F031E2B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8271" y="147343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aphicFrame>
        <p:nvGraphicFramePr>
          <p:cNvPr id="14" name="Objeto 13">
            <a:extLst>
              <a:ext uri="{FF2B5EF4-FFF2-40B4-BE49-F238E27FC236}">
                <a16:creationId xmlns="" xmlns:a16="http://schemas.microsoft.com/office/drawing/2014/main" id="{633B411E-9F93-4403-9E91-F39AC0EBD8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5506894"/>
              </p:ext>
            </p:extLst>
          </p:nvPr>
        </p:nvGraphicFramePr>
        <p:xfrm>
          <a:off x="3611183" y="5448996"/>
          <a:ext cx="2314575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Imagen de mapa de bits" r:id="rId4" imgW="5544324" imgH="1638529" progId="Paint.Picture">
                  <p:embed/>
                </p:oleObj>
              </mc:Choice>
              <mc:Fallback>
                <p:oleObj name="Imagen de mapa de bits" r:id="rId4" imgW="5544324" imgH="1638529" progId="Paint.Picture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1183" y="5448996"/>
                        <a:ext cx="2314575" cy="70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ángulo 20">
            <a:extLst>
              <a:ext uri="{FF2B5EF4-FFF2-40B4-BE49-F238E27FC236}">
                <a16:creationId xmlns="" xmlns:a16="http://schemas.microsoft.com/office/drawing/2014/main" id="{36AC4871-392E-4223-9FA7-7B4B3064358B}"/>
              </a:ext>
            </a:extLst>
          </p:cNvPr>
          <p:cNvSpPr/>
          <p:nvPr/>
        </p:nvSpPr>
        <p:spPr>
          <a:xfrm>
            <a:off x="924247" y="5448996"/>
            <a:ext cx="339424" cy="2181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7" name="CuadroTexto 26">
            <a:extLst>
              <a:ext uri="{FF2B5EF4-FFF2-40B4-BE49-F238E27FC236}">
                <a16:creationId xmlns="" xmlns:a16="http://schemas.microsoft.com/office/drawing/2014/main" id="{07D7A3BE-C108-4F16-B2FE-3A19A580E147}"/>
              </a:ext>
            </a:extLst>
          </p:cNvPr>
          <p:cNvSpPr txBox="1"/>
          <p:nvPr/>
        </p:nvSpPr>
        <p:spPr>
          <a:xfrm>
            <a:off x="1238693" y="5411967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(RU2) Residencial Urbano 2</a:t>
            </a:r>
            <a:endParaRPr lang="es-EC" sz="1200" dirty="0"/>
          </a:p>
          <a:p>
            <a:endParaRPr lang="es-EC" sz="1200" dirty="0"/>
          </a:p>
        </p:txBody>
      </p:sp>
      <p:sp>
        <p:nvSpPr>
          <p:cNvPr id="24" name="Forma libre: forma 4">
            <a:extLst>
              <a:ext uri="{FF2B5EF4-FFF2-40B4-BE49-F238E27FC236}">
                <a16:creationId xmlns="" xmlns:a16="http://schemas.microsoft.com/office/drawing/2014/main" id="{3767ADA8-0F80-4353-A203-E2F4FD9A8D14}"/>
              </a:ext>
            </a:extLst>
          </p:cNvPr>
          <p:cNvSpPr/>
          <p:nvPr/>
        </p:nvSpPr>
        <p:spPr>
          <a:xfrm>
            <a:off x="7804298" y="1690577"/>
            <a:ext cx="2849525" cy="3902149"/>
          </a:xfrm>
          <a:custGeom>
            <a:avLst/>
            <a:gdLst>
              <a:gd name="connsiteX0" fmla="*/ 2456121 w 2849525"/>
              <a:gd name="connsiteY0" fmla="*/ 0 h 3902149"/>
              <a:gd name="connsiteX1" fmla="*/ 2424223 w 2849525"/>
              <a:gd name="connsiteY1" fmla="*/ 127590 h 3902149"/>
              <a:gd name="connsiteX2" fmla="*/ 1414130 w 2849525"/>
              <a:gd name="connsiteY2" fmla="*/ 1658679 h 3902149"/>
              <a:gd name="connsiteX3" fmla="*/ 457200 w 2849525"/>
              <a:gd name="connsiteY3" fmla="*/ 3083442 h 3902149"/>
              <a:gd name="connsiteX4" fmla="*/ 435935 w 2849525"/>
              <a:gd name="connsiteY4" fmla="*/ 3147237 h 3902149"/>
              <a:gd name="connsiteX5" fmla="*/ 361507 w 2849525"/>
              <a:gd name="connsiteY5" fmla="*/ 3189767 h 3902149"/>
              <a:gd name="connsiteX6" fmla="*/ 180753 w 2849525"/>
              <a:gd name="connsiteY6" fmla="*/ 3274828 h 3902149"/>
              <a:gd name="connsiteX7" fmla="*/ 74428 w 2849525"/>
              <a:gd name="connsiteY7" fmla="*/ 3349256 h 3902149"/>
              <a:gd name="connsiteX8" fmla="*/ 10632 w 2849525"/>
              <a:gd name="connsiteY8" fmla="*/ 3434316 h 3902149"/>
              <a:gd name="connsiteX9" fmla="*/ 0 w 2849525"/>
              <a:gd name="connsiteY9" fmla="*/ 3593804 h 3902149"/>
              <a:gd name="connsiteX10" fmla="*/ 21265 w 2849525"/>
              <a:gd name="connsiteY10" fmla="*/ 3753293 h 3902149"/>
              <a:gd name="connsiteX11" fmla="*/ 95693 w 2849525"/>
              <a:gd name="connsiteY11" fmla="*/ 3838353 h 3902149"/>
              <a:gd name="connsiteX12" fmla="*/ 95693 w 2849525"/>
              <a:gd name="connsiteY12" fmla="*/ 3838353 h 3902149"/>
              <a:gd name="connsiteX13" fmla="*/ 350874 w 2849525"/>
              <a:gd name="connsiteY13" fmla="*/ 3902149 h 3902149"/>
              <a:gd name="connsiteX14" fmla="*/ 531628 w 2849525"/>
              <a:gd name="connsiteY14" fmla="*/ 3870251 h 3902149"/>
              <a:gd name="connsiteX15" fmla="*/ 659218 w 2849525"/>
              <a:gd name="connsiteY15" fmla="*/ 3721395 h 3902149"/>
              <a:gd name="connsiteX16" fmla="*/ 669851 w 2849525"/>
              <a:gd name="connsiteY16" fmla="*/ 3583172 h 3902149"/>
              <a:gd name="connsiteX17" fmla="*/ 669851 w 2849525"/>
              <a:gd name="connsiteY17" fmla="*/ 3444949 h 3902149"/>
              <a:gd name="connsiteX18" fmla="*/ 701749 w 2849525"/>
              <a:gd name="connsiteY18" fmla="*/ 3317358 h 3902149"/>
              <a:gd name="connsiteX19" fmla="*/ 797442 w 2849525"/>
              <a:gd name="connsiteY19" fmla="*/ 3200400 h 3902149"/>
              <a:gd name="connsiteX20" fmla="*/ 1010093 w 2849525"/>
              <a:gd name="connsiteY20" fmla="*/ 2838893 h 3902149"/>
              <a:gd name="connsiteX21" fmla="*/ 1967023 w 2849525"/>
              <a:gd name="connsiteY21" fmla="*/ 1446028 h 3902149"/>
              <a:gd name="connsiteX22" fmla="*/ 2190307 w 2849525"/>
              <a:gd name="connsiteY22" fmla="*/ 1084521 h 3902149"/>
              <a:gd name="connsiteX23" fmla="*/ 2434855 w 2849525"/>
              <a:gd name="connsiteY23" fmla="*/ 754911 h 3902149"/>
              <a:gd name="connsiteX24" fmla="*/ 2732567 w 2849525"/>
              <a:gd name="connsiteY24" fmla="*/ 297711 h 3902149"/>
              <a:gd name="connsiteX25" fmla="*/ 2828260 w 2849525"/>
              <a:gd name="connsiteY25" fmla="*/ 265814 h 3902149"/>
              <a:gd name="connsiteX26" fmla="*/ 2849525 w 2849525"/>
              <a:gd name="connsiteY26" fmla="*/ 265814 h 3902149"/>
              <a:gd name="connsiteX27" fmla="*/ 2456121 w 2849525"/>
              <a:gd name="connsiteY27" fmla="*/ 0 h 390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849525" h="3902149">
                <a:moveTo>
                  <a:pt x="2456121" y="0"/>
                </a:moveTo>
                <a:lnTo>
                  <a:pt x="2424223" y="127590"/>
                </a:lnTo>
                <a:lnTo>
                  <a:pt x="1414130" y="1658679"/>
                </a:lnTo>
                <a:lnTo>
                  <a:pt x="457200" y="3083442"/>
                </a:lnTo>
                <a:lnTo>
                  <a:pt x="435935" y="3147237"/>
                </a:lnTo>
                <a:lnTo>
                  <a:pt x="361507" y="3189767"/>
                </a:lnTo>
                <a:lnTo>
                  <a:pt x="180753" y="3274828"/>
                </a:lnTo>
                <a:lnTo>
                  <a:pt x="74428" y="3349256"/>
                </a:lnTo>
                <a:lnTo>
                  <a:pt x="10632" y="3434316"/>
                </a:lnTo>
                <a:lnTo>
                  <a:pt x="0" y="3593804"/>
                </a:lnTo>
                <a:lnTo>
                  <a:pt x="21265" y="3753293"/>
                </a:lnTo>
                <a:lnTo>
                  <a:pt x="95693" y="3838353"/>
                </a:lnTo>
                <a:lnTo>
                  <a:pt x="95693" y="3838353"/>
                </a:lnTo>
                <a:lnTo>
                  <a:pt x="350874" y="3902149"/>
                </a:lnTo>
                <a:lnTo>
                  <a:pt x="531628" y="3870251"/>
                </a:lnTo>
                <a:lnTo>
                  <a:pt x="659218" y="3721395"/>
                </a:lnTo>
                <a:lnTo>
                  <a:pt x="669851" y="3583172"/>
                </a:lnTo>
                <a:lnTo>
                  <a:pt x="669851" y="3444949"/>
                </a:lnTo>
                <a:lnTo>
                  <a:pt x="701749" y="3317358"/>
                </a:lnTo>
                <a:lnTo>
                  <a:pt x="797442" y="3200400"/>
                </a:lnTo>
                <a:lnTo>
                  <a:pt x="1010093" y="2838893"/>
                </a:lnTo>
                <a:lnTo>
                  <a:pt x="1967023" y="1446028"/>
                </a:lnTo>
                <a:lnTo>
                  <a:pt x="2190307" y="1084521"/>
                </a:lnTo>
                <a:lnTo>
                  <a:pt x="2434855" y="754911"/>
                </a:lnTo>
                <a:lnTo>
                  <a:pt x="2732567" y="297711"/>
                </a:lnTo>
                <a:lnTo>
                  <a:pt x="2828260" y="265814"/>
                </a:lnTo>
                <a:lnTo>
                  <a:pt x="2849525" y="265814"/>
                </a:lnTo>
                <a:lnTo>
                  <a:pt x="2456121" y="0"/>
                </a:lnTo>
                <a:close/>
              </a:path>
            </a:pathLst>
          </a:cu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C"/>
          </a:p>
        </p:txBody>
      </p:sp>
      <p:sp>
        <p:nvSpPr>
          <p:cNvPr id="25" name="Forma libre: forma 3">
            <a:extLst>
              <a:ext uri="{FF2B5EF4-FFF2-40B4-BE49-F238E27FC236}">
                <a16:creationId xmlns="" xmlns:a16="http://schemas.microsoft.com/office/drawing/2014/main" id="{70D61F89-CD2E-443C-A79F-473A6CB2B142}"/>
              </a:ext>
            </a:extLst>
          </p:cNvPr>
          <p:cNvSpPr/>
          <p:nvPr/>
        </p:nvSpPr>
        <p:spPr>
          <a:xfrm>
            <a:off x="6921795" y="1137684"/>
            <a:ext cx="4603898" cy="4837814"/>
          </a:xfrm>
          <a:custGeom>
            <a:avLst/>
            <a:gdLst>
              <a:gd name="connsiteX0" fmla="*/ 2541182 w 4603898"/>
              <a:gd name="connsiteY0" fmla="*/ 0 h 4837814"/>
              <a:gd name="connsiteX1" fmla="*/ 4603898 w 4603898"/>
              <a:gd name="connsiteY1" fmla="*/ 1435395 h 4837814"/>
              <a:gd name="connsiteX2" fmla="*/ 2711303 w 4603898"/>
              <a:gd name="connsiteY2" fmla="*/ 3848986 h 4837814"/>
              <a:gd name="connsiteX3" fmla="*/ 1935126 w 4603898"/>
              <a:gd name="connsiteY3" fmla="*/ 4837814 h 4837814"/>
              <a:gd name="connsiteX4" fmla="*/ 0 w 4603898"/>
              <a:gd name="connsiteY4" fmla="*/ 3934046 h 4837814"/>
              <a:gd name="connsiteX5" fmla="*/ 1169582 w 4603898"/>
              <a:gd name="connsiteY5" fmla="*/ 2083981 h 4837814"/>
              <a:gd name="connsiteX6" fmla="*/ 1403498 w 4603898"/>
              <a:gd name="connsiteY6" fmla="*/ 1733107 h 4837814"/>
              <a:gd name="connsiteX7" fmla="*/ 2541182 w 4603898"/>
              <a:gd name="connsiteY7" fmla="*/ 0 h 4837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03898" h="4837814">
                <a:moveTo>
                  <a:pt x="2541182" y="0"/>
                </a:moveTo>
                <a:lnTo>
                  <a:pt x="4603898" y="1435395"/>
                </a:lnTo>
                <a:lnTo>
                  <a:pt x="2711303" y="3848986"/>
                </a:lnTo>
                <a:lnTo>
                  <a:pt x="1935126" y="4837814"/>
                </a:lnTo>
                <a:lnTo>
                  <a:pt x="0" y="3934046"/>
                </a:lnTo>
                <a:lnTo>
                  <a:pt x="1169582" y="2083981"/>
                </a:lnTo>
                <a:lnTo>
                  <a:pt x="1403498" y="1733107"/>
                </a:lnTo>
                <a:lnTo>
                  <a:pt x="2541182" y="0"/>
                </a:lnTo>
                <a:close/>
              </a:path>
            </a:pathLst>
          </a:custGeom>
          <a:noFill/>
          <a:ln w="317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noFill/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="" xmlns:a16="http://schemas.microsoft.com/office/drawing/2014/main" id="{680DB86F-8933-4B5B-98B0-DB95A4B67B84}"/>
              </a:ext>
            </a:extLst>
          </p:cNvPr>
          <p:cNvSpPr txBox="1"/>
          <p:nvPr/>
        </p:nvSpPr>
        <p:spPr>
          <a:xfrm rot="18108056">
            <a:off x="8522322" y="3311893"/>
            <a:ext cx="16435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dirty="0"/>
              <a:t>CALLE S2 SARA YURAK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1" t="14954" r="18915" b="7788"/>
          <a:stretch>
            <a:fillRect/>
          </a:stretch>
        </p:blipFill>
        <p:spPr bwMode="auto">
          <a:xfrm>
            <a:off x="730869" y="1456689"/>
            <a:ext cx="539115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eeform 5"/>
          <p:cNvSpPr>
            <a:spLocks/>
          </p:cNvSpPr>
          <p:nvPr/>
        </p:nvSpPr>
        <p:spPr bwMode="auto">
          <a:xfrm>
            <a:off x="3742356" y="3729989"/>
            <a:ext cx="571500" cy="590550"/>
          </a:xfrm>
          <a:custGeom>
            <a:avLst/>
            <a:gdLst>
              <a:gd name="T0" fmla="*/ 525 w 900"/>
              <a:gd name="T1" fmla="*/ 0 h 930"/>
              <a:gd name="T2" fmla="*/ 0 w 900"/>
              <a:gd name="T3" fmla="*/ 765 h 930"/>
              <a:gd name="T4" fmla="*/ 435 w 900"/>
              <a:gd name="T5" fmla="*/ 930 h 930"/>
              <a:gd name="T6" fmla="*/ 900 w 900"/>
              <a:gd name="T7" fmla="*/ 210 h 930"/>
              <a:gd name="T8" fmla="*/ 525 w 900"/>
              <a:gd name="T9" fmla="*/ 0 h 9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00" h="930">
                <a:moveTo>
                  <a:pt x="525" y="0"/>
                </a:moveTo>
                <a:lnTo>
                  <a:pt x="0" y="765"/>
                </a:lnTo>
                <a:lnTo>
                  <a:pt x="435" y="930"/>
                </a:lnTo>
                <a:lnTo>
                  <a:pt x="900" y="210"/>
                </a:lnTo>
                <a:lnTo>
                  <a:pt x="525" y="0"/>
                </a:lnTo>
                <a:close/>
              </a:path>
            </a:pathLst>
          </a:custGeom>
          <a:solidFill>
            <a:srgbClr val="4472C4"/>
          </a:solidFill>
          <a:ln w="0" cmpd="sng">
            <a:solidFill>
              <a:srgbClr val="F2F2F2"/>
            </a:solidFill>
            <a:prstDash val="solid"/>
            <a:round/>
            <a:headEnd/>
            <a:tailEnd/>
          </a:ln>
          <a:effectLst>
            <a:outerShdw dist="28398" dir="3806097" algn="ctr" rotWithShape="0">
              <a:srgbClr val="1F376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28" name="CuadroTexto 27"/>
          <p:cNvSpPr txBox="1"/>
          <p:nvPr/>
        </p:nvSpPr>
        <p:spPr>
          <a:xfrm>
            <a:off x="769257" y="9618"/>
            <a:ext cx="108131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DENOMINADO: </a:t>
            </a:r>
          </a:p>
          <a:p>
            <a:pPr algn="ctr"/>
            <a:r>
              <a:rPr lang="es-ES" sz="1600" b="1" dirty="0" smtClean="0">
                <a:solidFill>
                  <a:srgbClr val="0070C0"/>
                </a:solidFill>
              </a:rPr>
              <a:t>BARRIO “ALGARROBOS DE LANDAZURI”</a:t>
            </a:r>
            <a:endParaRPr lang="es-ES" sz="1600" b="1" dirty="0">
              <a:solidFill>
                <a:srgbClr val="0070C0"/>
              </a:solidFill>
            </a:endParaRPr>
          </a:p>
        </p:txBody>
      </p:sp>
      <p:grpSp>
        <p:nvGrpSpPr>
          <p:cNvPr id="23" name="Grupo 22">
            <a:extLst>
              <a:ext uri="{FF2B5EF4-FFF2-40B4-BE49-F238E27FC236}">
                <a16:creationId xmlns="" xmlns:a16="http://schemas.microsoft.com/office/drawing/2014/main" id="{E9740B7A-055A-4707-BCD2-522F9121DA94}"/>
              </a:ext>
            </a:extLst>
          </p:cNvPr>
          <p:cNvGrpSpPr/>
          <p:nvPr/>
        </p:nvGrpSpPr>
        <p:grpSpPr>
          <a:xfrm>
            <a:off x="556201" y="5562301"/>
            <a:ext cx="11635799" cy="1372114"/>
            <a:chOff x="430307" y="5429913"/>
            <a:chExt cx="11635799" cy="1372114"/>
          </a:xfrm>
        </p:grpSpPr>
        <p:pic>
          <p:nvPicPr>
            <p:cNvPr id="29" name="Google Shape;92;p1">
              <a:extLst>
                <a:ext uri="{FF2B5EF4-FFF2-40B4-BE49-F238E27FC236}">
                  <a16:creationId xmlns="" xmlns:a16="http://schemas.microsoft.com/office/drawing/2014/main" id="{03BDE5D7-D585-4F03-BDAB-7B4C305E91F5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r="16755" b="-179016"/>
            <a:stretch/>
          </p:blipFill>
          <p:spPr>
            <a:xfrm>
              <a:off x="430307" y="6467090"/>
              <a:ext cx="6056554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0" name="Grupo 29">
              <a:extLst>
                <a:ext uri="{FF2B5EF4-FFF2-40B4-BE49-F238E27FC236}">
                  <a16:creationId xmlns="" xmlns:a16="http://schemas.microsoft.com/office/drawing/2014/main" id="{849608F3-7F3C-4D44-85AE-FDA9BBDB41AF}"/>
                </a:ext>
              </a:extLst>
            </p:cNvPr>
            <p:cNvGrpSpPr/>
            <p:nvPr/>
          </p:nvGrpSpPr>
          <p:grpSpPr>
            <a:xfrm>
              <a:off x="2918005" y="5429913"/>
              <a:ext cx="9148101" cy="1249395"/>
              <a:chOff x="2918005" y="5429913"/>
              <a:chExt cx="9148101" cy="1249395"/>
            </a:xfrm>
          </p:grpSpPr>
          <p:sp>
            <p:nvSpPr>
              <p:cNvPr id="31" name="TextBox 19">
                <a:extLst>
                  <a:ext uri="{FF2B5EF4-FFF2-40B4-BE49-F238E27FC236}">
                    <a16:creationId xmlns="" xmlns:a16="http://schemas.microsoft.com/office/drawing/2014/main" id="{E86623E9-7FF6-4BAF-B35C-3277A169265C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32" name="Imagen 31">
                <a:extLst>
                  <a:ext uri="{FF2B5EF4-FFF2-40B4-BE49-F238E27FC236}">
                    <a16:creationId xmlns="" xmlns:a16="http://schemas.microsoft.com/office/drawing/2014/main" id="{D0CA5C4B-E9E1-44D9-97F8-4B85A75FB60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0715634" y="5429913"/>
                <a:ext cx="1135813" cy="124939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924571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5861</TotalTime>
  <Words>489</Words>
  <Application>Microsoft Office PowerPoint</Application>
  <PresentationFormat>Panorámica</PresentationFormat>
  <Paragraphs>157</Paragraphs>
  <Slides>7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Arial</vt:lpstr>
      <vt:lpstr>Bambino-Bold</vt:lpstr>
      <vt:lpstr>Calibri</vt:lpstr>
      <vt:lpstr>Calibri Light</vt:lpstr>
      <vt:lpstr>Century Gothic</vt:lpstr>
      <vt:lpstr>Tema de Office</vt:lpstr>
      <vt:lpstr>Imagen de mapa de bits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Nancy Gabriela Armas Portilla</cp:lastModifiedBy>
  <cp:revision>526</cp:revision>
  <cp:lastPrinted>2020-01-15T03:23:02Z</cp:lastPrinted>
  <dcterms:created xsi:type="dcterms:W3CDTF">2019-05-28T19:57:24Z</dcterms:created>
  <dcterms:modified xsi:type="dcterms:W3CDTF">2022-01-27T22:14:08Z</dcterms:modified>
</cp:coreProperties>
</file>