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25/02/2021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MANZANA 15 “LOS GERANIOS” A FAVOR DE SUS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COOPROPIETARIOS”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 smtClean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89096" y="4096229"/>
            <a:ext cx="703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32" y="6210191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35394" y="6604722"/>
            <a:ext cx="10092536" cy="446582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74307"/>
              </p:ext>
            </p:extLst>
          </p:nvPr>
        </p:nvGraphicFramePr>
        <p:xfrm>
          <a:off x="6031039" y="5007732"/>
          <a:ext cx="2656771" cy="1188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8937">
                  <a:extLst>
                    <a:ext uri="{9D8B030D-6E8A-4147-A177-3AD203B41FA5}"/>
                  </a:extLst>
                </a:gridCol>
                <a:gridCol w="598083">
                  <a:extLst>
                    <a:ext uri="{9D8B030D-6E8A-4147-A177-3AD203B41FA5}"/>
                  </a:extLst>
                </a:gridCol>
                <a:gridCol w="630083">
                  <a:extLst>
                    <a:ext uri="{9D8B030D-6E8A-4147-A177-3AD203B41FA5}"/>
                  </a:extLst>
                </a:gridCol>
                <a:gridCol w="539668">
                  <a:extLst>
                    <a:ext uri="{9D8B030D-6E8A-4147-A177-3AD203B41FA5}"/>
                  </a:extLst>
                </a:gridCol>
              </a:tblGrid>
              <a:tr h="18666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96 %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/>
                </a:extLst>
              </a:tr>
              <a:tr h="148050">
                <a:tc>
                  <a:txBody>
                    <a:bodyPr/>
                    <a:lstStyle/>
                    <a:p>
                      <a:pPr algn="l"/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96 %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01949" y="931699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11973"/>
              </p:ext>
            </p:extLst>
          </p:nvPr>
        </p:nvGraphicFramePr>
        <p:xfrm>
          <a:off x="316092" y="1338712"/>
          <a:ext cx="5442385" cy="482483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/>
                  </a:extLst>
                </a:gridCol>
                <a:gridCol w="580833">
                  <a:extLst>
                    <a:ext uri="{9D8B030D-6E8A-4147-A177-3AD203B41FA5}"/>
                  </a:extLst>
                </a:gridCol>
                <a:gridCol w="1024191">
                  <a:extLst>
                    <a:ext uri="{9D8B030D-6E8A-4147-A177-3AD203B41FA5}"/>
                  </a:extLst>
                </a:gridCol>
                <a:gridCol w="638638">
                  <a:extLst>
                    <a:ext uri="{9D8B030D-6E8A-4147-A177-3AD203B41FA5}"/>
                  </a:extLst>
                </a:gridCol>
                <a:gridCol w="128279">
                  <a:extLst>
                    <a:ext uri="{9D8B030D-6E8A-4147-A177-3AD203B41FA5}"/>
                  </a:extLst>
                </a:gridCol>
                <a:gridCol w="1167649">
                  <a:extLst>
                    <a:ext uri="{9D8B030D-6E8A-4147-A177-3AD203B41FA5}"/>
                  </a:extLst>
                </a:gridCol>
              </a:tblGrid>
              <a:tr h="476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(INICIO):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96  %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6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36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Hab. 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2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D2 (D302-80)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2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2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2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2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254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I-0008-EAH-AT-DMGR-2021, de 02 de febrero de 2021. </a:t>
                      </a: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el AHHYC “Los Geranios” en general presenta un Riesgo </a:t>
                      </a:r>
                      <a:r>
                        <a:rPr kumimoji="0" lang="es-EC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Moderado Mitigable</a:t>
                      </a: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todos lotes frente a deslizamientos.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296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8,741.13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/>
                </a:extLst>
              </a:tr>
              <a:tr h="32043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 : 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611,02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60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9,352.15</a:t>
                      </a:r>
                      <a:endParaRPr kumimoji="0" lang="es-EC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MANZANA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15 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“LOS GERANIOS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8848730" y="3897443"/>
            <a:ext cx="3053705" cy="2295681"/>
            <a:chOff x="1614080" y="1180346"/>
            <a:chExt cx="8986000" cy="5508326"/>
          </a:xfrm>
        </p:grpSpPr>
        <p:pic>
          <p:nvPicPr>
            <p:cNvPr id="67" name="Imagen 66"/>
            <p:cNvPicPr>
              <a:picLocks noChangeAspect="1"/>
            </p:cNvPicPr>
            <p:nvPr/>
          </p:nvPicPr>
          <p:blipFill rotWithShape="1">
            <a:blip r:embed="rId5"/>
            <a:srcRect l="9524" t="27714" r="25238" b="5164"/>
            <a:stretch/>
          </p:blipFill>
          <p:spPr>
            <a:xfrm>
              <a:off x="1614080" y="1423751"/>
              <a:ext cx="8978760" cy="5193919"/>
            </a:xfrm>
            <a:prstGeom prst="rect">
              <a:avLst/>
            </a:prstGeom>
          </p:spPr>
        </p:pic>
        <p:sp>
          <p:nvSpPr>
            <p:cNvPr id="68" name="Forma libre 67"/>
            <p:cNvSpPr/>
            <p:nvPr/>
          </p:nvSpPr>
          <p:spPr>
            <a:xfrm>
              <a:off x="3777241" y="1452785"/>
              <a:ext cx="1076770" cy="2247544"/>
            </a:xfrm>
            <a:custGeom>
              <a:avLst/>
              <a:gdLst>
                <a:gd name="connsiteX0" fmla="*/ 0 w 1076770"/>
                <a:gd name="connsiteY0" fmla="*/ 1615155 h 2247544"/>
                <a:gd name="connsiteX1" fmla="*/ 940038 w 1076770"/>
                <a:gd name="connsiteY1" fmla="*/ 2247544 h 2247544"/>
                <a:gd name="connsiteX2" fmla="*/ 914400 w 1076770"/>
                <a:gd name="connsiteY2" fmla="*/ 1862983 h 2247544"/>
                <a:gd name="connsiteX3" fmla="*/ 922946 w 1076770"/>
                <a:gd name="connsiteY3" fmla="*/ 1529697 h 2247544"/>
                <a:gd name="connsiteX4" fmla="*/ 1034041 w 1076770"/>
                <a:gd name="connsiteY4" fmla="*/ 786213 h 2247544"/>
                <a:gd name="connsiteX5" fmla="*/ 1076770 w 1076770"/>
                <a:gd name="connsiteY5" fmla="*/ 444381 h 2247544"/>
                <a:gd name="connsiteX6" fmla="*/ 1042587 w 1076770"/>
                <a:gd name="connsiteY6" fmla="*/ 290557 h 2247544"/>
                <a:gd name="connsiteX7" fmla="*/ 965675 w 1076770"/>
                <a:gd name="connsiteY7" fmla="*/ 128187 h 2247544"/>
                <a:gd name="connsiteX8" fmla="*/ 957129 w 1076770"/>
                <a:gd name="connsiteY8" fmla="*/ 0 h 2247544"/>
                <a:gd name="connsiteX9" fmla="*/ 888763 w 1076770"/>
                <a:gd name="connsiteY9" fmla="*/ 42729 h 2247544"/>
                <a:gd name="connsiteX10" fmla="*/ 820396 w 1076770"/>
                <a:gd name="connsiteY10" fmla="*/ 230736 h 2247544"/>
                <a:gd name="connsiteX11" fmla="*/ 700755 w 1076770"/>
                <a:gd name="connsiteY11" fmla="*/ 452927 h 2247544"/>
                <a:gd name="connsiteX12" fmla="*/ 581114 w 1076770"/>
                <a:gd name="connsiteY12" fmla="*/ 632389 h 2247544"/>
                <a:gd name="connsiteX13" fmla="*/ 478565 w 1076770"/>
                <a:gd name="connsiteY13" fmla="*/ 794759 h 2247544"/>
                <a:gd name="connsiteX14" fmla="*/ 401652 w 1076770"/>
                <a:gd name="connsiteY14" fmla="*/ 897308 h 2247544"/>
                <a:gd name="connsiteX15" fmla="*/ 264920 w 1076770"/>
                <a:gd name="connsiteY15" fmla="*/ 1051133 h 2247544"/>
                <a:gd name="connsiteX16" fmla="*/ 170916 w 1076770"/>
                <a:gd name="connsiteY16" fmla="*/ 1119499 h 2247544"/>
                <a:gd name="connsiteX17" fmla="*/ 85458 w 1076770"/>
                <a:gd name="connsiteY17" fmla="*/ 1392965 h 2247544"/>
                <a:gd name="connsiteX18" fmla="*/ 0 w 1076770"/>
                <a:gd name="connsiteY18" fmla="*/ 1615155 h 224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6770" h="2247544">
                  <a:moveTo>
                    <a:pt x="0" y="1615155"/>
                  </a:moveTo>
                  <a:lnTo>
                    <a:pt x="940038" y="2247544"/>
                  </a:lnTo>
                  <a:lnTo>
                    <a:pt x="914400" y="1862983"/>
                  </a:lnTo>
                  <a:lnTo>
                    <a:pt x="922946" y="1529697"/>
                  </a:lnTo>
                  <a:lnTo>
                    <a:pt x="1034041" y="786213"/>
                  </a:lnTo>
                  <a:lnTo>
                    <a:pt x="1076770" y="444381"/>
                  </a:lnTo>
                  <a:lnTo>
                    <a:pt x="1042587" y="290557"/>
                  </a:lnTo>
                  <a:lnTo>
                    <a:pt x="965675" y="128187"/>
                  </a:lnTo>
                  <a:lnTo>
                    <a:pt x="957129" y="0"/>
                  </a:lnTo>
                  <a:lnTo>
                    <a:pt x="888763" y="42729"/>
                  </a:lnTo>
                  <a:lnTo>
                    <a:pt x="820396" y="230736"/>
                  </a:lnTo>
                  <a:lnTo>
                    <a:pt x="700755" y="452927"/>
                  </a:lnTo>
                  <a:lnTo>
                    <a:pt x="581114" y="632389"/>
                  </a:lnTo>
                  <a:lnTo>
                    <a:pt x="478565" y="794759"/>
                  </a:lnTo>
                  <a:lnTo>
                    <a:pt x="401652" y="897308"/>
                  </a:lnTo>
                  <a:lnTo>
                    <a:pt x="264920" y="1051133"/>
                  </a:lnTo>
                  <a:lnTo>
                    <a:pt x="170916" y="1119499"/>
                  </a:lnTo>
                  <a:lnTo>
                    <a:pt x="85458" y="1392965"/>
                  </a:lnTo>
                  <a:lnTo>
                    <a:pt x="0" y="1615155"/>
                  </a:ln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69" name="Conector recto de flecha 68"/>
            <p:cNvCxnSpPr/>
            <p:nvPr/>
          </p:nvCxnSpPr>
          <p:spPr>
            <a:xfrm flipH="1">
              <a:off x="4727511" y="1866122"/>
              <a:ext cx="126500" cy="148667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/>
            <p:cNvCxnSpPr/>
            <p:nvPr/>
          </p:nvCxnSpPr>
          <p:spPr>
            <a:xfrm flipH="1">
              <a:off x="3993502" y="1452785"/>
              <a:ext cx="659363" cy="1060260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orma libre 70"/>
            <p:cNvSpPr/>
            <p:nvPr/>
          </p:nvSpPr>
          <p:spPr>
            <a:xfrm>
              <a:off x="5526741" y="3671047"/>
              <a:ext cx="1290918" cy="1028700"/>
            </a:xfrm>
            <a:custGeom>
              <a:avLst/>
              <a:gdLst>
                <a:gd name="connsiteX0" fmla="*/ 0 w 1290918"/>
                <a:gd name="connsiteY0" fmla="*/ 558053 h 1028700"/>
                <a:gd name="connsiteX1" fmla="*/ 228600 w 1290918"/>
                <a:gd name="connsiteY1" fmla="*/ 1028700 h 1028700"/>
                <a:gd name="connsiteX2" fmla="*/ 1290918 w 1290918"/>
                <a:gd name="connsiteY2" fmla="*/ 618565 h 1028700"/>
                <a:gd name="connsiteX3" fmla="*/ 1001806 w 1290918"/>
                <a:gd name="connsiteY3" fmla="*/ 0 h 1028700"/>
                <a:gd name="connsiteX4" fmla="*/ 0 w 1290918"/>
                <a:gd name="connsiteY4" fmla="*/ 558053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18" h="1028700">
                  <a:moveTo>
                    <a:pt x="0" y="558053"/>
                  </a:moveTo>
                  <a:lnTo>
                    <a:pt x="228600" y="1028700"/>
                  </a:lnTo>
                  <a:lnTo>
                    <a:pt x="1290918" y="618565"/>
                  </a:lnTo>
                  <a:lnTo>
                    <a:pt x="1001806" y="0"/>
                  </a:lnTo>
                  <a:lnTo>
                    <a:pt x="0" y="558053"/>
                  </a:lnTo>
                  <a:close/>
                </a:path>
              </a:pathLst>
            </a:custGeom>
            <a:solidFill>
              <a:srgbClr val="92D050">
                <a:alpha val="34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2" name="Forma libre 71"/>
            <p:cNvSpPr/>
            <p:nvPr/>
          </p:nvSpPr>
          <p:spPr>
            <a:xfrm>
              <a:off x="6844553" y="3207124"/>
              <a:ext cx="1680882" cy="974911"/>
            </a:xfrm>
            <a:custGeom>
              <a:avLst/>
              <a:gdLst>
                <a:gd name="connsiteX0" fmla="*/ 0 w 1680882"/>
                <a:gd name="connsiteY0" fmla="*/ 524435 h 974911"/>
                <a:gd name="connsiteX1" fmla="*/ 100853 w 1680882"/>
                <a:gd name="connsiteY1" fmla="*/ 726141 h 974911"/>
                <a:gd name="connsiteX2" fmla="*/ 201706 w 1680882"/>
                <a:gd name="connsiteY2" fmla="*/ 840441 h 974911"/>
                <a:gd name="connsiteX3" fmla="*/ 356347 w 1680882"/>
                <a:gd name="connsiteY3" fmla="*/ 900952 h 974911"/>
                <a:gd name="connsiteX4" fmla="*/ 504265 w 1680882"/>
                <a:gd name="connsiteY4" fmla="*/ 948017 h 974911"/>
                <a:gd name="connsiteX5" fmla="*/ 753035 w 1680882"/>
                <a:gd name="connsiteY5" fmla="*/ 961464 h 974911"/>
                <a:gd name="connsiteX6" fmla="*/ 874059 w 1680882"/>
                <a:gd name="connsiteY6" fmla="*/ 974911 h 974911"/>
                <a:gd name="connsiteX7" fmla="*/ 853888 w 1680882"/>
                <a:gd name="connsiteY7" fmla="*/ 840441 h 974911"/>
                <a:gd name="connsiteX8" fmla="*/ 894229 w 1680882"/>
                <a:gd name="connsiteY8" fmla="*/ 773205 h 974911"/>
                <a:gd name="connsiteX9" fmla="*/ 1351429 w 1680882"/>
                <a:gd name="connsiteY9" fmla="*/ 679076 h 974911"/>
                <a:gd name="connsiteX10" fmla="*/ 1532965 w 1680882"/>
                <a:gd name="connsiteY10" fmla="*/ 632011 h 974911"/>
                <a:gd name="connsiteX11" fmla="*/ 1680882 w 1680882"/>
                <a:gd name="connsiteY11" fmla="*/ 578223 h 974911"/>
                <a:gd name="connsiteX12" fmla="*/ 1566582 w 1680882"/>
                <a:gd name="connsiteY12" fmla="*/ 329452 h 974911"/>
                <a:gd name="connsiteX13" fmla="*/ 1499347 w 1680882"/>
                <a:gd name="connsiteY13" fmla="*/ 107576 h 974911"/>
                <a:gd name="connsiteX14" fmla="*/ 1472453 w 1680882"/>
                <a:gd name="connsiteY14" fmla="*/ 0 h 974911"/>
                <a:gd name="connsiteX15" fmla="*/ 1136276 w 1680882"/>
                <a:gd name="connsiteY15" fmla="*/ 87405 h 974911"/>
                <a:gd name="connsiteX16" fmla="*/ 934571 w 1680882"/>
                <a:gd name="connsiteY16" fmla="*/ 127747 h 974911"/>
                <a:gd name="connsiteX17" fmla="*/ 853888 w 1680882"/>
                <a:gd name="connsiteY17" fmla="*/ 147917 h 974911"/>
                <a:gd name="connsiteX18" fmla="*/ 800100 w 1680882"/>
                <a:gd name="connsiteY18" fmla="*/ 73958 h 974911"/>
                <a:gd name="connsiteX19" fmla="*/ 632012 w 1680882"/>
                <a:gd name="connsiteY19" fmla="*/ 121023 h 974911"/>
                <a:gd name="connsiteX20" fmla="*/ 517712 w 1680882"/>
                <a:gd name="connsiteY20" fmla="*/ 174811 h 974911"/>
                <a:gd name="connsiteX21" fmla="*/ 410135 w 1680882"/>
                <a:gd name="connsiteY21" fmla="*/ 221876 h 974911"/>
                <a:gd name="connsiteX22" fmla="*/ 322729 w 1680882"/>
                <a:gd name="connsiteY22" fmla="*/ 235323 h 974911"/>
                <a:gd name="connsiteX23" fmla="*/ 309282 w 1680882"/>
                <a:gd name="connsiteY23" fmla="*/ 329452 h 974911"/>
                <a:gd name="connsiteX24" fmla="*/ 316006 w 1680882"/>
                <a:gd name="connsiteY24" fmla="*/ 396688 h 974911"/>
                <a:gd name="connsiteX25" fmla="*/ 268941 w 1680882"/>
                <a:gd name="connsiteY25" fmla="*/ 450476 h 974911"/>
                <a:gd name="connsiteX26" fmla="*/ 154641 w 1680882"/>
                <a:gd name="connsiteY26" fmla="*/ 490817 h 974911"/>
                <a:gd name="connsiteX27" fmla="*/ 0 w 1680882"/>
                <a:gd name="connsiteY27" fmla="*/ 524435 h 97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0882" h="974911">
                  <a:moveTo>
                    <a:pt x="0" y="524435"/>
                  </a:moveTo>
                  <a:lnTo>
                    <a:pt x="100853" y="726141"/>
                  </a:lnTo>
                  <a:lnTo>
                    <a:pt x="201706" y="840441"/>
                  </a:lnTo>
                  <a:lnTo>
                    <a:pt x="356347" y="900952"/>
                  </a:lnTo>
                  <a:lnTo>
                    <a:pt x="504265" y="948017"/>
                  </a:lnTo>
                  <a:lnTo>
                    <a:pt x="753035" y="961464"/>
                  </a:lnTo>
                  <a:lnTo>
                    <a:pt x="874059" y="974911"/>
                  </a:lnTo>
                  <a:lnTo>
                    <a:pt x="853888" y="840441"/>
                  </a:lnTo>
                  <a:lnTo>
                    <a:pt x="894229" y="773205"/>
                  </a:lnTo>
                  <a:lnTo>
                    <a:pt x="1351429" y="679076"/>
                  </a:lnTo>
                  <a:lnTo>
                    <a:pt x="1532965" y="632011"/>
                  </a:lnTo>
                  <a:lnTo>
                    <a:pt x="1680882" y="578223"/>
                  </a:lnTo>
                  <a:lnTo>
                    <a:pt x="1566582" y="329452"/>
                  </a:lnTo>
                  <a:lnTo>
                    <a:pt x="1499347" y="107576"/>
                  </a:lnTo>
                  <a:lnTo>
                    <a:pt x="1472453" y="0"/>
                  </a:lnTo>
                  <a:lnTo>
                    <a:pt x="1136276" y="87405"/>
                  </a:lnTo>
                  <a:lnTo>
                    <a:pt x="934571" y="127747"/>
                  </a:lnTo>
                  <a:lnTo>
                    <a:pt x="853888" y="147917"/>
                  </a:lnTo>
                  <a:lnTo>
                    <a:pt x="800100" y="73958"/>
                  </a:lnTo>
                  <a:lnTo>
                    <a:pt x="632012" y="121023"/>
                  </a:lnTo>
                  <a:lnTo>
                    <a:pt x="517712" y="174811"/>
                  </a:lnTo>
                  <a:lnTo>
                    <a:pt x="410135" y="221876"/>
                  </a:lnTo>
                  <a:lnTo>
                    <a:pt x="322729" y="235323"/>
                  </a:lnTo>
                  <a:lnTo>
                    <a:pt x="309282" y="329452"/>
                  </a:lnTo>
                  <a:lnTo>
                    <a:pt x="316006" y="396688"/>
                  </a:lnTo>
                  <a:lnTo>
                    <a:pt x="268941" y="450476"/>
                  </a:lnTo>
                  <a:lnTo>
                    <a:pt x="154641" y="490817"/>
                  </a:lnTo>
                  <a:lnTo>
                    <a:pt x="0" y="524435"/>
                  </a:lnTo>
                  <a:close/>
                </a:path>
              </a:pathLst>
            </a:custGeom>
            <a:solidFill>
              <a:srgbClr val="92D050">
                <a:alpha val="34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3" name="Forma libre 72"/>
            <p:cNvSpPr/>
            <p:nvPr/>
          </p:nvSpPr>
          <p:spPr>
            <a:xfrm>
              <a:off x="7073153" y="2400300"/>
              <a:ext cx="356347" cy="342900"/>
            </a:xfrm>
            <a:custGeom>
              <a:avLst/>
              <a:gdLst>
                <a:gd name="connsiteX0" fmla="*/ 0 w 356347"/>
                <a:gd name="connsiteY0" fmla="*/ 342900 h 342900"/>
                <a:gd name="connsiteX1" fmla="*/ 356347 w 356347"/>
                <a:gd name="connsiteY1" fmla="*/ 336176 h 342900"/>
                <a:gd name="connsiteX2" fmla="*/ 322729 w 356347"/>
                <a:gd name="connsiteY2" fmla="*/ 0 h 342900"/>
                <a:gd name="connsiteX3" fmla="*/ 20171 w 356347"/>
                <a:gd name="connsiteY3" fmla="*/ 0 h 342900"/>
                <a:gd name="connsiteX4" fmla="*/ 0 w 356347"/>
                <a:gd name="connsiteY4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347" h="342900">
                  <a:moveTo>
                    <a:pt x="0" y="342900"/>
                  </a:moveTo>
                  <a:lnTo>
                    <a:pt x="356347" y="336176"/>
                  </a:lnTo>
                  <a:lnTo>
                    <a:pt x="322729" y="0"/>
                  </a:lnTo>
                  <a:lnTo>
                    <a:pt x="20171" y="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92D050">
                <a:alpha val="34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4" name="Forma libre 73"/>
            <p:cNvSpPr/>
            <p:nvPr/>
          </p:nvSpPr>
          <p:spPr>
            <a:xfrm>
              <a:off x="4839629" y="1605776"/>
              <a:ext cx="4783873" cy="4750419"/>
            </a:xfrm>
            <a:custGeom>
              <a:avLst/>
              <a:gdLst>
                <a:gd name="connsiteX0" fmla="*/ 4783873 w 4783873"/>
                <a:gd name="connsiteY0" fmla="*/ 4750419 h 4750419"/>
                <a:gd name="connsiteX1" fmla="*/ 4025591 w 4783873"/>
                <a:gd name="connsiteY1" fmla="*/ 3702204 h 4750419"/>
                <a:gd name="connsiteX2" fmla="*/ 3657600 w 4783873"/>
                <a:gd name="connsiteY2" fmla="*/ 3245004 h 4750419"/>
                <a:gd name="connsiteX3" fmla="*/ 3423425 w 4783873"/>
                <a:gd name="connsiteY3" fmla="*/ 2877014 h 4750419"/>
                <a:gd name="connsiteX4" fmla="*/ 3256156 w 4783873"/>
                <a:gd name="connsiteY4" fmla="*/ 2765502 h 4750419"/>
                <a:gd name="connsiteX5" fmla="*/ 2865864 w 4783873"/>
                <a:gd name="connsiteY5" fmla="*/ 2687444 h 4750419"/>
                <a:gd name="connsiteX6" fmla="*/ 2542478 w 4783873"/>
                <a:gd name="connsiteY6" fmla="*/ 2631687 h 4750419"/>
                <a:gd name="connsiteX7" fmla="*/ 2274849 w 4783873"/>
                <a:gd name="connsiteY7" fmla="*/ 2587083 h 4750419"/>
                <a:gd name="connsiteX8" fmla="*/ 2062976 w 4783873"/>
                <a:gd name="connsiteY8" fmla="*/ 2520175 h 4750419"/>
                <a:gd name="connsiteX9" fmla="*/ 1929161 w 4783873"/>
                <a:gd name="connsiteY9" fmla="*/ 2375209 h 4750419"/>
                <a:gd name="connsiteX10" fmla="*/ 1862254 w 4783873"/>
                <a:gd name="connsiteY10" fmla="*/ 2185639 h 4750419"/>
                <a:gd name="connsiteX11" fmla="*/ 1851103 w 4783873"/>
                <a:gd name="connsiteY11" fmla="*/ 1984917 h 4750419"/>
                <a:gd name="connsiteX12" fmla="*/ 2074127 w 4783873"/>
                <a:gd name="connsiteY12" fmla="*/ 1795346 h 4750419"/>
                <a:gd name="connsiteX13" fmla="*/ 2174488 w 4783873"/>
                <a:gd name="connsiteY13" fmla="*/ 1628078 h 4750419"/>
                <a:gd name="connsiteX14" fmla="*/ 2230244 w 4783873"/>
                <a:gd name="connsiteY14" fmla="*/ 1315844 h 4750419"/>
                <a:gd name="connsiteX15" fmla="*/ 2230244 w 4783873"/>
                <a:gd name="connsiteY15" fmla="*/ 1048214 h 4750419"/>
                <a:gd name="connsiteX16" fmla="*/ 2230244 w 4783873"/>
                <a:gd name="connsiteY16" fmla="*/ 892097 h 4750419"/>
                <a:gd name="connsiteX17" fmla="*/ 2230244 w 4783873"/>
                <a:gd name="connsiteY17" fmla="*/ 791736 h 4750419"/>
                <a:gd name="connsiteX18" fmla="*/ 2230244 w 4783873"/>
                <a:gd name="connsiteY18" fmla="*/ 747131 h 4750419"/>
                <a:gd name="connsiteX19" fmla="*/ 1895708 w 4783873"/>
                <a:gd name="connsiteY19" fmla="*/ 735980 h 4750419"/>
                <a:gd name="connsiteX20" fmla="*/ 1572322 w 4783873"/>
                <a:gd name="connsiteY20" fmla="*/ 713678 h 4750419"/>
                <a:gd name="connsiteX21" fmla="*/ 1315844 w 4783873"/>
                <a:gd name="connsiteY21" fmla="*/ 713678 h 4750419"/>
                <a:gd name="connsiteX22" fmla="*/ 1170878 w 4783873"/>
                <a:gd name="connsiteY22" fmla="*/ 724829 h 4750419"/>
                <a:gd name="connsiteX23" fmla="*/ 981308 w 4783873"/>
                <a:gd name="connsiteY23" fmla="*/ 802887 h 4750419"/>
                <a:gd name="connsiteX24" fmla="*/ 869795 w 4783873"/>
                <a:gd name="connsiteY24" fmla="*/ 869795 h 4750419"/>
                <a:gd name="connsiteX25" fmla="*/ 680225 w 4783873"/>
                <a:gd name="connsiteY25" fmla="*/ 925551 h 4750419"/>
                <a:gd name="connsiteX26" fmla="*/ 579864 w 4783873"/>
                <a:gd name="connsiteY26" fmla="*/ 936702 h 4750419"/>
                <a:gd name="connsiteX27" fmla="*/ 446049 w 4783873"/>
                <a:gd name="connsiteY27" fmla="*/ 769434 h 4750419"/>
                <a:gd name="connsiteX28" fmla="*/ 223025 w 4783873"/>
                <a:gd name="connsiteY28" fmla="*/ 446048 h 4750419"/>
                <a:gd name="connsiteX29" fmla="*/ 66908 w 4783873"/>
                <a:gd name="connsiteY29" fmla="*/ 234175 h 4750419"/>
                <a:gd name="connsiteX30" fmla="*/ 0 w 4783873"/>
                <a:gd name="connsiteY30" fmla="*/ 0 h 475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83873" h="4750419">
                  <a:moveTo>
                    <a:pt x="4783873" y="4750419"/>
                  </a:moveTo>
                  <a:cubicBezTo>
                    <a:pt x="4498588" y="4351762"/>
                    <a:pt x="4213303" y="3953106"/>
                    <a:pt x="4025591" y="3702204"/>
                  </a:cubicBezTo>
                  <a:cubicBezTo>
                    <a:pt x="3837879" y="3451302"/>
                    <a:pt x="3757961" y="3382535"/>
                    <a:pt x="3657600" y="3245004"/>
                  </a:cubicBezTo>
                  <a:cubicBezTo>
                    <a:pt x="3557239" y="3107473"/>
                    <a:pt x="3490332" y="2956931"/>
                    <a:pt x="3423425" y="2877014"/>
                  </a:cubicBezTo>
                  <a:cubicBezTo>
                    <a:pt x="3356518" y="2797097"/>
                    <a:pt x="3349083" y="2797097"/>
                    <a:pt x="3256156" y="2765502"/>
                  </a:cubicBezTo>
                  <a:cubicBezTo>
                    <a:pt x="3163229" y="2733907"/>
                    <a:pt x="2984810" y="2709746"/>
                    <a:pt x="2865864" y="2687444"/>
                  </a:cubicBezTo>
                  <a:cubicBezTo>
                    <a:pt x="2746918" y="2665142"/>
                    <a:pt x="2542478" y="2631687"/>
                    <a:pt x="2542478" y="2631687"/>
                  </a:cubicBezTo>
                  <a:cubicBezTo>
                    <a:pt x="2443976" y="2614960"/>
                    <a:pt x="2354766" y="2605668"/>
                    <a:pt x="2274849" y="2587083"/>
                  </a:cubicBezTo>
                  <a:cubicBezTo>
                    <a:pt x="2194932" y="2568498"/>
                    <a:pt x="2120591" y="2555487"/>
                    <a:pt x="2062976" y="2520175"/>
                  </a:cubicBezTo>
                  <a:cubicBezTo>
                    <a:pt x="2005361" y="2484863"/>
                    <a:pt x="1962615" y="2430965"/>
                    <a:pt x="1929161" y="2375209"/>
                  </a:cubicBezTo>
                  <a:cubicBezTo>
                    <a:pt x="1895707" y="2319453"/>
                    <a:pt x="1875264" y="2250688"/>
                    <a:pt x="1862254" y="2185639"/>
                  </a:cubicBezTo>
                  <a:cubicBezTo>
                    <a:pt x="1849244" y="2120590"/>
                    <a:pt x="1815791" y="2049966"/>
                    <a:pt x="1851103" y="1984917"/>
                  </a:cubicBezTo>
                  <a:cubicBezTo>
                    <a:pt x="1886415" y="1919868"/>
                    <a:pt x="2020230" y="1854819"/>
                    <a:pt x="2074127" y="1795346"/>
                  </a:cubicBezTo>
                  <a:cubicBezTo>
                    <a:pt x="2128024" y="1735873"/>
                    <a:pt x="2148468" y="1707995"/>
                    <a:pt x="2174488" y="1628078"/>
                  </a:cubicBezTo>
                  <a:cubicBezTo>
                    <a:pt x="2200507" y="1548161"/>
                    <a:pt x="2220951" y="1412488"/>
                    <a:pt x="2230244" y="1315844"/>
                  </a:cubicBezTo>
                  <a:cubicBezTo>
                    <a:pt x="2239537" y="1219200"/>
                    <a:pt x="2230244" y="1048214"/>
                    <a:pt x="2230244" y="1048214"/>
                  </a:cubicBezTo>
                  <a:lnTo>
                    <a:pt x="2230244" y="892097"/>
                  </a:lnTo>
                  <a:lnTo>
                    <a:pt x="2230244" y="791736"/>
                  </a:lnTo>
                  <a:cubicBezTo>
                    <a:pt x="2230244" y="767575"/>
                    <a:pt x="2286000" y="756424"/>
                    <a:pt x="2230244" y="747131"/>
                  </a:cubicBezTo>
                  <a:cubicBezTo>
                    <a:pt x="2174488" y="737838"/>
                    <a:pt x="2005362" y="741555"/>
                    <a:pt x="1895708" y="735980"/>
                  </a:cubicBezTo>
                  <a:cubicBezTo>
                    <a:pt x="1786054" y="730405"/>
                    <a:pt x="1668966" y="717395"/>
                    <a:pt x="1572322" y="713678"/>
                  </a:cubicBezTo>
                  <a:cubicBezTo>
                    <a:pt x="1475678" y="709961"/>
                    <a:pt x="1382751" y="711819"/>
                    <a:pt x="1315844" y="713678"/>
                  </a:cubicBezTo>
                  <a:cubicBezTo>
                    <a:pt x="1248937" y="715536"/>
                    <a:pt x="1226634" y="709961"/>
                    <a:pt x="1170878" y="724829"/>
                  </a:cubicBezTo>
                  <a:cubicBezTo>
                    <a:pt x="1115122" y="739697"/>
                    <a:pt x="1031488" y="778726"/>
                    <a:pt x="981308" y="802887"/>
                  </a:cubicBezTo>
                  <a:cubicBezTo>
                    <a:pt x="931128" y="827048"/>
                    <a:pt x="919975" y="849351"/>
                    <a:pt x="869795" y="869795"/>
                  </a:cubicBezTo>
                  <a:cubicBezTo>
                    <a:pt x="819615" y="890239"/>
                    <a:pt x="728547" y="914400"/>
                    <a:pt x="680225" y="925551"/>
                  </a:cubicBezTo>
                  <a:cubicBezTo>
                    <a:pt x="631903" y="936702"/>
                    <a:pt x="618893" y="962721"/>
                    <a:pt x="579864" y="936702"/>
                  </a:cubicBezTo>
                  <a:cubicBezTo>
                    <a:pt x="540835" y="910683"/>
                    <a:pt x="505522" y="851210"/>
                    <a:pt x="446049" y="769434"/>
                  </a:cubicBezTo>
                  <a:cubicBezTo>
                    <a:pt x="386576" y="687658"/>
                    <a:pt x="286215" y="535258"/>
                    <a:pt x="223025" y="446048"/>
                  </a:cubicBezTo>
                  <a:cubicBezTo>
                    <a:pt x="159835" y="356838"/>
                    <a:pt x="104079" y="308516"/>
                    <a:pt x="66908" y="234175"/>
                  </a:cubicBezTo>
                  <a:cubicBezTo>
                    <a:pt x="29737" y="159834"/>
                    <a:pt x="14868" y="79917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5" name="CuadroTexto 74"/>
            <p:cNvSpPr txBox="1"/>
            <p:nvPr/>
          </p:nvSpPr>
          <p:spPr>
            <a:xfrm rot="20502976">
              <a:off x="6434957" y="3514562"/>
              <a:ext cx="2591054" cy="573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>
                  <a:solidFill>
                    <a:schemeClr val="bg1"/>
                  </a:solidFill>
                </a:rPr>
                <a:t>Áreas verdes </a:t>
              </a:r>
              <a:r>
                <a:rPr lang="es-EC" sz="600" b="1" dirty="0" smtClean="0">
                  <a:solidFill>
                    <a:schemeClr val="bg1"/>
                  </a:solidFill>
                </a:rPr>
                <a:t>cercanas</a:t>
              </a:r>
              <a:endParaRPr lang="es-EC" sz="600" b="1" dirty="0">
                <a:solidFill>
                  <a:schemeClr val="bg1"/>
                </a:solidFill>
              </a:endParaRPr>
            </a:p>
            <a:p>
              <a:endParaRPr lang="es-EC" sz="600" dirty="0"/>
            </a:p>
          </p:txBody>
        </p:sp>
        <p:sp>
          <p:nvSpPr>
            <p:cNvPr id="76" name="CuadroTexto 75"/>
            <p:cNvSpPr txBox="1"/>
            <p:nvPr/>
          </p:nvSpPr>
          <p:spPr>
            <a:xfrm rot="20502976">
              <a:off x="4604853" y="4354183"/>
              <a:ext cx="2591054" cy="573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>
                  <a:solidFill>
                    <a:schemeClr val="bg1"/>
                  </a:solidFill>
                </a:rPr>
                <a:t>Áreas verdes </a:t>
              </a:r>
              <a:r>
                <a:rPr lang="es-EC" sz="600" b="1" dirty="0" smtClean="0">
                  <a:solidFill>
                    <a:schemeClr val="bg1"/>
                  </a:solidFill>
                </a:rPr>
                <a:t>cercanas</a:t>
              </a:r>
              <a:endParaRPr lang="es-EC" sz="600" b="1" dirty="0">
                <a:solidFill>
                  <a:schemeClr val="bg1"/>
                </a:solidFill>
              </a:endParaRPr>
            </a:p>
            <a:p>
              <a:endParaRPr lang="es-EC" sz="600" dirty="0"/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7073153" y="2424335"/>
              <a:ext cx="2591054" cy="573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>
                  <a:solidFill>
                    <a:schemeClr val="bg1"/>
                  </a:solidFill>
                </a:rPr>
                <a:t>Áreas verdes </a:t>
              </a:r>
              <a:r>
                <a:rPr lang="es-EC" sz="600" b="1" dirty="0" smtClean="0">
                  <a:solidFill>
                    <a:schemeClr val="bg1"/>
                  </a:solidFill>
                </a:rPr>
                <a:t>cercanas</a:t>
              </a:r>
              <a:endParaRPr lang="es-EC" sz="600" b="1" dirty="0">
                <a:solidFill>
                  <a:schemeClr val="bg1"/>
                </a:solidFill>
              </a:endParaRPr>
            </a:p>
            <a:p>
              <a:endParaRPr lang="es-EC" sz="600" dirty="0"/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1793506" y="4191935"/>
              <a:ext cx="3186273" cy="636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700" b="1" dirty="0" smtClean="0">
                  <a:solidFill>
                    <a:schemeClr val="bg1"/>
                  </a:solidFill>
                </a:rPr>
                <a:t>AHHYC “LOS GERANIOS”</a:t>
              </a:r>
              <a:endParaRPr lang="es-EC" sz="700" b="1" dirty="0">
                <a:solidFill>
                  <a:schemeClr val="bg1"/>
                </a:solidFill>
              </a:endParaRPr>
            </a:p>
            <a:p>
              <a:endParaRPr lang="es-EC" sz="700" dirty="0"/>
            </a:p>
          </p:txBody>
        </p:sp>
        <p:cxnSp>
          <p:nvCxnSpPr>
            <p:cNvPr id="79" name="Conector angular 78"/>
            <p:cNvCxnSpPr/>
            <p:nvPr/>
          </p:nvCxnSpPr>
          <p:spPr>
            <a:xfrm rot="5400000">
              <a:off x="3506488" y="3412247"/>
              <a:ext cx="958795" cy="4710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uadroTexto 79"/>
            <p:cNvSpPr txBox="1"/>
            <p:nvPr/>
          </p:nvSpPr>
          <p:spPr>
            <a:xfrm>
              <a:off x="5912966" y="6165452"/>
              <a:ext cx="1592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00" b="1" dirty="0" smtClean="0">
                  <a:solidFill>
                    <a:schemeClr val="bg1"/>
                  </a:solidFill>
                </a:rPr>
                <a:t>AV. MANUEL CORDOVA G.</a:t>
              </a:r>
              <a:endParaRPr lang="es-EC" sz="1000" b="1" dirty="0">
                <a:solidFill>
                  <a:schemeClr val="bg1"/>
                </a:solidFill>
              </a:endParaRPr>
            </a:p>
            <a:p>
              <a:endParaRPr lang="es-EC" dirty="0"/>
            </a:p>
          </p:txBody>
        </p:sp>
        <p:sp>
          <p:nvSpPr>
            <p:cNvPr id="81" name="CuadroTexto 80"/>
            <p:cNvSpPr txBox="1"/>
            <p:nvPr/>
          </p:nvSpPr>
          <p:spPr>
            <a:xfrm>
              <a:off x="5623927" y="2091861"/>
              <a:ext cx="2326000" cy="573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 smtClean="0">
                  <a:solidFill>
                    <a:schemeClr val="bg1"/>
                  </a:solidFill>
                </a:rPr>
                <a:t>CALLE PEREZ REINA</a:t>
              </a:r>
              <a:endParaRPr lang="es-EC" sz="600" b="1" dirty="0">
                <a:solidFill>
                  <a:schemeClr val="bg1"/>
                </a:solidFill>
              </a:endParaRPr>
            </a:p>
            <a:p>
              <a:endParaRPr lang="es-EC" sz="600" dirty="0"/>
            </a:p>
          </p:txBody>
        </p:sp>
        <p:sp>
          <p:nvSpPr>
            <p:cNvPr id="82" name="CuadroTexto 81"/>
            <p:cNvSpPr txBox="1"/>
            <p:nvPr/>
          </p:nvSpPr>
          <p:spPr>
            <a:xfrm rot="16375524">
              <a:off x="3944782" y="2494347"/>
              <a:ext cx="2222831" cy="803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 smtClean="0">
                  <a:solidFill>
                    <a:schemeClr val="bg1"/>
                  </a:solidFill>
                </a:rPr>
                <a:t>CALLE ANTONIO ASTUDILLO</a:t>
              </a:r>
              <a:endParaRPr lang="es-EC" sz="600" b="1" dirty="0">
                <a:solidFill>
                  <a:schemeClr val="bg1"/>
                </a:solidFill>
              </a:endParaRPr>
            </a:p>
            <a:p>
              <a:endParaRPr lang="es-EC" sz="600" dirty="0"/>
            </a:p>
          </p:txBody>
        </p:sp>
        <p:sp>
          <p:nvSpPr>
            <p:cNvPr id="83" name="CuadroTexto 82"/>
            <p:cNvSpPr txBox="1"/>
            <p:nvPr/>
          </p:nvSpPr>
          <p:spPr>
            <a:xfrm rot="18035034">
              <a:off x="3458421" y="1608074"/>
              <a:ext cx="1658999" cy="803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 smtClean="0">
                  <a:solidFill>
                    <a:schemeClr val="bg1"/>
                  </a:solidFill>
                </a:rPr>
                <a:t>CALLE PEREZ REINA</a:t>
              </a:r>
              <a:endParaRPr lang="es-EC" sz="600" b="1" dirty="0">
                <a:solidFill>
                  <a:schemeClr val="bg1"/>
                </a:solidFill>
              </a:endParaRPr>
            </a:p>
            <a:p>
              <a:endParaRPr lang="es-EC" sz="600" dirty="0"/>
            </a:p>
          </p:txBody>
        </p:sp>
        <p:sp>
          <p:nvSpPr>
            <p:cNvPr id="84" name="CuadroTexto 83"/>
            <p:cNvSpPr txBox="1"/>
            <p:nvPr/>
          </p:nvSpPr>
          <p:spPr>
            <a:xfrm rot="3960862">
              <a:off x="7965412" y="5012241"/>
              <a:ext cx="1178081" cy="803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 smtClean="0">
                  <a:solidFill>
                    <a:schemeClr val="bg1"/>
                  </a:solidFill>
                </a:rPr>
                <a:t>CALLE CUBA</a:t>
              </a:r>
              <a:endParaRPr lang="es-EC" sz="600" b="1" dirty="0">
                <a:solidFill>
                  <a:schemeClr val="bg1"/>
                </a:solidFill>
              </a:endParaRPr>
            </a:p>
            <a:p>
              <a:endParaRPr lang="es-EC" sz="600" dirty="0"/>
            </a:p>
          </p:txBody>
        </p:sp>
        <p:sp>
          <p:nvSpPr>
            <p:cNvPr id="85" name="Forma libre 84"/>
            <p:cNvSpPr/>
            <p:nvPr/>
          </p:nvSpPr>
          <p:spPr>
            <a:xfrm>
              <a:off x="8278152" y="3957005"/>
              <a:ext cx="2281954" cy="2427611"/>
            </a:xfrm>
            <a:custGeom>
              <a:avLst/>
              <a:gdLst>
                <a:gd name="connsiteX0" fmla="*/ 0 w 2281954"/>
                <a:gd name="connsiteY0" fmla="*/ 428878 h 2427611"/>
                <a:gd name="connsiteX1" fmla="*/ 469338 w 2281954"/>
                <a:gd name="connsiteY1" fmla="*/ 0 h 2427611"/>
                <a:gd name="connsiteX2" fmla="*/ 1116701 w 2281954"/>
                <a:gd name="connsiteY2" fmla="*/ 760652 h 2427611"/>
                <a:gd name="connsiteX3" fmla="*/ 1383738 w 2281954"/>
                <a:gd name="connsiteY3" fmla="*/ 606903 h 2427611"/>
                <a:gd name="connsiteX4" fmla="*/ 1586039 w 2281954"/>
                <a:gd name="connsiteY4" fmla="*/ 566443 h 2427611"/>
                <a:gd name="connsiteX5" fmla="*/ 1820708 w 2281954"/>
                <a:gd name="connsiteY5" fmla="*/ 590719 h 2427611"/>
                <a:gd name="connsiteX6" fmla="*/ 2014917 w 2281954"/>
                <a:gd name="connsiteY6" fmla="*/ 679731 h 2427611"/>
                <a:gd name="connsiteX7" fmla="*/ 2225310 w 2281954"/>
                <a:gd name="connsiteY7" fmla="*/ 1003413 h 2427611"/>
                <a:gd name="connsiteX8" fmla="*/ 2281954 w 2281954"/>
                <a:gd name="connsiteY8" fmla="*/ 1124793 h 2427611"/>
                <a:gd name="connsiteX9" fmla="*/ 2257678 w 2281954"/>
                <a:gd name="connsiteY9" fmla="*/ 2427611 h 2427611"/>
                <a:gd name="connsiteX10" fmla="*/ 1408014 w 2281954"/>
                <a:gd name="connsiteY10" fmla="*/ 2427611 h 2427611"/>
                <a:gd name="connsiteX11" fmla="*/ 0 w 2281954"/>
                <a:gd name="connsiteY11" fmla="*/ 428878 h 24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954" h="2427611">
                  <a:moveTo>
                    <a:pt x="0" y="428878"/>
                  </a:moveTo>
                  <a:lnTo>
                    <a:pt x="469338" y="0"/>
                  </a:lnTo>
                  <a:lnTo>
                    <a:pt x="1116701" y="760652"/>
                  </a:lnTo>
                  <a:lnTo>
                    <a:pt x="1383738" y="606903"/>
                  </a:lnTo>
                  <a:lnTo>
                    <a:pt x="1586039" y="566443"/>
                  </a:lnTo>
                  <a:lnTo>
                    <a:pt x="1820708" y="590719"/>
                  </a:lnTo>
                  <a:lnTo>
                    <a:pt x="2014917" y="679731"/>
                  </a:lnTo>
                  <a:lnTo>
                    <a:pt x="2225310" y="1003413"/>
                  </a:lnTo>
                  <a:lnTo>
                    <a:pt x="2281954" y="1124793"/>
                  </a:lnTo>
                  <a:lnTo>
                    <a:pt x="2257678" y="2427611"/>
                  </a:lnTo>
                  <a:lnTo>
                    <a:pt x="1408014" y="2427611"/>
                  </a:lnTo>
                  <a:lnTo>
                    <a:pt x="0" y="428878"/>
                  </a:lnTo>
                  <a:close/>
                </a:path>
              </a:pathLst>
            </a:custGeom>
            <a:solidFill>
              <a:srgbClr val="92D050">
                <a:alpha val="34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6" name="CuadroTexto 85"/>
            <p:cNvSpPr txBox="1"/>
            <p:nvPr/>
          </p:nvSpPr>
          <p:spPr>
            <a:xfrm rot="20088145">
              <a:off x="8739096" y="4979769"/>
              <a:ext cx="1860984" cy="38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600" b="1" dirty="0" smtClean="0">
                  <a:solidFill>
                    <a:schemeClr val="bg1"/>
                  </a:solidFill>
                </a:rPr>
                <a:t>GRANILANDIA</a:t>
              </a:r>
              <a:endParaRPr lang="es-EC" sz="600" dirty="0"/>
            </a:p>
          </p:txBody>
        </p:sp>
      </p:grpSp>
      <p:pic>
        <p:nvPicPr>
          <p:cNvPr id="87" name="Imagen 8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30" y="1358797"/>
            <a:ext cx="3039925" cy="2422578"/>
          </a:xfrm>
          <a:prstGeom prst="rect">
            <a:avLst/>
          </a:prstGeom>
          <a:ln>
            <a:noFill/>
          </a:ln>
        </p:spPr>
      </p:pic>
      <p:pic>
        <p:nvPicPr>
          <p:cNvPr id="88" name="Imagen 8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97" y="3257550"/>
            <a:ext cx="2768413" cy="1595426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11" y="1338710"/>
            <a:ext cx="2780585" cy="18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pSp>
        <p:nvGrpSpPr>
          <p:cNvPr id="65" name="Grupo 64"/>
          <p:cNvGrpSpPr/>
          <p:nvPr/>
        </p:nvGrpSpPr>
        <p:grpSpPr>
          <a:xfrm>
            <a:off x="9774639" y="1672734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2330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LOS GERANIOS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69" name="CuadroTexto 68"/>
          <p:cNvSpPr txBox="1"/>
          <p:nvPr/>
        </p:nvSpPr>
        <p:spPr>
          <a:xfrm rot="1838921">
            <a:off x="6897820" y="3218580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 smtClean="0">
                <a:solidFill>
                  <a:schemeClr val="bg1"/>
                </a:solidFill>
              </a:rPr>
              <a:t>Calle José E19D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/>
          <a:srcRect l="9524" t="27714" r="25238" b="5164"/>
          <a:stretch/>
        </p:blipFill>
        <p:spPr>
          <a:xfrm>
            <a:off x="554545" y="1102822"/>
            <a:ext cx="8978761" cy="5193920"/>
          </a:xfrm>
          <a:prstGeom prst="rect">
            <a:avLst/>
          </a:prstGeom>
        </p:spPr>
      </p:pic>
      <p:sp>
        <p:nvSpPr>
          <p:cNvPr id="35" name="Forma libre 34"/>
          <p:cNvSpPr/>
          <p:nvPr/>
        </p:nvSpPr>
        <p:spPr>
          <a:xfrm>
            <a:off x="2767674" y="1368771"/>
            <a:ext cx="1076770" cy="2247544"/>
          </a:xfrm>
          <a:custGeom>
            <a:avLst/>
            <a:gdLst>
              <a:gd name="connsiteX0" fmla="*/ 0 w 1076770"/>
              <a:gd name="connsiteY0" fmla="*/ 1615155 h 2247544"/>
              <a:gd name="connsiteX1" fmla="*/ 940038 w 1076770"/>
              <a:gd name="connsiteY1" fmla="*/ 2247544 h 2247544"/>
              <a:gd name="connsiteX2" fmla="*/ 914400 w 1076770"/>
              <a:gd name="connsiteY2" fmla="*/ 1862983 h 2247544"/>
              <a:gd name="connsiteX3" fmla="*/ 922946 w 1076770"/>
              <a:gd name="connsiteY3" fmla="*/ 1529697 h 2247544"/>
              <a:gd name="connsiteX4" fmla="*/ 1034041 w 1076770"/>
              <a:gd name="connsiteY4" fmla="*/ 786213 h 2247544"/>
              <a:gd name="connsiteX5" fmla="*/ 1076770 w 1076770"/>
              <a:gd name="connsiteY5" fmla="*/ 444381 h 2247544"/>
              <a:gd name="connsiteX6" fmla="*/ 1042587 w 1076770"/>
              <a:gd name="connsiteY6" fmla="*/ 290557 h 2247544"/>
              <a:gd name="connsiteX7" fmla="*/ 965675 w 1076770"/>
              <a:gd name="connsiteY7" fmla="*/ 128187 h 2247544"/>
              <a:gd name="connsiteX8" fmla="*/ 957129 w 1076770"/>
              <a:gd name="connsiteY8" fmla="*/ 0 h 2247544"/>
              <a:gd name="connsiteX9" fmla="*/ 888763 w 1076770"/>
              <a:gd name="connsiteY9" fmla="*/ 42729 h 2247544"/>
              <a:gd name="connsiteX10" fmla="*/ 820396 w 1076770"/>
              <a:gd name="connsiteY10" fmla="*/ 230736 h 2247544"/>
              <a:gd name="connsiteX11" fmla="*/ 700755 w 1076770"/>
              <a:gd name="connsiteY11" fmla="*/ 452927 h 2247544"/>
              <a:gd name="connsiteX12" fmla="*/ 581114 w 1076770"/>
              <a:gd name="connsiteY12" fmla="*/ 632389 h 2247544"/>
              <a:gd name="connsiteX13" fmla="*/ 478565 w 1076770"/>
              <a:gd name="connsiteY13" fmla="*/ 794759 h 2247544"/>
              <a:gd name="connsiteX14" fmla="*/ 401652 w 1076770"/>
              <a:gd name="connsiteY14" fmla="*/ 897308 h 2247544"/>
              <a:gd name="connsiteX15" fmla="*/ 264920 w 1076770"/>
              <a:gd name="connsiteY15" fmla="*/ 1051133 h 2247544"/>
              <a:gd name="connsiteX16" fmla="*/ 170916 w 1076770"/>
              <a:gd name="connsiteY16" fmla="*/ 1119499 h 2247544"/>
              <a:gd name="connsiteX17" fmla="*/ 85458 w 1076770"/>
              <a:gd name="connsiteY17" fmla="*/ 1392965 h 2247544"/>
              <a:gd name="connsiteX18" fmla="*/ 0 w 1076770"/>
              <a:gd name="connsiteY18" fmla="*/ 1615155 h 22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6770" h="2247544">
                <a:moveTo>
                  <a:pt x="0" y="1615155"/>
                </a:moveTo>
                <a:lnTo>
                  <a:pt x="940038" y="2247544"/>
                </a:lnTo>
                <a:lnTo>
                  <a:pt x="914400" y="1862983"/>
                </a:lnTo>
                <a:lnTo>
                  <a:pt x="922946" y="1529697"/>
                </a:lnTo>
                <a:lnTo>
                  <a:pt x="1034041" y="786213"/>
                </a:lnTo>
                <a:lnTo>
                  <a:pt x="1076770" y="444381"/>
                </a:lnTo>
                <a:lnTo>
                  <a:pt x="1042587" y="290557"/>
                </a:lnTo>
                <a:lnTo>
                  <a:pt x="965675" y="128187"/>
                </a:lnTo>
                <a:lnTo>
                  <a:pt x="957129" y="0"/>
                </a:lnTo>
                <a:lnTo>
                  <a:pt x="888763" y="42729"/>
                </a:lnTo>
                <a:lnTo>
                  <a:pt x="820396" y="230736"/>
                </a:lnTo>
                <a:lnTo>
                  <a:pt x="700755" y="452927"/>
                </a:lnTo>
                <a:lnTo>
                  <a:pt x="581114" y="632389"/>
                </a:lnTo>
                <a:lnTo>
                  <a:pt x="478565" y="794759"/>
                </a:lnTo>
                <a:lnTo>
                  <a:pt x="401652" y="897308"/>
                </a:lnTo>
                <a:lnTo>
                  <a:pt x="264920" y="1051133"/>
                </a:lnTo>
                <a:lnTo>
                  <a:pt x="170916" y="1119499"/>
                </a:lnTo>
                <a:lnTo>
                  <a:pt x="85458" y="1392965"/>
                </a:lnTo>
                <a:lnTo>
                  <a:pt x="0" y="1615155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6" name="Conector recto de flecha 35"/>
          <p:cNvCxnSpPr/>
          <p:nvPr/>
        </p:nvCxnSpPr>
        <p:spPr>
          <a:xfrm flipH="1">
            <a:off x="3717944" y="1782108"/>
            <a:ext cx="126500" cy="148667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2983935" y="1368771"/>
            <a:ext cx="659363" cy="106026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bre 37"/>
          <p:cNvSpPr/>
          <p:nvPr/>
        </p:nvSpPr>
        <p:spPr>
          <a:xfrm>
            <a:off x="4517174" y="3587033"/>
            <a:ext cx="1290918" cy="1028700"/>
          </a:xfrm>
          <a:custGeom>
            <a:avLst/>
            <a:gdLst>
              <a:gd name="connsiteX0" fmla="*/ 0 w 1290918"/>
              <a:gd name="connsiteY0" fmla="*/ 558053 h 1028700"/>
              <a:gd name="connsiteX1" fmla="*/ 228600 w 1290918"/>
              <a:gd name="connsiteY1" fmla="*/ 1028700 h 1028700"/>
              <a:gd name="connsiteX2" fmla="*/ 1290918 w 1290918"/>
              <a:gd name="connsiteY2" fmla="*/ 618565 h 1028700"/>
              <a:gd name="connsiteX3" fmla="*/ 1001806 w 1290918"/>
              <a:gd name="connsiteY3" fmla="*/ 0 h 1028700"/>
              <a:gd name="connsiteX4" fmla="*/ 0 w 1290918"/>
              <a:gd name="connsiteY4" fmla="*/ 5580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18" h="1028700">
                <a:moveTo>
                  <a:pt x="0" y="558053"/>
                </a:moveTo>
                <a:lnTo>
                  <a:pt x="228600" y="1028700"/>
                </a:lnTo>
                <a:lnTo>
                  <a:pt x="1290918" y="618565"/>
                </a:lnTo>
                <a:lnTo>
                  <a:pt x="1001806" y="0"/>
                </a:lnTo>
                <a:lnTo>
                  <a:pt x="0" y="558053"/>
                </a:ln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Forma libre 38"/>
          <p:cNvSpPr/>
          <p:nvPr/>
        </p:nvSpPr>
        <p:spPr>
          <a:xfrm>
            <a:off x="5834986" y="3123110"/>
            <a:ext cx="1680882" cy="974911"/>
          </a:xfrm>
          <a:custGeom>
            <a:avLst/>
            <a:gdLst>
              <a:gd name="connsiteX0" fmla="*/ 0 w 1680882"/>
              <a:gd name="connsiteY0" fmla="*/ 524435 h 974911"/>
              <a:gd name="connsiteX1" fmla="*/ 100853 w 1680882"/>
              <a:gd name="connsiteY1" fmla="*/ 726141 h 974911"/>
              <a:gd name="connsiteX2" fmla="*/ 201706 w 1680882"/>
              <a:gd name="connsiteY2" fmla="*/ 840441 h 974911"/>
              <a:gd name="connsiteX3" fmla="*/ 356347 w 1680882"/>
              <a:gd name="connsiteY3" fmla="*/ 900952 h 974911"/>
              <a:gd name="connsiteX4" fmla="*/ 504265 w 1680882"/>
              <a:gd name="connsiteY4" fmla="*/ 948017 h 974911"/>
              <a:gd name="connsiteX5" fmla="*/ 753035 w 1680882"/>
              <a:gd name="connsiteY5" fmla="*/ 961464 h 974911"/>
              <a:gd name="connsiteX6" fmla="*/ 874059 w 1680882"/>
              <a:gd name="connsiteY6" fmla="*/ 974911 h 974911"/>
              <a:gd name="connsiteX7" fmla="*/ 853888 w 1680882"/>
              <a:gd name="connsiteY7" fmla="*/ 840441 h 974911"/>
              <a:gd name="connsiteX8" fmla="*/ 894229 w 1680882"/>
              <a:gd name="connsiteY8" fmla="*/ 773205 h 974911"/>
              <a:gd name="connsiteX9" fmla="*/ 1351429 w 1680882"/>
              <a:gd name="connsiteY9" fmla="*/ 679076 h 974911"/>
              <a:gd name="connsiteX10" fmla="*/ 1532965 w 1680882"/>
              <a:gd name="connsiteY10" fmla="*/ 632011 h 974911"/>
              <a:gd name="connsiteX11" fmla="*/ 1680882 w 1680882"/>
              <a:gd name="connsiteY11" fmla="*/ 578223 h 974911"/>
              <a:gd name="connsiteX12" fmla="*/ 1566582 w 1680882"/>
              <a:gd name="connsiteY12" fmla="*/ 329452 h 974911"/>
              <a:gd name="connsiteX13" fmla="*/ 1499347 w 1680882"/>
              <a:gd name="connsiteY13" fmla="*/ 107576 h 974911"/>
              <a:gd name="connsiteX14" fmla="*/ 1472453 w 1680882"/>
              <a:gd name="connsiteY14" fmla="*/ 0 h 974911"/>
              <a:gd name="connsiteX15" fmla="*/ 1136276 w 1680882"/>
              <a:gd name="connsiteY15" fmla="*/ 87405 h 974911"/>
              <a:gd name="connsiteX16" fmla="*/ 934571 w 1680882"/>
              <a:gd name="connsiteY16" fmla="*/ 127747 h 974911"/>
              <a:gd name="connsiteX17" fmla="*/ 853888 w 1680882"/>
              <a:gd name="connsiteY17" fmla="*/ 147917 h 974911"/>
              <a:gd name="connsiteX18" fmla="*/ 800100 w 1680882"/>
              <a:gd name="connsiteY18" fmla="*/ 73958 h 974911"/>
              <a:gd name="connsiteX19" fmla="*/ 632012 w 1680882"/>
              <a:gd name="connsiteY19" fmla="*/ 121023 h 974911"/>
              <a:gd name="connsiteX20" fmla="*/ 517712 w 1680882"/>
              <a:gd name="connsiteY20" fmla="*/ 174811 h 974911"/>
              <a:gd name="connsiteX21" fmla="*/ 410135 w 1680882"/>
              <a:gd name="connsiteY21" fmla="*/ 221876 h 974911"/>
              <a:gd name="connsiteX22" fmla="*/ 322729 w 1680882"/>
              <a:gd name="connsiteY22" fmla="*/ 235323 h 974911"/>
              <a:gd name="connsiteX23" fmla="*/ 309282 w 1680882"/>
              <a:gd name="connsiteY23" fmla="*/ 329452 h 974911"/>
              <a:gd name="connsiteX24" fmla="*/ 316006 w 1680882"/>
              <a:gd name="connsiteY24" fmla="*/ 396688 h 974911"/>
              <a:gd name="connsiteX25" fmla="*/ 268941 w 1680882"/>
              <a:gd name="connsiteY25" fmla="*/ 450476 h 974911"/>
              <a:gd name="connsiteX26" fmla="*/ 154641 w 1680882"/>
              <a:gd name="connsiteY26" fmla="*/ 490817 h 974911"/>
              <a:gd name="connsiteX27" fmla="*/ 0 w 1680882"/>
              <a:gd name="connsiteY27" fmla="*/ 524435 h 97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80882" h="974911">
                <a:moveTo>
                  <a:pt x="0" y="524435"/>
                </a:moveTo>
                <a:lnTo>
                  <a:pt x="100853" y="726141"/>
                </a:lnTo>
                <a:lnTo>
                  <a:pt x="201706" y="840441"/>
                </a:lnTo>
                <a:lnTo>
                  <a:pt x="356347" y="900952"/>
                </a:lnTo>
                <a:lnTo>
                  <a:pt x="504265" y="948017"/>
                </a:lnTo>
                <a:lnTo>
                  <a:pt x="753035" y="961464"/>
                </a:lnTo>
                <a:lnTo>
                  <a:pt x="874059" y="974911"/>
                </a:lnTo>
                <a:lnTo>
                  <a:pt x="853888" y="840441"/>
                </a:lnTo>
                <a:lnTo>
                  <a:pt x="894229" y="773205"/>
                </a:lnTo>
                <a:lnTo>
                  <a:pt x="1351429" y="679076"/>
                </a:lnTo>
                <a:lnTo>
                  <a:pt x="1532965" y="632011"/>
                </a:lnTo>
                <a:lnTo>
                  <a:pt x="1680882" y="578223"/>
                </a:lnTo>
                <a:lnTo>
                  <a:pt x="1566582" y="329452"/>
                </a:lnTo>
                <a:lnTo>
                  <a:pt x="1499347" y="107576"/>
                </a:lnTo>
                <a:lnTo>
                  <a:pt x="1472453" y="0"/>
                </a:lnTo>
                <a:lnTo>
                  <a:pt x="1136276" y="87405"/>
                </a:lnTo>
                <a:lnTo>
                  <a:pt x="934571" y="127747"/>
                </a:lnTo>
                <a:lnTo>
                  <a:pt x="853888" y="147917"/>
                </a:lnTo>
                <a:lnTo>
                  <a:pt x="800100" y="73958"/>
                </a:lnTo>
                <a:lnTo>
                  <a:pt x="632012" y="121023"/>
                </a:lnTo>
                <a:lnTo>
                  <a:pt x="517712" y="174811"/>
                </a:lnTo>
                <a:lnTo>
                  <a:pt x="410135" y="221876"/>
                </a:lnTo>
                <a:lnTo>
                  <a:pt x="322729" y="235323"/>
                </a:lnTo>
                <a:lnTo>
                  <a:pt x="309282" y="329452"/>
                </a:lnTo>
                <a:lnTo>
                  <a:pt x="316006" y="396688"/>
                </a:lnTo>
                <a:lnTo>
                  <a:pt x="268941" y="450476"/>
                </a:lnTo>
                <a:lnTo>
                  <a:pt x="154641" y="490817"/>
                </a:lnTo>
                <a:lnTo>
                  <a:pt x="0" y="524435"/>
                </a:ln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orma libre 41"/>
          <p:cNvSpPr/>
          <p:nvPr/>
        </p:nvSpPr>
        <p:spPr>
          <a:xfrm>
            <a:off x="6063586" y="2316286"/>
            <a:ext cx="356347" cy="342900"/>
          </a:xfrm>
          <a:custGeom>
            <a:avLst/>
            <a:gdLst>
              <a:gd name="connsiteX0" fmla="*/ 0 w 356347"/>
              <a:gd name="connsiteY0" fmla="*/ 342900 h 342900"/>
              <a:gd name="connsiteX1" fmla="*/ 356347 w 356347"/>
              <a:gd name="connsiteY1" fmla="*/ 336176 h 342900"/>
              <a:gd name="connsiteX2" fmla="*/ 322729 w 356347"/>
              <a:gd name="connsiteY2" fmla="*/ 0 h 342900"/>
              <a:gd name="connsiteX3" fmla="*/ 20171 w 356347"/>
              <a:gd name="connsiteY3" fmla="*/ 0 h 342900"/>
              <a:gd name="connsiteX4" fmla="*/ 0 w 356347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47" h="342900">
                <a:moveTo>
                  <a:pt x="0" y="342900"/>
                </a:moveTo>
                <a:lnTo>
                  <a:pt x="356347" y="336176"/>
                </a:lnTo>
                <a:lnTo>
                  <a:pt x="322729" y="0"/>
                </a:lnTo>
                <a:lnTo>
                  <a:pt x="20171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orma libre 42"/>
          <p:cNvSpPr/>
          <p:nvPr/>
        </p:nvSpPr>
        <p:spPr>
          <a:xfrm>
            <a:off x="3830062" y="1521762"/>
            <a:ext cx="4783873" cy="4750419"/>
          </a:xfrm>
          <a:custGeom>
            <a:avLst/>
            <a:gdLst>
              <a:gd name="connsiteX0" fmla="*/ 4783873 w 4783873"/>
              <a:gd name="connsiteY0" fmla="*/ 4750419 h 4750419"/>
              <a:gd name="connsiteX1" fmla="*/ 4025591 w 4783873"/>
              <a:gd name="connsiteY1" fmla="*/ 3702204 h 4750419"/>
              <a:gd name="connsiteX2" fmla="*/ 3657600 w 4783873"/>
              <a:gd name="connsiteY2" fmla="*/ 3245004 h 4750419"/>
              <a:gd name="connsiteX3" fmla="*/ 3423425 w 4783873"/>
              <a:gd name="connsiteY3" fmla="*/ 2877014 h 4750419"/>
              <a:gd name="connsiteX4" fmla="*/ 3256156 w 4783873"/>
              <a:gd name="connsiteY4" fmla="*/ 2765502 h 4750419"/>
              <a:gd name="connsiteX5" fmla="*/ 2865864 w 4783873"/>
              <a:gd name="connsiteY5" fmla="*/ 2687444 h 4750419"/>
              <a:gd name="connsiteX6" fmla="*/ 2542478 w 4783873"/>
              <a:gd name="connsiteY6" fmla="*/ 2631687 h 4750419"/>
              <a:gd name="connsiteX7" fmla="*/ 2274849 w 4783873"/>
              <a:gd name="connsiteY7" fmla="*/ 2587083 h 4750419"/>
              <a:gd name="connsiteX8" fmla="*/ 2062976 w 4783873"/>
              <a:gd name="connsiteY8" fmla="*/ 2520175 h 4750419"/>
              <a:gd name="connsiteX9" fmla="*/ 1929161 w 4783873"/>
              <a:gd name="connsiteY9" fmla="*/ 2375209 h 4750419"/>
              <a:gd name="connsiteX10" fmla="*/ 1862254 w 4783873"/>
              <a:gd name="connsiteY10" fmla="*/ 2185639 h 4750419"/>
              <a:gd name="connsiteX11" fmla="*/ 1851103 w 4783873"/>
              <a:gd name="connsiteY11" fmla="*/ 1984917 h 4750419"/>
              <a:gd name="connsiteX12" fmla="*/ 2074127 w 4783873"/>
              <a:gd name="connsiteY12" fmla="*/ 1795346 h 4750419"/>
              <a:gd name="connsiteX13" fmla="*/ 2174488 w 4783873"/>
              <a:gd name="connsiteY13" fmla="*/ 1628078 h 4750419"/>
              <a:gd name="connsiteX14" fmla="*/ 2230244 w 4783873"/>
              <a:gd name="connsiteY14" fmla="*/ 1315844 h 4750419"/>
              <a:gd name="connsiteX15" fmla="*/ 2230244 w 4783873"/>
              <a:gd name="connsiteY15" fmla="*/ 1048214 h 4750419"/>
              <a:gd name="connsiteX16" fmla="*/ 2230244 w 4783873"/>
              <a:gd name="connsiteY16" fmla="*/ 892097 h 4750419"/>
              <a:gd name="connsiteX17" fmla="*/ 2230244 w 4783873"/>
              <a:gd name="connsiteY17" fmla="*/ 791736 h 4750419"/>
              <a:gd name="connsiteX18" fmla="*/ 2230244 w 4783873"/>
              <a:gd name="connsiteY18" fmla="*/ 747131 h 4750419"/>
              <a:gd name="connsiteX19" fmla="*/ 1895708 w 4783873"/>
              <a:gd name="connsiteY19" fmla="*/ 735980 h 4750419"/>
              <a:gd name="connsiteX20" fmla="*/ 1572322 w 4783873"/>
              <a:gd name="connsiteY20" fmla="*/ 713678 h 4750419"/>
              <a:gd name="connsiteX21" fmla="*/ 1315844 w 4783873"/>
              <a:gd name="connsiteY21" fmla="*/ 713678 h 4750419"/>
              <a:gd name="connsiteX22" fmla="*/ 1170878 w 4783873"/>
              <a:gd name="connsiteY22" fmla="*/ 724829 h 4750419"/>
              <a:gd name="connsiteX23" fmla="*/ 981308 w 4783873"/>
              <a:gd name="connsiteY23" fmla="*/ 802887 h 4750419"/>
              <a:gd name="connsiteX24" fmla="*/ 869795 w 4783873"/>
              <a:gd name="connsiteY24" fmla="*/ 869795 h 4750419"/>
              <a:gd name="connsiteX25" fmla="*/ 680225 w 4783873"/>
              <a:gd name="connsiteY25" fmla="*/ 925551 h 4750419"/>
              <a:gd name="connsiteX26" fmla="*/ 579864 w 4783873"/>
              <a:gd name="connsiteY26" fmla="*/ 936702 h 4750419"/>
              <a:gd name="connsiteX27" fmla="*/ 446049 w 4783873"/>
              <a:gd name="connsiteY27" fmla="*/ 769434 h 4750419"/>
              <a:gd name="connsiteX28" fmla="*/ 223025 w 4783873"/>
              <a:gd name="connsiteY28" fmla="*/ 446048 h 4750419"/>
              <a:gd name="connsiteX29" fmla="*/ 66908 w 4783873"/>
              <a:gd name="connsiteY29" fmla="*/ 234175 h 4750419"/>
              <a:gd name="connsiteX30" fmla="*/ 0 w 4783873"/>
              <a:gd name="connsiteY30" fmla="*/ 0 h 475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83873" h="4750419">
                <a:moveTo>
                  <a:pt x="4783873" y="4750419"/>
                </a:moveTo>
                <a:cubicBezTo>
                  <a:pt x="4498588" y="4351762"/>
                  <a:pt x="4213303" y="3953106"/>
                  <a:pt x="4025591" y="3702204"/>
                </a:cubicBezTo>
                <a:cubicBezTo>
                  <a:pt x="3837879" y="3451302"/>
                  <a:pt x="3757961" y="3382535"/>
                  <a:pt x="3657600" y="3245004"/>
                </a:cubicBezTo>
                <a:cubicBezTo>
                  <a:pt x="3557239" y="3107473"/>
                  <a:pt x="3490332" y="2956931"/>
                  <a:pt x="3423425" y="2877014"/>
                </a:cubicBezTo>
                <a:cubicBezTo>
                  <a:pt x="3356518" y="2797097"/>
                  <a:pt x="3349083" y="2797097"/>
                  <a:pt x="3256156" y="2765502"/>
                </a:cubicBezTo>
                <a:cubicBezTo>
                  <a:pt x="3163229" y="2733907"/>
                  <a:pt x="2984810" y="2709746"/>
                  <a:pt x="2865864" y="2687444"/>
                </a:cubicBezTo>
                <a:cubicBezTo>
                  <a:pt x="2746918" y="2665142"/>
                  <a:pt x="2542478" y="2631687"/>
                  <a:pt x="2542478" y="2631687"/>
                </a:cubicBezTo>
                <a:cubicBezTo>
                  <a:pt x="2443976" y="2614960"/>
                  <a:pt x="2354766" y="2605668"/>
                  <a:pt x="2274849" y="2587083"/>
                </a:cubicBezTo>
                <a:cubicBezTo>
                  <a:pt x="2194932" y="2568498"/>
                  <a:pt x="2120591" y="2555487"/>
                  <a:pt x="2062976" y="2520175"/>
                </a:cubicBezTo>
                <a:cubicBezTo>
                  <a:pt x="2005361" y="2484863"/>
                  <a:pt x="1962615" y="2430965"/>
                  <a:pt x="1929161" y="2375209"/>
                </a:cubicBezTo>
                <a:cubicBezTo>
                  <a:pt x="1895707" y="2319453"/>
                  <a:pt x="1875264" y="2250688"/>
                  <a:pt x="1862254" y="2185639"/>
                </a:cubicBezTo>
                <a:cubicBezTo>
                  <a:pt x="1849244" y="2120590"/>
                  <a:pt x="1815791" y="2049966"/>
                  <a:pt x="1851103" y="1984917"/>
                </a:cubicBezTo>
                <a:cubicBezTo>
                  <a:pt x="1886415" y="1919868"/>
                  <a:pt x="2020230" y="1854819"/>
                  <a:pt x="2074127" y="1795346"/>
                </a:cubicBezTo>
                <a:cubicBezTo>
                  <a:pt x="2128024" y="1735873"/>
                  <a:pt x="2148468" y="1707995"/>
                  <a:pt x="2174488" y="1628078"/>
                </a:cubicBezTo>
                <a:cubicBezTo>
                  <a:pt x="2200507" y="1548161"/>
                  <a:pt x="2220951" y="1412488"/>
                  <a:pt x="2230244" y="1315844"/>
                </a:cubicBezTo>
                <a:cubicBezTo>
                  <a:pt x="2239537" y="1219200"/>
                  <a:pt x="2230244" y="1048214"/>
                  <a:pt x="2230244" y="1048214"/>
                </a:cubicBezTo>
                <a:lnTo>
                  <a:pt x="2230244" y="892097"/>
                </a:lnTo>
                <a:lnTo>
                  <a:pt x="2230244" y="791736"/>
                </a:lnTo>
                <a:cubicBezTo>
                  <a:pt x="2230244" y="767575"/>
                  <a:pt x="2286000" y="756424"/>
                  <a:pt x="2230244" y="747131"/>
                </a:cubicBezTo>
                <a:cubicBezTo>
                  <a:pt x="2174488" y="737838"/>
                  <a:pt x="2005362" y="741555"/>
                  <a:pt x="1895708" y="735980"/>
                </a:cubicBezTo>
                <a:cubicBezTo>
                  <a:pt x="1786054" y="730405"/>
                  <a:pt x="1668966" y="717395"/>
                  <a:pt x="1572322" y="713678"/>
                </a:cubicBezTo>
                <a:cubicBezTo>
                  <a:pt x="1475678" y="709961"/>
                  <a:pt x="1382751" y="711819"/>
                  <a:pt x="1315844" y="713678"/>
                </a:cubicBezTo>
                <a:cubicBezTo>
                  <a:pt x="1248937" y="715536"/>
                  <a:pt x="1226634" y="709961"/>
                  <a:pt x="1170878" y="724829"/>
                </a:cubicBezTo>
                <a:cubicBezTo>
                  <a:pt x="1115122" y="739697"/>
                  <a:pt x="1031488" y="778726"/>
                  <a:pt x="981308" y="802887"/>
                </a:cubicBezTo>
                <a:cubicBezTo>
                  <a:pt x="931128" y="827048"/>
                  <a:pt x="919975" y="849351"/>
                  <a:pt x="869795" y="869795"/>
                </a:cubicBezTo>
                <a:cubicBezTo>
                  <a:pt x="819615" y="890239"/>
                  <a:pt x="728547" y="914400"/>
                  <a:pt x="680225" y="925551"/>
                </a:cubicBezTo>
                <a:cubicBezTo>
                  <a:pt x="631903" y="936702"/>
                  <a:pt x="618893" y="962721"/>
                  <a:pt x="579864" y="936702"/>
                </a:cubicBezTo>
                <a:cubicBezTo>
                  <a:pt x="540835" y="910683"/>
                  <a:pt x="505522" y="851210"/>
                  <a:pt x="446049" y="769434"/>
                </a:cubicBezTo>
                <a:cubicBezTo>
                  <a:pt x="386576" y="687658"/>
                  <a:pt x="286215" y="535258"/>
                  <a:pt x="223025" y="446048"/>
                </a:cubicBezTo>
                <a:cubicBezTo>
                  <a:pt x="159835" y="356838"/>
                  <a:pt x="104079" y="308516"/>
                  <a:pt x="66908" y="234175"/>
                </a:cubicBezTo>
                <a:cubicBezTo>
                  <a:pt x="29737" y="159834"/>
                  <a:pt x="14868" y="79917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CuadroTexto 43"/>
          <p:cNvSpPr txBox="1"/>
          <p:nvPr/>
        </p:nvSpPr>
        <p:spPr>
          <a:xfrm rot="20502976">
            <a:off x="6042688" y="3455499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Áreas verdes </a:t>
            </a:r>
            <a:r>
              <a:rPr lang="es-EC" sz="1000" b="1" dirty="0" smtClean="0">
                <a:solidFill>
                  <a:schemeClr val="bg1"/>
                </a:solidFill>
              </a:rPr>
              <a:t>cercanas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45" name="CuadroTexto 44"/>
          <p:cNvSpPr txBox="1"/>
          <p:nvPr/>
        </p:nvSpPr>
        <p:spPr>
          <a:xfrm rot="20502976">
            <a:off x="4448549" y="4015042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Áreas verdes </a:t>
            </a:r>
            <a:r>
              <a:rPr lang="es-EC" sz="1000" b="1" dirty="0" smtClean="0">
                <a:solidFill>
                  <a:schemeClr val="bg1"/>
                </a:solidFill>
              </a:rPr>
              <a:t>cercanas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063586" y="2340320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Áreas verdes </a:t>
            </a:r>
            <a:r>
              <a:rPr lang="es-EC" sz="1000" b="1" dirty="0" smtClean="0">
                <a:solidFill>
                  <a:schemeClr val="bg1"/>
                </a:solidFill>
              </a:rPr>
              <a:t>cercanas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47" name="CuadroTexto 46"/>
          <p:cNvSpPr txBox="1"/>
          <p:nvPr/>
        </p:nvSpPr>
        <p:spPr>
          <a:xfrm>
            <a:off x="1930980" y="401388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AHHYC “LOS GERANIOS”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cxnSp>
        <p:nvCxnSpPr>
          <p:cNvPr id="48" name="Conector angular 47"/>
          <p:cNvCxnSpPr/>
          <p:nvPr/>
        </p:nvCxnSpPr>
        <p:spPr>
          <a:xfrm rot="5400000">
            <a:off x="2496921" y="3328233"/>
            <a:ext cx="958795" cy="47107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4614361" y="2007847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CALLE PEREZ REINA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50" name="CuadroTexto 49"/>
          <p:cNvSpPr txBox="1"/>
          <p:nvPr/>
        </p:nvSpPr>
        <p:spPr>
          <a:xfrm rot="16375524">
            <a:off x="3211307" y="2550494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CALLE ANTONIO ASTUDILLO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51" name="CuadroTexto 50"/>
          <p:cNvSpPr txBox="1"/>
          <p:nvPr/>
        </p:nvSpPr>
        <p:spPr>
          <a:xfrm rot="18035034">
            <a:off x="2670654" y="1664222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CALLE PEREZ REINA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53" name="CuadroTexto 52"/>
          <p:cNvSpPr txBox="1"/>
          <p:nvPr/>
        </p:nvSpPr>
        <p:spPr>
          <a:xfrm rot="3284556">
            <a:off x="7130350" y="506839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CALLE CUBA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55" name="Forma libre 54"/>
          <p:cNvSpPr/>
          <p:nvPr/>
        </p:nvSpPr>
        <p:spPr>
          <a:xfrm>
            <a:off x="7268585" y="3872991"/>
            <a:ext cx="2281954" cy="2427611"/>
          </a:xfrm>
          <a:custGeom>
            <a:avLst/>
            <a:gdLst>
              <a:gd name="connsiteX0" fmla="*/ 0 w 2281954"/>
              <a:gd name="connsiteY0" fmla="*/ 428878 h 2427611"/>
              <a:gd name="connsiteX1" fmla="*/ 469338 w 2281954"/>
              <a:gd name="connsiteY1" fmla="*/ 0 h 2427611"/>
              <a:gd name="connsiteX2" fmla="*/ 1116701 w 2281954"/>
              <a:gd name="connsiteY2" fmla="*/ 760652 h 2427611"/>
              <a:gd name="connsiteX3" fmla="*/ 1383738 w 2281954"/>
              <a:gd name="connsiteY3" fmla="*/ 606903 h 2427611"/>
              <a:gd name="connsiteX4" fmla="*/ 1586039 w 2281954"/>
              <a:gd name="connsiteY4" fmla="*/ 566443 h 2427611"/>
              <a:gd name="connsiteX5" fmla="*/ 1820708 w 2281954"/>
              <a:gd name="connsiteY5" fmla="*/ 590719 h 2427611"/>
              <a:gd name="connsiteX6" fmla="*/ 2014917 w 2281954"/>
              <a:gd name="connsiteY6" fmla="*/ 679731 h 2427611"/>
              <a:gd name="connsiteX7" fmla="*/ 2225310 w 2281954"/>
              <a:gd name="connsiteY7" fmla="*/ 1003413 h 2427611"/>
              <a:gd name="connsiteX8" fmla="*/ 2281954 w 2281954"/>
              <a:gd name="connsiteY8" fmla="*/ 1124793 h 2427611"/>
              <a:gd name="connsiteX9" fmla="*/ 2257678 w 2281954"/>
              <a:gd name="connsiteY9" fmla="*/ 2427611 h 2427611"/>
              <a:gd name="connsiteX10" fmla="*/ 1408014 w 2281954"/>
              <a:gd name="connsiteY10" fmla="*/ 2427611 h 2427611"/>
              <a:gd name="connsiteX11" fmla="*/ 0 w 2281954"/>
              <a:gd name="connsiteY11" fmla="*/ 428878 h 24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1954" h="2427611">
                <a:moveTo>
                  <a:pt x="0" y="428878"/>
                </a:moveTo>
                <a:lnTo>
                  <a:pt x="469338" y="0"/>
                </a:lnTo>
                <a:lnTo>
                  <a:pt x="1116701" y="760652"/>
                </a:lnTo>
                <a:lnTo>
                  <a:pt x="1383738" y="606903"/>
                </a:lnTo>
                <a:lnTo>
                  <a:pt x="1586039" y="566443"/>
                </a:lnTo>
                <a:lnTo>
                  <a:pt x="1820708" y="590719"/>
                </a:lnTo>
                <a:lnTo>
                  <a:pt x="2014917" y="679731"/>
                </a:lnTo>
                <a:lnTo>
                  <a:pt x="2225310" y="1003413"/>
                </a:lnTo>
                <a:lnTo>
                  <a:pt x="2281954" y="1124793"/>
                </a:lnTo>
                <a:lnTo>
                  <a:pt x="2257678" y="2427611"/>
                </a:lnTo>
                <a:lnTo>
                  <a:pt x="1408014" y="2427611"/>
                </a:lnTo>
                <a:lnTo>
                  <a:pt x="0" y="428878"/>
                </a:ln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CuadroTexto 55"/>
          <p:cNvSpPr txBox="1"/>
          <p:nvPr/>
        </p:nvSpPr>
        <p:spPr>
          <a:xfrm rot="20088145">
            <a:off x="8189381" y="4963685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GRANILANDIA</a:t>
            </a:r>
            <a:endParaRPr lang="es-EC" dirty="0"/>
          </a:p>
        </p:txBody>
      </p:sp>
      <p:sp>
        <p:nvSpPr>
          <p:cNvPr id="54" name="CuadroTexto 53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MANZANA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15 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“LOS GERANIOS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10787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7873" t="27452" r="23097" b="20384"/>
          <a:stretch/>
        </p:blipFill>
        <p:spPr>
          <a:xfrm>
            <a:off x="350876" y="1569542"/>
            <a:ext cx="5249824" cy="445999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MANZANA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15 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“LOS GERANIOS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5312" t="11925" r="12657" b="13316"/>
          <a:stretch/>
        </p:blipFill>
        <p:spPr>
          <a:xfrm>
            <a:off x="5951373" y="1846182"/>
            <a:ext cx="6204627" cy="42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5312" t="11925" r="12657" b="13316"/>
          <a:stretch/>
        </p:blipFill>
        <p:spPr>
          <a:xfrm>
            <a:off x="920073" y="780989"/>
            <a:ext cx="11191091" cy="57341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1" y="6202175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5321" y="6558080"/>
            <a:ext cx="10443687" cy="44658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9543" y="6136476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554808" y="6120292"/>
            <a:ext cx="1233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AHHYC LOS GERANIOS</a:t>
            </a:r>
            <a:endParaRPr lang="es-EC" sz="9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MANZANA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15 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“LOS GERANIOS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5312" t="11925" r="12657" b="13316"/>
          <a:stretch/>
        </p:blipFill>
        <p:spPr>
          <a:xfrm>
            <a:off x="5443580" y="1338710"/>
            <a:ext cx="6484427" cy="4509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7071" y="106713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88441"/>
              </p:ext>
            </p:extLst>
          </p:nvPr>
        </p:nvGraphicFramePr>
        <p:xfrm>
          <a:off x="2735324" y="5042713"/>
          <a:ext cx="2294601" cy="76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998"/>
                <a:gridCol w="670998"/>
                <a:gridCol w="952605"/>
              </a:tblGrid>
              <a:tr h="17870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</a:tr>
              <a:tr h="583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09644"/>
              </p:ext>
            </p:extLst>
          </p:nvPr>
        </p:nvGraphicFramePr>
        <p:xfrm>
          <a:off x="156454" y="1634238"/>
          <a:ext cx="2403754" cy="340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336,00</a:t>
                      </a:r>
                      <a:endParaRPr lang="es-EC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510,10</a:t>
                      </a:r>
                      <a:endParaRPr lang="es-EC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 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954,59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68699"/>
              </p:ext>
            </p:extLst>
          </p:nvPr>
        </p:nvGraphicFramePr>
        <p:xfrm>
          <a:off x="2735324" y="1630176"/>
          <a:ext cx="2403754" cy="3133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676,41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9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89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MANZANA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15 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“LOS GERANIOS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2923215" y="5373193"/>
            <a:ext cx="322729" cy="2689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2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876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421975" y="1762372"/>
            <a:ext cx="4950125" cy="4324518"/>
            <a:chOff x="0" y="0"/>
            <a:chExt cx="5116830" cy="3276600"/>
          </a:xfrm>
        </p:grpSpPr>
        <p:pic>
          <p:nvPicPr>
            <p:cNvPr id="3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2" t="19725" r="18381" b="7849"/>
            <a:stretch>
              <a:fillRect/>
            </a:stretch>
          </p:blipFill>
          <p:spPr bwMode="auto">
            <a:xfrm>
              <a:off x="0" y="0"/>
              <a:ext cx="511683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bre 2"/>
            <p:cNvSpPr>
              <a:spLocks/>
            </p:cNvSpPr>
            <p:nvPr/>
          </p:nvSpPr>
          <p:spPr bwMode="auto">
            <a:xfrm>
              <a:off x="2143125" y="1238250"/>
              <a:ext cx="184994" cy="369988"/>
            </a:xfrm>
            <a:custGeom>
              <a:avLst/>
              <a:gdLst>
                <a:gd name="T0" fmla="*/ 0 w 184994"/>
                <a:gd name="T1" fmla="*/ 253706 h 369988"/>
                <a:gd name="T2" fmla="*/ 153281 w 184994"/>
                <a:gd name="T3" fmla="*/ 369988 h 369988"/>
                <a:gd name="T4" fmla="*/ 184994 w 184994"/>
                <a:gd name="T5" fmla="*/ 105711 h 369988"/>
                <a:gd name="T6" fmla="*/ 147995 w 184994"/>
                <a:gd name="T7" fmla="*/ 0 h 369988"/>
                <a:gd name="T8" fmla="*/ 89854 w 184994"/>
                <a:gd name="T9" fmla="*/ 84568 h 369988"/>
                <a:gd name="T10" fmla="*/ 31713 w 184994"/>
                <a:gd name="T11" fmla="*/ 190279 h 369988"/>
                <a:gd name="T12" fmla="*/ 0 w 184994"/>
                <a:gd name="T13" fmla="*/ 253706 h 369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94" h="369988">
                  <a:moveTo>
                    <a:pt x="0" y="253706"/>
                  </a:moveTo>
                  <a:lnTo>
                    <a:pt x="153281" y="369988"/>
                  </a:lnTo>
                  <a:lnTo>
                    <a:pt x="184994" y="105711"/>
                  </a:lnTo>
                  <a:lnTo>
                    <a:pt x="147995" y="0"/>
                  </a:lnTo>
                  <a:lnTo>
                    <a:pt x="89854" y="84568"/>
                  </a:lnTo>
                  <a:lnTo>
                    <a:pt x="31713" y="190279"/>
                  </a:lnTo>
                  <a:lnTo>
                    <a:pt x="0" y="253706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</p:grpSp>
      <p:cxnSp>
        <p:nvCxnSpPr>
          <p:cNvPr id="8" name="Conector angular 7"/>
          <p:cNvCxnSpPr/>
          <p:nvPr/>
        </p:nvCxnSpPr>
        <p:spPr>
          <a:xfrm>
            <a:off x="2665709" y="3558217"/>
            <a:ext cx="1126136" cy="2244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791845" y="3628728"/>
            <a:ext cx="120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LO GERANIOS</a:t>
            </a:r>
            <a:endParaRPr lang="es-EC" sz="1400" b="1" dirty="0"/>
          </a:p>
        </p:txBody>
      </p:sp>
      <p:sp>
        <p:nvSpPr>
          <p:cNvPr id="11" name="Elipse 10"/>
          <p:cNvSpPr/>
          <p:nvPr/>
        </p:nvSpPr>
        <p:spPr>
          <a:xfrm>
            <a:off x="2176485" y="3231877"/>
            <a:ext cx="836291" cy="79370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MANZANA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15 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“LOS GERANIOS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5312" t="11925" r="12657" b="13316"/>
          <a:stretch/>
        </p:blipFill>
        <p:spPr>
          <a:xfrm>
            <a:off x="5542531" y="1669949"/>
            <a:ext cx="6484427" cy="45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523</Words>
  <Application>Microsoft Office PowerPoint</Application>
  <PresentationFormat>Panorámica</PresentationFormat>
  <Paragraphs>151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Yessica Paola Burbano Puebla</cp:lastModifiedBy>
  <cp:revision>31</cp:revision>
  <cp:lastPrinted>2021-02-24T19:35:29Z</cp:lastPrinted>
  <dcterms:created xsi:type="dcterms:W3CDTF">2020-01-14T18:59:54Z</dcterms:created>
  <dcterms:modified xsi:type="dcterms:W3CDTF">2021-02-25T19:11:11Z</dcterms:modified>
</cp:coreProperties>
</file>