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5"/>
  </p:notesMasterIdLst>
  <p:sldIdLst>
    <p:sldId id="507" r:id="rId5"/>
    <p:sldId id="535" r:id="rId6"/>
    <p:sldId id="538" r:id="rId7"/>
    <p:sldId id="537" r:id="rId8"/>
    <p:sldId id="529" r:id="rId9"/>
    <p:sldId id="532" r:id="rId10"/>
    <p:sldId id="533" r:id="rId11"/>
    <p:sldId id="530" r:id="rId12"/>
    <p:sldId id="534" r:id="rId13"/>
    <p:sldId id="50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61435"/>
    <a:srgbClr val="301935"/>
    <a:srgbClr val="6C2BD2"/>
    <a:srgbClr val="0033A0"/>
    <a:srgbClr val="CC0099"/>
    <a:srgbClr val="FF6600"/>
    <a:srgbClr val="003366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784BE-C630-4BD2-BD07-385E2273FDC5}" v="58" dt="2020-05-14T21:55:2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3" autoAdjust="0"/>
    <p:restoredTop sz="91023" autoAdjust="0"/>
  </p:normalViewPr>
  <p:slideViewPr>
    <p:cSldViewPr snapToGrid="0" snapToObjects="1">
      <p:cViewPr varScale="1">
        <p:scale>
          <a:sx n="68" d="100"/>
          <a:sy n="68" d="100"/>
        </p:scale>
        <p:origin x="100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Fernanda García Oquendo" userId="939942edda86ccf3" providerId="LiveId" clId="{E24784BE-C630-4BD2-BD07-385E2273FDC5}"/>
    <pc:docChg chg="undo custSel addSld delSld modSld sldOrd">
      <pc:chgData name="María Fernanda García Oquendo" userId="939942edda86ccf3" providerId="LiveId" clId="{E24784BE-C630-4BD2-BD07-385E2273FDC5}" dt="2020-05-14T21:55:22.711" v="3951"/>
      <pc:docMkLst>
        <pc:docMk/>
      </pc:docMkLst>
      <pc:sldChg chg="modNotesTx">
        <pc:chgData name="María Fernanda García Oquendo" userId="939942edda86ccf3" providerId="LiveId" clId="{E24784BE-C630-4BD2-BD07-385E2273FDC5}" dt="2020-05-14T21:45:11.404" v="2319" actId="20577"/>
        <pc:sldMkLst>
          <pc:docMk/>
          <pc:sldMk cId="3040299372" sldId="274"/>
        </pc:sldMkLst>
      </pc:sldChg>
      <pc:sldChg chg="modSp">
        <pc:chgData name="María Fernanda García Oquendo" userId="939942edda86ccf3" providerId="LiveId" clId="{E24784BE-C630-4BD2-BD07-385E2273FDC5}" dt="2020-05-14T02:15:04.412" v="481" actId="20577"/>
        <pc:sldMkLst>
          <pc:docMk/>
          <pc:sldMk cId="2867249321" sldId="275"/>
        </pc:sldMkLst>
        <pc:spChg chg="mod">
          <ac:chgData name="María Fernanda García Oquendo" userId="939942edda86ccf3" providerId="LiveId" clId="{E24784BE-C630-4BD2-BD07-385E2273FDC5}" dt="2020-05-14T02:15:04.412" v="481" actId="20577"/>
          <ac:spMkLst>
            <pc:docMk/>
            <pc:sldMk cId="2867249321" sldId="275"/>
            <ac:spMk id="2" creationId="{9B8A0665-951C-2144-80A4-2B45AE889453}"/>
          </ac:spMkLst>
        </pc:spChg>
      </pc:sldChg>
      <pc:sldChg chg="addSp delSp modSp ord modNotesTx">
        <pc:chgData name="María Fernanda García Oquendo" userId="939942edda86ccf3" providerId="LiveId" clId="{E24784BE-C630-4BD2-BD07-385E2273FDC5}" dt="2020-05-14T21:48:36.645" v="2684" actId="20577"/>
        <pc:sldMkLst>
          <pc:docMk/>
          <pc:sldMk cId="4143880788" sldId="286"/>
        </pc:sldMkLst>
        <pc:spChg chg="mod">
          <ac:chgData name="María Fernanda García Oquendo" userId="939942edda86ccf3" providerId="LiveId" clId="{E24784BE-C630-4BD2-BD07-385E2273FDC5}" dt="2020-05-14T02:45:27.113" v="647" actId="13926"/>
          <ac:spMkLst>
            <pc:docMk/>
            <pc:sldMk cId="4143880788" sldId="286"/>
            <ac:spMk id="4" creationId="{BC0611DE-9AF2-44EC-8629-53AC4737C3FA}"/>
          </ac:spMkLst>
        </pc:spChg>
        <pc:spChg chg="mod">
          <ac:chgData name="María Fernanda García Oquendo" userId="939942edda86ccf3" providerId="LiveId" clId="{E24784BE-C630-4BD2-BD07-385E2273FDC5}" dt="2020-05-14T02:25:30.460" v="514" actId="1076"/>
          <ac:spMkLst>
            <pc:docMk/>
            <pc:sldMk cId="4143880788" sldId="286"/>
            <ac:spMk id="25" creationId="{00D1306F-1E03-41B4-A3A6-C6A091BA2E41}"/>
          </ac:spMkLst>
        </pc:spChg>
        <pc:grpChg chg="add del mod">
          <ac:chgData name="María Fernanda García Oquendo" userId="939942edda86ccf3" providerId="LiveId" clId="{E24784BE-C630-4BD2-BD07-385E2273FDC5}" dt="2020-05-14T02:24:29.064" v="509" actId="478"/>
          <ac:grpSpMkLst>
            <pc:docMk/>
            <pc:sldMk cId="4143880788" sldId="286"/>
            <ac:grpSpMk id="7" creationId="{0B008DC6-82B1-4F59-BC54-232A37E16456}"/>
          </ac:grpSpMkLst>
        </pc:grpChg>
        <pc:grpChg chg="add mod">
          <ac:chgData name="María Fernanda García Oquendo" userId="939942edda86ccf3" providerId="LiveId" clId="{E24784BE-C630-4BD2-BD07-385E2273FDC5}" dt="2020-05-14T02:25:24.414" v="513" actId="1076"/>
          <ac:grpSpMkLst>
            <pc:docMk/>
            <pc:sldMk cId="4143880788" sldId="286"/>
            <ac:grpSpMk id="22" creationId="{60173FF6-E1F5-4C46-942C-2697DCFE5C79}"/>
          </ac:grpSpMkLst>
        </pc:grpChg>
        <pc:graphicFrameChg chg="add mod modGraphic">
          <ac:chgData name="María Fernanda García Oquendo" userId="939942edda86ccf3" providerId="LiveId" clId="{E24784BE-C630-4BD2-BD07-385E2273FDC5}" dt="2020-05-14T02:49:36.341" v="853" actId="20577"/>
          <ac:graphicFrameMkLst>
            <pc:docMk/>
            <pc:sldMk cId="4143880788" sldId="286"/>
            <ac:graphicFrameMk id="5" creationId="{0C15E704-D05F-4A6C-82C8-85148845D5E5}"/>
          </ac:graphicFrameMkLst>
        </pc:graphicFrameChg>
        <pc:picChg chg="del">
          <ac:chgData name="María Fernanda García Oquendo" userId="939942edda86ccf3" providerId="LiveId" clId="{E24784BE-C630-4BD2-BD07-385E2273FDC5}" dt="2020-05-14T02:20:38.551" v="484" actId="478"/>
          <ac:picMkLst>
            <pc:docMk/>
            <pc:sldMk cId="4143880788" sldId="286"/>
            <ac:picMk id="3" creationId="{CA7692AE-184C-43FC-A7AB-CC2BF44B44C7}"/>
          </ac:picMkLst>
        </pc:picChg>
        <pc:picChg chg="add del mod">
          <ac:chgData name="María Fernanda García Oquendo" userId="939942edda86ccf3" providerId="LiveId" clId="{E24784BE-C630-4BD2-BD07-385E2273FDC5}" dt="2020-05-14T02:24:32.249" v="510" actId="478"/>
          <ac:picMkLst>
            <pc:docMk/>
            <pc:sldMk cId="4143880788" sldId="286"/>
            <ac:picMk id="6" creationId="{618BAC27-BAE3-4EBD-B4AC-3F219376229B}"/>
          </ac:picMkLst>
        </pc:picChg>
        <pc:picChg chg="add mod">
          <ac:chgData name="María Fernanda García Oquendo" userId="939942edda86ccf3" providerId="LiveId" clId="{E24784BE-C630-4BD2-BD07-385E2273FDC5}" dt="2020-05-14T02:25:24.414" v="513" actId="1076"/>
          <ac:picMkLst>
            <pc:docMk/>
            <pc:sldMk cId="4143880788" sldId="286"/>
            <ac:picMk id="21" creationId="{426C1838-E5F6-4798-8334-F796624ED183}"/>
          </ac:picMkLst>
        </pc:picChg>
      </pc:sldChg>
      <pc:sldChg chg="del">
        <pc:chgData name="María Fernanda García Oquendo" userId="939942edda86ccf3" providerId="LiveId" clId="{E24784BE-C630-4BD2-BD07-385E2273FDC5}" dt="2020-05-14T02:57:32.990" v="968" actId="2696"/>
        <pc:sldMkLst>
          <pc:docMk/>
          <pc:sldMk cId="3762083443" sldId="287"/>
        </pc:sldMkLst>
      </pc:sldChg>
      <pc:sldChg chg="del">
        <pc:chgData name="María Fernanda García Oquendo" userId="939942edda86ccf3" providerId="LiveId" clId="{E24784BE-C630-4BD2-BD07-385E2273FDC5}" dt="2020-05-14T02:57:40.621" v="972" actId="2696"/>
        <pc:sldMkLst>
          <pc:docMk/>
          <pc:sldMk cId="793573059" sldId="289"/>
        </pc:sldMkLst>
      </pc:sldChg>
      <pc:sldChg chg="del">
        <pc:chgData name="María Fernanda García Oquendo" userId="939942edda86ccf3" providerId="LiveId" clId="{E24784BE-C630-4BD2-BD07-385E2273FDC5}" dt="2020-05-14T02:57:50.924" v="975" actId="2696"/>
        <pc:sldMkLst>
          <pc:docMk/>
          <pc:sldMk cId="2860444684" sldId="290"/>
        </pc:sldMkLst>
      </pc:sldChg>
      <pc:sldChg chg="del">
        <pc:chgData name="María Fernanda García Oquendo" userId="939942edda86ccf3" providerId="LiveId" clId="{E24784BE-C630-4BD2-BD07-385E2273FDC5}" dt="2020-05-14T02:58:10.558" v="977" actId="2696"/>
        <pc:sldMkLst>
          <pc:docMk/>
          <pc:sldMk cId="3210453657" sldId="291"/>
        </pc:sldMkLst>
      </pc:sldChg>
      <pc:sldChg chg="del">
        <pc:chgData name="María Fernanda García Oquendo" userId="939942edda86ccf3" providerId="LiveId" clId="{E24784BE-C630-4BD2-BD07-385E2273FDC5}" dt="2020-05-14T02:57:34.316" v="969" actId="2696"/>
        <pc:sldMkLst>
          <pc:docMk/>
          <pc:sldMk cId="605500807" sldId="302"/>
        </pc:sldMkLst>
      </pc:sldChg>
      <pc:sldChg chg="del">
        <pc:chgData name="María Fernanda García Oquendo" userId="939942edda86ccf3" providerId="LiveId" clId="{E24784BE-C630-4BD2-BD07-385E2273FDC5}" dt="2020-05-14T02:58:12.216" v="978" actId="2696"/>
        <pc:sldMkLst>
          <pc:docMk/>
          <pc:sldMk cId="4214234530" sldId="303"/>
        </pc:sldMkLst>
      </pc:sldChg>
      <pc:sldChg chg="del">
        <pc:chgData name="María Fernanda García Oquendo" userId="939942edda86ccf3" providerId="LiveId" clId="{E24784BE-C630-4BD2-BD07-385E2273FDC5}" dt="2020-05-14T02:58:42.792" v="988" actId="2696"/>
        <pc:sldMkLst>
          <pc:docMk/>
          <pc:sldMk cId="4243281976" sldId="308"/>
        </pc:sldMkLst>
      </pc:sldChg>
      <pc:sldChg chg="del">
        <pc:chgData name="María Fernanda García Oquendo" userId="939942edda86ccf3" providerId="LiveId" clId="{E24784BE-C630-4BD2-BD07-385E2273FDC5}" dt="2020-05-14T02:59:03.575" v="995" actId="2696"/>
        <pc:sldMkLst>
          <pc:docMk/>
          <pc:sldMk cId="4076013886" sldId="309"/>
        </pc:sldMkLst>
      </pc:sldChg>
      <pc:sldChg chg="del">
        <pc:chgData name="María Fernanda García Oquendo" userId="939942edda86ccf3" providerId="LiveId" clId="{E24784BE-C630-4BD2-BD07-385E2273FDC5}" dt="2020-05-14T02:59:05.447" v="997" actId="2696"/>
        <pc:sldMkLst>
          <pc:docMk/>
          <pc:sldMk cId="4145182201" sldId="310"/>
        </pc:sldMkLst>
      </pc:sldChg>
      <pc:sldChg chg="del">
        <pc:chgData name="María Fernanda García Oquendo" userId="939942edda86ccf3" providerId="LiveId" clId="{E24784BE-C630-4BD2-BD07-385E2273FDC5}" dt="2020-05-14T02:59:10.828" v="1002" actId="2696"/>
        <pc:sldMkLst>
          <pc:docMk/>
          <pc:sldMk cId="2744422219" sldId="311"/>
        </pc:sldMkLst>
      </pc:sldChg>
      <pc:sldChg chg="modSp">
        <pc:chgData name="María Fernanda García Oquendo" userId="939942edda86ccf3" providerId="LiveId" clId="{E24784BE-C630-4BD2-BD07-385E2273FDC5}" dt="2020-05-14T02:59:17.351" v="1003" actId="6549"/>
        <pc:sldMkLst>
          <pc:docMk/>
          <pc:sldMk cId="4200160986" sldId="312"/>
        </pc:sldMkLst>
        <pc:spChg chg="mod">
          <ac:chgData name="María Fernanda García Oquendo" userId="939942edda86ccf3" providerId="LiveId" clId="{E24784BE-C630-4BD2-BD07-385E2273FDC5}" dt="2020-05-14T02:59:17.351" v="1003" actId="6549"/>
          <ac:spMkLst>
            <pc:docMk/>
            <pc:sldMk cId="4200160986" sldId="312"/>
            <ac:spMk id="4" creationId="{D3A96A46-C77F-4EE7-BDF3-4F8F2A245D78}"/>
          </ac:spMkLst>
        </pc:spChg>
      </pc:sldChg>
      <pc:sldChg chg="del">
        <pc:chgData name="María Fernanda García Oquendo" userId="939942edda86ccf3" providerId="LiveId" clId="{E24784BE-C630-4BD2-BD07-385E2273FDC5}" dt="2020-05-14T02:57:37.132" v="971" actId="2696"/>
        <pc:sldMkLst>
          <pc:docMk/>
          <pc:sldMk cId="1457704718" sldId="313"/>
        </pc:sldMkLst>
      </pc:sldChg>
      <pc:sldChg chg="del">
        <pc:chgData name="María Fernanda García Oquendo" userId="939942edda86ccf3" providerId="LiveId" clId="{E24784BE-C630-4BD2-BD07-385E2273FDC5}" dt="2020-05-14T02:58:05.064" v="976" actId="2696"/>
        <pc:sldMkLst>
          <pc:docMk/>
          <pc:sldMk cId="4294697487" sldId="315"/>
        </pc:sldMkLst>
      </pc:sldChg>
      <pc:sldChg chg="ord modNotesTx">
        <pc:chgData name="María Fernanda García Oquendo" userId="939942edda86ccf3" providerId="LiveId" clId="{E24784BE-C630-4BD2-BD07-385E2273FDC5}" dt="2020-05-14T21:55:22.711" v="3951"/>
        <pc:sldMkLst>
          <pc:docMk/>
          <pc:sldMk cId="1508922438" sldId="316"/>
        </pc:sldMkLst>
      </pc:sldChg>
      <pc:sldChg chg="del">
        <pc:chgData name="María Fernanda García Oquendo" userId="939942edda86ccf3" providerId="LiveId" clId="{E24784BE-C630-4BD2-BD07-385E2273FDC5}" dt="2020-05-14T02:58:18.932" v="981" actId="2696"/>
        <pc:sldMkLst>
          <pc:docMk/>
          <pc:sldMk cId="2306319152" sldId="318"/>
        </pc:sldMkLst>
      </pc:sldChg>
      <pc:sldChg chg="del">
        <pc:chgData name="María Fernanda García Oquendo" userId="939942edda86ccf3" providerId="LiveId" clId="{E24784BE-C630-4BD2-BD07-385E2273FDC5}" dt="2020-05-14T02:59:06.248" v="998" actId="2696"/>
        <pc:sldMkLst>
          <pc:docMk/>
          <pc:sldMk cId="978109730" sldId="322"/>
        </pc:sldMkLst>
      </pc:sldChg>
      <pc:sldChg chg="del">
        <pc:chgData name="María Fernanda García Oquendo" userId="939942edda86ccf3" providerId="LiveId" clId="{E24784BE-C630-4BD2-BD07-385E2273FDC5}" dt="2020-05-14T02:59:08.023" v="1000" actId="2696"/>
        <pc:sldMkLst>
          <pc:docMk/>
          <pc:sldMk cId="2602406403" sldId="323"/>
        </pc:sldMkLst>
      </pc:sldChg>
      <pc:sldChg chg="del">
        <pc:chgData name="María Fernanda García Oquendo" userId="939942edda86ccf3" providerId="LiveId" clId="{E24784BE-C630-4BD2-BD07-385E2273FDC5}" dt="2020-05-14T02:57:43.310" v="973" actId="2696"/>
        <pc:sldMkLst>
          <pc:docMk/>
          <pc:sldMk cId="3796745168" sldId="324"/>
        </pc:sldMkLst>
      </pc:sldChg>
      <pc:sldChg chg="del">
        <pc:chgData name="María Fernanda García Oquendo" userId="939942edda86ccf3" providerId="LiveId" clId="{E24784BE-C630-4BD2-BD07-385E2273FDC5}" dt="2020-05-14T02:58:33.675" v="983" actId="2696"/>
        <pc:sldMkLst>
          <pc:docMk/>
          <pc:sldMk cId="2725015283" sldId="325"/>
        </pc:sldMkLst>
      </pc:sldChg>
      <pc:sldChg chg="del">
        <pc:chgData name="María Fernanda García Oquendo" userId="939942edda86ccf3" providerId="LiveId" clId="{E24784BE-C630-4BD2-BD07-385E2273FDC5}" dt="2020-05-14T02:58:36.896" v="985" actId="2696"/>
        <pc:sldMkLst>
          <pc:docMk/>
          <pc:sldMk cId="3714104704" sldId="327"/>
        </pc:sldMkLst>
      </pc:sldChg>
      <pc:sldChg chg="del">
        <pc:chgData name="María Fernanda García Oquendo" userId="939942edda86ccf3" providerId="LiveId" clId="{E24784BE-C630-4BD2-BD07-385E2273FDC5}" dt="2020-05-14T02:58:41.405" v="987" actId="2696"/>
        <pc:sldMkLst>
          <pc:docMk/>
          <pc:sldMk cId="2441556570" sldId="328"/>
        </pc:sldMkLst>
      </pc:sldChg>
      <pc:sldChg chg="del">
        <pc:chgData name="María Fernanda García Oquendo" userId="939942edda86ccf3" providerId="LiveId" clId="{E24784BE-C630-4BD2-BD07-385E2273FDC5}" dt="2020-05-14T02:58:49.473" v="990" actId="2696"/>
        <pc:sldMkLst>
          <pc:docMk/>
          <pc:sldMk cId="3766260216" sldId="329"/>
        </pc:sldMkLst>
      </pc:sldChg>
      <pc:sldChg chg="del">
        <pc:chgData name="María Fernanda García Oquendo" userId="939942edda86ccf3" providerId="LiveId" clId="{E24784BE-C630-4BD2-BD07-385E2273FDC5}" dt="2020-05-14T02:58:59.773" v="992" actId="2696"/>
        <pc:sldMkLst>
          <pc:docMk/>
          <pc:sldMk cId="811130120" sldId="330"/>
        </pc:sldMkLst>
      </pc:sldChg>
      <pc:sldChg chg="del">
        <pc:chgData name="María Fernanda García Oquendo" userId="939942edda86ccf3" providerId="LiveId" clId="{E24784BE-C630-4BD2-BD07-385E2273FDC5}" dt="2020-05-14T02:59:01.091" v="993" actId="2696"/>
        <pc:sldMkLst>
          <pc:docMk/>
          <pc:sldMk cId="511957262" sldId="331"/>
        </pc:sldMkLst>
      </pc:sldChg>
      <pc:sldChg chg="del">
        <pc:chgData name="María Fernanda García Oquendo" userId="939942edda86ccf3" providerId="LiveId" clId="{E24784BE-C630-4BD2-BD07-385E2273FDC5}" dt="2020-05-14T02:58:43.995" v="989" actId="2696"/>
        <pc:sldMkLst>
          <pc:docMk/>
          <pc:sldMk cId="758891487" sldId="332"/>
        </pc:sldMkLst>
      </pc:sldChg>
      <pc:sldChg chg="del">
        <pc:chgData name="María Fernanda García Oquendo" userId="939942edda86ccf3" providerId="LiveId" clId="{E24784BE-C630-4BD2-BD07-385E2273FDC5}" dt="2020-05-14T02:59:02.479" v="994" actId="2696"/>
        <pc:sldMkLst>
          <pc:docMk/>
          <pc:sldMk cId="437520893" sldId="333"/>
        </pc:sldMkLst>
      </pc:sldChg>
      <pc:sldChg chg="del">
        <pc:chgData name="María Fernanda García Oquendo" userId="939942edda86ccf3" providerId="LiveId" clId="{E24784BE-C630-4BD2-BD07-385E2273FDC5}" dt="2020-05-14T02:57:35.481" v="970" actId="2696"/>
        <pc:sldMkLst>
          <pc:docMk/>
          <pc:sldMk cId="3436458264" sldId="334"/>
        </pc:sldMkLst>
      </pc:sldChg>
      <pc:sldChg chg="del">
        <pc:chgData name="María Fernanda García Oquendo" userId="939942edda86ccf3" providerId="LiveId" clId="{E24784BE-C630-4BD2-BD07-385E2273FDC5}" dt="2020-05-14T02:58:15.354" v="979" actId="2696"/>
        <pc:sldMkLst>
          <pc:docMk/>
          <pc:sldMk cId="1257110136" sldId="335"/>
        </pc:sldMkLst>
      </pc:sldChg>
      <pc:sldChg chg="del">
        <pc:chgData name="María Fernanda García Oquendo" userId="939942edda86ccf3" providerId="LiveId" clId="{E24784BE-C630-4BD2-BD07-385E2273FDC5}" dt="2020-05-14T02:58:57.471" v="991" actId="2696"/>
        <pc:sldMkLst>
          <pc:docMk/>
          <pc:sldMk cId="198982735" sldId="337"/>
        </pc:sldMkLst>
      </pc:sldChg>
      <pc:sldChg chg="del">
        <pc:chgData name="María Fernanda García Oquendo" userId="939942edda86ccf3" providerId="LiveId" clId="{E24784BE-C630-4BD2-BD07-385E2273FDC5}" dt="2020-05-14T02:58:16.873" v="980" actId="2696"/>
        <pc:sldMkLst>
          <pc:docMk/>
          <pc:sldMk cId="177103125" sldId="338"/>
        </pc:sldMkLst>
      </pc:sldChg>
      <pc:sldChg chg="del">
        <pc:chgData name="María Fernanda García Oquendo" userId="939942edda86ccf3" providerId="LiveId" clId="{E24784BE-C630-4BD2-BD07-385E2273FDC5}" dt="2020-05-14T02:58:31.799" v="982" actId="2696"/>
        <pc:sldMkLst>
          <pc:docMk/>
          <pc:sldMk cId="1990885761" sldId="339"/>
        </pc:sldMkLst>
      </pc:sldChg>
      <pc:sldChg chg="del">
        <pc:chgData name="María Fernanda García Oquendo" userId="939942edda86ccf3" providerId="LiveId" clId="{E24784BE-C630-4BD2-BD07-385E2273FDC5}" dt="2020-05-14T02:58:35.146" v="984" actId="2696"/>
        <pc:sldMkLst>
          <pc:docMk/>
          <pc:sldMk cId="1686423625" sldId="340"/>
        </pc:sldMkLst>
      </pc:sldChg>
      <pc:sldChg chg="del">
        <pc:chgData name="María Fernanda García Oquendo" userId="939942edda86ccf3" providerId="LiveId" clId="{E24784BE-C630-4BD2-BD07-385E2273FDC5}" dt="2020-05-14T02:59:04.461" v="996" actId="2696"/>
        <pc:sldMkLst>
          <pc:docMk/>
          <pc:sldMk cId="1104168671" sldId="342"/>
        </pc:sldMkLst>
      </pc:sldChg>
      <pc:sldChg chg="del">
        <pc:chgData name="María Fernanda García Oquendo" userId="939942edda86ccf3" providerId="LiveId" clId="{E24784BE-C630-4BD2-BD07-385E2273FDC5}" dt="2020-05-14T02:59:07.018" v="999" actId="2696"/>
        <pc:sldMkLst>
          <pc:docMk/>
          <pc:sldMk cId="2924891484" sldId="343"/>
        </pc:sldMkLst>
      </pc:sldChg>
      <pc:sldChg chg="del">
        <pc:chgData name="María Fernanda García Oquendo" userId="939942edda86ccf3" providerId="LiveId" clId="{E24784BE-C630-4BD2-BD07-385E2273FDC5}" dt="2020-05-14T02:59:08.878" v="1001" actId="2696"/>
        <pc:sldMkLst>
          <pc:docMk/>
          <pc:sldMk cId="3349476924" sldId="344"/>
        </pc:sldMkLst>
      </pc:sldChg>
      <pc:sldChg chg="del">
        <pc:chgData name="María Fernanda García Oquendo" userId="939942edda86ccf3" providerId="LiveId" clId="{E24784BE-C630-4BD2-BD07-385E2273FDC5}" dt="2020-05-14T02:57:47.288" v="974" actId="2696"/>
        <pc:sldMkLst>
          <pc:docMk/>
          <pc:sldMk cId="2086160048" sldId="345"/>
        </pc:sldMkLst>
      </pc:sldChg>
      <pc:sldChg chg="del">
        <pc:chgData name="María Fernanda García Oquendo" userId="939942edda86ccf3" providerId="LiveId" clId="{E24784BE-C630-4BD2-BD07-385E2273FDC5}" dt="2020-05-14T02:43:43.795" v="609" actId="2696"/>
        <pc:sldMkLst>
          <pc:docMk/>
          <pc:sldMk cId="1107645857" sldId="346"/>
        </pc:sldMkLst>
      </pc:sldChg>
      <pc:sldChg chg="del">
        <pc:chgData name="María Fernanda García Oquendo" userId="939942edda86ccf3" providerId="LiveId" clId="{E24784BE-C630-4BD2-BD07-385E2273FDC5}" dt="2020-05-14T02:58:38.985" v="986" actId="2696"/>
        <pc:sldMkLst>
          <pc:docMk/>
          <pc:sldMk cId="404662335" sldId="347"/>
        </pc:sldMkLst>
      </pc:sldChg>
      <pc:sldChg chg="del">
        <pc:chgData name="María Fernanda García Oquendo" userId="939942edda86ccf3" providerId="LiveId" clId="{E24784BE-C630-4BD2-BD07-385E2273FDC5}" dt="2020-05-14T02:17:20.077" v="483" actId="2696"/>
        <pc:sldMkLst>
          <pc:docMk/>
          <pc:sldMk cId="864357641" sldId="348"/>
        </pc:sldMkLst>
      </pc:sldChg>
      <pc:sldChg chg="del">
        <pc:chgData name="María Fernanda García Oquendo" userId="939942edda86ccf3" providerId="LiveId" clId="{E24784BE-C630-4BD2-BD07-385E2273FDC5}" dt="2020-05-14T02:17:13.295" v="482" actId="2696"/>
        <pc:sldMkLst>
          <pc:docMk/>
          <pc:sldMk cId="1381618071" sldId="349"/>
        </pc:sldMkLst>
      </pc:sldChg>
      <pc:sldChg chg="ord">
        <pc:chgData name="María Fernanda García Oquendo" userId="939942edda86ccf3" providerId="LiveId" clId="{E24784BE-C630-4BD2-BD07-385E2273FDC5}" dt="2020-05-14T02:59:22.007" v="1004"/>
        <pc:sldMkLst>
          <pc:docMk/>
          <pc:sldMk cId="77668322" sldId="350"/>
        </pc:sldMkLst>
      </pc:sldChg>
      <pc:sldChg chg="modSp modNotesTx">
        <pc:chgData name="María Fernanda García Oquendo" userId="939942edda86ccf3" providerId="LiveId" clId="{E24784BE-C630-4BD2-BD07-385E2273FDC5}" dt="2020-05-14T21:46:18.427" v="2452" actId="20577"/>
        <pc:sldMkLst>
          <pc:docMk/>
          <pc:sldMk cId="1250106155" sldId="351"/>
        </pc:sldMkLst>
        <pc:spChg chg="mod">
          <ac:chgData name="María Fernanda García Oquendo" userId="939942edda86ccf3" providerId="LiveId" clId="{E24784BE-C630-4BD2-BD07-385E2273FDC5}" dt="2020-05-14T21:07:20.638" v="1121" actId="20577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2:41.718" v="606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Sp delSp modSp modNotesTx">
        <pc:chgData name="María Fernanda García Oquendo" userId="939942edda86ccf3" providerId="LiveId" clId="{E24784BE-C630-4BD2-BD07-385E2273FDC5}" dt="2020-05-14T21:50:43.074" v="3135" actId="20577"/>
        <pc:sldMkLst>
          <pc:docMk/>
          <pc:sldMk cId="913700146" sldId="352"/>
        </pc:sldMkLst>
        <pc:spChg chg="del">
          <ac:chgData name="María Fernanda García Oquendo" userId="939942edda86ccf3" providerId="LiveId" clId="{E24784BE-C630-4BD2-BD07-385E2273FDC5}" dt="2020-05-14T02:06:59.724" v="56" actId="478"/>
          <ac:spMkLst>
            <pc:docMk/>
            <pc:sldMk cId="913700146" sldId="352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3:23.196" v="608" actId="1076"/>
          <ac:spMkLst>
            <pc:docMk/>
            <pc:sldMk cId="913700146" sldId="352"/>
            <ac:spMk id="4" creationId="{ED8E9E4C-AC57-AC40-A233-7EB980558B33}"/>
          </ac:spMkLst>
        </pc:spChg>
        <pc:spChg chg="add del mod">
          <ac:chgData name="María Fernanda García Oquendo" userId="939942edda86ccf3" providerId="LiveId" clId="{E24784BE-C630-4BD2-BD07-385E2273FDC5}" dt="2020-05-14T02:31:40.612" v="553" actId="478"/>
          <ac:spMkLst>
            <pc:docMk/>
            <pc:sldMk cId="913700146" sldId="352"/>
            <ac:spMk id="5" creationId="{45705D0D-E860-446D-8645-CBAC6E772768}"/>
          </ac:spMkLst>
        </pc:spChg>
        <pc:spChg chg="add mod">
          <ac:chgData name="María Fernanda García Oquendo" userId="939942edda86ccf3" providerId="LiveId" clId="{E24784BE-C630-4BD2-BD07-385E2273FDC5}" dt="2020-05-14T02:43:11.802" v="607" actId="1076"/>
          <ac:spMkLst>
            <pc:docMk/>
            <pc:sldMk cId="913700146" sldId="352"/>
            <ac:spMk id="6" creationId="{EF11636E-F8FC-4738-8776-6A8B046ACD4E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9" creationId="{FE8B2664-8B33-4088-BD6D-49736561EAFA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0" creationId="{517FC325-6AE0-4D41-8060-D06F89668C96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1" creationId="{8AAF239B-4189-4305-B8D7-A460FD81779E}"/>
          </ac:spMkLst>
        </pc:spChg>
        <pc:graphicFrameChg chg="add del mod">
          <ac:chgData name="María Fernanda García Oquendo" userId="939942edda86ccf3" providerId="LiveId" clId="{E24784BE-C630-4BD2-BD07-385E2273FDC5}" dt="2020-05-14T02:36:23.455" v="569" actId="478"/>
          <ac:graphicFrameMkLst>
            <pc:docMk/>
            <pc:sldMk cId="913700146" sldId="352"/>
            <ac:graphicFrameMk id="7" creationId="{81F139E8-0B2D-4F03-A628-CE0749A7CC59}"/>
          </ac:graphicFrameMkLst>
        </pc:graphicFrameChg>
        <pc:graphicFrameChg chg="add del">
          <ac:chgData name="María Fernanda García Oquendo" userId="939942edda86ccf3" providerId="LiveId" clId="{E24784BE-C630-4BD2-BD07-385E2273FDC5}" dt="2020-05-14T02:33:06.210" v="558"/>
          <ac:graphicFrameMkLst>
            <pc:docMk/>
            <pc:sldMk cId="913700146" sldId="352"/>
            <ac:graphicFrameMk id="8" creationId="{A21D1E0F-6945-4C69-A0BE-0090D292E44D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21:18:01.927" v="1404" actId="20577"/>
          <ac:graphicFrameMkLst>
            <pc:docMk/>
            <pc:sldMk cId="913700146" sldId="352"/>
            <ac:graphicFrameMk id="12" creationId="{427ADDD8-FC93-4D77-9588-FBBE9B8E82F9}"/>
          </ac:graphicFrameMkLst>
        </pc:graphicFrameChg>
        <pc:graphicFrameChg chg="add del mod modGraphic">
          <ac:chgData name="María Fernanda García Oquendo" userId="939942edda86ccf3" providerId="LiveId" clId="{E24784BE-C630-4BD2-BD07-385E2273FDC5}" dt="2020-05-14T02:39:42.339" v="598" actId="478"/>
          <ac:graphicFrameMkLst>
            <pc:docMk/>
            <pc:sldMk cId="913700146" sldId="352"/>
            <ac:graphicFrameMk id="13" creationId="{B3019384-65E9-41A4-BD30-12AFE77F40C5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2:40:53.563" v="601" actId="207"/>
          <ac:graphicFrameMkLst>
            <pc:docMk/>
            <pc:sldMk cId="913700146" sldId="352"/>
            <ac:graphicFrameMk id="14" creationId="{CC270C6E-B195-427A-80B9-7F62166F72EE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02:50:03.015" v="856" actId="1076"/>
          <ac:graphicFrameMkLst>
            <pc:docMk/>
            <pc:sldMk cId="913700146" sldId="352"/>
            <ac:graphicFrameMk id="15" creationId="{F5554E02-E0BE-4D12-81DF-53A3FE1D7826}"/>
          </ac:graphicFrameMkLst>
        </pc:graphicFrameChg>
      </pc:sldChg>
      <pc:sldChg chg="addSp modSp add del">
        <pc:chgData name="María Fernanda García Oquendo" userId="939942edda86ccf3" providerId="LiveId" clId="{E24784BE-C630-4BD2-BD07-385E2273FDC5}" dt="2020-05-14T02:28:59.435" v="545" actId="2696"/>
        <pc:sldMkLst>
          <pc:docMk/>
          <pc:sldMk cId="885920260" sldId="353"/>
        </pc:sldMkLst>
        <pc:graphicFrameChg chg="add mod">
          <ac:chgData name="María Fernanda García Oquendo" userId="939942edda86ccf3" providerId="LiveId" clId="{E24784BE-C630-4BD2-BD07-385E2273FDC5}" dt="2020-05-14T02:28:41.387" v="544" actId="1035"/>
          <ac:graphicFrameMkLst>
            <pc:docMk/>
            <pc:sldMk cId="885920260" sldId="353"/>
            <ac:graphicFrameMk id="4" creationId="{7C99F049-C699-48A9-8FB6-87D664FC087D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3:36.335" v="3694" actId="20577"/>
        <pc:sldMkLst>
          <pc:docMk/>
          <pc:sldMk cId="4193403495" sldId="353"/>
        </pc:sldMkLst>
        <pc:spChg chg="del">
          <ac:chgData name="María Fernanda García Oquendo" userId="939942edda86ccf3" providerId="LiveId" clId="{E24784BE-C630-4BD2-BD07-385E2273FDC5}" dt="2020-05-14T02:52:35.614" v="896" actId="478"/>
          <ac:spMkLst>
            <pc:docMk/>
            <pc:sldMk cId="4193403495" sldId="353"/>
            <ac:spMk id="3" creationId="{F429E951-6F3A-4F2D-AC3B-D4E816D7DFD2}"/>
          </ac:spMkLst>
        </pc:spChg>
        <pc:spChg chg="mod">
          <ac:chgData name="María Fernanda García Oquendo" userId="939942edda86ccf3" providerId="LiveId" clId="{E24784BE-C630-4BD2-BD07-385E2273FDC5}" dt="2020-05-14T02:57:28.165" v="967" actId="20577"/>
          <ac:spMkLst>
            <pc:docMk/>
            <pc:sldMk cId="4193403495" sldId="353"/>
            <ac:spMk id="4" creationId="{D7E79121-3AE6-4BBD-9FF5-4DC4ED7DBD40}"/>
          </ac:spMkLst>
        </pc:spChg>
        <pc:graphicFrameChg chg="add mod">
          <ac:chgData name="María Fernanda García Oquendo" userId="939942edda86ccf3" providerId="LiveId" clId="{E24784BE-C630-4BD2-BD07-385E2273FDC5}" dt="2020-05-14T03:07:16.002" v="1049" actId="208"/>
          <ac:graphicFrameMkLst>
            <pc:docMk/>
            <pc:sldMk cId="4193403495" sldId="353"/>
            <ac:graphicFrameMk id="5" creationId="{2C7905A9-A859-4BAD-A874-415387414FAD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3:07:39.836" v="1051" actId="208"/>
          <ac:graphicFrameMkLst>
            <pc:docMk/>
            <pc:sldMk cId="4193403495" sldId="353"/>
            <ac:graphicFrameMk id="6" creationId="{7A4BBCE8-D00D-494B-9213-A230342E2B8B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4:44.885" v="3863" actId="20577"/>
        <pc:sldMkLst>
          <pc:docMk/>
          <pc:sldMk cId="802245185" sldId="354"/>
        </pc:sldMkLst>
        <pc:spChg chg="del">
          <ac:chgData name="María Fernanda García Oquendo" userId="939942edda86ccf3" providerId="LiveId" clId="{E24784BE-C630-4BD2-BD07-385E2273FDC5}" dt="2020-05-14T03:02:46.355" v="1024" actId="478"/>
          <ac:spMkLst>
            <pc:docMk/>
            <pc:sldMk cId="802245185" sldId="354"/>
            <ac:spMk id="2" creationId="{BAA613BA-FF3C-49C1-BB47-98225F7D88B7}"/>
          </ac:spMkLst>
        </pc:spChg>
        <pc:spChg chg="mod">
          <ac:chgData name="María Fernanda García Oquendo" userId="939942edda86ccf3" providerId="LiveId" clId="{E24784BE-C630-4BD2-BD07-385E2273FDC5}" dt="2020-05-14T03:03:28.514" v="1044" actId="20577"/>
          <ac:spMkLst>
            <pc:docMk/>
            <pc:sldMk cId="802245185" sldId="354"/>
            <ac:spMk id="4" creationId="{C9A555F3-30F0-4CFA-9B13-D9945562A9E0}"/>
          </ac:spMkLst>
        </pc:spChg>
        <pc:grpChg chg="add mod">
          <ac:chgData name="María Fernanda García Oquendo" userId="939942edda86ccf3" providerId="LiveId" clId="{E24784BE-C630-4BD2-BD07-385E2273FDC5}" dt="2020-05-14T03:04:44.807" v="1046" actId="164"/>
          <ac:grpSpMkLst>
            <pc:docMk/>
            <pc:sldMk cId="802245185" sldId="354"/>
            <ac:grpSpMk id="8" creationId="{81ED7DE2-32B7-4FEB-88CA-D1FCCA131DF7}"/>
          </ac:grpSpMkLst>
        </pc:grpChg>
        <pc:grpChg chg="add mod">
          <ac:chgData name="María Fernanda García Oquendo" userId="939942edda86ccf3" providerId="LiveId" clId="{E24784BE-C630-4BD2-BD07-385E2273FDC5}" dt="2020-05-14T21:31:20.424" v="1904" actId="1076"/>
          <ac:grpSpMkLst>
            <pc:docMk/>
            <pc:sldMk cId="802245185" sldId="354"/>
            <ac:grpSpMk id="37" creationId="{F5656EA6-9C89-41F3-9DE4-D81B3E2F4B71}"/>
          </ac:grpSpMkLst>
        </pc:grpChg>
        <pc:graphicFrameChg chg="add modGraphic">
          <ac:chgData name="María Fernanda García Oquendo" userId="939942edda86ccf3" providerId="LiveId" clId="{E24784BE-C630-4BD2-BD07-385E2273FDC5}" dt="2020-05-14T03:03:09.993" v="1027" actId="207"/>
          <ac:graphicFrameMkLst>
            <pc:docMk/>
            <pc:sldMk cId="802245185" sldId="354"/>
            <ac:graphicFrameMk id="6" creationId="{B9DABEF8-E898-4987-B2F5-A73A40CB1DD6}"/>
          </ac:graphicFrameMkLst>
        </pc:graphicFrameChg>
        <pc:picChg chg="add del">
          <ac:chgData name="María Fernanda García Oquendo" userId="939942edda86ccf3" providerId="LiveId" clId="{E24784BE-C630-4BD2-BD07-385E2273FDC5}" dt="2020-05-14T03:04:55.966" v="1048" actId="478"/>
          <ac:picMkLst>
            <pc:docMk/>
            <pc:sldMk cId="802245185" sldId="354"/>
            <ac:picMk id="5" creationId="{58D5BC91-430E-4069-A6DB-29B124BB25B6}"/>
          </ac:picMkLst>
        </pc:picChg>
        <pc:picChg chg="add mod">
          <ac:chgData name="María Fernanda García Oquendo" userId="939942edda86ccf3" providerId="LiveId" clId="{E24784BE-C630-4BD2-BD07-385E2273FDC5}" dt="2020-05-14T03:04:44.807" v="1046" actId="164"/>
          <ac:picMkLst>
            <pc:docMk/>
            <pc:sldMk cId="802245185" sldId="354"/>
            <ac:picMk id="7" creationId="{D2C2EB96-51A6-497C-8B69-997A3A230DDE}"/>
          </ac:picMkLst>
        </pc:picChg>
      </pc:sldChg>
      <pc:sldChg chg="delSp modSp add modNotesTx">
        <pc:chgData name="María Fernanda García Oquendo" userId="939942edda86ccf3" providerId="LiveId" clId="{E24784BE-C630-4BD2-BD07-385E2273FDC5}" dt="2020-05-14T21:54:08.753" v="3804" actId="20577"/>
        <pc:sldMkLst>
          <pc:docMk/>
          <pc:sldMk cId="2326666751" sldId="355"/>
        </pc:sldMkLst>
        <pc:graphicFrameChg chg="mod">
          <ac:chgData name="María Fernanda García Oquendo" userId="939942edda86ccf3" providerId="LiveId" clId="{E24784BE-C630-4BD2-BD07-385E2273FDC5}" dt="2020-05-14T03:09:06.602" v="1060" actId="255"/>
          <ac:graphicFrameMkLst>
            <pc:docMk/>
            <pc:sldMk cId="2326666751" sldId="355"/>
            <ac:graphicFrameMk id="5" creationId="{2C7905A9-A859-4BAD-A874-415387414FAD}"/>
          </ac:graphicFrameMkLst>
        </pc:graphicFrameChg>
        <pc:graphicFrameChg chg="del">
          <ac:chgData name="María Fernanda García Oquendo" userId="939942edda86ccf3" providerId="LiveId" clId="{E24784BE-C630-4BD2-BD07-385E2273FDC5}" dt="2020-05-14T03:08:08.831" v="1053" actId="478"/>
          <ac:graphicFrameMkLst>
            <pc:docMk/>
            <pc:sldMk cId="2326666751" sldId="355"/>
            <ac:graphicFrameMk id="6" creationId="{7A4BBCE8-D00D-494B-9213-A230342E2B8B}"/>
          </ac:graphicFrameMkLst>
        </pc:graphicFrameChg>
      </pc:sldChg>
    </pc:docChg>
  </pc:docChgLst>
  <pc:docChgLst>
    <pc:chgData name="María Fernanda García Oquendo" userId="939942edda86ccf3" providerId="LiveId" clId="{12B70323-1F5B-4A4D-8477-D891F3C2E0F5}"/>
    <pc:docChg chg="custSel addSld modSld">
      <pc:chgData name="María Fernanda García Oquendo" userId="939942edda86ccf3" providerId="LiveId" clId="{12B70323-1F5B-4A4D-8477-D891F3C2E0F5}" dt="2020-04-10T01:35:16.700" v="457"/>
      <pc:docMkLst>
        <pc:docMk/>
      </pc:docMkLst>
      <pc:sldChg chg="modSp">
        <pc:chgData name="María Fernanda García Oquendo" userId="939942edda86ccf3" providerId="LiveId" clId="{12B70323-1F5B-4A4D-8477-D891F3C2E0F5}" dt="2020-04-10T01:15:02.420" v="64" actId="6549"/>
        <pc:sldMkLst>
          <pc:docMk/>
          <pc:sldMk cId="3040299372" sldId="274"/>
        </pc:sldMkLst>
        <pc:spChg chg="mod">
          <ac:chgData name="María Fernanda García Oquendo" userId="939942edda86ccf3" providerId="LiveId" clId="{12B70323-1F5B-4A4D-8477-D891F3C2E0F5}" dt="2020-04-10T01:15:02.420" v="64" actId="6549"/>
          <ac:spMkLst>
            <pc:docMk/>
            <pc:sldMk cId="3040299372" sldId="274"/>
            <ac:spMk id="2" creationId="{8A64DA5A-6AE6-489D-B93F-B2010C2D311D}"/>
          </ac:spMkLst>
        </pc:spChg>
        <pc:spChg chg="mod">
          <ac:chgData name="María Fernanda García Oquendo" userId="939942edda86ccf3" providerId="LiveId" clId="{12B70323-1F5B-4A4D-8477-D891F3C2E0F5}" dt="2020-04-10T01:14:47.579" v="53" actId="20577"/>
          <ac:spMkLst>
            <pc:docMk/>
            <pc:sldMk cId="3040299372" sldId="274"/>
            <ac:spMk id="7" creationId="{E46E6403-E7B9-B84E-9EC4-577D18E9416F}"/>
          </ac:spMkLst>
        </pc:spChg>
      </pc:sldChg>
      <pc:sldChg chg="modSp">
        <pc:chgData name="María Fernanda García Oquendo" userId="939942edda86ccf3" providerId="LiveId" clId="{12B70323-1F5B-4A4D-8477-D891F3C2E0F5}" dt="2020-04-10T01:24:05.861" v="314" actId="255"/>
        <pc:sldMkLst>
          <pc:docMk/>
          <pc:sldMk cId="2867249321" sldId="275"/>
        </pc:sldMkLst>
        <pc:spChg chg="mod">
          <ac:chgData name="María Fernanda García Oquendo" userId="939942edda86ccf3" providerId="LiveId" clId="{12B70323-1F5B-4A4D-8477-D891F3C2E0F5}" dt="2020-04-10T01:24:05.861" v="314" actId="255"/>
          <ac:spMkLst>
            <pc:docMk/>
            <pc:sldMk cId="2867249321" sldId="275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17:56.968" v="114" actId="20577"/>
          <ac:spMkLst>
            <pc:docMk/>
            <pc:sldMk cId="2867249321" sldId="275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17:06.247" v="65"/>
        <pc:sldMkLst>
          <pc:docMk/>
          <pc:sldMk cId="1381618071" sldId="349"/>
        </pc:sldMkLst>
      </pc:sldChg>
      <pc:sldChg chg="modSp add">
        <pc:chgData name="María Fernanda García Oquendo" userId="939942edda86ccf3" providerId="LiveId" clId="{12B70323-1F5B-4A4D-8477-D891F3C2E0F5}" dt="2020-04-10T01:24:41.184" v="321" actId="20577"/>
        <pc:sldMkLst>
          <pc:docMk/>
          <pc:sldMk cId="77668322" sldId="350"/>
        </pc:sldMkLst>
        <pc:spChg chg="mod">
          <ac:chgData name="María Fernanda García Oquendo" userId="939942edda86ccf3" providerId="LiveId" clId="{12B70323-1F5B-4A4D-8477-D891F3C2E0F5}" dt="2020-04-10T01:24:41.184" v="321" actId="20577"/>
          <ac:spMkLst>
            <pc:docMk/>
            <pc:sldMk cId="77668322" sldId="350"/>
            <ac:spMk id="2" creationId="{16F99E6E-233E-476B-A441-B9FFC330AAB8}"/>
          </ac:spMkLst>
        </pc:spChg>
      </pc:sldChg>
      <pc:sldChg chg="modSp add">
        <pc:chgData name="María Fernanda García Oquendo" userId="939942edda86ccf3" providerId="LiveId" clId="{12B70323-1F5B-4A4D-8477-D891F3C2E0F5}" dt="2020-04-10T01:34:54.477" v="456" actId="255"/>
        <pc:sldMkLst>
          <pc:docMk/>
          <pc:sldMk cId="1250106155" sldId="351"/>
        </pc:sldMkLst>
        <pc:spChg chg="mod">
          <ac:chgData name="María Fernanda García Oquendo" userId="939942edda86ccf3" providerId="LiveId" clId="{12B70323-1F5B-4A4D-8477-D891F3C2E0F5}" dt="2020-04-10T01:34:54.477" v="456" actId="255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34:38.092" v="455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35:16.700" v="457"/>
        <pc:sldMkLst>
          <pc:docMk/>
          <pc:sldMk cId="913700146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5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xmlns="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xmlns="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2FA1364-0E22-4066-9A8F-4B553FB6BD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849607" y="217238"/>
            <a:ext cx="6140534" cy="6140534"/>
          </a:xfrm>
          <a:custGeom>
            <a:avLst/>
            <a:gdLst>
              <a:gd name="connsiteX0" fmla="*/ 3070267 w 6140534"/>
              <a:gd name="connsiteY0" fmla="*/ 0 h 6140534"/>
              <a:gd name="connsiteX1" fmla="*/ 6140534 w 6140534"/>
              <a:gd name="connsiteY1" fmla="*/ 3070267 h 6140534"/>
              <a:gd name="connsiteX2" fmla="*/ 3070267 w 6140534"/>
              <a:gd name="connsiteY2" fmla="*/ 6140534 h 6140534"/>
              <a:gd name="connsiteX3" fmla="*/ 0 w 6140534"/>
              <a:gd name="connsiteY3" fmla="*/ 3070267 h 6140534"/>
              <a:gd name="connsiteX4" fmla="*/ 3070267 w 6140534"/>
              <a:gd name="connsiteY4" fmla="*/ 0 h 614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0534" h="6140534">
                <a:moveTo>
                  <a:pt x="3070267" y="0"/>
                </a:moveTo>
                <a:cubicBezTo>
                  <a:pt x="4765929" y="0"/>
                  <a:pt x="6140534" y="1374605"/>
                  <a:pt x="6140534" y="3070267"/>
                </a:cubicBezTo>
                <a:cubicBezTo>
                  <a:pt x="6140534" y="4765929"/>
                  <a:pt x="4765929" y="6140534"/>
                  <a:pt x="3070267" y="6140534"/>
                </a:cubicBezTo>
                <a:cubicBezTo>
                  <a:pt x="1374605" y="6140534"/>
                  <a:pt x="0" y="4765929"/>
                  <a:pt x="0" y="3070267"/>
                </a:cubicBezTo>
                <a:cubicBezTo>
                  <a:pt x="0" y="1374605"/>
                  <a:pt x="1374605" y="0"/>
                  <a:pt x="30702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746B0C32-829A-4859-91E5-2B0E4EFF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xmlns="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xmlns="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xmlns="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xmlns="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xmlns="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xmlns="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xmlns="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xmlns="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xmlns="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xmlns="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  <p:sldLayoutId id="2147483663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47446" y="758800"/>
            <a:ext cx="4792624" cy="4790403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xmlns="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xmlns="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xmlns="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xmlns="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xmlns="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xmlns="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xmlns="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xmlns="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xmlns="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xmlns="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B84E50E-2C36-4F46-8078-BFFE140F8822}"/>
              </a:ext>
            </a:extLst>
          </p:cNvPr>
          <p:cNvSpPr txBox="1"/>
          <p:nvPr/>
        </p:nvSpPr>
        <p:spPr>
          <a:xfrm>
            <a:off x="6858041" y="1712304"/>
            <a:ext cx="48364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ESTRATEGIA TERRITORIAL </a:t>
            </a:r>
            <a:r>
              <a:rPr lang="es-US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PARA </a:t>
            </a:r>
            <a:r>
              <a:rPr lang="es-US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DIFUSIÓN TERRITORIAL DEL </a:t>
            </a:r>
            <a:r>
              <a:rPr lang="es-US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PREMIO </a:t>
            </a:r>
            <a:endParaRPr lang="es-US" sz="3600" b="1" dirty="0" smtClean="0">
              <a:solidFill>
                <a:schemeClr val="tx2">
                  <a:lumMod val="75000"/>
                </a:schemeClr>
              </a:solidFill>
              <a:ea typeface="Calibri"/>
              <a:cs typeface="Calibri"/>
            </a:endParaRPr>
          </a:p>
          <a:p>
            <a:r>
              <a:rPr lang="es-US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“</a:t>
            </a:r>
            <a:r>
              <a:rPr lang="es-US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MANUELA ESPEJO</a:t>
            </a:r>
            <a:r>
              <a:rPr lang="es-US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Calibri"/>
              </a:rPr>
              <a:t>”.</a:t>
            </a:r>
            <a:endParaRPr lang="es-US" sz="3600" b="1" dirty="0">
              <a:solidFill>
                <a:schemeClr val="tx2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9173888" cy="334937"/>
          </a:xfrm>
          <a:prstGeom prst="rect">
            <a:avLst/>
          </a:prstGeom>
        </p:spPr>
      </p:pic>
      <p:pic>
        <p:nvPicPr>
          <p:cNvPr id="49" name="Marcador de posición de imagen 48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-937" r="48601" b="937"/>
          <a:stretch/>
        </p:blipFill>
        <p:spPr>
          <a:xfrm>
            <a:off x="1957104" y="1160311"/>
            <a:ext cx="4022764" cy="4022764"/>
          </a:xfrm>
          <a:prstGeom prst="ellipse">
            <a:avLst/>
          </a:prstGeom>
          <a:ln w="63500" cap="rnd">
            <a:solidFill>
              <a:srgbClr val="F8F8F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Rectángulo 49"/>
          <p:cNvSpPr/>
          <p:nvPr/>
        </p:nvSpPr>
        <p:spPr>
          <a:xfrm>
            <a:off x="5078969" y="3661074"/>
            <a:ext cx="748675" cy="306467"/>
          </a:xfrm>
          <a:prstGeom prst="rect">
            <a:avLst/>
          </a:prstGeom>
          <a:solidFill>
            <a:srgbClr val="361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/>
          <p:cNvSpPr/>
          <p:nvPr/>
        </p:nvSpPr>
        <p:spPr>
          <a:xfrm>
            <a:off x="5275288" y="3161977"/>
            <a:ext cx="661052" cy="306467"/>
          </a:xfrm>
          <a:prstGeom prst="rect">
            <a:avLst/>
          </a:prstGeom>
          <a:solidFill>
            <a:srgbClr val="361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56961"/>
            <a:ext cx="1495096" cy="5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316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91" y="0"/>
            <a:ext cx="8766810" cy="6349690"/>
          </a:xfrm>
          <a:prstGeom prst="rect">
            <a:avLst/>
          </a:prstGeom>
        </p:spPr>
      </p:pic>
      <p:sp>
        <p:nvSpPr>
          <p:cNvPr id="9" name="TextBox 56">
            <a:extLst>
              <a:ext uri="{FF2B5EF4-FFF2-40B4-BE49-F238E27FC236}">
                <a16:creationId xmlns:a16="http://schemas.microsoft.com/office/drawing/2014/main" xmlns="" id="{FB84E50E-2C36-4F46-8078-BFFE140F8822}"/>
              </a:ext>
            </a:extLst>
          </p:cNvPr>
          <p:cNvSpPr txBox="1"/>
          <p:nvPr/>
        </p:nvSpPr>
        <p:spPr>
          <a:xfrm>
            <a:off x="4951056" y="4626521"/>
            <a:ext cx="459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smtClean="0">
                <a:solidFill>
                  <a:schemeClr val="accent6">
                    <a:lumMod val="75000"/>
                  </a:schemeClr>
                </a:solidFill>
              </a:rPr>
              <a:t>GRACIAS</a:t>
            </a:r>
            <a:endParaRPr lang="es-EC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>
            <a:extLst>
              <a:ext uri="{FF2B5EF4-FFF2-40B4-BE49-F238E27FC236}">
                <a16:creationId xmlns:a16="http://schemas.microsoft.com/office/drawing/2014/main" xmlns="" id="{866523FE-2910-4007-A823-F6D9FB692026}"/>
              </a:ext>
            </a:extLst>
          </p:cNvPr>
          <p:cNvSpPr txBox="1"/>
          <p:nvPr/>
        </p:nvSpPr>
        <p:spPr>
          <a:xfrm>
            <a:off x="1085850" y="722180"/>
            <a:ext cx="887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Antecedentes</a:t>
            </a:r>
            <a:endParaRPr lang="es-E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9173888" cy="334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56961"/>
            <a:ext cx="1495096" cy="528421"/>
          </a:xfrm>
          <a:prstGeom prst="rect">
            <a:avLst/>
          </a:prstGeom>
        </p:spPr>
      </p:pic>
      <p:sp>
        <p:nvSpPr>
          <p:cNvPr id="6" name="TextBox 24">
            <a:extLst>
              <a:ext uri="{FF2B5EF4-FFF2-40B4-BE49-F238E27FC236}">
                <a16:creationId xmlns="" xmlns:a16="http://schemas.microsoft.com/office/drawing/2014/main" id="{866523FE-2910-4007-A823-F6D9FB692026}"/>
              </a:ext>
            </a:extLst>
          </p:cNvPr>
          <p:cNvSpPr txBox="1"/>
          <p:nvPr/>
        </p:nvSpPr>
        <p:spPr>
          <a:xfrm>
            <a:off x="1085850" y="1558344"/>
            <a:ext cx="8874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C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Código Municipal </a:t>
            </a:r>
            <a:r>
              <a:rPr lang="es-PA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Libro II: del Eje Social, </a:t>
            </a:r>
          </a:p>
          <a:p>
            <a:pPr>
              <a:buClr>
                <a:srgbClr val="0070C0"/>
              </a:buClr>
              <a:buSzPts val="3000"/>
            </a:pPr>
            <a:r>
              <a:rPr lang="es-PA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Libro II.3: De la Cultura</a:t>
            </a:r>
            <a:r>
              <a:rPr lang="es-EC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endParaRPr lang="es-ES" sz="2000" b="1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85850" y="2579174"/>
            <a:ext cx="10373033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Clr>
                <a:srgbClr val="0070C0"/>
              </a:buClr>
              <a:buSzPts val="3000"/>
            </a:pPr>
            <a:r>
              <a:rPr lang="es-EC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Sección VI, Artículo II.3.75.- Premio “Manuela Espejo”.-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Concejo Metropolitano de Quito otorgará cada año el premio “Manuela Espejo” a la mujer que haya cumplido una labor preponderante en el desarrollo de la ciudad o del país, a través de actividades cívicas, culturales, educativas, sociales, ecológicas, laborales y otras, que el Concejo Metropolitano de Quito reconozca por solicitud expresa. La ganadora recibirá, conforme el ordenamiento jurídico nacional y metropolitano, un estímulo económico. Este premio será entregado el 8 de marzo de cada año, con motivo del día internacional de la mujer, y será tramitado por la Comisión competente en materia de igualdad, género e inclusión social. Se regirá además por lo establecido en el ordenamiento jurídico metropolitano.</a:t>
            </a:r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74736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9173888" cy="334937"/>
          </a:xfrm>
          <a:prstGeom prst="rect">
            <a:avLst/>
          </a:prstGeom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xmlns="" id="{866523FE-2910-4007-A823-F6D9FB692026}"/>
              </a:ext>
            </a:extLst>
          </p:cNvPr>
          <p:cNvSpPr txBox="1"/>
          <p:nvPr/>
        </p:nvSpPr>
        <p:spPr>
          <a:xfrm>
            <a:off x="1085850" y="722180"/>
            <a:ext cx="887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Objetivos</a:t>
            </a:r>
            <a:endParaRPr lang="es-E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56961"/>
            <a:ext cx="1495096" cy="5284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85850" y="1508577"/>
            <a:ext cx="1025271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 e incentivar la participación de mujeres de las 65 parroquias del Distrito Metropolitano de Quito en la postulación al premio Manuela Espejo. 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indent="-34290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Socializar la convocatoria y el reglamento del premio Manuela Espejo, garantizando la cobertura territorial de las 65 parroquias urbanas y rurales del Distrito Metropolitano de Quito. 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Ampliar los canales de difusión del premio Manuela Espejo, a través de una estrategia en territorio, que contemple un mapeo de actoras, lideresas, asociaciones y organizaciones que promuevan la garantía de derechos a favor de las mujeres o delos Grupos de Atención Prioritaria (GAP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 algn="just"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endParaRPr lang="es-EC" sz="2000" dirty="0" smtClean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Articular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difusión en territorio del premio Manuela Espejo, con apoyo de entidades municipales y aliados estratégicos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30" y="5791571"/>
            <a:ext cx="1512168" cy="7612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217914"/>
            <a:ext cx="8750977" cy="334937"/>
          </a:xfrm>
          <a:prstGeom prst="rect">
            <a:avLst/>
          </a:prstGeom>
        </p:spPr>
      </p:pic>
      <p:sp>
        <p:nvSpPr>
          <p:cNvPr id="5" name="TextBox 24">
            <a:extLst>
              <a:ext uri="{FF2B5EF4-FFF2-40B4-BE49-F238E27FC236}">
                <a16:creationId xmlns="" xmlns:a16="http://schemas.microsoft.com/office/drawing/2014/main" id="{866523FE-2910-4007-A823-F6D9FB692026}"/>
              </a:ext>
            </a:extLst>
          </p:cNvPr>
          <p:cNvSpPr txBox="1"/>
          <p:nvPr/>
        </p:nvSpPr>
        <p:spPr>
          <a:xfrm>
            <a:off x="1189508" y="559328"/>
            <a:ext cx="969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Estrategia de difusión territorial (17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febrero a 4 de marzo)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="" xmlns:a16="http://schemas.microsoft.com/office/drawing/2014/main" id="{866523FE-2910-4007-A823-F6D9FB692026}"/>
              </a:ext>
            </a:extLst>
          </p:cNvPr>
          <p:cNvSpPr txBox="1"/>
          <p:nvPr/>
        </p:nvSpPr>
        <p:spPr>
          <a:xfrm>
            <a:off x="1289096" y="1576399"/>
            <a:ext cx="99465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Articulación con las Unidades de Inclusión Social y equipos de Gestión Participativa de las Administraciones Zonales con la finalidad de desarrollar:</a:t>
            </a:r>
          </a:p>
          <a:p>
            <a:pPr>
              <a:buClr>
                <a:srgbClr val="0070C0"/>
              </a:buClr>
              <a:buSzPts val="3000"/>
            </a:pP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Mapeo de actoras, asociaciones y organizaciones  </a:t>
            </a:r>
          </a:p>
          <a:p>
            <a:pPr marL="342900" indent="-34290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Coordinación intra e interinstitucional para difusión en territorio</a:t>
            </a:r>
          </a:p>
          <a:p>
            <a:pPr marL="457200" indent="-45720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Coordinación con aliados estratégicos</a:t>
            </a:r>
          </a:p>
          <a:p>
            <a:pPr marL="457200" indent="-45720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Actividades de difusión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19" y="2635460"/>
            <a:ext cx="2503170" cy="250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19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>
            <a:extLst>
              <a:ext uri="{FF2B5EF4-FFF2-40B4-BE49-F238E27FC236}">
                <a16:creationId xmlns:a16="http://schemas.microsoft.com/office/drawing/2014/main" xmlns="" id="{866523FE-2910-4007-A823-F6D9FB692026}"/>
              </a:ext>
            </a:extLst>
          </p:cNvPr>
          <p:cNvSpPr txBox="1"/>
          <p:nvPr/>
        </p:nvSpPr>
        <p:spPr>
          <a:xfrm>
            <a:off x="1085850" y="1021003"/>
            <a:ext cx="887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Acciones de difusión</a:t>
            </a:r>
            <a:endParaRPr lang="es-E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xmlns="" id="{866523FE-2910-4007-A823-F6D9FB692026}"/>
              </a:ext>
            </a:extLst>
          </p:cNvPr>
          <p:cNvSpPr txBox="1"/>
          <p:nvPr/>
        </p:nvSpPr>
        <p:spPr>
          <a:xfrm>
            <a:off x="1085850" y="2005898"/>
            <a:ext cx="102298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través de las nueve Administraciones Zonales se efectuó un diagnóstico territorial, previo a la difusión, para elaborar el mapeo de actoras, grupos sociales y organizaciones, garantizando un alcance en las 65 parroquias del Distrito Metropolitano de Quito, a través los siguientes canales de difusión directa:</a:t>
            </a:r>
          </a:p>
          <a:p>
            <a:pPr>
              <a:buClr>
                <a:srgbClr val="0070C0"/>
              </a:buClr>
              <a:buSzPts val="3000"/>
            </a:pPr>
            <a:endParaRPr lang="es-ES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endParaRPr lang="es-ES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Chats comunitarios vía </a:t>
            </a:r>
            <a:r>
              <a:rPr lang="es-ES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Whatsapp</a:t>
            </a:r>
            <a:endParaRPr lang="es-E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s-E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orreo </a:t>
            </a:r>
            <a:r>
              <a:rPr lang="es-E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electrónico </a:t>
            </a:r>
            <a:endParaRPr lang="es-ES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</a:t>
            </a:r>
            <a:r>
              <a:rPr lang="es-E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ocializaciones virtuales, mediante la plataforma Zoom 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Reuniones presenciales</a:t>
            </a:r>
          </a:p>
          <a:p>
            <a:pPr>
              <a:buClr>
                <a:srgbClr val="0070C0"/>
              </a:buClr>
              <a:buSzPts val="3000"/>
            </a:pPr>
            <a:endParaRPr lang="es-ES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3"/>
            <a:ext cx="9213310" cy="3349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56961"/>
            <a:ext cx="1495096" cy="5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2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>
            <a:extLst>
              <a:ext uri="{FF2B5EF4-FFF2-40B4-BE49-F238E27FC236}">
                <a16:creationId xmlns:a16="http://schemas.microsoft.com/office/drawing/2014/main" xmlns="" id="{866523FE-2910-4007-A823-F6D9FB692026}"/>
              </a:ext>
            </a:extLst>
          </p:cNvPr>
          <p:cNvSpPr txBox="1"/>
          <p:nvPr/>
        </p:nvSpPr>
        <p:spPr>
          <a:xfrm>
            <a:off x="7481644" y="716687"/>
            <a:ext cx="40748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Zona Tumbaco</a:t>
            </a:r>
          </a:p>
          <a:p>
            <a:pPr>
              <a:buClr>
                <a:srgbClr val="0070C0"/>
              </a:buClr>
              <a:buSzPts val="3000"/>
            </a:pPr>
            <a:endParaRPr lang="es-ES" sz="1400" b="1" dirty="0">
              <a:solidFill>
                <a:schemeClr val="accent6">
                  <a:lumMod val="75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120 lideresas barriales y parroquiales 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7 chats comunitarios 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Reunión presencial comuna </a:t>
            </a:r>
            <a:r>
              <a:rPr lang="es-ES" sz="1400" dirty="0" err="1" smtClean="0">
                <a:ea typeface="Calibri"/>
                <a:cs typeface="Arial" panose="020B0604020202020204" pitchFamily="34" charset="0"/>
              </a:rPr>
              <a:t>Iguiñaro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 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Proyecto desarrollo integral alianza con el Zoo</a:t>
            </a:r>
          </a:p>
          <a:p>
            <a:pPr>
              <a:buClr>
                <a:srgbClr val="0070C0"/>
              </a:buClr>
              <a:buSzPts val="3000"/>
            </a:pP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Zona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Los Chillos</a:t>
            </a:r>
          </a:p>
          <a:p>
            <a:pPr>
              <a:buClr>
                <a:srgbClr val="0070C0"/>
              </a:buClr>
              <a:buSzPts val="3000"/>
            </a:pPr>
            <a:endParaRPr lang="es-ES" sz="1400" b="1" dirty="0">
              <a:solidFill>
                <a:schemeClr val="accent6">
                  <a:lumMod val="75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600 mujeres informadas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Chat 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interinstitucional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entidades 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de atención GAP RED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CHILLOS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Red mujeres rurales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Comisión 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de Igualdad y Género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GAD </a:t>
            </a:r>
            <a:r>
              <a:rPr lang="es-EC" sz="1400" dirty="0" err="1" smtClean="0">
                <a:ea typeface="Calibri"/>
                <a:cs typeface="Arial" panose="020B0604020202020204" pitchFamily="34" charset="0"/>
              </a:rPr>
              <a:t>Conocoto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, La Merced.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taller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sobre 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derechos y Sistema de Protección Integral a GADS Y Tenientes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Políticos/as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Más de 100 lideresas parroquiales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Cabildo de Mujeres de </a:t>
            </a:r>
            <a:r>
              <a:rPr lang="es-EC" sz="1400" dirty="0" err="1">
                <a:ea typeface="Calibri"/>
                <a:cs typeface="Arial" panose="020B0604020202020204" pitchFamily="34" charset="0"/>
              </a:rPr>
              <a:t>Conocoto</a:t>
            </a:r>
            <a:endParaRPr lang="es-EC" sz="1400" dirty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Coordinadora agrupaciones 60 y Piquito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Agrupación Venezolanas Globales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Agrupación Cultural Huasipungo</a:t>
            </a:r>
            <a:endParaRPr lang="es-EC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Tx/>
              <a:buChar char="-"/>
            </a:pPr>
            <a:endParaRPr lang="es-EC" sz="1400" dirty="0" smtClean="0"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53469" y="494772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9276758" cy="334937"/>
          </a:xfrm>
          <a:prstGeom prst="rect">
            <a:avLst/>
          </a:prstGeom>
        </p:spPr>
      </p:pic>
      <p:sp>
        <p:nvSpPr>
          <p:cNvPr id="7" name="TextBox 24">
            <a:extLst>
              <a:ext uri="{FF2B5EF4-FFF2-40B4-BE49-F238E27FC236}">
                <a16:creationId xmlns:a16="http://schemas.microsoft.com/office/drawing/2014/main" xmlns="" id="{866523FE-2910-4007-A823-F6D9FB692026}"/>
              </a:ext>
            </a:extLst>
          </p:cNvPr>
          <p:cNvSpPr txBox="1"/>
          <p:nvPr/>
        </p:nvSpPr>
        <p:spPr>
          <a:xfrm>
            <a:off x="948754" y="374168"/>
            <a:ext cx="667517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Difusión lograda por Zona</a:t>
            </a:r>
          </a:p>
          <a:p>
            <a:pPr>
              <a:buClr>
                <a:srgbClr val="0070C0"/>
              </a:buClr>
              <a:buSzPts val="3000"/>
            </a:pPr>
            <a:endParaRPr lang="es-ES" sz="2000" b="1" dirty="0">
              <a:solidFill>
                <a:schemeClr val="accent6">
                  <a:lumMod val="75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Zona Calderón</a:t>
            </a:r>
          </a:p>
          <a:p>
            <a:pPr>
              <a:buClr>
                <a:srgbClr val="0070C0"/>
              </a:buClr>
              <a:buSzPts val="3000"/>
            </a:pPr>
            <a:endParaRPr lang="es-ES" sz="1400" b="1" dirty="0">
              <a:solidFill>
                <a:schemeClr val="accent6">
                  <a:lumMod val="75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246 mujeres informadas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San Juan de Calderón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Centro Parroquial 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Lideresas parroquias Calderón y Llano Chico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Red de Mujeres de Calderón</a:t>
            </a:r>
            <a:endParaRPr lang="es-ES" sz="1400" dirty="0">
              <a:ea typeface="Calibri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SzPts val="3000"/>
              <a:buFontTx/>
              <a:buChar char="-"/>
            </a:pP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Zona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La Delicia </a:t>
            </a:r>
          </a:p>
          <a:p>
            <a:pPr>
              <a:buClr>
                <a:srgbClr val="0070C0"/>
              </a:buClr>
              <a:buSzPts val="3000"/>
            </a:pPr>
            <a:endParaRPr lang="es-ES" sz="1400" b="1" dirty="0">
              <a:solidFill>
                <a:schemeClr val="accent6">
                  <a:lumMod val="75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Asamblea de la Red </a:t>
            </a:r>
            <a:r>
              <a:rPr lang="es-EC" sz="1400" dirty="0" err="1">
                <a:ea typeface="Calibri"/>
                <a:cs typeface="Arial" panose="020B0604020202020204" pitchFamily="34" charset="0"/>
              </a:rPr>
              <a:t>Mayankuna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(11 organizaciones)</a:t>
            </a:r>
            <a:endParaRPr lang="es-ES" sz="1400" dirty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Más de 700 lideresas barriales y parroquiales</a:t>
            </a:r>
            <a:endParaRPr lang="es-ES" sz="1400" dirty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Colectivo </a:t>
            </a:r>
            <a:r>
              <a:rPr lang="es-ES" sz="1400" dirty="0" err="1" smtClean="0">
                <a:ea typeface="Calibri"/>
                <a:cs typeface="Arial" panose="020B0604020202020204" pitchFamily="34" charset="0"/>
              </a:rPr>
              <a:t>Afrodrescendiente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 parroquia El Condado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Colectivo 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Lilas en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Acción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86 gestoras culturales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7 grupos de ferias </a:t>
            </a:r>
            <a:endParaRPr lang="es-EC" sz="1600" dirty="0">
              <a:ea typeface="Calibri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SzPts val="3000"/>
              <a:buFontTx/>
              <a:buChar char="-"/>
            </a:pPr>
            <a:endParaRPr lang="es-EC" sz="1600" dirty="0" smtClean="0">
              <a:solidFill>
                <a:schemeClr val="accent6">
                  <a:lumMod val="75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r>
              <a:rPr lang="es-EC" sz="16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Zona </a:t>
            </a:r>
            <a:r>
              <a:rPr lang="es-EC" sz="1600" b="1" dirty="0" err="1" smtClean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Quitumbe</a:t>
            </a:r>
            <a:endParaRPr lang="es-EC" sz="1600" b="1" dirty="0" smtClean="0">
              <a:solidFill>
                <a:schemeClr val="accent6">
                  <a:lumMod val="75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endParaRPr lang="es-EC" sz="1400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Más de 400 lideresas barriales y parroquiales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10 representantes de organizaciones de mujeres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Comités de Seguridad de los barrios Las Cuadras y Terranova</a:t>
            </a:r>
          </a:p>
          <a:p>
            <a:pPr marL="285750" indent="-285750">
              <a:buClr>
                <a:srgbClr val="0070C0"/>
              </a:buClr>
              <a:buSzPts val="3000"/>
              <a:buFontTx/>
              <a:buChar char="-"/>
            </a:pPr>
            <a:endParaRPr lang="es-EC" sz="1400" dirty="0" smtClean="0">
              <a:ea typeface="Calibri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235" y="5930900"/>
            <a:ext cx="1495096" cy="5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7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217914"/>
            <a:ext cx="9231038" cy="334937"/>
          </a:xfrm>
          <a:prstGeom prst="rect">
            <a:avLst/>
          </a:prstGeom>
        </p:spPr>
      </p:pic>
      <p:sp>
        <p:nvSpPr>
          <p:cNvPr id="5" name="TextBox 24">
            <a:extLst>
              <a:ext uri="{FF2B5EF4-FFF2-40B4-BE49-F238E27FC236}">
                <a16:creationId xmlns:a16="http://schemas.microsoft.com/office/drawing/2014/main" xmlns="" id="{866523FE-2910-4007-A823-F6D9FB692026}"/>
              </a:ext>
            </a:extLst>
          </p:cNvPr>
          <p:cNvSpPr txBox="1"/>
          <p:nvPr/>
        </p:nvSpPr>
        <p:spPr>
          <a:xfrm>
            <a:off x="1160854" y="475635"/>
            <a:ext cx="52680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Zona Eloy Alfaro</a:t>
            </a:r>
          </a:p>
          <a:p>
            <a:pPr>
              <a:buClr>
                <a:srgbClr val="0070C0"/>
              </a:buClr>
              <a:buSzPts val="3000"/>
            </a:pPr>
            <a:endParaRPr lang="es-ES" sz="1600" b="1" dirty="0">
              <a:solidFill>
                <a:schemeClr val="accent6">
                  <a:lumMod val="75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3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00 lideresas barriales y parroquiales 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Casa de la Familia </a:t>
            </a: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Fundación L´Oreal </a:t>
            </a: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Movimiento de mujeres lideresas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Comité Central la 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Magdalena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Mujeres Voluntarias de la Quito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Sur.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Religiosas 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Adoratrices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Fundación para el Desarrollo del menor con necesidades especiales "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FUMNES“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Fundación </a:t>
            </a:r>
            <a:r>
              <a:rPr lang="es-ES" sz="1400" dirty="0" err="1" smtClean="0">
                <a:ea typeface="Calibri"/>
                <a:cs typeface="Arial" panose="020B0604020202020204" pitchFamily="34" charset="0"/>
              </a:rPr>
              <a:t>Procodis</a:t>
            </a: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Fundación de Atención al Discapacitado </a:t>
            </a:r>
            <a:endParaRPr lang="es-EC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Unidad Educativa Tránsito </a:t>
            </a:r>
            <a:r>
              <a:rPr lang="es-ES" sz="1400" dirty="0" err="1" smtClean="0">
                <a:ea typeface="Calibri"/>
                <a:cs typeface="Arial" panose="020B0604020202020204" pitchFamily="34" charset="0"/>
              </a:rPr>
              <a:t>Amaguaña</a:t>
            </a: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Centro Medicina Intercultural </a:t>
            </a: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err="1">
                <a:ea typeface="Calibri"/>
                <a:cs typeface="Arial" panose="020B0604020202020204" pitchFamily="34" charset="0"/>
              </a:rPr>
              <a:t>Yumbada</a:t>
            </a:r>
            <a:r>
              <a:rPr lang="es-ES" sz="1400" dirty="0">
                <a:ea typeface="Calibri"/>
                <a:cs typeface="Arial" panose="020B0604020202020204" pitchFamily="34" charset="0"/>
              </a:rPr>
              <a:t> de la 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Magdalena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Grupo </a:t>
            </a:r>
            <a:r>
              <a:rPr lang="es-ES" sz="1400" dirty="0" err="1">
                <a:ea typeface="Calibri"/>
                <a:cs typeface="Arial" panose="020B0604020202020204" pitchFamily="34" charset="0"/>
              </a:rPr>
              <a:t>Yemanya</a:t>
            </a:r>
            <a:r>
              <a:rPr lang="es-ES" sz="1400" dirty="0">
                <a:ea typeface="Calibri"/>
                <a:cs typeface="Arial" panose="020B0604020202020204" pitchFamily="34" charset="0"/>
              </a:rPr>
              <a:t> </a:t>
            </a: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Coordinadora Nacional de Mujeres Negras </a:t>
            </a: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Asociación Despierta 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Negra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8 chats comunitarios con asambleas parroquiales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Asociación de Mujeres del Ecuador</a:t>
            </a:r>
          </a:p>
          <a:p>
            <a:pPr>
              <a:buClr>
                <a:srgbClr val="0070C0"/>
              </a:buClr>
              <a:buSzPts val="3000"/>
            </a:pPr>
            <a:endParaRPr lang="es-ES" sz="16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Tx/>
              <a:buChar char="-"/>
            </a:pPr>
            <a:endParaRPr lang="es-EC" sz="1600" dirty="0" smtClean="0"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xmlns="" id="{866523FE-2910-4007-A823-F6D9FB692026}"/>
              </a:ext>
            </a:extLst>
          </p:cNvPr>
          <p:cNvSpPr txBox="1"/>
          <p:nvPr/>
        </p:nvSpPr>
        <p:spPr>
          <a:xfrm>
            <a:off x="6428935" y="489277"/>
            <a:ext cx="52680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Zona Eugenio Espejo</a:t>
            </a:r>
          </a:p>
          <a:p>
            <a:pPr>
              <a:buClr>
                <a:srgbClr val="0070C0"/>
              </a:buClr>
              <a:buSzPts val="3000"/>
            </a:pPr>
            <a:endParaRPr lang="es-ES" sz="1400" b="1" dirty="0">
              <a:solidFill>
                <a:schemeClr val="accent6">
                  <a:lumMod val="75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200 lideresas barriales y parroquiales 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Red de promoción de derechos Eugenio Espejo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Grupo 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sesenta y piquito Eugenio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Espejo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Red comunitaria Taller de Salud adultos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mayores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Red 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de Inclusión Social parroquias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rurales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Comunidad Triple Impacto</a:t>
            </a:r>
            <a:endParaRPr lang="es-EC" sz="1400" dirty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*</a:t>
            </a:r>
            <a:r>
              <a:rPr lang="es-EC" sz="1400" dirty="0" err="1">
                <a:ea typeface="Calibri"/>
                <a:cs typeface="Arial" panose="020B0604020202020204" pitchFamily="34" charset="0"/>
              </a:rPr>
              <a:t>Women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 </a:t>
            </a:r>
            <a:r>
              <a:rPr lang="es-EC" sz="1400" dirty="0" err="1">
                <a:ea typeface="Calibri"/>
                <a:cs typeface="Arial" panose="020B0604020202020204" pitchFamily="34" charset="0"/>
              </a:rPr>
              <a:t>for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 </a:t>
            </a:r>
            <a:r>
              <a:rPr lang="es-EC" sz="1400" dirty="0" err="1">
                <a:ea typeface="Calibri"/>
                <a:cs typeface="Arial" panose="020B0604020202020204" pitchFamily="34" charset="0"/>
              </a:rPr>
              <a:t>solutions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Ecuador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APADA, Fundación Camila Salomé, </a:t>
            </a:r>
            <a:r>
              <a:rPr lang="es-EC" sz="1400" dirty="0" err="1" smtClean="0">
                <a:ea typeface="Calibri"/>
                <a:cs typeface="Arial" panose="020B0604020202020204" pitchFamily="34" charset="0"/>
              </a:rPr>
              <a:t>Poliestudios</a:t>
            </a:r>
            <a:endParaRPr lang="es-EC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Tx/>
              <a:buChar char="-"/>
            </a:pPr>
            <a:endParaRPr lang="es-EC" sz="1600" dirty="0"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r>
              <a:rPr lang="es-EC" sz="16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Zona Manuela Sáenz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C" sz="1400" dirty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200 mujeres informadas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Fundación 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Jóvenes por la paz /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Cristian Quispe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Instituto 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Nacional de Danza / Lic. Viviana </a:t>
            </a:r>
            <a:r>
              <a:rPr lang="es-EC" sz="1400" dirty="0" smtClean="0">
                <a:ea typeface="Calibri"/>
                <a:cs typeface="Arial" panose="020B0604020202020204" pitchFamily="34" charset="0"/>
              </a:rPr>
              <a:t>Sánchez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>
                <a:ea typeface="Calibri"/>
                <a:cs typeface="Arial" panose="020B0604020202020204" pitchFamily="34" charset="0"/>
              </a:rPr>
              <a:t>Reina del barrio / </a:t>
            </a:r>
            <a:r>
              <a:rPr lang="es-EC" sz="1400" dirty="0" err="1">
                <a:ea typeface="Calibri"/>
                <a:cs typeface="Arial" panose="020B0604020202020204" pitchFamily="34" charset="0"/>
              </a:rPr>
              <a:t>Yesenia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 </a:t>
            </a:r>
            <a:r>
              <a:rPr lang="es-EC" sz="1400" dirty="0" err="1">
                <a:ea typeface="Calibri"/>
                <a:cs typeface="Arial" panose="020B0604020202020204" pitchFamily="34" charset="0"/>
              </a:rPr>
              <a:t>Toapanta</a:t>
            </a:r>
            <a:r>
              <a:rPr lang="es-EC" sz="1400" dirty="0">
                <a:ea typeface="Calibri"/>
                <a:cs typeface="Arial" panose="020B0604020202020204" pitchFamily="34" charset="0"/>
              </a:rPr>
              <a:t> </a:t>
            </a:r>
            <a:endParaRPr lang="es-EC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102 lideresas barriales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80 participantes de talleres ocupacionales</a:t>
            </a:r>
          </a:p>
          <a:p>
            <a:pPr marL="285750" indent="-285750">
              <a:buClr>
                <a:srgbClr val="0070C0"/>
              </a:buClr>
              <a:buSzPts val="3000"/>
              <a:buFontTx/>
              <a:buChar char="-"/>
            </a:pPr>
            <a:endParaRPr lang="es-EC" sz="1400" dirty="0"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r>
              <a:rPr lang="es-EC" sz="16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Arial" panose="020B0604020202020204" pitchFamily="34" charset="0"/>
              </a:rPr>
              <a:t>Zona La Mariscal</a:t>
            </a:r>
          </a:p>
          <a:p>
            <a:pPr>
              <a:buClr>
                <a:srgbClr val="0070C0"/>
              </a:buClr>
              <a:buSzPts val="3000"/>
            </a:pPr>
            <a:endParaRPr lang="es-EC" sz="1400" b="1" dirty="0" smtClean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12 Organizaciones de la Sociedad civil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C" sz="1400" dirty="0" smtClean="0">
                <a:ea typeface="Calibri"/>
                <a:cs typeface="Arial" panose="020B0604020202020204" pitchFamily="34" charset="0"/>
              </a:rPr>
              <a:t>50 lideresas informadas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953703"/>
            <a:ext cx="1495096" cy="5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2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79513" y="1285795"/>
            <a:ext cx="421376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b="1" dirty="0" smtClean="0">
                <a:ea typeface="Calibri"/>
                <a:cs typeface="Arial" panose="020B0604020202020204" pitchFamily="34" charset="0"/>
              </a:rPr>
              <a:t>Secretaría de Educación: </a:t>
            </a:r>
            <a:r>
              <a:rPr lang="es-ES" sz="1400" dirty="0">
                <a:ea typeface="Calibri"/>
                <a:cs typeface="Arial" panose="020B0604020202020204" pitchFamily="34" charset="0"/>
              </a:rPr>
              <a:t>c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oordinación con docentes de Unidades Educativas Municipales.</a:t>
            </a: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742950" lvl="1" indent="-285750" algn="just">
              <a:buSzPct val="100000"/>
              <a:buFont typeface="Wingdings" panose="05000000000000000000" pitchFamily="2" charset="2"/>
              <a:buChar char="ü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Docentes de Colegios municipales</a:t>
            </a:r>
          </a:p>
          <a:p>
            <a:pPr marL="742950" lvl="1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b="1" dirty="0" smtClean="0">
                <a:ea typeface="Calibri"/>
                <a:cs typeface="Arial" panose="020B0604020202020204" pitchFamily="34" charset="0"/>
              </a:rPr>
              <a:t>Secretaría de Cultura </a:t>
            </a:r>
            <a:r>
              <a:rPr lang="es-ES" sz="1400" dirty="0">
                <a:ea typeface="Calibri"/>
                <a:cs typeface="Arial" panose="020B0604020202020204" pitchFamily="34" charset="0"/>
              </a:rPr>
              <a:t>c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oordinación con actoras culturales del territorio.</a:t>
            </a: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dirty="0">
              <a:ea typeface="Calibri"/>
              <a:cs typeface="Arial" panose="020B0604020202020204" pitchFamily="34" charset="0"/>
            </a:endParaRPr>
          </a:p>
          <a:p>
            <a:pPr marL="742950" lvl="1" indent="-285750" algn="just">
              <a:buSzPct val="100000"/>
              <a:buFont typeface="Wingdings" panose="05000000000000000000" pitchFamily="2" charset="2"/>
              <a:buChar char="ü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A través de los </a:t>
            </a:r>
            <a:r>
              <a:rPr lang="es-ES" sz="1400" dirty="0" err="1" smtClean="0">
                <a:ea typeface="Calibri"/>
                <a:cs typeface="Arial" panose="020B0604020202020204" pitchFamily="34" charset="0"/>
              </a:rPr>
              <a:t>Dep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. Creatividad, Memoria y Patrimonio y </a:t>
            </a:r>
            <a:r>
              <a:rPr lang="es-ES" sz="1400" dirty="0" err="1" smtClean="0">
                <a:ea typeface="Calibri"/>
                <a:cs typeface="Arial" panose="020B0604020202020204" pitchFamily="34" charset="0"/>
              </a:rPr>
              <a:t>Dep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. Cultura Espacio Público se informó a aprox. 30 colectivos de mujeres rurales y colectivos de mujeres artistas</a:t>
            </a: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b="1" dirty="0" smtClean="0">
                <a:ea typeface="Calibri"/>
                <a:cs typeface="Arial" panose="020B0604020202020204" pitchFamily="34" charset="0"/>
              </a:rPr>
              <a:t>Secretaría de Desarrollo Productivo</a:t>
            </a: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b="1" dirty="0">
              <a:cs typeface="Arial" panose="020B0604020202020204" pitchFamily="34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</a:pPr>
            <a:r>
              <a:rPr lang="es-ES" sz="1400" dirty="0" smtClean="0"/>
              <a:t>Entidades </a:t>
            </a:r>
            <a:r>
              <a:rPr lang="es-ES" sz="1400" dirty="0"/>
              <a:t>adscritas (Quito Turismo y </a:t>
            </a:r>
            <a:r>
              <a:rPr lang="es-ES" sz="1400" dirty="0" err="1"/>
              <a:t>ConQuito</a:t>
            </a:r>
            <a:r>
              <a:rPr lang="es-ES" sz="1400" dirty="0"/>
              <a:t>), que desarrollan y </a:t>
            </a:r>
            <a:r>
              <a:rPr lang="es-ES" sz="1400" dirty="0" smtClean="0"/>
              <a:t>ejecutan programas </a:t>
            </a:r>
            <a:r>
              <a:rPr lang="es-ES" sz="1400" dirty="0"/>
              <a:t>directamente con el sector productivo de la ciudad. </a:t>
            </a:r>
            <a:endParaRPr lang="es-ES" sz="1400" dirty="0" smtClean="0"/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</a:pPr>
            <a:r>
              <a:rPr lang="es-ES" sz="1400" dirty="0" smtClean="0"/>
              <a:t>Comunicación </a:t>
            </a:r>
            <a:r>
              <a:rPr lang="es-ES" sz="1400" dirty="0"/>
              <a:t>directa a los principales gremios productivos de la ciudad. </a:t>
            </a:r>
            <a:endParaRPr lang="es-ES" sz="1400" dirty="0" smtClean="0"/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</a:pPr>
            <a:r>
              <a:rPr lang="es-ES" sz="1400" dirty="0" smtClean="0"/>
              <a:t>Redes </a:t>
            </a:r>
            <a:r>
              <a:rPr lang="es-ES" sz="1400" dirty="0"/>
              <a:t>sociales de la SPDC.</a:t>
            </a:r>
          </a:p>
          <a:p>
            <a:pPr marL="285750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742950" lvl="1" indent="-285750">
              <a:buSzPct val="207000"/>
              <a:buFont typeface="Wingdings" panose="05000000000000000000" pitchFamily="2" charset="2"/>
              <a:buChar char="ü"/>
            </a:pP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742950" lvl="1" indent="-28575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xmlns="" id="{866523FE-2910-4007-A823-F6D9FB692026}"/>
              </a:ext>
            </a:extLst>
          </p:cNvPr>
          <p:cNvSpPr txBox="1"/>
          <p:nvPr/>
        </p:nvSpPr>
        <p:spPr>
          <a:xfrm>
            <a:off x="1189508" y="442892"/>
            <a:ext cx="95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Difusión, a través de coordinación intra e interinstitucional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747352" y="6217914"/>
            <a:ext cx="9162458" cy="3349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56961"/>
            <a:ext cx="1495096" cy="5284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318902" y="4830358"/>
            <a:ext cx="3154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SzPct val="202000"/>
            </a:pPr>
            <a:r>
              <a:rPr lang="es-ES" sz="1400" b="1" dirty="0" smtClean="0">
                <a:ea typeface="Calibri"/>
                <a:cs typeface="Arial" panose="020B0604020202020204" pitchFamily="34" charset="0"/>
              </a:rPr>
              <a:t> </a:t>
            </a:r>
          </a:p>
          <a:p>
            <a:pPr marL="1200150" lvl="2" indent="-285750">
              <a:buSzPct val="100000"/>
              <a:buFont typeface="Wingdings" panose="05000000000000000000" pitchFamily="2" charset="2"/>
              <a:buChar char="ü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49 </a:t>
            </a:r>
            <a:r>
              <a:rPr lang="es-ES" sz="1400" dirty="0">
                <a:ea typeface="Calibri"/>
                <a:cs typeface="Arial" panose="020B0604020202020204" pitchFamily="34" charset="0"/>
              </a:rPr>
              <a:t>Casas “Somos Quito”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688241" y="1124920"/>
            <a:ext cx="36644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SzPts val="3000"/>
            </a:pP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b="1" dirty="0" smtClean="0">
                <a:ea typeface="Calibri"/>
                <a:cs typeface="Arial" panose="020B0604020202020204" pitchFamily="34" charset="0"/>
              </a:rPr>
              <a:t>Secretaría de Ambiente</a:t>
            </a: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b="1" dirty="0" smtClean="0">
              <a:ea typeface="Calibri"/>
              <a:cs typeface="Arial" panose="020B0604020202020204" pitchFamily="34" charset="0"/>
            </a:endParaRPr>
          </a:p>
          <a:p>
            <a:pPr marL="742950" lvl="1" indent="-285750" algn="just">
              <a:buSzPct val="100000"/>
              <a:buFont typeface="Wingdings" panose="05000000000000000000" pitchFamily="2" charset="2"/>
              <a:buChar char="ü"/>
            </a:pPr>
            <a:r>
              <a:rPr lang="es-ES" sz="1400" dirty="0">
                <a:ea typeface="Calibri"/>
                <a:cs typeface="Arial" panose="020B0604020202020204" pitchFamily="34" charset="0"/>
              </a:rPr>
              <a:t>S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ocialización a 12 representantes mujeres de la Red Nacional de Recicladores del Ecuador. </a:t>
            </a: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b="1" dirty="0" smtClean="0">
                <a:ea typeface="Calibri"/>
                <a:cs typeface="Arial" panose="020B0604020202020204" pitchFamily="34" charset="0"/>
              </a:rPr>
              <a:t>Dirección Metropolitana de Parroquias Rurales</a:t>
            </a:r>
          </a:p>
          <a:p>
            <a:pPr marL="285750" indent="-285750" algn="just">
              <a:buSzPct val="207000"/>
              <a:buFont typeface="Arial" panose="020B0604020202020204" pitchFamily="34" charset="0"/>
              <a:buChar char="•"/>
            </a:pPr>
            <a:endParaRPr lang="es-ES" sz="1400" dirty="0" smtClean="0">
              <a:ea typeface="Calibri"/>
              <a:cs typeface="Arial" panose="020B0604020202020204" pitchFamily="34" charset="0"/>
            </a:endParaRPr>
          </a:p>
          <a:p>
            <a:pPr marL="742950" lvl="1" indent="-285750" algn="just">
              <a:buSzPct val="100000"/>
              <a:buFont typeface="Wingdings" panose="05000000000000000000" pitchFamily="2" charset="2"/>
              <a:buChar char="ü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33 </a:t>
            </a:r>
            <a:r>
              <a:rPr lang="es-ES" sz="1400" dirty="0" err="1" smtClean="0">
                <a:ea typeface="Calibri"/>
                <a:cs typeface="Arial" panose="020B0604020202020204" pitchFamily="34" charset="0"/>
              </a:rPr>
              <a:t>GADs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 parroquiales rurales</a:t>
            </a:r>
          </a:p>
          <a:p>
            <a:pPr marL="742950" lvl="1" indent="-285750" algn="just">
              <a:buSzPct val="100000"/>
              <a:buFont typeface="Wingdings" panose="05000000000000000000" pitchFamily="2" charset="2"/>
              <a:buChar char="ü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Pueblo </a:t>
            </a:r>
            <a:r>
              <a:rPr lang="es-ES" sz="1400" dirty="0" err="1" smtClean="0">
                <a:ea typeface="Calibri"/>
                <a:cs typeface="Arial" panose="020B0604020202020204" pitchFamily="34" charset="0"/>
              </a:rPr>
              <a:t>Kitu</a:t>
            </a:r>
            <a:r>
              <a:rPr lang="es-ES" sz="1400" dirty="0" smtClean="0">
                <a:ea typeface="Calibri"/>
                <a:cs typeface="Arial" panose="020B0604020202020204" pitchFamily="34" charset="0"/>
              </a:rPr>
              <a:t> Kara</a:t>
            </a:r>
          </a:p>
          <a:p>
            <a:pPr marL="742950" lvl="1" indent="-285750" algn="just">
              <a:buSzPct val="100000"/>
              <a:buFont typeface="Wingdings" panose="05000000000000000000" pitchFamily="2" charset="2"/>
              <a:buChar char="ü"/>
            </a:pPr>
            <a:r>
              <a:rPr lang="es-ES" sz="1400" dirty="0" smtClean="0">
                <a:ea typeface="Calibri"/>
                <a:cs typeface="Arial" panose="020B0604020202020204" pitchFamily="34" charset="0"/>
              </a:rPr>
              <a:t>10 miembros del Consejo Consultivo de Mujeres Rurales de Quito</a:t>
            </a:r>
            <a:endParaRPr lang="es-ES" sz="14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dirty="0"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r>
              <a:rPr lang="es-ES" sz="1400" b="1" dirty="0">
                <a:ea typeface="Calibri"/>
                <a:cs typeface="Arial" panose="020B0604020202020204" pitchFamily="34" charset="0"/>
              </a:rPr>
              <a:t>Dirección Metropolitana de </a:t>
            </a:r>
            <a:r>
              <a:rPr lang="es-ES" sz="1400" b="1" dirty="0" smtClean="0">
                <a:ea typeface="Calibri"/>
                <a:cs typeface="Arial" panose="020B0604020202020204" pitchFamily="34" charset="0"/>
              </a:rPr>
              <a:t>Participación Ciudadana</a:t>
            </a:r>
            <a:endParaRPr lang="es-ES" sz="14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371600" lvl="2" indent="-457200" algn="just">
              <a:buClr>
                <a:srgbClr val="0070C0"/>
              </a:buClr>
              <a:buSzPts val="3000"/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7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68269">
            <a:off x="7056903" y="1769529"/>
            <a:ext cx="3426045" cy="3426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xmlns="" id="{866523FE-2910-4007-A823-F6D9FB692026}"/>
              </a:ext>
            </a:extLst>
          </p:cNvPr>
          <p:cNvSpPr txBox="1"/>
          <p:nvPr/>
        </p:nvSpPr>
        <p:spPr>
          <a:xfrm>
            <a:off x="4240530" y="518317"/>
            <a:ext cx="887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Logros y resultados </a:t>
            </a:r>
            <a:endParaRPr lang="es-E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747352" y="6217914"/>
            <a:ext cx="9208178" cy="33493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95137" y="1457932"/>
            <a:ext cx="400250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Alcance</a:t>
            </a:r>
          </a:p>
          <a:p>
            <a:pPr>
              <a:buClr>
                <a:srgbClr val="0070C0"/>
              </a:buClr>
              <a:buSzPts val="3000"/>
            </a:pPr>
            <a:endParaRPr lang="es-E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r>
              <a:rPr lang="es-E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</a:t>
            </a:r>
            <a:r>
              <a:rPr lang="es-E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logró llegar </a:t>
            </a:r>
            <a:r>
              <a:rPr lang="es-ES" sz="16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es-ES" sz="160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aprox. </a:t>
            </a:r>
            <a:r>
              <a:rPr lang="es-ES" sz="16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2646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mujeres, entre: lideresas barriales y parroquiales, docentes municipales, gestoras culturales, recicladoras, activistas, etc. </a:t>
            </a:r>
          </a:p>
          <a:p>
            <a:pPr>
              <a:buClr>
                <a:srgbClr val="0070C0"/>
              </a:buClr>
              <a:buSzPts val="3000"/>
            </a:pPr>
            <a:endParaRPr lang="es-E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alrededor de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60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organizaciones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s-E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nivel Distrital</a:t>
            </a:r>
            <a:r>
              <a:rPr lang="es-E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070C0"/>
              </a:buClr>
              <a:buSzPts val="3000"/>
            </a:pPr>
            <a:endParaRPr lang="es-E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Resultado final</a:t>
            </a:r>
          </a:p>
          <a:p>
            <a:pPr>
              <a:buClr>
                <a:srgbClr val="0070C0"/>
              </a:buClr>
              <a:buSzPts val="3000"/>
            </a:pPr>
            <a:endParaRPr lang="es-E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SzPts val="3000"/>
            </a:pP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 mujeres </a:t>
            </a:r>
            <a:r>
              <a:rPr lang="es-E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postularon para el 2021. Adicional, 29 participantes de 2020 se reinscribieron. Dando un total de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69 postulaciones.</a:t>
            </a:r>
            <a:endParaRPr lang="es-E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30" y="5856961"/>
            <a:ext cx="1495096" cy="5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92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7" ma:contentTypeDescription="Create a new document." ma:contentTypeScope="" ma:versionID="04431ce7e10408fb6c7a53f6c08f3b18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65d7db909ad141d4c616ad4a86a95de8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9366A3-0762-4F0E-9514-32D55A212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11EBE6-C297-4100-9967-8B08CBD3355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d8ade204-0f6d-48f1-bbae-e267fdd38667"/>
    <ds:schemaRef ds:uri="http://purl.org/dc/terms/"/>
    <ds:schemaRef ds:uri="cb65d321-00c9-499e-82f5-d77c4397f6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18528</TotalTime>
  <Words>996</Words>
  <Application>Microsoft Office PowerPoint</Application>
  <PresentationFormat>Panorámica</PresentationFormat>
  <Paragraphs>164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Thème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cflores@iom.int</dc:creator>
  <cp:lastModifiedBy>veronica suarez</cp:lastModifiedBy>
  <cp:revision>832</cp:revision>
  <dcterms:created xsi:type="dcterms:W3CDTF">2018-02-07T13:14:28Z</dcterms:created>
  <dcterms:modified xsi:type="dcterms:W3CDTF">2021-03-19T02:45:34Z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0x01010005C50F3E46AA9348818A496C8ED3934F</vt:lpwstr>
  </property>
</Properties>
</file>