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337" r:id="rId5"/>
    <p:sldId id="338" r:id="rId6"/>
    <p:sldId id="339" r:id="rId7"/>
    <p:sldId id="344" r:id="rId8"/>
    <p:sldId id="400" r:id="rId9"/>
    <p:sldId id="372" r:id="rId10"/>
    <p:sldId id="373" r:id="rId11"/>
    <p:sldId id="351" r:id="rId12"/>
    <p:sldId id="401" r:id="rId13"/>
    <p:sldId id="352" r:id="rId14"/>
    <p:sldId id="354" r:id="rId15"/>
    <p:sldId id="269" r:id="rId16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00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æ·±è²æ ·å¼ 1 - å¼ºè°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æ æ ·å¼ï¼ç½æ ¼å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636" y="54"/>
      </p:cViewPr>
      <p:guideLst>
        <p:guide orient="horz" pos="218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2D028F-486E-4F75-A5D1-55784C03015C}" type="doc">
      <dgm:prSet loTypeId="urn:microsoft.com/office/officeart/2005/8/layout/target2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37DA07DD-4F0E-4EA9-A268-6E0F1C968189}">
      <dgm:prSet phldrT="[Texto]" custT="1"/>
      <dgm:spPr/>
      <dgm:t>
        <a:bodyPr/>
        <a:lstStyle/>
        <a:p>
          <a:r>
            <a:rPr lang="es-ES" sz="4000" b="1" dirty="0" smtClean="0"/>
            <a:t>Ministerio de Salud Pública – MSP</a:t>
          </a:r>
          <a:endParaRPr lang="es-ES" sz="4000" dirty="0"/>
        </a:p>
      </dgm:t>
    </dgm:pt>
    <dgm:pt modelId="{733607E4-8ECA-4C8C-AAC8-EA6CD63D08E1}" type="parTrans" cxnId="{E705647E-2DD0-4E13-B05B-A9E7F875200C}">
      <dgm:prSet/>
      <dgm:spPr/>
      <dgm:t>
        <a:bodyPr/>
        <a:lstStyle/>
        <a:p>
          <a:endParaRPr lang="es-ES"/>
        </a:p>
      </dgm:t>
    </dgm:pt>
    <dgm:pt modelId="{6084BFFE-F33D-485D-BA46-71B2F259FB04}" type="sibTrans" cxnId="{E705647E-2DD0-4E13-B05B-A9E7F875200C}">
      <dgm:prSet/>
      <dgm:spPr/>
      <dgm:t>
        <a:bodyPr/>
        <a:lstStyle/>
        <a:p>
          <a:endParaRPr lang="es-ES"/>
        </a:p>
      </dgm:t>
    </dgm:pt>
    <dgm:pt modelId="{76457F68-12FA-4750-B890-C3C48F295FC9}">
      <dgm:prSet phldrT="[Texto]"/>
      <dgm:spPr/>
      <dgm:t>
        <a:bodyPr/>
        <a:lstStyle/>
        <a:p>
          <a:r>
            <a:rPr lang="es-ES" dirty="0" smtClean="0"/>
            <a:t>Garantizar el derecho a la salud mental (SM) </a:t>
          </a:r>
          <a:endParaRPr lang="es-ES" dirty="0"/>
        </a:p>
      </dgm:t>
    </dgm:pt>
    <dgm:pt modelId="{44C3B353-CCB3-4A5E-B5CF-D8C94FA4BC72}" type="parTrans" cxnId="{4A0A337F-A167-4BE4-9C38-DB801EA3136D}">
      <dgm:prSet/>
      <dgm:spPr/>
      <dgm:t>
        <a:bodyPr/>
        <a:lstStyle/>
        <a:p>
          <a:endParaRPr lang="es-ES"/>
        </a:p>
      </dgm:t>
    </dgm:pt>
    <dgm:pt modelId="{92F472C0-3091-4966-A984-258BEBFF726C}" type="sibTrans" cxnId="{4A0A337F-A167-4BE4-9C38-DB801EA3136D}">
      <dgm:prSet/>
      <dgm:spPr/>
      <dgm:t>
        <a:bodyPr/>
        <a:lstStyle/>
        <a:p>
          <a:endParaRPr lang="es-ES"/>
        </a:p>
      </dgm:t>
    </dgm:pt>
    <dgm:pt modelId="{C5A73868-CB1A-4956-9B2C-F583F7ADDA4B}">
      <dgm:prSet phldrT="[Texto]"/>
      <dgm:spPr/>
      <dgm:t>
        <a:bodyPr/>
        <a:lstStyle/>
        <a:p>
          <a:r>
            <a:rPr lang="es-ES" dirty="0" smtClean="0"/>
            <a:t>Diseño de la política pública para la prevención del suicidio.</a:t>
          </a:r>
          <a:endParaRPr lang="es-ES" dirty="0"/>
        </a:p>
      </dgm:t>
    </dgm:pt>
    <dgm:pt modelId="{A11224BE-693A-4AC1-9875-EF8E0DFEA051}" type="parTrans" cxnId="{DE5DEC0A-C982-4236-8B63-9252D6B32D0C}">
      <dgm:prSet/>
      <dgm:spPr/>
      <dgm:t>
        <a:bodyPr/>
        <a:lstStyle/>
        <a:p>
          <a:endParaRPr lang="es-ES"/>
        </a:p>
      </dgm:t>
    </dgm:pt>
    <dgm:pt modelId="{BDC89FCC-2AC7-4752-807D-6D35C6AAC011}" type="sibTrans" cxnId="{DE5DEC0A-C982-4236-8B63-9252D6B32D0C}">
      <dgm:prSet/>
      <dgm:spPr/>
      <dgm:t>
        <a:bodyPr/>
        <a:lstStyle/>
        <a:p>
          <a:endParaRPr lang="es-ES"/>
        </a:p>
      </dgm:t>
    </dgm:pt>
    <dgm:pt modelId="{F57D1AFD-DE28-4BE8-B7B7-9047B5CE7A10}">
      <dgm:prSet phldrT="[Texto]"/>
      <dgm:spPr/>
      <dgm:t>
        <a:bodyPr/>
        <a:lstStyle/>
        <a:p>
          <a:r>
            <a:rPr lang="es-ES" b="1" dirty="0" smtClean="0"/>
            <a:t>MIES-MINEDUC</a:t>
          </a:r>
          <a:endParaRPr lang="es-ES" b="1" dirty="0"/>
        </a:p>
      </dgm:t>
    </dgm:pt>
    <dgm:pt modelId="{707B6DEA-8713-4F3E-B635-E399A62067B1}" type="parTrans" cxnId="{3B29023C-0BDA-4476-94D7-E05CCCAA686B}">
      <dgm:prSet/>
      <dgm:spPr/>
      <dgm:t>
        <a:bodyPr/>
        <a:lstStyle/>
        <a:p>
          <a:endParaRPr lang="es-ES"/>
        </a:p>
      </dgm:t>
    </dgm:pt>
    <dgm:pt modelId="{A560D240-2CFE-4CF7-A501-477C44E237D3}" type="sibTrans" cxnId="{3B29023C-0BDA-4476-94D7-E05CCCAA686B}">
      <dgm:prSet/>
      <dgm:spPr/>
      <dgm:t>
        <a:bodyPr/>
        <a:lstStyle/>
        <a:p>
          <a:endParaRPr lang="es-ES"/>
        </a:p>
      </dgm:t>
    </dgm:pt>
    <dgm:pt modelId="{971F1863-099F-4156-AF21-3835F5279FB1}">
      <dgm:prSet phldrT="[Texto]"/>
      <dgm:spPr/>
      <dgm:t>
        <a:bodyPr/>
        <a:lstStyle/>
        <a:p>
          <a:r>
            <a:rPr lang="es-ES" dirty="0" smtClean="0"/>
            <a:t>Diseño de la política pública con énfasis en grupos de atención prioritaria.</a:t>
          </a:r>
          <a:endParaRPr lang="es-ES" dirty="0"/>
        </a:p>
      </dgm:t>
    </dgm:pt>
    <dgm:pt modelId="{D219E8CE-F0C3-4DE6-9F9C-4BA2627A6FCE}" type="parTrans" cxnId="{D24B00EA-E042-43CB-828F-7F8A6265FD1B}">
      <dgm:prSet/>
      <dgm:spPr/>
      <dgm:t>
        <a:bodyPr/>
        <a:lstStyle/>
        <a:p>
          <a:endParaRPr lang="es-ES"/>
        </a:p>
      </dgm:t>
    </dgm:pt>
    <dgm:pt modelId="{5E42CE6D-8FB7-447D-8B42-8CCDB0E9069F}" type="sibTrans" cxnId="{D24B00EA-E042-43CB-828F-7F8A6265FD1B}">
      <dgm:prSet/>
      <dgm:spPr/>
      <dgm:t>
        <a:bodyPr/>
        <a:lstStyle/>
        <a:p>
          <a:endParaRPr lang="es-ES"/>
        </a:p>
      </dgm:t>
    </dgm:pt>
    <dgm:pt modelId="{58E0F569-4C55-40A7-9E96-C01366F2E8CB}">
      <dgm:prSet phldrT="[Texto]"/>
      <dgm:spPr/>
      <dgm:t>
        <a:bodyPr/>
        <a:lstStyle/>
        <a:p>
          <a:r>
            <a:rPr lang="es-ES" dirty="0" smtClean="0"/>
            <a:t>Diseñar acciones coordinadas para trabajar en las unidades educativas.</a:t>
          </a:r>
          <a:endParaRPr lang="es-ES" dirty="0"/>
        </a:p>
      </dgm:t>
    </dgm:pt>
    <dgm:pt modelId="{E2459B46-BEB4-4A16-B23E-7DCF91C3DFC3}" type="parTrans" cxnId="{48C3C5CB-54E2-45F2-9B74-66CD7EF8F587}">
      <dgm:prSet/>
      <dgm:spPr/>
      <dgm:t>
        <a:bodyPr/>
        <a:lstStyle/>
        <a:p>
          <a:endParaRPr lang="es-ES"/>
        </a:p>
      </dgm:t>
    </dgm:pt>
    <dgm:pt modelId="{61F55C02-A685-4877-AD58-16FEE3F964D5}" type="sibTrans" cxnId="{48C3C5CB-54E2-45F2-9B74-66CD7EF8F587}">
      <dgm:prSet/>
      <dgm:spPr/>
      <dgm:t>
        <a:bodyPr/>
        <a:lstStyle/>
        <a:p>
          <a:endParaRPr lang="es-ES"/>
        </a:p>
      </dgm:t>
    </dgm:pt>
    <dgm:pt modelId="{395A7921-AD42-4B3A-8E7B-147FB11C2777}">
      <dgm:prSet phldrT="[Texto]"/>
      <dgm:spPr/>
      <dgm:t>
        <a:bodyPr/>
        <a:lstStyle/>
        <a:p>
          <a:r>
            <a:rPr lang="es-ES" b="1" dirty="0" smtClean="0"/>
            <a:t>MDMQ – ECU 911</a:t>
          </a:r>
          <a:endParaRPr lang="es-ES" dirty="0"/>
        </a:p>
      </dgm:t>
    </dgm:pt>
    <dgm:pt modelId="{6A7BCFD5-87D8-4B51-BE62-392916E8736E}" type="parTrans" cxnId="{8B1ED759-024D-4CA7-A1CE-E08C2D10960D}">
      <dgm:prSet/>
      <dgm:spPr/>
      <dgm:t>
        <a:bodyPr/>
        <a:lstStyle/>
        <a:p>
          <a:endParaRPr lang="es-ES"/>
        </a:p>
      </dgm:t>
    </dgm:pt>
    <dgm:pt modelId="{A8F0FB5E-4313-4E31-BC75-9CC7A4E5382A}" type="sibTrans" cxnId="{8B1ED759-024D-4CA7-A1CE-E08C2D10960D}">
      <dgm:prSet/>
      <dgm:spPr/>
      <dgm:t>
        <a:bodyPr/>
        <a:lstStyle/>
        <a:p>
          <a:endParaRPr lang="es-ES"/>
        </a:p>
      </dgm:t>
    </dgm:pt>
    <dgm:pt modelId="{00F4114B-5F4A-4C32-8CFB-586FE56D5F23}">
      <dgm:prSet phldrT="[Texto]"/>
      <dgm:spPr/>
      <dgm:t>
        <a:bodyPr/>
        <a:lstStyle/>
        <a:p>
          <a:r>
            <a:rPr lang="es-ES" dirty="0" smtClean="0"/>
            <a:t>Ejecución del plan de prevención de suicidio con enfoque de promoción, que incluye coordinación con actores y desarrollo de actividades.</a:t>
          </a:r>
          <a:endParaRPr lang="es-ES" dirty="0"/>
        </a:p>
      </dgm:t>
    </dgm:pt>
    <dgm:pt modelId="{DC754048-8275-4EA8-8AEC-22E96F1D740C}" type="parTrans" cxnId="{E9E0AC02-E5B4-4922-A320-9D32338B087A}">
      <dgm:prSet/>
      <dgm:spPr/>
      <dgm:t>
        <a:bodyPr/>
        <a:lstStyle/>
        <a:p>
          <a:endParaRPr lang="es-ES"/>
        </a:p>
      </dgm:t>
    </dgm:pt>
    <dgm:pt modelId="{04CA41C0-4B93-438B-9BE1-3894EC363864}" type="sibTrans" cxnId="{E9E0AC02-E5B4-4922-A320-9D32338B087A}">
      <dgm:prSet/>
      <dgm:spPr/>
      <dgm:t>
        <a:bodyPr/>
        <a:lstStyle/>
        <a:p>
          <a:endParaRPr lang="es-ES"/>
        </a:p>
      </dgm:t>
    </dgm:pt>
    <dgm:pt modelId="{D0DB58B5-AC6A-4A34-811B-1AB05FC7CC8B}">
      <dgm:prSet phldrT="[Texto]"/>
      <dgm:spPr/>
      <dgm:t>
        <a:bodyPr/>
        <a:lstStyle/>
        <a:p>
          <a:r>
            <a:rPr lang="es-ES" dirty="0" smtClean="0"/>
            <a:t>Gestión de llamadas de emergencia de suicidios e intentos suicidas.</a:t>
          </a:r>
          <a:endParaRPr lang="es-ES" dirty="0"/>
        </a:p>
      </dgm:t>
    </dgm:pt>
    <dgm:pt modelId="{594E172E-24FD-45E6-8295-15DC8C6563C5}" type="parTrans" cxnId="{8741A63B-8AB9-48CF-8A3C-7F659BDADBCE}">
      <dgm:prSet/>
      <dgm:spPr/>
      <dgm:t>
        <a:bodyPr/>
        <a:lstStyle/>
        <a:p>
          <a:endParaRPr lang="es-ES"/>
        </a:p>
      </dgm:t>
    </dgm:pt>
    <dgm:pt modelId="{4C6F6094-6DD9-46DF-ACC9-677D7BF206FE}" type="sibTrans" cxnId="{8741A63B-8AB9-48CF-8A3C-7F659BDADBCE}">
      <dgm:prSet/>
      <dgm:spPr/>
      <dgm:t>
        <a:bodyPr/>
        <a:lstStyle/>
        <a:p>
          <a:endParaRPr lang="es-ES"/>
        </a:p>
      </dgm:t>
    </dgm:pt>
    <dgm:pt modelId="{8EE3E4F1-71ED-400C-A839-4B99A8F5A931}" type="pres">
      <dgm:prSet presAssocID="{702D028F-486E-4F75-A5D1-55784C03015C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s-EC"/>
        </a:p>
      </dgm:t>
    </dgm:pt>
    <dgm:pt modelId="{7459AF9D-3660-461E-8F81-72C2017D2DF4}" type="pres">
      <dgm:prSet presAssocID="{702D028F-486E-4F75-A5D1-55784C03015C}" presName="outerBox" presStyleCnt="0"/>
      <dgm:spPr/>
    </dgm:pt>
    <dgm:pt modelId="{328AE8CA-61A5-4F58-8190-B9AD59CF0A9C}" type="pres">
      <dgm:prSet presAssocID="{702D028F-486E-4F75-A5D1-55784C03015C}" presName="outerBoxParent" presStyleLbl="node1" presStyleIdx="0" presStyleCnt="3" custLinFactNeighborX="2546" custLinFactNeighborY="0"/>
      <dgm:spPr/>
      <dgm:t>
        <a:bodyPr/>
        <a:lstStyle/>
        <a:p>
          <a:endParaRPr lang="es-ES"/>
        </a:p>
      </dgm:t>
    </dgm:pt>
    <dgm:pt modelId="{31AA59D0-2E92-42F0-9740-748481B2AF0D}" type="pres">
      <dgm:prSet presAssocID="{702D028F-486E-4F75-A5D1-55784C03015C}" presName="outerBoxChildren" presStyleCnt="0"/>
      <dgm:spPr/>
    </dgm:pt>
    <dgm:pt modelId="{FD3B952F-D3D3-4937-AEA9-315D84C0C81D}" type="pres">
      <dgm:prSet presAssocID="{76457F68-12FA-4750-B890-C3C48F295FC9}" presName="oChild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D84B59-1B49-49F5-8607-519381C2DF25}" type="pres">
      <dgm:prSet presAssocID="{92F472C0-3091-4966-A984-258BEBFF726C}" presName="outerSibTrans" presStyleCnt="0"/>
      <dgm:spPr/>
    </dgm:pt>
    <dgm:pt modelId="{903CF6DE-5EC4-4112-864B-C99054586892}" type="pres">
      <dgm:prSet presAssocID="{C5A73868-CB1A-4956-9B2C-F583F7ADDA4B}" presName="oChild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5C9CC2B-B811-43CA-A18F-F44D6E54F869}" type="pres">
      <dgm:prSet presAssocID="{702D028F-486E-4F75-A5D1-55784C03015C}" presName="middleBox" presStyleCnt="0"/>
      <dgm:spPr/>
    </dgm:pt>
    <dgm:pt modelId="{48233BC0-08A9-480C-A7CF-3588AC9A1BA7}" type="pres">
      <dgm:prSet presAssocID="{702D028F-486E-4F75-A5D1-55784C03015C}" presName="middleBoxParent" presStyleLbl="node1" presStyleIdx="1" presStyleCnt="3"/>
      <dgm:spPr/>
      <dgm:t>
        <a:bodyPr/>
        <a:lstStyle/>
        <a:p>
          <a:endParaRPr lang="es-ES"/>
        </a:p>
      </dgm:t>
    </dgm:pt>
    <dgm:pt modelId="{7AE78F30-FFB6-49EE-9381-4126882B9FED}" type="pres">
      <dgm:prSet presAssocID="{702D028F-486E-4F75-A5D1-55784C03015C}" presName="middleBoxChildren" presStyleCnt="0"/>
      <dgm:spPr/>
    </dgm:pt>
    <dgm:pt modelId="{91FA0984-CF7D-4872-8FAD-B659B2D0BAFB}" type="pres">
      <dgm:prSet presAssocID="{971F1863-099F-4156-AF21-3835F5279FB1}" presName="mChild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2A92A9-44B2-4225-ACDD-9B9341157FC7}" type="pres">
      <dgm:prSet presAssocID="{5E42CE6D-8FB7-447D-8B42-8CCDB0E9069F}" presName="middleSibTrans" presStyleCnt="0"/>
      <dgm:spPr/>
    </dgm:pt>
    <dgm:pt modelId="{7B3217E0-C9BA-49B6-9B3D-7B4742E1BA09}" type="pres">
      <dgm:prSet presAssocID="{58E0F569-4C55-40A7-9E96-C01366F2E8CB}" presName="mChild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7FAEA7-333E-44E0-BA43-B4AB44AA0C1C}" type="pres">
      <dgm:prSet presAssocID="{702D028F-486E-4F75-A5D1-55784C03015C}" presName="centerBox" presStyleCnt="0"/>
      <dgm:spPr/>
    </dgm:pt>
    <dgm:pt modelId="{8D013CDD-D8DA-4A32-AEC9-5D85C1A474DD}" type="pres">
      <dgm:prSet presAssocID="{702D028F-486E-4F75-A5D1-55784C03015C}" presName="centerBoxParent" presStyleLbl="node1" presStyleIdx="2" presStyleCnt="3"/>
      <dgm:spPr/>
      <dgm:t>
        <a:bodyPr/>
        <a:lstStyle/>
        <a:p>
          <a:endParaRPr lang="es-ES"/>
        </a:p>
      </dgm:t>
    </dgm:pt>
    <dgm:pt modelId="{4E9417A4-548B-4DA2-8A16-A9365DC1FEE1}" type="pres">
      <dgm:prSet presAssocID="{702D028F-486E-4F75-A5D1-55784C03015C}" presName="centerBoxChildren" presStyleCnt="0"/>
      <dgm:spPr/>
    </dgm:pt>
    <dgm:pt modelId="{53E3E91E-CA85-4A24-BAF0-1B5DBEFE4FAF}" type="pres">
      <dgm:prSet presAssocID="{00F4114B-5F4A-4C32-8CFB-586FE56D5F23}" presName="cChild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C239E9-8B9F-482D-AF54-CCC75954417C}" type="pres">
      <dgm:prSet presAssocID="{04CA41C0-4B93-438B-9BE1-3894EC363864}" presName="centerSibTrans" presStyleCnt="0"/>
      <dgm:spPr/>
    </dgm:pt>
    <dgm:pt modelId="{A3DBC0AF-9205-442E-BA32-29EA6C626EAE}" type="pres">
      <dgm:prSet presAssocID="{D0DB58B5-AC6A-4A34-811B-1AB05FC7CC8B}" presName="cChild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8C3C5CB-54E2-45F2-9B74-66CD7EF8F587}" srcId="{F57D1AFD-DE28-4BE8-B7B7-9047B5CE7A10}" destId="{58E0F569-4C55-40A7-9E96-C01366F2E8CB}" srcOrd="1" destOrd="0" parTransId="{E2459B46-BEB4-4A16-B23E-7DCF91C3DFC3}" sibTransId="{61F55C02-A685-4877-AD58-16FEE3F964D5}"/>
    <dgm:cxn modelId="{96D625EF-B244-48F5-90A2-159787FDD7A2}" type="presOf" srcId="{395A7921-AD42-4B3A-8E7B-147FB11C2777}" destId="{8D013CDD-D8DA-4A32-AEC9-5D85C1A474DD}" srcOrd="0" destOrd="0" presId="urn:microsoft.com/office/officeart/2005/8/layout/target2"/>
    <dgm:cxn modelId="{8B1ED759-024D-4CA7-A1CE-E08C2D10960D}" srcId="{702D028F-486E-4F75-A5D1-55784C03015C}" destId="{395A7921-AD42-4B3A-8E7B-147FB11C2777}" srcOrd="2" destOrd="0" parTransId="{6A7BCFD5-87D8-4B51-BE62-392916E8736E}" sibTransId="{A8F0FB5E-4313-4E31-BC75-9CC7A4E5382A}"/>
    <dgm:cxn modelId="{4A0A337F-A167-4BE4-9C38-DB801EA3136D}" srcId="{37DA07DD-4F0E-4EA9-A268-6E0F1C968189}" destId="{76457F68-12FA-4750-B890-C3C48F295FC9}" srcOrd="0" destOrd="0" parTransId="{44C3B353-CCB3-4A5E-B5CF-D8C94FA4BC72}" sibTransId="{92F472C0-3091-4966-A984-258BEBFF726C}"/>
    <dgm:cxn modelId="{CE5A9621-AB96-400C-B4B8-566D8B43D371}" type="presOf" srcId="{00F4114B-5F4A-4C32-8CFB-586FE56D5F23}" destId="{53E3E91E-CA85-4A24-BAF0-1B5DBEFE4FAF}" srcOrd="0" destOrd="0" presId="urn:microsoft.com/office/officeart/2005/8/layout/target2"/>
    <dgm:cxn modelId="{65743A36-D093-46E1-8C57-4234963EDB4D}" type="presOf" srcId="{37DA07DD-4F0E-4EA9-A268-6E0F1C968189}" destId="{328AE8CA-61A5-4F58-8190-B9AD59CF0A9C}" srcOrd="0" destOrd="0" presId="urn:microsoft.com/office/officeart/2005/8/layout/target2"/>
    <dgm:cxn modelId="{E9E0AC02-E5B4-4922-A320-9D32338B087A}" srcId="{395A7921-AD42-4B3A-8E7B-147FB11C2777}" destId="{00F4114B-5F4A-4C32-8CFB-586FE56D5F23}" srcOrd="0" destOrd="0" parTransId="{DC754048-8275-4EA8-8AEC-22E96F1D740C}" sibTransId="{04CA41C0-4B93-438B-9BE1-3894EC363864}"/>
    <dgm:cxn modelId="{8741A63B-8AB9-48CF-8A3C-7F659BDADBCE}" srcId="{395A7921-AD42-4B3A-8E7B-147FB11C2777}" destId="{D0DB58B5-AC6A-4A34-811B-1AB05FC7CC8B}" srcOrd="1" destOrd="0" parTransId="{594E172E-24FD-45E6-8295-15DC8C6563C5}" sibTransId="{4C6F6094-6DD9-46DF-ACC9-677D7BF206FE}"/>
    <dgm:cxn modelId="{ED6B585D-F8F6-4993-A384-6E82933E0B36}" type="presOf" srcId="{D0DB58B5-AC6A-4A34-811B-1AB05FC7CC8B}" destId="{A3DBC0AF-9205-442E-BA32-29EA6C626EAE}" srcOrd="0" destOrd="0" presId="urn:microsoft.com/office/officeart/2005/8/layout/target2"/>
    <dgm:cxn modelId="{3969179C-1CEF-46DA-B8E0-BC4BC9A99612}" type="presOf" srcId="{C5A73868-CB1A-4956-9B2C-F583F7ADDA4B}" destId="{903CF6DE-5EC4-4112-864B-C99054586892}" srcOrd="0" destOrd="0" presId="urn:microsoft.com/office/officeart/2005/8/layout/target2"/>
    <dgm:cxn modelId="{F7A6D5B6-FE79-4BD1-9A74-9D13ADFA63A5}" type="presOf" srcId="{971F1863-099F-4156-AF21-3835F5279FB1}" destId="{91FA0984-CF7D-4872-8FAD-B659B2D0BAFB}" srcOrd="0" destOrd="0" presId="urn:microsoft.com/office/officeart/2005/8/layout/target2"/>
    <dgm:cxn modelId="{E24A819B-253D-423E-B1CE-88A563847B92}" type="presOf" srcId="{702D028F-486E-4F75-A5D1-55784C03015C}" destId="{8EE3E4F1-71ED-400C-A839-4B99A8F5A931}" srcOrd="0" destOrd="0" presId="urn:microsoft.com/office/officeart/2005/8/layout/target2"/>
    <dgm:cxn modelId="{D24B00EA-E042-43CB-828F-7F8A6265FD1B}" srcId="{F57D1AFD-DE28-4BE8-B7B7-9047B5CE7A10}" destId="{971F1863-099F-4156-AF21-3835F5279FB1}" srcOrd="0" destOrd="0" parTransId="{D219E8CE-F0C3-4DE6-9F9C-4BA2627A6FCE}" sibTransId="{5E42CE6D-8FB7-447D-8B42-8CCDB0E9069F}"/>
    <dgm:cxn modelId="{E705647E-2DD0-4E13-B05B-A9E7F875200C}" srcId="{702D028F-486E-4F75-A5D1-55784C03015C}" destId="{37DA07DD-4F0E-4EA9-A268-6E0F1C968189}" srcOrd="0" destOrd="0" parTransId="{733607E4-8ECA-4C8C-AAC8-EA6CD63D08E1}" sibTransId="{6084BFFE-F33D-485D-BA46-71B2F259FB04}"/>
    <dgm:cxn modelId="{DE5DEC0A-C982-4236-8B63-9252D6B32D0C}" srcId="{37DA07DD-4F0E-4EA9-A268-6E0F1C968189}" destId="{C5A73868-CB1A-4956-9B2C-F583F7ADDA4B}" srcOrd="1" destOrd="0" parTransId="{A11224BE-693A-4AC1-9875-EF8E0DFEA051}" sibTransId="{BDC89FCC-2AC7-4752-807D-6D35C6AAC011}"/>
    <dgm:cxn modelId="{90EF6229-FD84-4FE9-9B06-7709C711F6C5}" type="presOf" srcId="{F57D1AFD-DE28-4BE8-B7B7-9047B5CE7A10}" destId="{48233BC0-08A9-480C-A7CF-3588AC9A1BA7}" srcOrd="0" destOrd="0" presId="urn:microsoft.com/office/officeart/2005/8/layout/target2"/>
    <dgm:cxn modelId="{813132FB-6D00-422D-BB55-C494562A2C2E}" type="presOf" srcId="{58E0F569-4C55-40A7-9E96-C01366F2E8CB}" destId="{7B3217E0-C9BA-49B6-9B3D-7B4742E1BA09}" srcOrd="0" destOrd="0" presId="urn:microsoft.com/office/officeart/2005/8/layout/target2"/>
    <dgm:cxn modelId="{3B29023C-0BDA-4476-94D7-E05CCCAA686B}" srcId="{702D028F-486E-4F75-A5D1-55784C03015C}" destId="{F57D1AFD-DE28-4BE8-B7B7-9047B5CE7A10}" srcOrd="1" destOrd="0" parTransId="{707B6DEA-8713-4F3E-B635-E399A62067B1}" sibTransId="{A560D240-2CFE-4CF7-A501-477C44E237D3}"/>
    <dgm:cxn modelId="{EC7C7D2A-01E8-43CA-9DB2-EAED7E6FB906}" type="presOf" srcId="{76457F68-12FA-4750-B890-C3C48F295FC9}" destId="{FD3B952F-D3D3-4937-AEA9-315D84C0C81D}" srcOrd="0" destOrd="0" presId="urn:microsoft.com/office/officeart/2005/8/layout/target2"/>
    <dgm:cxn modelId="{A5D8F131-F0AD-4D27-B471-815ADE609CCB}" type="presParOf" srcId="{8EE3E4F1-71ED-400C-A839-4B99A8F5A931}" destId="{7459AF9D-3660-461E-8F81-72C2017D2DF4}" srcOrd="0" destOrd="0" presId="urn:microsoft.com/office/officeart/2005/8/layout/target2"/>
    <dgm:cxn modelId="{B8732F85-FFC5-49B2-9126-4D39FB44B4EF}" type="presParOf" srcId="{7459AF9D-3660-461E-8F81-72C2017D2DF4}" destId="{328AE8CA-61A5-4F58-8190-B9AD59CF0A9C}" srcOrd="0" destOrd="0" presId="urn:microsoft.com/office/officeart/2005/8/layout/target2"/>
    <dgm:cxn modelId="{B108690A-0B65-44F7-9895-3CFC1245BA97}" type="presParOf" srcId="{7459AF9D-3660-461E-8F81-72C2017D2DF4}" destId="{31AA59D0-2E92-42F0-9740-748481B2AF0D}" srcOrd="1" destOrd="0" presId="urn:microsoft.com/office/officeart/2005/8/layout/target2"/>
    <dgm:cxn modelId="{FDA9E4FD-7D90-4929-9AF3-04EB72064037}" type="presParOf" srcId="{31AA59D0-2E92-42F0-9740-748481B2AF0D}" destId="{FD3B952F-D3D3-4937-AEA9-315D84C0C81D}" srcOrd="0" destOrd="0" presId="urn:microsoft.com/office/officeart/2005/8/layout/target2"/>
    <dgm:cxn modelId="{B1BFE4CD-C510-4AEA-9A83-B6424288617C}" type="presParOf" srcId="{31AA59D0-2E92-42F0-9740-748481B2AF0D}" destId="{77D84B59-1B49-49F5-8607-519381C2DF25}" srcOrd="1" destOrd="0" presId="urn:microsoft.com/office/officeart/2005/8/layout/target2"/>
    <dgm:cxn modelId="{0CA56335-BE35-4112-8B2B-1ACA3EB8B94E}" type="presParOf" srcId="{31AA59D0-2E92-42F0-9740-748481B2AF0D}" destId="{903CF6DE-5EC4-4112-864B-C99054586892}" srcOrd="2" destOrd="0" presId="urn:microsoft.com/office/officeart/2005/8/layout/target2"/>
    <dgm:cxn modelId="{963E6CD9-EE00-482A-A893-BC0AD84B2571}" type="presParOf" srcId="{8EE3E4F1-71ED-400C-A839-4B99A8F5A931}" destId="{B5C9CC2B-B811-43CA-A18F-F44D6E54F869}" srcOrd="1" destOrd="0" presId="urn:microsoft.com/office/officeart/2005/8/layout/target2"/>
    <dgm:cxn modelId="{D52ED4F0-AB10-43F0-A6AC-20DB0AF7C1F1}" type="presParOf" srcId="{B5C9CC2B-B811-43CA-A18F-F44D6E54F869}" destId="{48233BC0-08A9-480C-A7CF-3588AC9A1BA7}" srcOrd="0" destOrd="0" presId="urn:microsoft.com/office/officeart/2005/8/layout/target2"/>
    <dgm:cxn modelId="{EC03063E-924F-48BC-9A8A-F198DE6E2BE2}" type="presParOf" srcId="{B5C9CC2B-B811-43CA-A18F-F44D6E54F869}" destId="{7AE78F30-FFB6-49EE-9381-4126882B9FED}" srcOrd="1" destOrd="0" presId="urn:microsoft.com/office/officeart/2005/8/layout/target2"/>
    <dgm:cxn modelId="{894D4165-3CB1-4734-B56B-66F14D89256B}" type="presParOf" srcId="{7AE78F30-FFB6-49EE-9381-4126882B9FED}" destId="{91FA0984-CF7D-4872-8FAD-B659B2D0BAFB}" srcOrd="0" destOrd="0" presId="urn:microsoft.com/office/officeart/2005/8/layout/target2"/>
    <dgm:cxn modelId="{A62D5549-8031-44AA-AE2B-E173D8436089}" type="presParOf" srcId="{7AE78F30-FFB6-49EE-9381-4126882B9FED}" destId="{482A92A9-44B2-4225-ACDD-9B9341157FC7}" srcOrd="1" destOrd="0" presId="urn:microsoft.com/office/officeart/2005/8/layout/target2"/>
    <dgm:cxn modelId="{80FF4EEA-F066-40DD-9EB9-EA32CBC990EE}" type="presParOf" srcId="{7AE78F30-FFB6-49EE-9381-4126882B9FED}" destId="{7B3217E0-C9BA-49B6-9B3D-7B4742E1BA09}" srcOrd="2" destOrd="0" presId="urn:microsoft.com/office/officeart/2005/8/layout/target2"/>
    <dgm:cxn modelId="{DF1CB6E4-B576-4AF8-ABF0-B3CB3E299203}" type="presParOf" srcId="{8EE3E4F1-71ED-400C-A839-4B99A8F5A931}" destId="{407FAEA7-333E-44E0-BA43-B4AB44AA0C1C}" srcOrd="2" destOrd="0" presId="urn:microsoft.com/office/officeart/2005/8/layout/target2"/>
    <dgm:cxn modelId="{82FFAD87-3670-4604-9D35-307CCDAAE15A}" type="presParOf" srcId="{407FAEA7-333E-44E0-BA43-B4AB44AA0C1C}" destId="{8D013CDD-D8DA-4A32-AEC9-5D85C1A474DD}" srcOrd="0" destOrd="0" presId="urn:microsoft.com/office/officeart/2005/8/layout/target2"/>
    <dgm:cxn modelId="{B8B30453-A53E-44CB-8A5E-62DB8728033C}" type="presParOf" srcId="{407FAEA7-333E-44E0-BA43-B4AB44AA0C1C}" destId="{4E9417A4-548B-4DA2-8A16-A9365DC1FEE1}" srcOrd="1" destOrd="0" presId="urn:microsoft.com/office/officeart/2005/8/layout/target2"/>
    <dgm:cxn modelId="{73DFE56B-5F41-4D2B-B68D-E5D2590176CF}" type="presParOf" srcId="{4E9417A4-548B-4DA2-8A16-A9365DC1FEE1}" destId="{53E3E91E-CA85-4A24-BAF0-1B5DBEFE4FAF}" srcOrd="0" destOrd="0" presId="urn:microsoft.com/office/officeart/2005/8/layout/target2"/>
    <dgm:cxn modelId="{4D15BE16-A2E2-4F70-A42D-C3DC9E02C2F6}" type="presParOf" srcId="{4E9417A4-548B-4DA2-8A16-A9365DC1FEE1}" destId="{F5C239E9-8B9F-482D-AF54-CCC75954417C}" srcOrd="1" destOrd="0" presId="urn:microsoft.com/office/officeart/2005/8/layout/target2"/>
    <dgm:cxn modelId="{5B87FC25-0376-43A5-800C-9B3FC7229AEB}" type="presParOf" srcId="{4E9417A4-548B-4DA2-8A16-A9365DC1FEE1}" destId="{A3DBC0AF-9205-442E-BA32-29EA6C626EAE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9B19BE-8C27-44B1-94E9-83BE67BD5766}" type="doc">
      <dgm:prSet loTypeId="urn:microsoft.com/office/officeart/2009/3/layout/FramedTextPicture" loCatId="pictur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EA6DDF57-25D3-4661-9865-11C93C50C607}">
      <dgm:prSet phldrT="[Texto]"/>
      <dgm:spPr/>
      <dgm:t>
        <a:bodyPr/>
        <a:lstStyle/>
        <a:p>
          <a:r>
            <a:rPr lang="es-ES" dirty="0" smtClean="0"/>
            <a:t>Coadyuvar para la reducción de los factores de riesgo que influyen en el suicidio, desde una perspectiva de promoción de derechos con base en equidad, inclusión y atención integral en salud mental para niños, niñas, adolescentes y adultos mayores, de manera participativa.</a:t>
          </a:r>
          <a:endParaRPr lang="en-US" dirty="0" smtClean="0"/>
        </a:p>
        <a:p>
          <a:endParaRPr lang="es-ES" dirty="0"/>
        </a:p>
      </dgm:t>
    </dgm:pt>
    <dgm:pt modelId="{920168E8-FDC5-4865-8FA9-7D4EFE61B7E7}" type="parTrans" cxnId="{69A65140-9012-45D7-A112-981409714966}">
      <dgm:prSet/>
      <dgm:spPr/>
      <dgm:t>
        <a:bodyPr/>
        <a:lstStyle/>
        <a:p>
          <a:endParaRPr lang="es-ES"/>
        </a:p>
      </dgm:t>
    </dgm:pt>
    <dgm:pt modelId="{66FB60BF-7FB0-4C37-8F26-C4642C499629}" type="sibTrans" cxnId="{69A65140-9012-45D7-A112-981409714966}">
      <dgm:prSet/>
      <dgm:spPr/>
      <dgm:t>
        <a:bodyPr/>
        <a:lstStyle/>
        <a:p>
          <a:endParaRPr lang="es-ES"/>
        </a:p>
      </dgm:t>
    </dgm:pt>
    <dgm:pt modelId="{67A2A870-F58B-40B5-8581-675D05575A4F}" type="pres">
      <dgm:prSet presAssocID="{4F9B19BE-8C27-44B1-94E9-83BE67BD576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C"/>
        </a:p>
      </dgm:t>
    </dgm:pt>
    <dgm:pt modelId="{3D62B740-8DDD-44D4-A1C3-A799E0F8F88D}" type="pres">
      <dgm:prSet presAssocID="{EA6DDF57-25D3-4661-9865-11C93C50C607}" presName="composite" presStyleCnt="0">
        <dgm:presLayoutVars>
          <dgm:chMax/>
          <dgm:chPref/>
        </dgm:presLayoutVars>
      </dgm:prSet>
      <dgm:spPr/>
    </dgm:pt>
    <dgm:pt modelId="{12F25ECC-DDC0-40B4-A58C-541B79048CB5}" type="pres">
      <dgm:prSet presAssocID="{EA6DDF57-25D3-4661-9865-11C93C50C607}" presName="Image" presStyleLbl="bgImgPlace1" presStyleIdx="0" presStyleCnt="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2EFA4AB-8FFB-4582-A0A7-4C09AB69F2CB}" type="pres">
      <dgm:prSet presAssocID="{EA6DDF57-25D3-4661-9865-11C93C50C607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B74B48-4C49-4C38-BCFA-65D1FB986592}" type="pres">
      <dgm:prSet presAssocID="{EA6DDF57-25D3-4661-9865-11C93C50C607}" presName="tlFrame" presStyleLbl="node1" presStyleIdx="0" presStyleCnt="4"/>
      <dgm:spPr/>
    </dgm:pt>
    <dgm:pt modelId="{FAD8670D-FC66-42E0-9B0A-2E57C914C09B}" type="pres">
      <dgm:prSet presAssocID="{EA6DDF57-25D3-4661-9865-11C93C50C607}" presName="trFrame" presStyleLbl="node1" presStyleIdx="1" presStyleCnt="4"/>
      <dgm:spPr/>
    </dgm:pt>
    <dgm:pt modelId="{70DA5224-69A2-4F0C-9FDF-91576E7E6214}" type="pres">
      <dgm:prSet presAssocID="{EA6DDF57-25D3-4661-9865-11C93C50C607}" presName="blFrame" presStyleLbl="node1" presStyleIdx="2" presStyleCnt="4"/>
      <dgm:spPr/>
    </dgm:pt>
    <dgm:pt modelId="{11D60D92-0698-47ED-BCC1-C3C2775EE2DC}" type="pres">
      <dgm:prSet presAssocID="{EA6DDF57-25D3-4661-9865-11C93C50C607}" presName="brFrame" presStyleLbl="node1" presStyleIdx="3" presStyleCnt="4"/>
      <dgm:spPr/>
    </dgm:pt>
  </dgm:ptLst>
  <dgm:cxnLst>
    <dgm:cxn modelId="{6ABBD290-5AEF-4A99-B4D0-ECD977EB81A4}" type="presOf" srcId="{EA6DDF57-25D3-4661-9865-11C93C50C607}" destId="{E2EFA4AB-8FFB-4582-A0A7-4C09AB69F2CB}" srcOrd="0" destOrd="0" presId="urn:microsoft.com/office/officeart/2009/3/layout/FramedTextPicture"/>
    <dgm:cxn modelId="{07BA6F3A-D7F0-4FCF-A721-26167A7472DD}" type="presOf" srcId="{4F9B19BE-8C27-44B1-94E9-83BE67BD5766}" destId="{67A2A870-F58B-40B5-8581-675D05575A4F}" srcOrd="0" destOrd="0" presId="urn:microsoft.com/office/officeart/2009/3/layout/FramedTextPicture"/>
    <dgm:cxn modelId="{69A65140-9012-45D7-A112-981409714966}" srcId="{4F9B19BE-8C27-44B1-94E9-83BE67BD5766}" destId="{EA6DDF57-25D3-4661-9865-11C93C50C607}" srcOrd="0" destOrd="0" parTransId="{920168E8-FDC5-4865-8FA9-7D4EFE61B7E7}" sibTransId="{66FB60BF-7FB0-4C37-8F26-C4642C499629}"/>
    <dgm:cxn modelId="{8DA5FEA5-FC4C-4DA7-8852-2DDD4D0C0565}" type="presParOf" srcId="{67A2A870-F58B-40B5-8581-675D05575A4F}" destId="{3D62B740-8DDD-44D4-A1C3-A799E0F8F88D}" srcOrd="0" destOrd="0" presId="urn:microsoft.com/office/officeart/2009/3/layout/FramedTextPicture"/>
    <dgm:cxn modelId="{2E57930E-6A89-4A26-89A9-07D1B0EE8FDA}" type="presParOf" srcId="{3D62B740-8DDD-44D4-A1C3-A799E0F8F88D}" destId="{12F25ECC-DDC0-40B4-A58C-541B79048CB5}" srcOrd="0" destOrd="0" presId="urn:microsoft.com/office/officeart/2009/3/layout/FramedTextPicture"/>
    <dgm:cxn modelId="{E82FFC95-43BB-46CF-8D3E-9E160F2901E2}" type="presParOf" srcId="{3D62B740-8DDD-44D4-A1C3-A799E0F8F88D}" destId="{E2EFA4AB-8FFB-4582-A0A7-4C09AB69F2CB}" srcOrd="1" destOrd="0" presId="urn:microsoft.com/office/officeart/2009/3/layout/FramedTextPicture"/>
    <dgm:cxn modelId="{7DDA34D1-E6D0-4616-9744-FBA911C6192A}" type="presParOf" srcId="{3D62B740-8DDD-44D4-A1C3-A799E0F8F88D}" destId="{01B74B48-4C49-4C38-BCFA-65D1FB986592}" srcOrd="2" destOrd="0" presId="urn:microsoft.com/office/officeart/2009/3/layout/FramedTextPicture"/>
    <dgm:cxn modelId="{4C8ABAE2-CA02-42D5-BE56-A4B5BB4D6504}" type="presParOf" srcId="{3D62B740-8DDD-44D4-A1C3-A799E0F8F88D}" destId="{FAD8670D-FC66-42E0-9B0A-2E57C914C09B}" srcOrd="3" destOrd="0" presId="urn:microsoft.com/office/officeart/2009/3/layout/FramedTextPicture"/>
    <dgm:cxn modelId="{E6CABC11-F6AF-45A6-9DBD-087BE4F0AAA6}" type="presParOf" srcId="{3D62B740-8DDD-44D4-A1C3-A799E0F8F88D}" destId="{70DA5224-69A2-4F0C-9FDF-91576E7E6214}" srcOrd="4" destOrd="0" presId="urn:microsoft.com/office/officeart/2009/3/layout/FramedTextPicture"/>
    <dgm:cxn modelId="{22D2DC00-F897-4B9A-B90E-56DFFF6E66AC}" type="presParOf" srcId="{3D62B740-8DDD-44D4-A1C3-A799E0F8F88D}" destId="{11D60D92-0698-47ED-BCC1-C3C2775EE2DC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F7C9B2-F632-4C12-8CA6-A14EE45656D5}" type="doc">
      <dgm:prSet loTypeId="urn:microsoft.com/office/officeart/2005/8/layout/process4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4EA22C8F-DC53-479F-BEBB-DB0FF7DD35AB}">
      <dgm:prSet phldrT="[Texto]" custT="1"/>
      <dgm:spPr/>
      <dgm:t>
        <a:bodyPr/>
        <a:lstStyle/>
        <a:p>
          <a:endParaRPr lang="en-US" sz="1600" dirty="0" smtClean="0"/>
        </a:p>
        <a:p>
          <a:r>
            <a:rPr lang="es-ES" sz="1700" dirty="0" smtClean="0"/>
            <a:t>1.Promoción de la salud mental para generar entornos saludables en las comunidades educativas municipales, centrados en el fortalecimiento de los factores protectores de salud mental y la equidad de género</a:t>
          </a:r>
          <a:endParaRPr lang="es-ES" sz="1700" dirty="0"/>
        </a:p>
      </dgm:t>
    </dgm:pt>
    <dgm:pt modelId="{0A7BDB01-1B29-4168-AC98-ACBED4C2DC41}" type="parTrans" cxnId="{6E1FA63C-B6D6-4E4C-A880-15406830693F}">
      <dgm:prSet/>
      <dgm:spPr/>
      <dgm:t>
        <a:bodyPr/>
        <a:lstStyle/>
        <a:p>
          <a:endParaRPr lang="es-ES"/>
        </a:p>
      </dgm:t>
    </dgm:pt>
    <dgm:pt modelId="{E5DE8DA9-02B9-490F-AB11-1712B1485A1A}" type="sibTrans" cxnId="{6E1FA63C-B6D6-4E4C-A880-15406830693F}">
      <dgm:prSet/>
      <dgm:spPr/>
      <dgm:t>
        <a:bodyPr/>
        <a:lstStyle/>
        <a:p>
          <a:endParaRPr lang="es-ES"/>
        </a:p>
      </dgm:t>
    </dgm:pt>
    <dgm:pt modelId="{6900D499-8BB1-4D6A-8934-F9EBFD8D2948}">
      <dgm:prSet phldrT="[Texto]"/>
      <dgm:spPr/>
      <dgm:t>
        <a:bodyPr/>
        <a:lstStyle/>
        <a:p>
          <a:r>
            <a:rPr lang="es-ES" dirty="0" smtClean="0"/>
            <a:t>2.Atención integral entorno a la prevención del suicidio para establecer acciones tamizaje de riesgo, así como dar respuestas a las alertas y seguimiento del problema.</a:t>
          </a:r>
          <a:endParaRPr lang="es-ES" dirty="0"/>
        </a:p>
      </dgm:t>
    </dgm:pt>
    <dgm:pt modelId="{5EB5997B-AAE5-42A3-BBA3-8EBD9AE9FC31}" type="parTrans" cxnId="{E9BF9FDD-5F59-473E-9141-35954C997D03}">
      <dgm:prSet/>
      <dgm:spPr/>
      <dgm:t>
        <a:bodyPr/>
        <a:lstStyle/>
        <a:p>
          <a:endParaRPr lang="es-ES"/>
        </a:p>
      </dgm:t>
    </dgm:pt>
    <dgm:pt modelId="{FFEF0C03-2B34-4D00-9027-97E956500A16}" type="sibTrans" cxnId="{E9BF9FDD-5F59-473E-9141-35954C997D03}">
      <dgm:prSet/>
      <dgm:spPr/>
      <dgm:t>
        <a:bodyPr/>
        <a:lstStyle/>
        <a:p>
          <a:endParaRPr lang="es-ES"/>
        </a:p>
      </dgm:t>
    </dgm:pt>
    <dgm:pt modelId="{A5F744B7-A3BE-4AB6-AFBA-DC5D5D12C1D2}">
      <dgm:prSet phldrT="[Texto]"/>
      <dgm:spPr/>
      <dgm:t>
        <a:bodyPr/>
        <a:lstStyle/>
        <a:p>
          <a:r>
            <a:rPr lang="es-ES" dirty="0" smtClean="0"/>
            <a:t>3.Coordinación intra e intersectorial, efectiva con todos los actores.</a:t>
          </a:r>
          <a:endParaRPr lang="es-ES" dirty="0"/>
        </a:p>
      </dgm:t>
    </dgm:pt>
    <dgm:pt modelId="{BBC986A5-A658-406D-95B7-721D35CE0AFD}" type="parTrans" cxnId="{B9607C95-7C60-4CB8-9E2D-071894335CC8}">
      <dgm:prSet/>
      <dgm:spPr/>
      <dgm:t>
        <a:bodyPr/>
        <a:lstStyle/>
        <a:p>
          <a:endParaRPr lang="es-ES"/>
        </a:p>
      </dgm:t>
    </dgm:pt>
    <dgm:pt modelId="{36167F90-B8C4-4224-851A-2188F95CF8A8}" type="sibTrans" cxnId="{B9607C95-7C60-4CB8-9E2D-071894335CC8}">
      <dgm:prSet/>
      <dgm:spPr/>
      <dgm:t>
        <a:bodyPr/>
        <a:lstStyle/>
        <a:p>
          <a:endParaRPr lang="es-ES"/>
        </a:p>
      </dgm:t>
    </dgm:pt>
    <dgm:pt modelId="{479B07CA-A785-4290-A09A-613E2AED3992}">
      <dgm:prSet phldrT="[Texto]"/>
      <dgm:spPr/>
      <dgm:t>
        <a:bodyPr/>
        <a:lstStyle/>
        <a:p>
          <a:r>
            <a:rPr lang="es-ES" dirty="0" smtClean="0"/>
            <a:t>4.Comunicación para posicionar en la comunidad el problema del suicidio y los posibles factores causales especialmente la inequidad de género, violencia sexual, violencia contra la mujer y afectaciones de salud mental, entre otros.</a:t>
          </a:r>
          <a:endParaRPr lang="es-ES" dirty="0"/>
        </a:p>
      </dgm:t>
    </dgm:pt>
    <dgm:pt modelId="{E41D60A8-BF20-4D1F-BFE4-F50E6DC4A1ED}" type="parTrans" cxnId="{F633CDB5-58ED-4FC6-ACF9-D6C99382E08D}">
      <dgm:prSet/>
      <dgm:spPr/>
      <dgm:t>
        <a:bodyPr/>
        <a:lstStyle/>
        <a:p>
          <a:endParaRPr lang="es-ES"/>
        </a:p>
      </dgm:t>
    </dgm:pt>
    <dgm:pt modelId="{9A4D8CA5-CB6A-4548-9B38-0FE705463D88}" type="sibTrans" cxnId="{F633CDB5-58ED-4FC6-ACF9-D6C99382E08D}">
      <dgm:prSet/>
      <dgm:spPr/>
      <dgm:t>
        <a:bodyPr/>
        <a:lstStyle/>
        <a:p>
          <a:endParaRPr lang="es-ES"/>
        </a:p>
      </dgm:t>
    </dgm:pt>
    <dgm:pt modelId="{1ACD1C1A-AEAC-4CF8-A554-1B6773802711}">
      <dgm:prSet phldrT="[Texto]"/>
      <dgm:spPr/>
      <dgm:t>
        <a:bodyPr/>
        <a:lstStyle/>
        <a:p>
          <a:r>
            <a:rPr lang="es-ES" dirty="0" smtClean="0"/>
            <a:t>5.Integración de la participación ciudadana en la ejecución del plan como un actor que permita el desarrollo de acciones eficaces, para el beneficio de la comunidad.</a:t>
          </a:r>
          <a:endParaRPr lang="es-ES" dirty="0"/>
        </a:p>
      </dgm:t>
    </dgm:pt>
    <dgm:pt modelId="{FC961C8A-A1B8-48ED-BDFC-9EA7C8367E71}" type="parTrans" cxnId="{53A68DFD-FAAD-4838-83EF-B5C93D4982AE}">
      <dgm:prSet/>
      <dgm:spPr/>
      <dgm:t>
        <a:bodyPr/>
        <a:lstStyle/>
        <a:p>
          <a:endParaRPr lang="es-ES"/>
        </a:p>
      </dgm:t>
    </dgm:pt>
    <dgm:pt modelId="{BB8E26B8-766D-4635-9EDC-5D6B311E4239}" type="sibTrans" cxnId="{53A68DFD-FAAD-4838-83EF-B5C93D4982AE}">
      <dgm:prSet/>
      <dgm:spPr/>
      <dgm:t>
        <a:bodyPr/>
        <a:lstStyle/>
        <a:p>
          <a:endParaRPr lang="es-ES"/>
        </a:p>
      </dgm:t>
    </dgm:pt>
    <dgm:pt modelId="{6087F38E-FD04-4C74-A9E7-0EE6ACE79D77}">
      <dgm:prSet phldrT="[Texto]"/>
      <dgm:spPr/>
      <dgm:t>
        <a:bodyPr/>
        <a:lstStyle/>
        <a:p>
          <a:r>
            <a:rPr lang="es-ES" dirty="0" smtClean="0"/>
            <a:t>6.Investigación a partir de alianzas con la Academia, que permita generar conocimiento para entender el suicidio y sus relaciones a determinantes psicosociales en el DMQ</a:t>
          </a:r>
          <a:endParaRPr lang="es-ES" dirty="0"/>
        </a:p>
      </dgm:t>
    </dgm:pt>
    <dgm:pt modelId="{8ECF492D-BAE2-47E7-B251-FDD647E7C66D}" type="parTrans" cxnId="{2BDCA9ED-5444-4C9B-8B8F-C4386871C3EF}">
      <dgm:prSet/>
      <dgm:spPr/>
      <dgm:t>
        <a:bodyPr/>
        <a:lstStyle/>
        <a:p>
          <a:endParaRPr lang="es-ES"/>
        </a:p>
      </dgm:t>
    </dgm:pt>
    <dgm:pt modelId="{C43DB69B-08D7-4423-B5E5-E951019B3DD7}" type="sibTrans" cxnId="{2BDCA9ED-5444-4C9B-8B8F-C4386871C3EF}">
      <dgm:prSet/>
      <dgm:spPr/>
      <dgm:t>
        <a:bodyPr/>
        <a:lstStyle/>
        <a:p>
          <a:endParaRPr lang="es-ES"/>
        </a:p>
      </dgm:t>
    </dgm:pt>
    <dgm:pt modelId="{8224EAEC-41E7-4D31-BAB7-DC63423A248D}" type="pres">
      <dgm:prSet presAssocID="{CAF7C9B2-F632-4C12-8CA6-A14EE45656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4C4737AA-EF19-4324-ABDD-37E38F4DDABA}" type="pres">
      <dgm:prSet presAssocID="{1ACD1C1A-AEAC-4CF8-A554-1B6773802711}" presName="boxAndChildren" presStyleCnt="0"/>
      <dgm:spPr/>
    </dgm:pt>
    <dgm:pt modelId="{3C76DF92-4DB7-4078-B9DD-BE2442D468A0}" type="pres">
      <dgm:prSet presAssocID="{1ACD1C1A-AEAC-4CF8-A554-1B6773802711}" presName="parentTextBox" presStyleLbl="node1" presStyleIdx="0" presStyleCnt="3"/>
      <dgm:spPr/>
      <dgm:t>
        <a:bodyPr/>
        <a:lstStyle/>
        <a:p>
          <a:endParaRPr lang="es-EC"/>
        </a:p>
      </dgm:t>
    </dgm:pt>
    <dgm:pt modelId="{7579B9C0-6843-4CA1-9825-BBB73703EC0E}" type="pres">
      <dgm:prSet presAssocID="{1ACD1C1A-AEAC-4CF8-A554-1B6773802711}" presName="entireBox" presStyleLbl="node1" presStyleIdx="0" presStyleCnt="3"/>
      <dgm:spPr/>
      <dgm:t>
        <a:bodyPr/>
        <a:lstStyle/>
        <a:p>
          <a:endParaRPr lang="es-EC"/>
        </a:p>
      </dgm:t>
    </dgm:pt>
    <dgm:pt modelId="{D38AB335-2D54-48AB-833B-47C46F6F0526}" type="pres">
      <dgm:prSet presAssocID="{1ACD1C1A-AEAC-4CF8-A554-1B6773802711}" presName="descendantBox" presStyleCnt="0"/>
      <dgm:spPr/>
    </dgm:pt>
    <dgm:pt modelId="{8F3E7B3B-A310-4B0B-A299-951045B6D30F}" type="pres">
      <dgm:prSet presAssocID="{6087F38E-FD04-4C74-A9E7-0EE6ACE79D77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F5A5053-CCCB-44F0-BF1D-89B7D32A4CD4}" type="pres">
      <dgm:prSet presAssocID="{36167F90-B8C4-4224-851A-2188F95CF8A8}" presName="sp" presStyleCnt="0"/>
      <dgm:spPr/>
    </dgm:pt>
    <dgm:pt modelId="{E5679ED1-A3EE-48AC-8DE3-9D0AA75EA5C8}" type="pres">
      <dgm:prSet presAssocID="{A5F744B7-A3BE-4AB6-AFBA-DC5D5D12C1D2}" presName="arrowAndChildren" presStyleCnt="0"/>
      <dgm:spPr/>
    </dgm:pt>
    <dgm:pt modelId="{A42A893F-AF84-4FBF-9AE4-F4B3E29CCC58}" type="pres">
      <dgm:prSet presAssocID="{A5F744B7-A3BE-4AB6-AFBA-DC5D5D12C1D2}" presName="parentTextArrow" presStyleLbl="node1" presStyleIdx="0" presStyleCnt="3"/>
      <dgm:spPr/>
      <dgm:t>
        <a:bodyPr/>
        <a:lstStyle/>
        <a:p>
          <a:endParaRPr lang="es-EC"/>
        </a:p>
      </dgm:t>
    </dgm:pt>
    <dgm:pt modelId="{9E2F69E3-61BA-448D-A93A-FDBF5DB7E4ED}" type="pres">
      <dgm:prSet presAssocID="{A5F744B7-A3BE-4AB6-AFBA-DC5D5D12C1D2}" presName="arrow" presStyleLbl="node1" presStyleIdx="1" presStyleCnt="3"/>
      <dgm:spPr/>
      <dgm:t>
        <a:bodyPr/>
        <a:lstStyle/>
        <a:p>
          <a:endParaRPr lang="es-EC"/>
        </a:p>
      </dgm:t>
    </dgm:pt>
    <dgm:pt modelId="{22F277C1-F31E-4195-B0A6-04408B166956}" type="pres">
      <dgm:prSet presAssocID="{A5F744B7-A3BE-4AB6-AFBA-DC5D5D12C1D2}" presName="descendantArrow" presStyleCnt="0"/>
      <dgm:spPr/>
    </dgm:pt>
    <dgm:pt modelId="{ED7BAF2D-A952-436E-9C57-AC91E0F26922}" type="pres">
      <dgm:prSet presAssocID="{479B07CA-A785-4290-A09A-613E2AED3992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03E0A3F-3C0C-4CD7-9E96-E04FB4F22FDB}" type="pres">
      <dgm:prSet presAssocID="{E5DE8DA9-02B9-490F-AB11-1712B1485A1A}" presName="sp" presStyleCnt="0"/>
      <dgm:spPr/>
    </dgm:pt>
    <dgm:pt modelId="{47C48A31-F942-485F-B52D-800FCA05E3F9}" type="pres">
      <dgm:prSet presAssocID="{4EA22C8F-DC53-479F-BEBB-DB0FF7DD35AB}" presName="arrowAndChildren" presStyleCnt="0"/>
      <dgm:spPr/>
    </dgm:pt>
    <dgm:pt modelId="{447F30F6-0853-48D8-BFC2-FE39BA1424E0}" type="pres">
      <dgm:prSet presAssocID="{4EA22C8F-DC53-479F-BEBB-DB0FF7DD35AB}" presName="parentTextArrow" presStyleLbl="node1" presStyleIdx="1" presStyleCnt="3"/>
      <dgm:spPr/>
      <dgm:t>
        <a:bodyPr/>
        <a:lstStyle/>
        <a:p>
          <a:endParaRPr lang="es-EC"/>
        </a:p>
      </dgm:t>
    </dgm:pt>
    <dgm:pt modelId="{04200537-F6E3-4F09-AFF1-CBEDE99D5AAF}" type="pres">
      <dgm:prSet presAssocID="{4EA22C8F-DC53-479F-BEBB-DB0FF7DD35AB}" presName="arrow" presStyleLbl="node1" presStyleIdx="2" presStyleCnt="3"/>
      <dgm:spPr/>
      <dgm:t>
        <a:bodyPr/>
        <a:lstStyle/>
        <a:p>
          <a:endParaRPr lang="es-EC"/>
        </a:p>
      </dgm:t>
    </dgm:pt>
    <dgm:pt modelId="{58EF8E83-168B-4B45-8C9E-821521080A27}" type="pres">
      <dgm:prSet presAssocID="{4EA22C8F-DC53-479F-BEBB-DB0FF7DD35AB}" presName="descendantArrow" presStyleCnt="0"/>
      <dgm:spPr/>
    </dgm:pt>
    <dgm:pt modelId="{70936D09-05FC-4608-A9C5-0F4907F524ED}" type="pres">
      <dgm:prSet presAssocID="{6900D499-8BB1-4D6A-8934-F9EBFD8D2948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3E5F2BF-5B59-4373-BFB5-1D65D467E314}" type="presOf" srcId="{1ACD1C1A-AEAC-4CF8-A554-1B6773802711}" destId="{3C76DF92-4DB7-4078-B9DD-BE2442D468A0}" srcOrd="0" destOrd="0" presId="urn:microsoft.com/office/officeart/2005/8/layout/process4"/>
    <dgm:cxn modelId="{6E1FA63C-B6D6-4E4C-A880-15406830693F}" srcId="{CAF7C9B2-F632-4C12-8CA6-A14EE45656D5}" destId="{4EA22C8F-DC53-479F-BEBB-DB0FF7DD35AB}" srcOrd="0" destOrd="0" parTransId="{0A7BDB01-1B29-4168-AC98-ACBED4C2DC41}" sibTransId="{E5DE8DA9-02B9-490F-AB11-1712B1485A1A}"/>
    <dgm:cxn modelId="{2BDCA9ED-5444-4C9B-8B8F-C4386871C3EF}" srcId="{1ACD1C1A-AEAC-4CF8-A554-1B6773802711}" destId="{6087F38E-FD04-4C74-A9E7-0EE6ACE79D77}" srcOrd="0" destOrd="0" parTransId="{8ECF492D-BAE2-47E7-B251-FDD647E7C66D}" sibTransId="{C43DB69B-08D7-4423-B5E5-E951019B3DD7}"/>
    <dgm:cxn modelId="{AA29C32B-0709-4195-AFB0-3D2ABABA11B1}" type="presOf" srcId="{A5F744B7-A3BE-4AB6-AFBA-DC5D5D12C1D2}" destId="{A42A893F-AF84-4FBF-9AE4-F4B3E29CCC58}" srcOrd="0" destOrd="0" presId="urn:microsoft.com/office/officeart/2005/8/layout/process4"/>
    <dgm:cxn modelId="{E9BF9FDD-5F59-473E-9141-35954C997D03}" srcId="{4EA22C8F-DC53-479F-BEBB-DB0FF7DD35AB}" destId="{6900D499-8BB1-4D6A-8934-F9EBFD8D2948}" srcOrd="0" destOrd="0" parTransId="{5EB5997B-AAE5-42A3-BBA3-8EBD9AE9FC31}" sibTransId="{FFEF0C03-2B34-4D00-9027-97E956500A16}"/>
    <dgm:cxn modelId="{B9607C95-7C60-4CB8-9E2D-071894335CC8}" srcId="{CAF7C9B2-F632-4C12-8CA6-A14EE45656D5}" destId="{A5F744B7-A3BE-4AB6-AFBA-DC5D5D12C1D2}" srcOrd="1" destOrd="0" parTransId="{BBC986A5-A658-406D-95B7-721D35CE0AFD}" sibTransId="{36167F90-B8C4-4224-851A-2188F95CF8A8}"/>
    <dgm:cxn modelId="{A1F3DF80-2E1F-44F9-A5DE-21B86C81AF9D}" type="presOf" srcId="{4EA22C8F-DC53-479F-BEBB-DB0FF7DD35AB}" destId="{447F30F6-0853-48D8-BFC2-FE39BA1424E0}" srcOrd="0" destOrd="0" presId="urn:microsoft.com/office/officeart/2005/8/layout/process4"/>
    <dgm:cxn modelId="{53A68DFD-FAAD-4838-83EF-B5C93D4982AE}" srcId="{CAF7C9B2-F632-4C12-8CA6-A14EE45656D5}" destId="{1ACD1C1A-AEAC-4CF8-A554-1B6773802711}" srcOrd="2" destOrd="0" parTransId="{FC961C8A-A1B8-48ED-BDFC-9EA7C8367E71}" sibTransId="{BB8E26B8-766D-4635-9EDC-5D6B311E4239}"/>
    <dgm:cxn modelId="{A840F126-128C-4B72-8DF7-982F8B822B1A}" type="presOf" srcId="{479B07CA-A785-4290-A09A-613E2AED3992}" destId="{ED7BAF2D-A952-436E-9C57-AC91E0F26922}" srcOrd="0" destOrd="0" presId="urn:microsoft.com/office/officeart/2005/8/layout/process4"/>
    <dgm:cxn modelId="{F633CDB5-58ED-4FC6-ACF9-D6C99382E08D}" srcId="{A5F744B7-A3BE-4AB6-AFBA-DC5D5D12C1D2}" destId="{479B07CA-A785-4290-A09A-613E2AED3992}" srcOrd="0" destOrd="0" parTransId="{E41D60A8-BF20-4D1F-BFE4-F50E6DC4A1ED}" sibTransId="{9A4D8CA5-CB6A-4548-9B38-0FE705463D88}"/>
    <dgm:cxn modelId="{FC059C0E-F8EB-423E-A377-ED6900F4B30D}" type="presOf" srcId="{A5F744B7-A3BE-4AB6-AFBA-DC5D5D12C1D2}" destId="{9E2F69E3-61BA-448D-A93A-FDBF5DB7E4ED}" srcOrd="1" destOrd="0" presId="urn:microsoft.com/office/officeart/2005/8/layout/process4"/>
    <dgm:cxn modelId="{62667B8A-3779-4B16-94CD-BF8CECC4CD37}" type="presOf" srcId="{CAF7C9B2-F632-4C12-8CA6-A14EE45656D5}" destId="{8224EAEC-41E7-4D31-BAB7-DC63423A248D}" srcOrd="0" destOrd="0" presId="urn:microsoft.com/office/officeart/2005/8/layout/process4"/>
    <dgm:cxn modelId="{08E7B7E2-7BBA-4BDE-A0C8-9601810CCDBA}" type="presOf" srcId="{6087F38E-FD04-4C74-A9E7-0EE6ACE79D77}" destId="{8F3E7B3B-A310-4B0B-A299-951045B6D30F}" srcOrd="0" destOrd="0" presId="urn:microsoft.com/office/officeart/2005/8/layout/process4"/>
    <dgm:cxn modelId="{C3C35279-1D5E-4793-A683-61715FFB1972}" type="presOf" srcId="{4EA22C8F-DC53-479F-BEBB-DB0FF7DD35AB}" destId="{04200537-F6E3-4F09-AFF1-CBEDE99D5AAF}" srcOrd="1" destOrd="0" presId="urn:microsoft.com/office/officeart/2005/8/layout/process4"/>
    <dgm:cxn modelId="{7BCDC6FF-2A09-44B0-BAC8-AC1186053224}" type="presOf" srcId="{6900D499-8BB1-4D6A-8934-F9EBFD8D2948}" destId="{70936D09-05FC-4608-A9C5-0F4907F524ED}" srcOrd="0" destOrd="0" presId="urn:microsoft.com/office/officeart/2005/8/layout/process4"/>
    <dgm:cxn modelId="{E603A1A9-7D6C-41E2-892B-50A1E75EE623}" type="presOf" srcId="{1ACD1C1A-AEAC-4CF8-A554-1B6773802711}" destId="{7579B9C0-6843-4CA1-9825-BBB73703EC0E}" srcOrd="1" destOrd="0" presId="urn:microsoft.com/office/officeart/2005/8/layout/process4"/>
    <dgm:cxn modelId="{C0EE2717-A335-4BCA-852F-ED1FEB2189B1}" type="presParOf" srcId="{8224EAEC-41E7-4D31-BAB7-DC63423A248D}" destId="{4C4737AA-EF19-4324-ABDD-37E38F4DDABA}" srcOrd="0" destOrd="0" presId="urn:microsoft.com/office/officeart/2005/8/layout/process4"/>
    <dgm:cxn modelId="{67E4C836-8641-4D1A-8BC1-7C315E861854}" type="presParOf" srcId="{4C4737AA-EF19-4324-ABDD-37E38F4DDABA}" destId="{3C76DF92-4DB7-4078-B9DD-BE2442D468A0}" srcOrd="0" destOrd="0" presId="urn:microsoft.com/office/officeart/2005/8/layout/process4"/>
    <dgm:cxn modelId="{F38AD32F-4DB2-4FB8-869E-9E0AB7046360}" type="presParOf" srcId="{4C4737AA-EF19-4324-ABDD-37E38F4DDABA}" destId="{7579B9C0-6843-4CA1-9825-BBB73703EC0E}" srcOrd="1" destOrd="0" presId="urn:microsoft.com/office/officeart/2005/8/layout/process4"/>
    <dgm:cxn modelId="{8BF20F8F-5154-4291-A8F0-D29E40F638B3}" type="presParOf" srcId="{4C4737AA-EF19-4324-ABDD-37E38F4DDABA}" destId="{D38AB335-2D54-48AB-833B-47C46F6F0526}" srcOrd="2" destOrd="0" presId="urn:microsoft.com/office/officeart/2005/8/layout/process4"/>
    <dgm:cxn modelId="{5E5EB942-CE8D-4A9B-B39D-C9BE5E5615D5}" type="presParOf" srcId="{D38AB335-2D54-48AB-833B-47C46F6F0526}" destId="{8F3E7B3B-A310-4B0B-A299-951045B6D30F}" srcOrd="0" destOrd="0" presId="urn:microsoft.com/office/officeart/2005/8/layout/process4"/>
    <dgm:cxn modelId="{A9A5F9A8-F883-4B02-9587-C1D37E76AA04}" type="presParOf" srcId="{8224EAEC-41E7-4D31-BAB7-DC63423A248D}" destId="{6F5A5053-CCCB-44F0-BF1D-89B7D32A4CD4}" srcOrd="1" destOrd="0" presId="urn:microsoft.com/office/officeart/2005/8/layout/process4"/>
    <dgm:cxn modelId="{4D9BE38A-3825-4CE5-820B-6D2E8C5DFC53}" type="presParOf" srcId="{8224EAEC-41E7-4D31-BAB7-DC63423A248D}" destId="{E5679ED1-A3EE-48AC-8DE3-9D0AA75EA5C8}" srcOrd="2" destOrd="0" presId="urn:microsoft.com/office/officeart/2005/8/layout/process4"/>
    <dgm:cxn modelId="{5AC2002F-BFE1-4DC9-8868-A43B334095A5}" type="presParOf" srcId="{E5679ED1-A3EE-48AC-8DE3-9D0AA75EA5C8}" destId="{A42A893F-AF84-4FBF-9AE4-F4B3E29CCC58}" srcOrd="0" destOrd="0" presId="urn:microsoft.com/office/officeart/2005/8/layout/process4"/>
    <dgm:cxn modelId="{81BADEEB-8D67-4625-9A7C-7592B6822F20}" type="presParOf" srcId="{E5679ED1-A3EE-48AC-8DE3-9D0AA75EA5C8}" destId="{9E2F69E3-61BA-448D-A93A-FDBF5DB7E4ED}" srcOrd="1" destOrd="0" presId="urn:microsoft.com/office/officeart/2005/8/layout/process4"/>
    <dgm:cxn modelId="{02980D58-5C14-40B5-A1AA-FDCA035950DE}" type="presParOf" srcId="{E5679ED1-A3EE-48AC-8DE3-9D0AA75EA5C8}" destId="{22F277C1-F31E-4195-B0A6-04408B166956}" srcOrd="2" destOrd="0" presId="urn:microsoft.com/office/officeart/2005/8/layout/process4"/>
    <dgm:cxn modelId="{13A73879-616E-47CB-AB90-F5C5BC934430}" type="presParOf" srcId="{22F277C1-F31E-4195-B0A6-04408B166956}" destId="{ED7BAF2D-A952-436E-9C57-AC91E0F26922}" srcOrd="0" destOrd="0" presId="urn:microsoft.com/office/officeart/2005/8/layout/process4"/>
    <dgm:cxn modelId="{3C8D0101-566C-4D5D-9551-96E6CB892C14}" type="presParOf" srcId="{8224EAEC-41E7-4D31-BAB7-DC63423A248D}" destId="{A03E0A3F-3C0C-4CD7-9E96-E04FB4F22FDB}" srcOrd="3" destOrd="0" presId="urn:microsoft.com/office/officeart/2005/8/layout/process4"/>
    <dgm:cxn modelId="{418FD635-EFC5-4342-B122-DEE903B7C19D}" type="presParOf" srcId="{8224EAEC-41E7-4D31-BAB7-DC63423A248D}" destId="{47C48A31-F942-485F-B52D-800FCA05E3F9}" srcOrd="4" destOrd="0" presId="urn:microsoft.com/office/officeart/2005/8/layout/process4"/>
    <dgm:cxn modelId="{E7899F77-E751-4A58-B305-C2734033A7C9}" type="presParOf" srcId="{47C48A31-F942-485F-B52D-800FCA05E3F9}" destId="{447F30F6-0853-48D8-BFC2-FE39BA1424E0}" srcOrd="0" destOrd="0" presId="urn:microsoft.com/office/officeart/2005/8/layout/process4"/>
    <dgm:cxn modelId="{C7A69C6B-040B-4E38-8097-D3600D7572DA}" type="presParOf" srcId="{47C48A31-F942-485F-B52D-800FCA05E3F9}" destId="{04200537-F6E3-4F09-AFF1-CBEDE99D5AAF}" srcOrd="1" destOrd="0" presId="urn:microsoft.com/office/officeart/2005/8/layout/process4"/>
    <dgm:cxn modelId="{A84E2F14-EA3B-418F-89C5-8288EBD910D2}" type="presParOf" srcId="{47C48A31-F942-485F-B52D-800FCA05E3F9}" destId="{58EF8E83-168B-4B45-8C9E-821521080A27}" srcOrd="2" destOrd="0" presId="urn:microsoft.com/office/officeart/2005/8/layout/process4"/>
    <dgm:cxn modelId="{01489159-5B38-439E-B995-1756912C5647}" type="presParOf" srcId="{58EF8E83-168B-4B45-8C9E-821521080A27}" destId="{70936D09-05FC-4608-A9C5-0F4907F524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06A70F-80ED-4D59-8753-D341FF55F9C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BC4C9C90-D953-46CA-844C-57AEC3830B2D}">
      <dgm:prSet phldrT="[Texto]" custT="1"/>
      <dgm:spPr/>
      <dgm:t>
        <a:bodyPr/>
        <a:lstStyle/>
        <a:p>
          <a:r>
            <a:rPr lang="es-ES" sz="1600" dirty="0" smtClean="0"/>
            <a:t>Abrir espacios en la comunidad educativa que apunten a fortalecer la autoestima y el desarrollo de habilidades para la vida en los niños, niñas, adolescentes padres y madres de familia y docentes.</a:t>
          </a:r>
          <a:endParaRPr lang="es-ES" sz="1600" dirty="0"/>
        </a:p>
      </dgm:t>
    </dgm:pt>
    <dgm:pt modelId="{CB49A500-B0F5-4663-9711-763B6E9899BE}" type="parTrans" cxnId="{0A3A813F-3C60-46C1-AE0F-A16EEBB7D369}">
      <dgm:prSet/>
      <dgm:spPr/>
      <dgm:t>
        <a:bodyPr/>
        <a:lstStyle/>
        <a:p>
          <a:endParaRPr lang="es-ES"/>
        </a:p>
      </dgm:t>
    </dgm:pt>
    <dgm:pt modelId="{CB446D8F-5336-44F8-AACD-D56DEFFB971C}" type="sibTrans" cxnId="{0A3A813F-3C60-46C1-AE0F-A16EEBB7D369}">
      <dgm:prSet/>
      <dgm:spPr/>
      <dgm:t>
        <a:bodyPr/>
        <a:lstStyle/>
        <a:p>
          <a:endParaRPr lang="es-ES"/>
        </a:p>
      </dgm:t>
    </dgm:pt>
    <dgm:pt modelId="{D71C100B-D569-4D50-9218-BBCBB4A3F9E4}">
      <dgm:prSet phldrT="[Texto]"/>
      <dgm:spPr/>
      <dgm:t>
        <a:bodyPr/>
        <a:lstStyle/>
        <a:p>
          <a:r>
            <a:rPr lang="es-ES" dirty="0" smtClean="0"/>
            <a:t>1.Talleres de salud mental positiva en NNA y adultos mayores, así como padres y madres de familia y docentes.</a:t>
          </a:r>
        </a:p>
        <a:p>
          <a:endParaRPr lang="es-ES" dirty="0" smtClean="0"/>
        </a:p>
        <a:p>
          <a:r>
            <a:rPr lang="es-ES" dirty="0" smtClean="0"/>
            <a:t>2. Capacitar a las y los profesionales DECE, para que adquieran habilidades necesarias para el abordaje de riesgo suicida a través de los primeros auxilios psicológicos.</a:t>
          </a:r>
          <a:endParaRPr lang="es-ES" dirty="0"/>
        </a:p>
      </dgm:t>
    </dgm:pt>
    <dgm:pt modelId="{E6657B34-7DBD-42B6-98D1-A149F47617FB}" type="parTrans" cxnId="{127E7702-9A54-4D83-A4C8-D15F7D55C319}">
      <dgm:prSet/>
      <dgm:spPr/>
      <dgm:t>
        <a:bodyPr/>
        <a:lstStyle/>
        <a:p>
          <a:endParaRPr lang="es-ES"/>
        </a:p>
      </dgm:t>
    </dgm:pt>
    <dgm:pt modelId="{9132B9A8-B52F-4565-83BE-69FF83F3BC08}" type="sibTrans" cxnId="{127E7702-9A54-4D83-A4C8-D15F7D55C319}">
      <dgm:prSet/>
      <dgm:spPr/>
      <dgm:t>
        <a:bodyPr/>
        <a:lstStyle/>
        <a:p>
          <a:endParaRPr lang="es-ES"/>
        </a:p>
      </dgm:t>
    </dgm:pt>
    <dgm:pt modelId="{A361CBDE-4F00-4E52-AC64-95F8809B4C83}">
      <dgm:prSet phldrT="[Texto]"/>
      <dgm:spPr/>
      <dgm:t>
        <a:bodyPr/>
        <a:lstStyle/>
        <a:p>
          <a:r>
            <a:rPr lang="es-ES" dirty="0" smtClean="0"/>
            <a:t>Crear espacios saludables en la comunidad</a:t>
          </a:r>
          <a:endParaRPr lang="es-ES" dirty="0"/>
        </a:p>
      </dgm:t>
    </dgm:pt>
    <dgm:pt modelId="{61938AE7-E856-4D97-AB50-D4FE80FBFE34}" type="parTrans" cxnId="{E38B50C9-2847-4A9C-A920-EFE1162174B1}">
      <dgm:prSet/>
      <dgm:spPr/>
      <dgm:t>
        <a:bodyPr/>
        <a:lstStyle/>
        <a:p>
          <a:endParaRPr lang="es-ES"/>
        </a:p>
      </dgm:t>
    </dgm:pt>
    <dgm:pt modelId="{26EF167B-25F6-4B76-99D0-A3A38D92A83A}" type="sibTrans" cxnId="{E38B50C9-2847-4A9C-A920-EFE1162174B1}">
      <dgm:prSet/>
      <dgm:spPr/>
      <dgm:t>
        <a:bodyPr/>
        <a:lstStyle/>
        <a:p>
          <a:endParaRPr lang="es-ES"/>
        </a:p>
      </dgm:t>
    </dgm:pt>
    <dgm:pt modelId="{8E1A7865-75A9-4572-87C2-055F5E44FF51}">
      <dgm:prSet phldrT="[Texto]"/>
      <dgm:spPr/>
      <dgm:t>
        <a:bodyPr/>
        <a:lstStyle/>
        <a:p>
          <a:r>
            <a:rPr lang="es-ES" dirty="0" smtClean="0"/>
            <a:t>1.Realizar talleres informativos y de concientización sobre la importancia de la salud mental en la comunidad </a:t>
          </a:r>
        </a:p>
        <a:p>
          <a:endParaRPr lang="es-ES" dirty="0" smtClean="0"/>
        </a:p>
        <a:p>
          <a:r>
            <a:rPr lang="es-ES" dirty="0" smtClean="0"/>
            <a:t>2.Creación de espacios comunitarios con los líderes y lideresas  barriales juveniles de cada Administración Zonal, para crear acciones que incidan en el bienestar psicológico y social </a:t>
          </a:r>
        </a:p>
        <a:p>
          <a:endParaRPr lang="es-ES" dirty="0" smtClean="0"/>
        </a:p>
        <a:p>
          <a:r>
            <a:rPr lang="es-ES" dirty="0" smtClean="0"/>
            <a:t>3.Desarrollo de ruedas comunitarias en los barrios de las Administraciones Zonales, como estrategia de promoción.</a:t>
          </a:r>
          <a:endParaRPr lang="es-ES" dirty="0"/>
        </a:p>
      </dgm:t>
    </dgm:pt>
    <dgm:pt modelId="{59265C92-1179-4264-B1AB-931E54CCFE18}" type="parTrans" cxnId="{B5FC9F5B-46E4-45AC-9B2A-717F72B29929}">
      <dgm:prSet/>
      <dgm:spPr/>
      <dgm:t>
        <a:bodyPr/>
        <a:lstStyle/>
        <a:p>
          <a:endParaRPr lang="es-ES"/>
        </a:p>
      </dgm:t>
    </dgm:pt>
    <dgm:pt modelId="{E4D08DE8-7E99-4A12-ACA4-11CC69ACEA2E}" type="sibTrans" cxnId="{B5FC9F5B-46E4-45AC-9B2A-717F72B29929}">
      <dgm:prSet/>
      <dgm:spPr/>
      <dgm:t>
        <a:bodyPr/>
        <a:lstStyle/>
        <a:p>
          <a:endParaRPr lang="es-ES"/>
        </a:p>
      </dgm:t>
    </dgm:pt>
    <dgm:pt modelId="{B15AD2F6-DD64-4E82-B504-0B1CCBF4DB17}" type="pres">
      <dgm:prSet presAssocID="{5006A70F-80ED-4D59-8753-D341FF55F9C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9A9FF8B0-7CCD-4D2A-93D8-C82C2D25DCE3}" type="pres">
      <dgm:prSet presAssocID="{BC4C9C90-D953-46CA-844C-57AEC3830B2D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673A49A-D30F-4CAA-BC61-5E0CCACA8DE4}" type="pres">
      <dgm:prSet presAssocID="{BC4C9C90-D953-46CA-844C-57AEC3830B2D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4BF227-898A-4303-A05A-1C215FE52036}" type="pres">
      <dgm:prSet presAssocID="{A361CBDE-4F00-4E52-AC64-95F8809B4C83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9BEAF7-A229-46C3-A612-AD7170211EF6}" type="pres">
      <dgm:prSet presAssocID="{A361CBDE-4F00-4E52-AC64-95F8809B4C83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F1B95E2-4D3C-4488-B32C-B9B97E2A33B2}" type="presOf" srcId="{D71C100B-D569-4D50-9218-BBCBB4A3F9E4}" destId="{9673A49A-D30F-4CAA-BC61-5E0CCACA8DE4}" srcOrd="0" destOrd="0" presId="urn:microsoft.com/office/officeart/2009/3/layout/IncreasingArrowsProcess"/>
    <dgm:cxn modelId="{E56BE7AD-C48B-48BD-9899-E9240B742EEA}" type="presOf" srcId="{5006A70F-80ED-4D59-8753-D341FF55F9C4}" destId="{B15AD2F6-DD64-4E82-B504-0B1CCBF4DB17}" srcOrd="0" destOrd="0" presId="urn:microsoft.com/office/officeart/2009/3/layout/IncreasingArrowsProcess"/>
    <dgm:cxn modelId="{E38B50C9-2847-4A9C-A920-EFE1162174B1}" srcId="{5006A70F-80ED-4D59-8753-D341FF55F9C4}" destId="{A361CBDE-4F00-4E52-AC64-95F8809B4C83}" srcOrd="1" destOrd="0" parTransId="{61938AE7-E856-4D97-AB50-D4FE80FBFE34}" sibTransId="{26EF167B-25F6-4B76-99D0-A3A38D92A83A}"/>
    <dgm:cxn modelId="{127E7702-9A54-4D83-A4C8-D15F7D55C319}" srcId="{BC4C9C90-D953-46CA-844C-57AEC3830B2D}" destId="{D71C100B-D569-4D50-9218-BBCBB4A3F9E4}" srcOrd="0" destOrd="0" parTransId="{E6657B34-7DBD-42B6-98D1-A149F47617FB}" sibTransId="{9132B9A8-B52F-4565-83BE-69FF83F3BC08}"/>
    <dgm:cxn modelId="{B5FC9F5B-46E4-45AC-9B2A-717F72B29929}" srcId="{A361CBDE-4F00-4E52-AC64-95F8809B4C83}" destId="{8E1A7865-75A9-4572-87C2-055F5E44FF51}" srcOrd="0" destOrd="0" parTransId="{59265C92-1179-4264-B1AB-931E54CCFE18}" sibTransId="{E4D08DE8-7E99-4A12-ACA4-11CC69ACEA2E}"/>
    <dgm:cxn modelId="{0A3A813F-3C60-46C1-AE0F-A16EEBB7D369}" srcId="{5006A70F-80ED-4D59-8753-D341FF55F9C4}" destId="{BC4C9C90-D953-46CA-844C-57AEC3830B2D}" srcOrd="0" destOrd="0" parTransId="{CB49A500-B0F5-4663-9711-763B6E9899BE}" sibTransId="{CB446D8F-5336-44F8-AACD-D56DEFFB971C}"/>
    <dgm:cxn modelId="{6E2A4515-988B-430D-AAC0-78AB7F2DE59F}" type="presOf" srcId="{BC4C9C90-D953-46CA-844C-57AEC3830B2D}" destId="{9A9FF8B0-7CCD-4D2A-93D8-C82C2D25DCE3}" srcOrd="0" destOrd="0" presId="urn:microsoft.com/office/officeart/2009/3/layout/IncreasingArrowsProcess"/>
    <dgm:cxn modelId="{0F0D57B8-7647-429A-857C-4B869BA4B79E}" type="presOf" srcId="{8E1A7865-75A9-4572-87C2-055F5E44FF51}" destId="{879BEAF7-A229-46C3-A612-AD7170211EF6}" srcOrd="0" destOrd="0" presId="urn:microsoft.com/office/officeart/2009/3/layout/IncreasingArrowsProcess"/>
    <dgm:cxn modelId="{E28A4D7E-CB12-4CD6-86E1-6722EC3B43A1}" type="presOf" srcId="{A361CBDE-4F00-4E52-AC64-95F8809B4C83}" destId="{734BF227-898A-4303-A05A-1C215FE52036}" srcOrd="0" destOrd="0" presId="urn:microsoft.com/office/officeart/2009/3/layout/IncreasingArrowsProcess"/>
    <dgm:cxn modelId="{0A60AFDC-9B15-46B4-B7DE-5B6FD9819531}" type="presParOf" srcId="{B15AD2F6-DD64-4E82-B504-0B1CCBF4DB17}" destId="{9A9FF8B0-7CCD-4D2A-93D8-C82C2D25DCE3}" srcOrd="0" destOrd="0" presId="urn:microsoft.com/office/officeart/2009/3/layout/IncreasingArrowsProcess"/>
    <dgm:cxn modelId="{6A9149CF-F519-49A9-9570-BB9BDC504B2E}" type="presParOf" srcId="{B15AD2F6-DD64-4E82-B504-0B1CCBF4DB17}" destId="{9673A49A-D30F-4CAA-BC61-5E0CCACA8DE4}" srcOrd="1" destOrd="0" presId="urn:microsoft.com/office/officeart/2009/3/layout/IncreasingArrowsProcess"/>
    <dgm:cxn modelId="{536F6B2B-2EB3-423B-9581-7ED693C056CD}" type="presParOf" srcId="{B15AD2F6-DD64-4E82-B504-0B1CCBF4DB17}" destId="{734BF227-898A-4303-A05A-1C215FE52036}" srcOrd="2" destOrd="0" presId="urn:microsoft.com/office/officeart/2009/3/layout/IncreasingArrowsProcess"/>
    <dgm:cxn modelId="{B9722469-7764-447C-85FB-21986F44019F}" type="presParOf" srcId="{B15AD2F6-DD64-4E82-B504-0B1CCBF4DB17}" destId="{879BEAF7-A229-46C3-A612-AD7170211EF6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4AF3BCA-E128-4230-B4CC-1202194A441C}" type="doc">
      <dgm:prSet loTypeId="urn:microsoft.com/office/officeart/2009/3/layout/IncreasingArrowsProcess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E8E9E85-7F15-40BC-9618-3659E0832E02}">
      <dgm:prSet phldrT="[Texto]" custT="1"/>
      <dgm:spPr/>
      <dgm:t>
        <a:bodyPr/>
        <a:lstStyle/>
        <a:p>
          <a:r>
            <a:rPr lang="es-ES" sz="1800" dirty="0" smtClean="0"/>
            <a:t>Implementar el tamizaje en niños, niñas, adolescentes y adultos mayores con el fin de detectar factores de riesgo.</a:t>
          </a:r>
          <a:endParaRPr lang="es-ES" sz="1800" dirty="0"/>
        </a:p>
      </dgm:t>
    </dgm:pt>
    <dgm:pt modelId="{A7F39BF5-03A7-457A-8C89-6620DC4F5A0B}" type="parTrans" cxnId="{0D2DA070-3EAC-461F-B22C-B005A50BC156}">
      <dgm:prSet/>
      <dgm:spPr/>
      <dgm:t>
        <a:bodyPr/>
        <a:lstStyle/>
        <a:p>
          <a:endParaRPr lang="es-ES"/>
        </a:p>
      </dgm:t>
    </dgm:pt>
    <dgm:pt modelId="{43E8A0CE-8FC4-4CD4-9A96-F4615B5A6944}" type="sibTrans" cxnId="{0D2DA070-3EAC-461F-B22C-B005A50BC156}">
      <dgm:prSet/>
      <dgm:spPr/>
      <dgm:t>
        <a:bodyPr/>
        <a:lstStyle/>
        <a:p>
          <a:endParaRPr lang="es-ES"/>
        </a:p>
      </dgm:t>
    </dgm:pt>
    <dgm:pt modelId="{85B23D59-1427-4759-851E-7196AF3DCBB9}">
      <dgm:prSet phldrT="[Texto]"/>
      <dgm:spPr/>
      <dgm:t>
        <a:bodyPr/>
        <a:lstStyle/>
        <a:p>
          <a:r>
            <a:rPr lang="es-ES" dirty="0" smtClean="0"/>
            <a:t>1.Aplicación de herramientas psicológicas de acuerdo al grupo de edad </a:t>
          </a:r>
        </a:p>
        <a:p>
          <a:r>
            <a:rPr lang="es-ES" dirty="0" smtClean="0"/>
            <a:t>2. Realizar entrevistas y pruebas confirmatorias</a:t>
          </a:r>
        </a:p>
        <a:p>
          <a:r>
            <a:rPr lang="es-ES" dirty="0" smtClean="0"/>
            <a:t>3. Derivación a instancia correspondiente según el riesgo (SIPAQ, CEJ Unidades Metropolitanas de Salud y MSP).</a:t>
          </a:r>
        </a:p>
        <a:p>
          <a:r>
            <a:rPr lang="es-ES" dirty="0" smtClean="0"/>
            <a:t>4. Realizar grupos de apoyo de acuerdo al riesgo identificado</a:t>
          </a:r>
          <a:endParaRPr lang="es-ES" dirty="0"/>
        </a:p>
      </dgm:t>
    </dgm:pt>
    <dgm:pt modelId="{06FD049C-DBF6-45EF-AE78-82E963C66AF2}" type="parTrans" cxnId="{5D42BE19-EF15-4722-A240-F8DE8C927E9B}">
      <dgm:prSet/>
      <dgm:spPr/>
      <dgm:t>
        <a:bodyPr/>
        <a:lstStyle/>
        <a:p>
          <a:endParaRPr lang="es-ES"/>
        </a:p>
      </dgm:t>
    </dgm:pt>
    <dgm:pt modelId="{D5B9767B-73EE-492D-A7B0-7C0D97F0F654}" type="sibTrans" cxnId="{5D42BE19-EF15-4722-A240-F8DE8C927E9B}">
      <dgm:prSet/>
      <dgm:spPr/>
      <dgm:t>
        <a:bodyPr/>
        <a:lstStyle/>
        <a:p>
          <a:endParaRPr lang="es-ES"/>
        </a:p>
      </dgm:t>
    </dgm:pt>
    <dgm:pt modelId="{A9BA5378-60E5-409E-9C0A-199A5D5C6369}">
      <dgm:prSet phldrT="[Texto]" custT="1"/>
      <dgm:spPr/>
      <dgm:t>
        <a:bodyPr/>
        <a:lstStyle/>
        <a:p>
          <a:r>
            <a:rPr lang="es-ES" sz="1800" dirty="0" smtClean="0"/>
            <a:t>Realizar seguimiento a las personas  con intento suicida o problemáticas de salud mental, a fin de garantizar la atención oportuna </a:t>
          </a:r>
          <a:endParaRPr lang="es-ES" sz="1800" dirty="0"/>
        </a:p>
      </dgm:t>
    </dgm:pt>
    <dgm:pt modelId="{6D15C3DC-2FC6-40A2-9202-724D7D922CF3}" type="parTrans" cxnId="{E8843ED9-241B-4574-A3E8-2053BDE83160}">
      <dgm:prSet/>
      <dgm:spPr/>
      <dgm:t>
        <a:bodyPr/>
        <a:lstStyle/>
        <a:p>
          <a:endParaRPr lang="es-ES"/>
        </a:p>
      </dgm:t>
    </dgm:pt>
    <dgm:pt modelId="{7097807F-DD97-4941-A1DF-02622A8BF7B2}" type="sibTrans" cxnId="{E8843ED9-241B-4574-A3E8-2053BDE83160}">
      <dgm:prSet/>
      <dgm:spPr/>
      <dgm:t>
        <a:bodyPr/>
        <a:lstStyle/>
        <a:p>
          <a:endParaRPr lang="es-ES"/>
        </a:p>
      </dgm:t>
    </dgm:pt>
    <dgm:pt modelId="{8692AF8A-9B8E-4EDD-9DD9-1B24DF63DCF6}">
      <dgm:prSet phldrT="[Texto]" custT="1"/>
      <dgm:spPr/>
      <dgm:t>
        <a:bodyPr/>
        <a:lstStyle/>
        <a:p>
          <a:endParaRPr lang="es-ES" sz="2000" dirty="0" smtClean="0"/>
        </a:p>
        <a:p>
          <a:endParaRPr lang="es-ES" sz="2000" dirty="0" smtClean="0"/>
        </a:p>
        <a:p>
          <a:r>
            <a:rPr lang="es-ES" sz="2000" dirty="0" smtClean="0"/>
            <a:t>Seguimiento de casos derivados  a las instancias de salud con riesgo suicidas.</a:t>
          </a:r>
          <a:endParaRPr lang="es-ES" sz="2000" dirty="0"/>
        </a:p>
      </dgm:t>
    </dgm:pt>
    <dgm:pt modelId="{832795BF-9FCC-4E38-9097-3C5F61BA62C8}" type="parTrans" cxnId="{8B00B9AF-370F-4E33-89D6-03F453117971}">
      <dgm:prSet/>
      <dgm:spPr/>
      <dgm:t>
        <a:bodyPr/>
        <a:lstStyle/>
        <a:p>
          <a:endParaRPr lang="es-ES"/>
        </a:p>
      </dgm:t>
    </dgm:pt>
    <dgm:pt modelId="{156418D7-DC75-4757-A90C-15965C62E2D3}" type="sibTrans" cxnId="{8B00B9AF-370F-4E33-89D6-03F453117971}">
      <dgm:prSet/>
      <dgm:spPr/>
      <dgm:t>
        <a:bodyPr/>
        <a:lstStyle/>
        <a:p>
          <a:endParaRPr lang="es-ES"/>
        </a:p>
      </dgm:t>
    </dgm:pt>
    <dgm:pt modelId="{CC92E141-B08A-4C84-BDA5-1F5B3514174A}">
      <dgm:prSet phldrT="[Texto]" custT="1"/>
      <dgm:spPr/>
      <dgm:t>
        <a:bodyPr/>
        <a:lstStyle/>
        <a:p>
          <a:r>
            <a:rPr lang="es-ES" sz="2000" dirty="0" smtClean="0"/>
            <a:t>Intervenir en casos de postvención</a:t>
          </a:r>
          <a:endParaRPr lang="es-ES" sz="2000" dirty="0"/>
        </a:p>
      </dgm:t>
    </dgm:pt>
    <dgm:pt modelId="{B9A950EF-DF3B-4800-AD4A-FEB620E8FFBA}" type="parTrans" cxnId="{40AFC9A5-9ECC-41CB-8613-21DB63324C18}">
      <dgm:prSet/>
      <dgm:spPr/>
      <dgm:t>
        <a:bodyPr/>
        <a:lstStyle/>
        <a:p>
          <a:endParaRPr lang="es-ES"/>
        </a:p>
      </dgm:t>
    </dgm:pt>
    <dgm:pt modelId="{B1D99216-A055-4955-AE98-1885F7B125F9}" type="sibTrans" cxnId="{40AFC9A5-9ECC-41CB-8613-21DB63324C18}">
      <dgm:prSet/>
      <dgm:spPr/>
      <dgm:t>
        <a:bodyPr/>
        <a:lstStyle/>
        <a:p>
          <a:endParaRPr lang="es-ES"/>
        </a:p>
      </dgm:t>
    </dgm:pt>
    <dgm:pt modelId="{5F9398FB-6720-4D25-936E-3E06FC5098E4}">
      <dgm:prSet phldrT="[Texto]" custT="1"/>
      <dgm:spPr/>
      <dgm:t>
        <a:bodyPr/>
        <a:lstStyle/>
        <a:p>
          <a:endParaRPr lang="es-ES" sz="2000" dirty="0" smtClean="0"/>
        </a:p>
        <a:p>
          <a:r>
            <a:rPr lang="es-ES" sz="2000" dirty="0" smtClean="0"/>
            <a:t>Atención integral a casos con postvención</a:t>
          </a:r>
          <a:endParaRPr lang="es-ES" sz="2000" dirty="0"/>
        </a:p>
      </dgm:t>
    </dgm:pt>
    <dgm:pt modelId="{D7CF7491-08B8-420F-9872-FE83552BCE1E}" type="parTrans" cxnId="{B345821E-D954-4B40-9D38-F969F3F70AC4}">
      <dgm:prSet/>
      <dgm:spPr/>
      <dgm:t>
        <a:bodyPr/>
        <a:lstStyle/>
        <a:p>
          <a:endParaRPr lang="es-ES"/>
        </a:p>
      </dgm:t>
    </dgm:pt>
    <dgm:pt modelId="{226D9DCC-D091-4896-8145-09FAA561BD07}" type="sibTrans" cxnId="{B345821E-D954-4B40-9D38-F969F3F70AC4}">
      <dgm:prSet/>
      <dgm:spPr/>
      <dgm:t>
        <a:bodyPr/>
        <a:lstStyle/>
        <a:p>
          <a:endParaRPr lang="es-ES"/>
        </a:p>
      </dgm:t>
    </dgm:pt>
    <dgm:pt modelId="{B30A9F72-B297-4718-BC75-E19D4AA5A0D1}" type="pres">
      <dgm:prSet presAssocID="{84AF3BCA-E128-4230-B4CC-1202194A441C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73610EFC-7D50-4EA3-A7ED-1C92C500D2AF}" type="pres">
      <dgm:prSet presAssocID="{9E8E9E85-7F15-40BC-9618-3659E0832E02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193DBA5-AD59-432A-96AA-32751DDF7241}" type="pres">
      <dgm:prSet presAssocID="{9E8E9E85-7F15-40BC-9618-3659E0832E02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83FC73-F732-44D7-A381-66619EB46072}" type="pres">
      <dgm:prSet presAssocID="{A9BA5378-60E5-409E-9C0A-199A5D5C6369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7545253-3E76-4E63-97D9-A39083A556EC}" type="pres">
      <dgm:prSet presAssocID="{A9BA5378-60E5-409E-9C0A-199A5D5C6369}" presName="childText2" presStyleLbl="solidAlignAcc1" presStyleIdx="1" presStyleCnt="3" custScaleY="92967" custLinFactNeighborY="-74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AC1371B-A82B-4CAD-90BC-AB646C5FE442}" type="pres">
      <dgm:prSet presAssocID="{CC92E141-B08A-4C84-BDA5-1F5B3514174A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D69AC8-2EA8-4DEC-8326-1189CE7408A9}" type="pres">
      <dgm:prSet presAssocID="{CC92E141-B08A-4C84-BDA5-1F5B3514174A}" presName="childText3" presStyleLbl="solidAlignAcc1" presStyleIdx="2" presStyleCnt="3" custScaleY="81473" custLinFactNeighborX="938" custLinFactNeighborY="-104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7B9B1EB-C25D-4066-8325-4639383B11D8}" type="presOf" srcId="{A9BA5378-60E5-409E-9C0A-199A5D5C6369}" destId="{A883FC73-F732-44D7-A381-66619EB46072}" srcOrd="0" destOrd="0" presId="urn:microsoft.com/office/officeart/2009/3/layout/IncreasingArrowsProcess"/>
    <dgm:cxn modelId="{2849F911-F501-4DCC-9A74-A5C334C48D5D}" type="presOf" srcId="{5F9398FB-6720-4D25-936E-3E06FC5098E4}" destId="{ECD69AC8-2EA8-4DEC-8326-1189CE7408A9}" srcOrd="0" destOrd="0" presId="urn:microsoft.com/office/officeart/2009/3/layout/IncreasingArrowsProcess"/>
    <dgm:cxn modelId="{15E8F680-990F-44DA-ABE6-684E225AF37F}" type="presOf" srcId="{9E8E9E85-7F15-40BC-9618-3659E0832E02}" destId="{73610EFC-7D50-4EA3-A7ED-1C92C500D2AF}" srcOrd="0" destOrd="0" presId="urn:microsoft.com/office/officeart/2009/3/layout/IncreasingArrowsProcess"/>
    <dgm:cxn modelId="{82EB39E2-FA8F-431E-A072-A9F6070DD14F}" type="presOf" srcId="{8692AF8A-9B8E-4EDD-9DD9-1B24DF63DCF6}" destId="{57545253-3E76-4E63-97D9-A39083A556EC}" srcOrd="0" destOrd="0" presId="urn:microsoft.com/office/officeart/2009/3/layout/IncreasingArrowsProcess"/>
    <dgm:cxn modelId="{E8843ED9-241B-4574-A3E8-2053BDE83160}" srcId="{84AF3BCA-E128-4230-B4CC-1202194A441C}" destId="{A9BA5378-60E5-409E-9C0A-199A5D5C6369}" srcOrd="1" destOrd="0" parTransId="{6D15C3DC-2FC6-40A2-9202-724D7D922CF3}" sibTransId="{7097807F-DD97-4941-A1DF-02622A8BF7B2}"/>
    <dgm:cxn modelId="{0531D497-582A-47F6-B8D4-60CFC615833D}" type="presOf" srcId="{CC92E141-B08A-4C84-BDA5-1F5B3514174A}" destId="{EAC1371B-A82B-4CAD-90BC-AB646C5FE442}" srcOrd="0" destOrd="0" presId="urn:microsoft.com/office/officeart/2009/3/layout/IncreasingArrowsProcess"/>
    <dgm:cxn modelId="{044EDCDE-68FF-42C9-9649-72230AB17F2F}" type="presOf" srcId="{85B23D59-1427-4759-851E-7196AF3DCBB9}" destId="{7193DBA5-AD59-432A-96AA-32751DDF7241}" srcOrd="0" destOrd="0" presId="urn:microsoft.com/office/officeart/2009/3/layout/IncreasingArrowsProcess"/>
    <dgm:cxn modelId="{5D42BE19-EF15-4722-A240-F8DE8C927E9B}" srcId="{9E8E9E85-7F15-40BC-9618-3659E0832E02}" destId="{85B23D59-1427-4759-851E-7196AF3DCBB9}" srcOrd="0" destOrd="0" parTransId="{06FD049C-DBF6-45EF-AE78-82E963C66AF2}" sibTransId="{D5B9767B-73EE-492D-A7B0-7C0D97F0F654}"/>
    <dgm:cxn modelId="{8B00B9AF-370F-4E33-89D6-03F453117971}" srcId="{A9BA5378-60E5-409E-9C0A-199A5D5C6369}" destId="{8692AF8A-9B8E-4EDD-9DD9-1B24DF63DCF6}" srcOrd="0" destOrd="0" parTransId="{832795BF-9FCC-4E38-9097-3C5F61BA62C8}" sibTransId="{156418D7-DC75-4757-A90C-15965C62E2D3}"/>
    <dgm:cxn modelId="{820AF0B1-17BD-47DF-B2AD-09D55D44D139}" type="presOf" srcId="{84AF3BCA-E128-4230-B4CC-1202194A441C}" destId="{B30A9F72-B297-4718-BC75-E19D4AA5A0D1}" srcOrd="0" destOrd="0" presId="urn:microsoft.com/office/officeart/2009/3/layout/IncreasingArrowsProcess"/>
    <dgm:cxn modelId="{B345821E-D954-4B40-9D38-F969F3F70AC4}" srcId="{CC92E141-B08A-4C84-BDA5-1F5B3514174A}" destId="{5F9398FB-6720-4D25-936E-3E06FC5098E4}" srcOrd="0" destOrd="0" parTransId="{D7CF7491-08B8-420F-9872-FE83552BCE1E}" sibTransId="{226D9DCC-D091-4896-8145-09FAA561BD07}"/>
    <dgm:cxn modelId="{40AFC9A5-9ECC-41CB-8613-21DB63324C18}" srcId="{84AF3BCA-E128-4230-B4CC-1202194A441C}" destId="{CC92E141-B08A-4C84-BDA5-1F5B3514174A}" srcOrd="2" destOrd="0" parTransId="{B9A950EF-DF3B-4800-AD4A-FEB620E8FFBA}" sibTransId="{B1D99216-A055-4955-AE98-1885F7B125F9}"/>
    <dgm:cxn modelId="{0D2DA070-3EAC-461F-B22C-B005A50BC156}" srcId="{84AF3BCA-E128-4230-B4CC-1202194A441C}" destId="{9E8E9E85-7F15-40BC-9618-3659E0832E02}" srcOrd="0" destOrd="0" parTransId="{A7F39BF5-03A7-457A-8C89-6620DC4F5A0B}" sibTransId="{43E8A0CE-8FC4-4CD4-9A96-F4615B5A6944}"/>
    <dgm:cxn modelId="{A5F50CDE-8DC8-47F8-B368-62F16FB2FA4A}" type="presParOf" srcId="{B30A9F72-B297-4718-BC75-E19D4AA5A0D1}" destId="{73610EFC-7D50-4EA3-A7ED-1C92C500D2AF}" srcOrd="0" destOrd="0" presId="urn:microsoft.com/office/officeart/2009/3/layout/IncreasingArrowsProcess"/>
    <dgm:cxn modelId="{DD6B549E-2570-435E-B2A0-7FC4850A467F}" type="presParOf" srcId="{B30A9F72-B297-4718-BC75-E19D4AA5A0D1}" destId="{7193DBA5-AD59-432A-96AA-32751DDF7241}" srcOrd="1" destOrd="0" presId="urn:microsoft.com/office/officeart/2009/3/layout/IncreasingArrowsProcess"/>
    <dgm:cxn modelId="{06123825-6C49-4FBA-AF1F-2DDF47B57AD2}" type="presParOf" srcId="{B30A9F72-B297-4718-BC75-E19D4AA5A0D1}" destId="{A883FC73-F732-44D7-A381-66619EB46072}" srcOrd="2" destOrd="0" presId="urn:microsoft.com/office/officeart/2009/3/layout/IncreasingArrowsProcess"/>
    <dgm:cxn modelId="{7B04BD54-6F82-4C93-A7E7-3EA00F41FE0B}" type="presParOf" srcId="{B30A9F72-B297-4718-BC75-E19D4AA5A0D1}" destId="{57545253-3E76-4E63-97D9-A39083A556EC}" srcOrd="3" destOrd="0" presId="urn:microsoft.com/office/officeart/2009/3/layout/IncreasingArrowsProcess"/>
    <dgm:cxn modelId="{88850D2E-250A-43A8-AB65-7EFC5A972111}" type="presParOf" srcId="{B30A9F72-B297-4718-BC75-E19D4AA5A0D1}" destId="{EAC1371B-A82B-4CAD-90BC-AB646C5FE442}" srcOrd="4" destOrd="0" presId="urn:microsoft.com/office/officeart/2009/3/layout/IncreasingArrowsProcess"/>
    <dgm:cxn modelId="{B38A526F-9E8D-44F1-93F6-F0856375E3CD}" type="presParOf" srcId="{B30A9F72-B297-4718-BC75-E19D4AA5A0D1}" destId="{ECD69AC8-2EA8-4DEC-8326-1189CE7408A9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F2D7507-0E21-405F-B6E4-672B9AC4CBD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AA12F0DA-24BB-4618-897B-2A556C0669B6}">
      <dgm:prSet phldrT="[Texto]"/>
      <dgm:spPr/>
      <dgm:t>
        <a:bodyPr/>
        <a:lstStyle/>
        <a:p>
          <a:r>
            <a:rPr lang="es-ES" dirty="0" smtClean="0"/>
            <a:t>Construir un plan de acción interinstitucional para prevención de suicidio </a:t>
          </a:r>
          <a:endParaRPr lang="es-ES" dirty="0"/>
        </a:p>
      </dgm:t>
    </dgm:pt>
    <dgm:pt modelId="{3B8EBC75-0C01-45B3-AD72-578FBDA2EAC2}" type="parTrans" cxnId="{CCFA2E5E-60B1-4B67-B5ED-FE471472D2C0}">
      <dgm:prSet/>
      <dgm:spPr/>
      <dgm:t>
        <a:bodyPr/>
        <a:lstStyle/>
        <a:p>
          <a:endParaRPr lang="es-ES"/>
        </a:p>
      </dgm:t>
    </dgm:pt>
    <dgm:pt modelId="{ECB03EF0-5F4B-4034-BA0A-468C470084F0}" type="sibTrans" cxnId="{CCFA2E5E-60B1-4B67-B5ED-FE471472D2C0}">
      <dgm:prSet/>
      <dgm:spPr/>
      <dgm:t>
        <a:bodyPr/>
        <a:lstStyle/>
        <a:p>
          <a:endParaRPr lang="es-ES"/>
        </a:p>
      </dgm:t>
    </dgm:pt>
    <dgm:pt modelId="{CDA04763-DFBA-495F-A428-57438F3279CA}">
      <dgm:prSet phldrT="[Texto]" custT="1"/>
      <dgm:spPr/>
      <dgm:t>
        <a:bodyPr/>
        <a:lstStyle/>
        <a:p>
          <a:r>
            <a:rPr lang="es-ES" sz="1600" u="none" dirty="0" smtClean="0"/>
            <a:t>1.Elaboración e Implementación del plan de acción.</a:t>
          </a:r>
          <a:endParaRPr lang="es-ES" sz="1600" dirty="0"/>
        </a:p>
      </dgm:t>
    </dgm:pt>
    <dgm:pt modelId="{543F6A02-F519-4788-895A-5B50B7F6A1E9}" type="parTrans" cxnId="{86CAC2CE-B42F-47B4-B3B3-93D74CAD2130}">
      <dgm:prSet/>
      <dgm:spPr/>
      <dgm:t>
        <a:bodyPr/>
        <a:lstStyle/>
        <a:p>
          <a:endParaRPr lang="es-ES"/>
        </a:p>
      </dgm:t>
    </dgm:pt>
    <dgm:pt modelId="{1521397B-A10A-45A1-A803-D616E8926FE6}" type="sibTrans" cxnId="{86CAC2CE-B42F-47B4-B3B3-93D74CAD2130}">
      <dgm:prSet/>
      <dgm:spPr/>
      <dgm:t>
        <a:bodyPr/>
        <a:lstStyle/>
        <a:p>
          <a:endParaRPr lang="es-ES"/>
        </a:p>
      </dgm:t>
    </dgm:pt>
    <dgm:pt modelId="{A633B66D-CCAA-4CEE-A0E0-B21C6781AC79}">
      <dgm:prSet phldrT="[Texto]" custT="1"/>
      <dgm:spPr/>
      <dgm:t>
        <a:bodyPr/>
        <a:lstStyle/>
        <a:p>
          <a:r>
            <a:rPr lang="es-ES" sz="2000" dirty="0" smtClean="0"/>
            <a:t>Realizar la coordinación </a:t>
          </a:r>
          <a:r>
            <a:rPr lang="es-ES" sz="2000" dirty="0" err="1" smtClean="0"/>
            <a:t>Intrasectorial</a:t>
          </a:r>
          <a:r>
            <a:rPr lang="es-ES" sz="2000" dirty="0" smtClean="0"/>
            <a:t> a nivel municipal para la prevención del suicidio</a:t>
          </a:r>
          <a:endParaRPr lang="es-ES" sz="2000" dirty="0"/>
        </a:p>
      </dgm:t>
    </dgm:pt>
    <dgm:pt modelId="{BE3B0200-DFE6-426B-A03B-62484DE36345}" type="parTrans" cxnId="{BECB61FA-2D20-4A5D-8024-DFA89FA46DE1}">
      <dgm:prSet/>
      <dgm:spPr/>
      <dgm:t>
        <a:bodyPr/>
        <a:lstStyle/>
        <a:p>
          <a:endParaRPr lang="es-ES"/>
        </a:p>
      </dgm:t>
    </dgm:pt>
    <dgm:pt modelId="{21665D1C-0BDB-406D-B23E-95C84D3D3563}" type="sibTrans" cxnId="{BECB61FA-2D20-4A5D-8024-DFA89FA46DE1}">
      <dgm:prSet/>
      <dgm:spPr/>
      <dgm:t>
        <a:bodyPr/>
        <a:lstStyle/>
        <a:p>
          <a:endParaRPr lang="es-ES"/>
        </a:p>
      </dgm:t>
    </dgm:pt>
    <dgm:pt modelId="{AC82F39F-5403-4D13-8B11-D187D346CC7C}">
      <dgm:prSet phldrT="[Texto]" custT="1"/>
      <dgm:spPr/>
      <dgm:t>
        <a:bodyPr/>
        <a:lstStyle/>
        <a:p>
          <a:endParaRPr lang="es-ES" sz="2000" dirty="0" smtClean="0"/>
        </a:p>
        <a:p>
          <a:endParaRPr lang="es-ES" sz="2000" dirty="0" smtClean="0"/>
        </a:p>
        <a:p>
          <a:r>
            <a:rPr lang="es-ES" sz="2000" dirty="0" smtClean="0"/>
            <a:t>Mesa de trabajo a nivel municipal para la generación de acuerdos, compromisos y monitoreo del plan en forma bimensual</a:t>
          </a:r>
          <a:endParaRPr lang="es-ES" sz="2000" dirty="0"/>
        </a:p>
      </dgm:t>
    </dgm:pt>
    <dgm:pt modelId="{73264AF4-818D-44D6-8CAF-0339EAB48BC9}" type="parTrans" cxnId="{E415ABE8-9A5B-4187-9684-9CDDF9052B95}">
      <dgm:prSet/>
      <dgm:spPr/>
      <dgm:t>
        <a:bodyPr/>
        <a:lstStyle/>
        <a:p>
          <a:endParaRPr lang="es-ES"/>
        </a:p>
      </dgm:t>
    </dgm:pt>
    <dgm:pt modelId="{05442B8F-5918-484D-98E0-904021D8F240}" type="sibTrans" cxnId="{E415ABE8-9A5B-4187-9684-9CDDF9052B95}">
      <dgm:prSet/>
      <dgm:spPr/>
      <dgm:t>
        <a:bodyPr/>
        <a:lstStyle/>
        <a:p>
          <a:endParaRPr lang="es-ES"/>
        </a:p>
      </dgm:t>
    </dgm:pt>
    <dgm:pt modelId="{EB556DCF-BE0A-482C-A05C-A3C7F957458C}">
      <dgm:prSet custT="1"/>
      <dgm:spPr/>
      <dgm:t>
        <a:bodyPr/>
        <a:lstStyle/>
        <a:p>
          <a:endParaRPr lang="en-US" sz="1600" dirty="0"/>
        </a:p>
      </dgm:t>
    </dgm:pt>
    <dgm:pt modelId="{238D0A5F-6086-4086-91E0-7F6FC3DCD7EA}" type="parTrans" cxnId="{23C2CC3E-7C21-45BE-B248-E720B58CD698}">
      <dgm:prSet/>
      <dgm:spPr/>
      <dgm:t>
        <a:bodyPr/>
        <a:lstStyle/>
        <a:p>
          <a:endParaRPr lang="es-ES"/>
        </a:p>
      </dgm:t>
    </dgm:pt>
    <dgm:pt modelId="{048472D1-1E24-411C-8EF8-66F3EFA39C88}" type="sibTrans" cxnId="{23C2CC3E-7C21-45BE-B248-E720B58CD698}">
      <dgm:prSet/>
      <dgm:spPr/>
      <dgm:t>
        <a:bodyPr/>
        <a:lstStyle/>
        <a:p>
          <a:endParaRPr lang="es-ES"/>
        </a:p>
      </dgm:t>
    </dgm:pt>
    <dgm:pt modelId="{E8FC23C0-39BF-40A7-B438-3C0F5A28D4A0}">
      <dgm:prSet custT="1"/>
      <dgm:spPr/>
      <dgm:t>
        <a:bodyPr/>
        <a:lstStyle/>
        <a:p>
          <a:r>
            <a:rPr lang="es-ES" sz="1600" u="none" dirty="0" smtClean="0"/>
            <a:t>2.Mesa de trabajo bimensual para monitoreo y seguimiento del plan </a:t>
          </a:r>
          <a:endParaRPr lang="en-US" sz="1600" u="none" dirty="0"/>
        </a:p>
      </dgm:t>
    </dgm:pt>
    <dgm:pt modelId="{FA2F2A60-AD58-40F8-AB6B-2B81216D80F6}" type="parTrans" cxnId="{856CB6DD-22FD-41B6-9EA8-0C235075E92A}">
      <dgm:prSet/>
      <dgm:spPr/>
      <dgm:t>
        <a:bodyPr/>
        <a:lstStyle/>
        <a:p>
          <a:endParaRPr lang="es-ES"/>
        </a:p>
      </dgm:t>
    </dgm:pt>
    <dgm:pt modelId="{C8A16D77-CB8D-4A26-B04E-CF3AF6B4FFD2}" type="sibTrans" cxnId="{856CB6DD-22FD-41B6-9EA8-0C235075E92A}">
      <dgm:prSet/>
      <dgm:spPr/>
      <dgm:t>
        <a:bodyPr/>
        <a:lstStyle/>
        <a:p>
          <a:endParaRPr lang="es-ES"/>
        </a:p>
      </dgm:t>
    </dgm:pt>
    <dgm:pt modelId="{332CC4F0-D899-4974-94DA-812A335E29B6}">
      <dgm:prSet custT="1"/>
      <dgm:spPr/>
      <dgm:t>
        <a:bodyPr/>
        <a:lstStyle/>
        <a:p>
          <a:endParaRPr lang="en-US" sz="1600" dirty="0"/>
        </a:p>
      </dgm:t>
    </dgm:pt>
    <dgm:pt modelId="{57067E94-D486-4A58-B5B7-216759F04BE2}" type="parTrans" cxnId="{FC607613-A12E-40EA-BD17-BD3DB581F878}">
      <dgm:prSet/>
      <dgm:spPr/>
      <dgm:t>
        <a:bodyPr/>
        <a:lstStyle/>
        <a:p>
          <a:endParaRPr lang="es-ES"/>
        </a:p>
      </dgm:t>
    </dgm:pt>
    <dgm:pt modelId="{EE5DBD40-78BF-4D6A-89C8-F9DCBA746BE2}" type="sibTrans" cxnId="{FC607613-A12E-40EA-BD17-BD3DB581F878}">
      <dgm:prSet/>
      <dgm:spPr/>
      <dgm:t>
        <a:bodyPr/>
        <a:lstStyle/>
        <a:p>
          <a:endParaRPr lang="es-ES"/>
        </a:p>
      </dgm:t>
    </dgm:pt>
    <dgm:pt modelId="{6A9E1DDD-56A6-4CC7-AADB-88E3BE8D9878}">
      <dgm:prSet custT="1"/>
      <dgm:spPr/>
      <dgm:t>
        <a:bodyPr/>
        <a:lstStyle/>
        <a:p>
          <a:r>
            <a:rPr lang="es-ES" sz="1600" u="none" dirty="0" smtClean="0"/>
            <a:t>3.Legislar sobre la custodia de manejo de armas y control en la prescripción, dispensación y acopio de fármacos y pesticidas</a:t>
          </a:r>
          <a:endParaRPr lang="en-US" sz="1600" u="none" dirty="0"/>
        </a:p>
      </dgm:t>
    </dgm:pt>
    <dgm:pt modelId="{3B8935EC-9648-4ABF-A7FF-332EDD525995}" type="parTrans" cxnId="{B39A6E93-8404-4C13-8D53-A2D205C90F02}">
      <dgm:prSet/>
      <dgm:spPr/>
      <dgm:t>
        <a:bodyPr/>
        <a:lstStyle/>
        <a:p>
          <a:endParaRPr lang="es-ES"/>
        </a:p>
      </dgm:t>
    </dgm:pt>
    <dgm:pt modelId="{E85AAA8A-968B-47BC-9E6F-56A13D327049}" type="sibTrans" cxnId="{B39A6E93-8404-4C13-8D53-A2D205C90F02}">
      <dgm:prSet/>
      <dgm:spPr/>
      <dgm:t>
        <a:bodyPr/>
        <a:lstStyle/>
        <a:p>
          <a:endParaRPr lang="es-ES"/>
        </a:p>
      </dgm:t>
    </dgm:pt>
    <dgm:pt modelId="{C8C50AE5-D01C-4FC9-B5FA-096DF657AE19}">
      <dgm:prSet custT="1"/>
      <dgm:spPr/>
      <dgm:t>
        <a:bodyPr/>
        <a:lstStyle/>
        <a:p>
          <a:r>
            <a:rPr lang="es-ES" sz="1600" dirty="0" smtClean="0"/>
            <a:t>4.Como estrategia de prevención integral es de vital importancia la legislación del control de armas y el acceso de la población a medios letales como plaguicidas, ya que pueden ser medios utilizables para el acto suicida.</a:t>
          </a:r>
          <a:endParaRPr lang="en-US" sz="1600" dirty="0"/>
        </a:p>
      </dgm:t>
    </dgm:pt>
    <dgm:pt modelId="{2F4945A4-63FD-4E0B-8F89-98094AFA448E}" type="parTrans" cxnId="{6E75CC67-3753-4D1E-A4EC-B3A4B93F384C}">
      <dgm:prSet/>
      <dgm:spPr/>
      <dgm:t>
        <a:bodyPr/>
        <a:lstStyle/>
        <a:p>
          <a:endParaRPr lang="es-ES"/>
        </a:p>
      </dgm:t>
    </dgm:pt>
    <dgm:pt modelId="{423CF99B-55A6-48F4-A043-D118C71FB50A}" type="sibTrans" cxnId="{6E75CC67-3753-4D1E-A4EC-B3A4B93F384C}">
      <dgm:prSet/>
      <dgm:spPr/>
      <dgm:t>
        <a:bodyPr/>
        <a:lstStyle/>
        <a:p>
          <a:endParaRPr lang="es-ES"/>
        </a:p>
      </dgm:t>
    </dgm:pt>
    <dgm:pt modelId="{1A015E4C-8896-48DF-A946-35E901B5B1E4}">
      <dgm:prSet/>
      <dgm:spPr/>
      <dgm:t>
        <a:bodyPr/>
        <a:lstStyle/>
        <a:p>
          <a:endParaRPr lang="en-US" sz="1500" dirty="0"/>
        </a:p>
      </dgm:t>
    </dgm:pt>
    <dgm:pt modelId="{932C0486-9C2F-4D6F-AAEB-54C862ED1669}" type="parTrans" cxnId="{59E109E6-3C96-49EB-976A-47029D42108B}">
      <dgm:prSet/>
      <dgm:spPr/>
      <dgm:t>
        <a:bodyPr/>
        <a:lstStyle/>
        <a:p>
          <a:endParaRPr lang="es-ES"/>
        </a:p>
      </dgm:t>
    </dgm:pt>
    <dgm:pt modelId="{488EDC85-201C-41F5-8F29-86F3042CF79C}" type="sibTrans" cxnId="{59E109E6-3C96-49EB-976A-47029D42108B}">
      <dgm:prSet/>
      <dgm:spPr/>
      <dgm:t>
        <a:bodyPr/>
        <a:lstStyle/>
        <a:p>
          <a:endParaRPr lang="es-ES"/>
        </a:p>
      </dgm:t>
    </dgm:pt>
    <dgm:pt modelId="{514103C1-AA78-4DEF-8569-C90F484C834D}" type="pres">
      <dgm:prSet presAssocID="{CF2D7507-0E21-405F-B6E4-672B9AC4CBD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67770421-D519-43EC-A23C-062B469FD97C}" type="pres">
      <dgm:prSet presAssocID="{AA12F0DA-24BB-4618-897B-2A556C0669B6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1B9AC4-E933-4ACF-B0C0-EBDCE7935348}" type="pres">
      <dgm:prSet presAssocID="{AA12F0DA-24BB-4618-897B-2A556C0669B6}" presName="childText1" presStyleLbl="solidAlignAcc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E1F033-620B-48B5-9579-A84C66216E9D}" type="pres">
      <dgm:prSet presAssocID="{A633B66D-CCAA-4CEE-A0E0-B21C6781AC79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3BF8D2-6AA2-4A91-BF13-CDAEC3BD11B4}" type="pres">
      <dgm:prSet presAssocID="{A633B66D-CCAA-4CEE-A0E0-B21C6781AC79}" presName="childText2" presStyleLbl="solidAlignAcc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C607613-A12E-40EA-BD17-BD3DB581F878}" srcId="{AA12F0DA-24BB-4618-897B-2A556C0669B6}" destId="{332CC4F0-D899-4974-94DA-812A335E29B6}" srcOrd="3" destOrd="0" parTransId="{57067E94-D486-4A58-B5B7-216759F04BE2}" sibTransId="{EE5DBD40-78BF-4D6A-89C8-F9DCBA746BE2}"/>
    <dgm:cxn modelId="{5944F2EC-52AC-43E0-976C-F4AD642D12D9}" type="presOf" srcId="{E8FC23C0-39BF-40A7-B438-3C0F5A28D4A0}" destId="{671B9AC4-E933-4ACF-B0C0-EBDCE7935348}" srcOrd="0" destOrd="2" presId="urn:microsoft.com/office/officeart/2009/3/layout/IncreasingArrowsProcess"/>
    <dgm:cxn modelId="{1088D1DA-B3F1-47C3-AA4A-A8E29EAC7B19}" type="presOf" srcId="{EB556DCF-BE0A-482C-A05C-A3C7F957458C}" destId="{671B9AC4-E933-4ACF-B0C0-EBDCE7935348}" srcOrd="0" destOrd="1" presId="urn:microsoft.com/office/officeart/2009/3/layout/IncreasingArrowsProcess"/>
    <dgm:cxn modelId="{28A37D63-0067-40C4-8BEB-419E65F10D03}" type="presOf" srcId="{1A015E4C-8896-48DF-A946-35E901B5B1E4}" destId="{671B9AC4-E933-4ACF-B0C0-EBDCE7935348}" srcOrd="0" destOrd="6" presId="urn:microsoft.com/office/officeart/2009/3/layout/IncreasingArrowsProcess"/>
    <dgm:cxn modelId="{59E109E6-3C96-49EB-976A-47029D42108B}" srcId="{AA12F0DA-24BB-4618-897B-2A556C0669B6}" destId="{1A015E4C-8896-48DF-A946-35E901B5B1E4}" srcOrd="6" destOrd="0" parTransId="{932C0486-9C2F-4D6F-AAEB-54C862ED1669}" sibTransId="{488EDC85-201C-41F5-8F29-86F3042CF79C}"/>
    <dgm:cxn modelId="{6E75CC67-3753-4D1E-A4EC-B3A4B93F384C}" srcId="{AA12F0DA-24BB-4618-897B-2A556C0669B6}" destId="{C8C50AE5-D01C-4FC9-B5FA-096DF657AE19}" srcOrd="5" destOrd="0" parTransId="{2F4945A4-63FD-4E0B-8F89-98094AFA448E}" sibTransId="{423CF99B-55A6-48F4-A043-D118C71FB50A}"/>
    <dgm:cxn modelId="{B39A6E93-8404-4C13-8D53-A2D205C90F02}" srcId="{AA12F0DA-24BB-4618-897B-2A556C0669B6}" destId="{6A9E1DDD-56A6-4CC7-AADB-88E3BE8D9878}" srcOrd="4" destOrd="0" parTransId="{3B8935EC-9648-4ABF-A7FF-332EDD525995}" sibTransId="{E85AAA8A-968B-47BC-9E6F-56A13D327049}"/>
    <dgm:cxn modelId="{CCFA2E5E-60B1-4B67-B5ED-FE471472D2C0}" srcId="{CF2D7507-0E21-405F-B6E4-672B9AC4CBD6}" destId="{AA12F0DA-24BB-4618-897B-2A556C0669B6}" srcOrd="0" destOrd="0" parTransId="{3B8EBC75-0C01-45B3-AD72-578FBDA2EAC2}" sibTransId="{ECB03EF0-5F4B-4034-BA0A-468C470084F0}"/>
    <dgm:cxn modelId="{23C2CC3E-7C21-45BE-B248-E720B58CD698}" srcId="{AA12F0DA-24BB-4618-897B-2A556C0669B6}" destId="{EB556DCF-BE0A-482C-A05C-A3C7F957458C}" srcOrd="1" destOrd="0" parTransId="{238D0A5F-6086-4086-91E0-7F6FC3DCD7EA}" sibTransId="{048472D1-1E24-411C-8EF8-66F3EFA39C88}"/>
    <dgm:cxn modelId="{26302781-1C77-4E9D-9BCF-6A081314E538}" type="presOf" srcId="{C8C50AE5-D01C-4FC9-B5FA-096DF657AE19}" destId="{671B9AC4-E933-4ACF-B0C0-EBDCE7935348}" srcOrd="0" destOrd="5" presId="urn:microsoft.com/office/officeart/2009/3/layout/IncreasingArrowsProcess"/>
    <dgm:cxn modelId="{6BBB77C8-009F-441F-8EA7-8CECAC22502D}" type="presOf" srcId="{AC82F39F-5403-4D13-8B11-D187D346CC7C}" destId="{BD3BF8D2-6AA2-4A91-BF13-CDAEC3BD11B4}" srcOrd="0" destOrd="0" presId="urn:microsoft.com/office/officeart/2009/3/layout/IncreasingArrowsProcess"/>
    <dgm:cxn modelId="{ED1D0307-74BE-4917-85AC-43F1511AE282}" type="presOf" srcId="{CF2D7507-0E21-405F-B6E4-672B9AC4CBD6}" destId="{514103C1-AA78-4DEF-8569-C90F484C834D}" srcOrd="0" destOrd="0" presId="urn:microsoft.com/office/officeart/2009/3/layout/IncreasingArrowsProcess"/>
    <dgm:cxn modelId="{86CAC2CE-B42F-47B4-B3B3-93D74CAD2130}" srcId="{AA12F0DA-24BB-4618-897B-2A556C0669B6}" destId="{CDA04763-DFBA-495F-A428-57438F3279CA}" srcOrd="0" destOrd="0" parTransId="{543F6A02-F519-4788-895A-5B50B7F6A1E9}" sibTransId="{1521397B-A10A-45A1-A803-D616E8926FE6}"/>
    <dgm:cxn modelId="{098F86E3-5A6C-4FEE-9876-A18C0EC7D64B}" type="presOf" srcId="{332CC4F0-D899-4974-94DA-812A335E29B6}" destId="{671B9AC4-E933-4ACF-B0C0-EBDCE7935348}" srcOrd="0" destOrd="3" presId="urn:microsoft.com/office/officeart/2009/3/layout/IncreasingArrowsProcess"/>
    <dgm:cxn modelId="{AF4BA3A9-88A8-476B-95A7-2BA20FED11D0}" type="presOf" srcId="{A633B66D-CCAA-4CEE-A0E0-B21C6781AC79}" destId="{4CE1F033-620B-48B5-9579-A84C66216E9D}" srcOrd="0" destOrd="0" presId="urn:microsoft.com/office/officeart/2009/3/layout/IncreasingArrowsProcess"/>
    <dgm:cxn modelId="{652BF429-B6E3-43B2-B695-B93B08848444}" type="presOf" srcId="{AA12F0DA-24BB-4618-897B-2A556C0669B6}" destId="{67770421-D519-43EC-A23C-062B469FD97C}" srcOrd="0" destOrd="0" presId="urn:microsoft.com/office/officeart/2009/3/layout/IncreasingArrowsProcess"/>
    <dgm:cxn modelId="{BECB61FA-2D20-4A5D-8024-DFA89FA46DE1}" srcId="{CF2D7507-0E21-405F-B6E4-672B9AC4CBD6}" destId="{A633B66D-CCAA-4CEE-A0E0-B21C6781AC79}" srcOrd="1" destOrd="0" parTransId="{BE3B0200-DFE6-426B-A03B-62484DE36345}" sibTransId="{21665D1C-0BDB-406D-B23E-95C84D3D3563}"/>
    <dgm:cxn modelId="{CF4A003F-7A6E-42DC-A555-0C3ABF6D8260}" type="presOf" srcId="{CDA04763-DFBA-495F-A428-57438F3279CA}" destId="{671B9AC4-E933-4ACF-B0C0-EBDCE7935348}" srcOrd="0" destOrd="0" presId="urn:microsoft.com/office/officeart/2009/3/layout/IncreasingArrowsProcess"/>
    <dgm:cxn modelId="{1E30073C-F4F1-425D-BE6A-B1C87619189C}" type="presOf" srcId="{6A9E1DDD-56A6-4CC7-AADB-88E3BE8D9878}" destId="{671B9AC4-E933-4ACF-B0C0-EBDCE7935348}" srcOrd="0" destOrd="4" presId="urn:microsoft.com/office/officeart/2009/3/layout/IncreasingArrowsProcess"/>
    <dgm:cxn modelId="{E415ABE8-9A5B-4187-9684-9CDDF9052B95}" srcId="{A633B66D-CCAA-4CEE-A0E0-B21C6781AC79}" destId="{AC82F39F-5403-4D13-8B11-D187D346CC7C}" srcOrd="0" destOrd="0" parTransId="{73264AF4-818D-44D6-8CAF-0339EAB48BC9}" sibTransId="{05442B8F-5918-484D-98E0-904021D8F240}"/>
    <dgm:cxn modelId="{856CB6DD-22FD-41B6-9EA8-0C235075E92A}" srcId="{AA12F0DA-24BB-4618-897B-2A556C0669B6}" destId="{E8FC23C0-39BF-40A7-B438-3C0F5A28D4A0}" srcOrd="2" destOrd="0" parTransId="{FA2F2A60-AD58-40F8-AB6B-2B81216D80F6}" sibTransId="{C8A16D77-CB8D-4A26-B04E-CF3AF6B4FFD2}"/>
    <dgm:cxn modelId="{2E1F3A90-60E4-4E3A-ADF8-353B09E89BBA}" type="presParOf" srcId="{514103C1-AA78-4DEF-8569-C90F484C834D}" destId="{67770421-D519-43EC-A23C-062B469FD97C}" srcOrd="0" destOrd="0" presId="urn:microsoft.com/office/officeart/2009/3/layout/IncreasingArrowsProcess"/>
    <dgm:cxn modelId="{756B9517-5B6A-4B48-881D-802912C045B8}" type="presParOf" srcId="{514103C1-AA78-4DEF-8569-C90F484C834D}" destId="{671B9AC4-E933-4ACF-B0C0-EBDCE7935348}" srcOrd="1" destOrd="0" presId="urn:microsoft.com/office/officeart/2009/3/layout/IncreasingArrowsProcess"/>
    <dgm:cxn modelId="{B31E7DD8-D5DB-490B-84DC-AD3462DC7B43}" type="presParOf" srcId="{514103C1-AA78-4DEF-8569-C90F484C834D}" destId="{4CE1F033-620B-48B5-9579-A84C66216E9D}" srcOrd="2" destOrd="0" presId="urn:microsoft.com/office/officeart/2009/3/layout/IncreasingArrowsProcess"/>
    <dgm:cxn modelId="{90F37431-7500-4AA3-9109-686007369412}" type="presParOf" srcId="{514103C1-AA78-4DEF-8569-C90F484C834D}" destId="{BD3BF8D2-6AA2-4A91-BF13-CDAEC3BD11B4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4DE7DC-BF2E-45F6-9AE2-FB65DA62858E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0A412AC-9E43-4A7A-BBE0-7C87456721E0}">
      <dgm:prSet phldrT="[Texto]"/>
      <dgm:spPr/>
      <dgm:t>
        <a:bodyPr/>
        <a:lstStyle/>
        <a:p>
          <a:r>
            <a:rPr lang="es-ES" dirty="0" smtClean="0"/>
            <a:t>Posicionar los factores protectores y alertas para prevenir el suicidio </a:t>
          </a:r>
          <a:endParaRPr lang="es-ES" dirty="0"/>
        </a:p>
      </dgm:t>
    </dgm:pt>
    <dgm:pt modelId="{F5ECB7D7-53DD-4EC3-B8B6-12E3B0A0F4C7}" type="parTrans" cxnId="{1D6996FB-948E-4073-9464-9EAF137CF3AC}">
      <dgm:prSet/>
      <dgm:spPr/>
      <dgm:t>
        <a:bodyPr/>
        <a:lstStyle/>
        <a:p>
          <a:endParaRPr lang="es-ES"/>
        </a:p>
      </dgm:t>
    </dgm:pt>
    <dgm:pt modelId="{B61A527F-584C-4297-B18E-7D4AEE475D27}" type="sibTrans" cxnId="{1D6996FB-948E-4073-9464-9EAF137CF3AC}">
      <dgm:prSet/>
      <dgm:spPr/>
      <dgm:t>
        <a:bodyPr/>
        <a:lstStyle/>
        <a:p>
          <a:endParaRPr lang="es-ES"/>
        </a:p>
      </dgm:t>
    </dgm:pt>
    <dgm:pt modelId="{A47F932B-D7E6-4348-B9B5-4A98DD4C5B19}">
      <dgm:prSet phldrT="[Texto]"/>
      <dgm:spPr/>
      <dgm:t>
        <a:bodyPr/>
        <a:lstStyle/>
        <a:p>
          <a:r>
            <a:rPr lang="es-ES" u="none" dirty="0" smtClean="0"/>
            <a:t>1.Desarrollar conceptos comunicacionales de acuerdo a cada grupo poblacional.</a:t>
          </a:r>
        </a:p>
        <a:p>
          <a:endParaRPr lang="es-ES" u="none" dirty="0" smtClean="0"/>
        </a:p>
        <a:p>
          <a:r>
            <a:rPr lang="es-ES" u="none" dirty="0" smtClean="0"/>
            <a:t>2.Crear caja de herramientas comunicacional.</a:t>
          </a:r>
        </a:p>
        <a:p>
          <a:endParaRPr lang="es-ES" u="none" dirty="0" smtClean="0"/>
        </a:p>
        <a:p>
          <a:r>
            <a:rPr lang="es-ES" u="none" dirty="0" smtClean="0"/>
            <a:t>3.Concurso de Relatos de vida.</a:t>
          </a:r>
        </a:p>
        <a:p>
          <a:endParaRPr lang="es-ES" u="none" dirty="0" smtClean="0"/>
        </a:p>
        <a:p>
          <a:r>
            <a:rPr lang="es-ES" u="none" dirty="0" smtClean="0"/>
            <a:t>4.Eventos virtuales sobre la prevención de suicidio</a:t>
          </a:r>
          <a:endParaRPr lang="es-ES" dirty="0"/>
        </a:p>
      </dgm:t>
    </dgm:pt>
    <dgm:pt modelId="{38F67412-B53F-4C57-9FF2-3F79BFD2FA8F}" type="parTrans" cxnId="{95E32F88-E97D-4D12-842E-5B75F4338230}">
      <dgm:prSet/>
      <dgm:spPr/>
      <dgm:t>
        <a:bodyPr/>
        <a:lstStyle/>
        <a:p>
          <a:endParaRPr lang="es-ES"/>
        </a:p>
      </dgm:t>
    </dgm:pt>
    <dgm:pt modelId="{7B0FB9B2-6B3B-4D55-B4B6-43CE9D593C5E}" type="sibTrans" cxnId="{95E32F88-E97D-4D12-842E-5B75F4338230}">
      <dgm:prSet/>
      <dgm:spPr/>
      <dgm:t>
        <a:bodyPr/>
        <a:lstStyle/>
        <a:p>
          <a:endParaRPr lang="es-ES"/>
        </a:p>
      </dgm:t>
    </dgm:pt>
    <dgm:pt modelId="{44063D05-D6F3-4BF9-9E2C-B487993774BD}" type="pres">
      <dgm:prSet presAssocID="{684DE7DC-BF2E-45F6-9AE2-FB65DA62858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9152470E-7B84-4F04-B1EE-12983B880C55}" type="pres">
      <dgm:prSet presAssocID="{80A412AC-9E43-4A7A-BBE0-7C87456721E0}" presName="parentText1" presStyleLbl="node1" presStyleIdx="0" presStyleCnt="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420CBB-B320-454F-BCDD-1F06A3059B46}" type="pres">
      <dgm:prSet presAssocID="{80A412AC-9E43-4A7A-BBE0-7C87456721E0}" presName="childText1" presStyleLbl="solidAlignAcc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E32F88-E97D-4D12-842E-5B75F4338230}" srcId="{80A412AC-9E43-4A7A-BBE0-7C87456721E0}" destId="{A47F932B-D7E6-4348-B9B5-4A98DD4C5B19}" srcOrd="0" destOrd="0" parTransId="{38F67412-B53F-4C57-9FF2-3F79BFD2FA8F}" sibTransId="{7B0FB9B2-6B3B-4D55-B4B6-43CE9D593C5E}"/>
    <dgm:cxn modelId="{0972AAC8-1A30-4691-ACE2-0528A2222EC4}" type="presOf" srcId="{684DE7DC-BF2E-45F6-9AE2-FB65DA62858E}" destId="{44063D05-D6F3-4BF9-9E2C-B487993774BD}" srcOrd="0" destOrd="0" presId="urn:microsoft.com/office/officeart/2009/3/layout/IncreasingArrowsProcess"/>
    <dgm:cxn modelId="{3DB38C6F-7577-4D2D-AEFB-6AC87CBC13C9}" type="presOf" srcId="{A47F932B-D7E6-4348-B9B5-4A98DD4C5B19}" destId="{7E420CBB-B320-454F-BCDD-1F06A3059B46}" srcOrd="0" destOrd="0" presId="urn:microsoft.com/office/officeart/2009/3/layout/IncreasingArrowsProcess"/>
    <dgm:cxn modelId="{1D6996FB-948E-4073-9464-9EAF137CF3AC}" srcId="{684DE7DC-BF2E-45F6-9AE2-FB65DA62858E}" destId="{80A412AC-9E43-4A7A-BBE0-7C87456721E0}" srcOrd="0" destOrd="0" parTransId="{F5ECB7D7-53DD-4EC3-B8B6-12E3B0A0F4C7}" sibTransId="{B61A527F-584C-4297-B18E-7D4AEE475D27}"/>
    <dgm:cxn modelId="{E956D491-1A82-4839-9BE3-6A0A609B0A74}" type="presOf" srcId="{80A412AC-9E43-4A7A-BBE0-7C87456721E0}" destId="{9152470E-7B84-4F04-B1EE-12983B880C55}" srcOrd="0" destOrd="0" presId="urn:microsoft.com/office/officeart/2009/3/layout/IncreasingArrowsProcess"/>
    <dgm:cxn modelId="{FFF2A98D-CA62-4929-83F3-CC14EFC22790}" type="presParOf" srcId="{44063D05-D6F3-4BF9-9E2C-B487993774BD}" destId="{9152470E-7B84-4F04-B1EE-12983B880C55}" srcOrd="0" destOrd="0" presId="urn:microsoft.com/office/officeart/2009/3/layout/IncreasingArrowsProcess"/>
    <dgm:cxn modelId="{DB22034C-5115-44D0-BA73-4BA1E2779B3C}" type="presParOf" srcId="{44063D05-D6F3-4BF9-9E2C-B487993774BD}" destId="{7E420CBB-B320-454F-BCDD-1F06A3059B46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4DE7DC-BF2E-45F6-9AE2-FB65DA62858E}" type="doc">
      <dgm:prSet loTypeId="urn:microsoft.com/office/officeart/2009/3/layout/IncreasingArrowsProcess" loCatId="process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80A412AC-9E43-4A7A-BBE0-7C87456721E0}">
      <dgm:prSet phldrT="[Texto]" custT="1"/>
      <dgm:spPr/>
      <dgm:t>
        <a:bodyPr/>
        <a:lstStyle/>
        <a:p>
          <a:r>
            <a:rPr lang="es-ES" sz="2400" dirty="0" smtClean="0"/>
            <a:t>Fomentar la participación ciudadana en temas de salud mental y sus relaciones con el suicidio </a:t>
          </a:r>
          <a:endParaRPr lang="es-ES" sz="2400" dirty="0"/>
        </a:p>
      </dgm:t>
    </dgm:pt>
    <dgm:pt modelId="{F5ECB7D7-53DD-4EC3-B8B6-12E3B0A0F4C7}" type="parTrans" cxnId="{1D6996FB-948E-4073-9464-9EAF137CF3AC}">
      <dgm:prSet/>
      <dgm:spPr/>
      <dgm:t>
        <a:bodyPr/>
        <a:lstStyle/>
        <a:p>
          <a:endParaRPr lang="es-ES"/>
        </a:p>
      </dgm:t>
    </dgm:pt>
    <dgm:pt modelId="{B61A527F-584C-4297-B18E-7D4AEE475D27}" type="sibTrans" cxnId="{1D6996FB-948E-4073-9464-9EAF137CF3AC}">
      <dgm:prSet/>
      <dgm:spPr/>
      <dgm:t>
        <a:bodyPr/>
        <a:lstStyle/>
        <a:p>
          <a:endParaRPr lang="es-ES"/>
        </a:p>
      </dgm:t>
    </dgm:pt>
    <dgm:pt modelId="{A47F932B-D7E6-4348-B9B5-4A98DD4C5B19}">
      <dgm:prSet phldrT="[Texto]" custT="1"/>
      <dgm:spPr/>
      <dgm:t>
        <a:bodyPr/>
        <a:lstStyle/>
        <a:p>
          <a:r>
            <a:rPr lang="es-ES" sz="2400" dirty="0" smtClean="0"/>
            <a:t>1.Creación de una red comunitaria.</a:t>
          </a:r>
        </a:p>
        <a:p>
          <a:endParaRPr lang="es-ES" sz="2400" dirty="0"/>
        </a:p>
      </dgm:t>
    </dgm:pt>
    <dgm:pt modelId="{38F67412-B53F-4C57-9FF2-3F79BFD2FA8F}" type="parTrans" cxnId="{95E32F88-E97D-4D12-842E-5B75F4338230}">
      <dgm:prSet/>
      <dgm:spPr/>
      <dgm:t>
        <a:bodyPr/>
        <a:lstStyle/>
        <a:p>
          <a:endParaRPr lang="es-ES"/>
        </a:p>
      </dgm:t>
    </dgm:pt>
    <dgm:pt modelId="{7B0FB9B2-6B3B-4D55-B4B6-43CE9D593C5E}" type="sibTrans" cxnId="{95E32F88-E97D-4D12-842E-5B75F4338230}">
      <dgm:prSet/>
      <dgm:spPr/>
      <dgm:t>
        <a:bodyPr/>
        <a:lstStyle/>
        <a:p>
          <a:endParaRPr lang="es-ES"/>
        </a:p>
      </dgm:t>
    </dgm:pt>
    <dgm:pt modelId="{FF2038CF-BFC5-4964-A50F-DB3D18D9B6B0}">
      <dgm:prSet custT="1"/>
      <dgm:spPr/>
      <dgm:t>
        <a:bodyPr/>
        <a:lstStyle/>
        <a:p>
          <a:r>
            <a:rPr lang="es-ES" sz="2400" dirty="0" smtClean="0"/>
            <a:t>2.Brindar información sobre suicidio y redes de apoyo</a:t>
          </a:r>
          <a:r>
            <a:rPr lang="es-ES" sz="1700" dirty="0" smtClean="0"/>
            <a:t>.</a:t>
          </a:r>
          <a:endParaRPr lang="en-US" sz="1700" dirty="0"/>
        </a:p>
      </dgm:t>
    </dgm:pt>
    <dgm:pt modelId="{5C946C14-36FA-40F1-87F8-3B2074FB8C84}" type="parTrans" cxnId="{2C741343-DDC1-424A-A799-8844EFD89AB2}">
      <dgm:prSet/>
      <dgm:spPr/>
      <dgm:t>
        <a:bodyPr/>
        <a:lstStyle/>
        <a:p>
          <a:endParaRPr lang="es-ES"/>
        </a:p>
      </dgm:t>
    </dgm:pt>
    <dgm:pt modelId="{FFA268C4-F300-48AC-912B-177301F6EB1C}" type="sibTrans" cxnId="{2C741343-DDC1-424A-A799-8844EFD89AB2}">
      <dgm:prSet/>
      <dgm:spPr/>
      <dgm:t>
        <a:bodyPr/>
        <a:lstStyle/>
        <a:p>
          <a:endParaRPr lang="es-ES"/>
        </a:p>
      </dgm:t>
    </dgm:pt>
    <dgm:pt modelId="{44063D05-D6F3-4BF9-9E2C-B487993774BD}" type="pres">
      <dgm:prSet presAssocID="{684DE7DC-BF2E-45F6-9AE2-FB65DA62858E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9152470E-7B84-4F04-B1EE-12983B880C55}" type="pres">
      <dgm:prSet presAssocID="{80A412AC-9E43-4A7A-BBE0-7C87456721E0}" presName="parentText1" presStyleLbl="node1" presStyleIdx="0" presStyleCnt="1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E420CBB-B320-454F-BCDD-1F06A3059B46}" type="pres">
      <dgm:prSet presAssocID="{80A412AC-9E43-4A7A-BBE0-7C87456721E0}" presName="childText1" presStyleLbl="solidAlignAcc1" presStyleIdx="0" presStyleCnt="1" custScaleY="76686" custLinFactNeighborY="-1021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5E32F88-E97D-4D12-842E-5B75F4338230}" srcId="{80A412AC-9E43-4A7A-BBE0-7C87456721E0}" destId="{A47F932B-D7E6-4348-B9B5-4A98DD4C5B19}" srcOrd="0" destOrd="0" parTransId="{38F67412-B53F-4C57-9FF2-3F79BFD2FA8F}" sibTransId="{7B0FB9B2-6B3B-4D55-B4B6-43CE9D593C5E}"/>
    <dgm:cxn modelId="{0972AAC8-1A30-4691-ACE2-0528A2222EC4}" type="presOf" srcId="{684DE7DC-BF2E-45F6-9AE2-FB65DA62858E}" destId="{44063D05-D6F3-4BF9-9E2C-B487993774BD}" srcOrd="0" destOrd="0" presId="urn:microsoft.com/office/officeart/2009/3/layout/IncreasingArrowsProcess"/>
    <dgm:cxn modelId="{E956D491-1A82-4839-9BE3-6A0A609B0A74}" type="presOf" srcId="{80A412AC-9E43-4A7A-BBE0-7C87456721E0}" destId="{9152470E-7B84-4F04-B1EE-12983B880C55}" srcOrd="0" destOrd="0" presId="urn:microsoft.com/office/officeart/2009/3/layout/IncreasingArrowsProcess"/>
    <dgm:cxn modelId="{3DB38C6F-7577-4D2D-AEFB-6AC87CBC13C9}" type="presOf" srcId="{A47F932B-D7E6-4348-B9B5-4A98DD4C5B19}" destId="{7E420CBB-B320-454F-BCDD-1F06A3059B46}" srcOrd="0" destOrd="0" presId="urn:microsoft.com/office/officeart/2009/3/layout/IncreasingArrowsProcess"/>
    <dgm:cxn modelId="{1D6996FB-948E-4073-9464-9EAF137CF3AC}" srcId="{684DE7DC-BF2E-45F6-9AE2-FB65DA62858E}" destId="{80A412AC-9E43-4A7A-BBE0-7C87456721E0}" srcOrd="0" destOrd="0" parTransId="{F5ECB7D7-53DD-4EC3-B8B6-12E3B0A0F4C7}" sibTransId="{B61A527F-584C-4297-B18E-7D4AEE475D27}"/>
    <dgm:cxn modelId="{614DD5E1-4A7F-4201-9365-8C4B3EB89656}" type="presOf" srcId="{FF2038CF-BFC5-4964-A50F-DB3D18D9B6B0}" destId="{7E420CBB-B320-454F-BCDD-1F06A3059B46}" srcOrd="0" destOrd="1" presId="urn:microsoft.com/office/officeart/2009/3/layout/IncreasingArrowsProcess"/>
    <dgm:cxn modelId="{2C741343-DDC1-424A-A799-8844EFD89AB2}" srcId="{80A412AC-9E43-4A7A-BBE0-7C87456721E0}" destId="{FF2038CF-BFC5-4964-A50F-DB3D18D9B6B0}" srcOrd="1" destOrd="0" parTransId="{5C946C14-36FA-40F1-87F8-3B2074FB8C84}" sibTransId="{FFA268C4-F300-48AC-912B-177301F6EB1C}"/>
    <dgm:cxn modelId="{FFF2A98D-CA62-4929-83F3-CC14EFC22790}" type="presParOf" srcId="{44063D05-D6F3-4BF9-9E2C-B487993774BD}" destId="{9152470E-7B84-4F04-B1EE-12983B880C55}" srcOrd="0" destOrd="0" presId="urn:microsoft.com/office/officeart/2009/3/layout/IncreasingArrowsProcess"/>
    <dgm:cxn modelId="{DB22034C-5115-44D0-BA73-4BA1E2779B3C}" type="presParOf" srcId="{44063D05-D6F3-4BF9-9E2C-B487993774BD}" destId="{7E420CBB-B320-454F-BCDD-1F06A3059B46}" srcOrd="1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AFC79E-D848-48A0-822D-A0A3C49C6733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6FF6A8D-B01E-4616-8B1D-CB43FAAAFDC4}">
      <dgm:prSet phldrT="[Texto]" custT="1"/>
      <dgm:spPr/>
      <dgm:t>
        <a:bodyPr/>
        <a:lstStyle/>
        <a:p>
          <a:r>
            <a:rPr lang="es-ES" sz="2000" u="none" dirty="0" smtClean="0"/>
            <a:t>Realizar investigaciones que permitan aumentar la gestión de conocimiento respecto de las causas del suicidio en el DMQ</a:t>
          </a:r>
          <a:endParaRPr lang="es-ES" sz="2000" dirty="0"/>
        </a:p>
      </dgm:t>
    </dgm:pt>
    <dgm:pt modelId="{8580876C-AE06-4C25-9BCE-81B16562A036}" type="parTrans" cxnId="{A4254B90-C505-42B3-9444-FE01FF2334E1}">
      <dgm:prSet/>
      <dgm:spPr/>
      <dgm:t>
        <a:bodyPr/>
        <a:lstStyle/>
        <a:p>
          <a:endParaRPr lang="es-ES"/>
        </a:p>
      </dgm:t>
    </dgm:pt>
    <dgm:pt modelId="{2FBA4E73-B9B8-4084-AD2C-1390A5BD6B4F}" type="sibTrans" cxnId="{A4254B90-C505-42B3-9444-FE01FF2334E1}">
      <dgm:prSet/>
      <dgm:spPr/>
      <dgm:t>
        <a:bodyPr/>
        <a:lstStyle/>
        <a:p>
          <a:endParaRPr lang="es-ES"/>
        </a:p>
      </dgm:t>
    </dgm:pt>
    <dgm:pt modelId="{397CF2A5-3325-4F96-B6EB-2CD11032C903}">
      <dgm:prSet phldrT="[Texto]"/>
      <dgm:spPr/>
      <dgm:t>
        <a:bodyPr/>
        <a:lstStyle/>
        <a:p>
          <a:r>
            <a:rPr lang="es-ES" u="none" dirty="0" smtClean="0"/>
            <a:t>1.Investigación mediante autopsias verbales de los años 2019 y 2020</a:t>
          </a:r>
          <a:endParaRPr lang="es-ES" dirty="0"/>
        </a:p>
      </dgm:t>
    </dgm:pt>
    <dgm:pt modelId="{FE0526A6-31DE-4586-9E5D-AE4181D610CD}" type="parTrans" cxnId="{AF843D44-B051-47F1-A4E7-0203C42AA6E1}">
      <dgm:prSet/>
      <dgm:spPr/>
      <dgm:t>
        <a:bodyPr/>
        <a:lstStyle/>
        <a:p>
          <a:endParaRPr lang="es-ES"/>
        </a:p>
      </dgm:t>
    </dgm:pt>
    <dgm:pt modelId="{BBFFD7D3-5EAF-4FBB-A9A0-77B81B7805E1}" type="sibTrans" cxnId="{AF843D44-B051-47F1-A4E7-0203C42AA6E1}">
      <dgm:prSet/>
      <dgm:spPr/>
      <dgm:t>
        <a:bodyPr/>
        <a:lstStyle/>
        <a:p>
          <a:endParaRPr lang="es-ES"/>
        </a:p>
      </dgm:t>
    </dgm:pt>
    <dgm:pt modelId="{845E0741-D85A-480A-A2BB-A288D74A630A}">
      <dgm:prSet phldrT="[Texto]" custT="1"/>
      <dgm:spPr/>
      <dgm:t>
        <a:bodyPr/>
        <a:lstStyle/>
        <a:p>
          <a:r>
            <a:rPr lang="es-ES" sz="2000" dirty="0" smtClean="0"/>
            <a:t>Establecer convenios con la Academia para la generación de conocimiento</a:t>
          </a:r>
          <a:endParaRPr lang="es-ES" sz="2000" dirty="0"/>
        </a:p>
      </dgm:t>
    </dgm:pt>
    <dgm:pt modelId="{273318EC-962B-4991-9D10-27C89E67A653}" type="parTrans" cxnId="{004AC6E3-6944-4BBF-AEC5-4E129C85401B}">
      <dgm:prSet/>
      <dgm:spPr/>
      <dgm:t>
        <a:bodyPr/>
        <a:lstStyle/>
        <a:p>
          <a:endParaRPr lang="es-ES"/>
        </a:p>
      </dgm:t>
    </dgm:pt>
    <dgm:pt modelId="{310ACF37-4A14-4BD8-9EAE-7020A0566496}" type="sibTrans" cxnId="{004AC6E3-6944-4BBF-AEC5-4E129C85401B}">
      <dgm:prSet/>
      <dgm:spPr/>
      <dgm:t>
        <a:bodyPr/>
        <a:lstStyle/>
        <a:p>
          <a:endParaRPr lang="es-ES"/>
        </a:p>
      </dgm:t>
    </dgm:pt>
    <dgm:pt modelId="{6F3C7C91-4988-4C0F-8D16-06244F02DFDD}">
      <dgm:prSet phldrT="[Texto]" custT="1"/>
      <dgm:spPr/>
      <dgm:t>
        <a:bodyPr/>
        <a:lstStyle/>
        <a:p>
          <a:r>
            <a:rPr lang="es-ES" sz="2800" dirty="0" smtClean="0"/>
            <a:t>Firma de convenios con las Universidades</a:t>
          </a:r>
          <a:endParaRPr lang="es-ES" sz="2800" dirty="0"/>
        </a:p>
      </dgm:t>
    </dgm:pt>
    <dgm:pt modelId="{F088EA07-4545-4F92-A6FF-2749BC6DFEC6}" type="parTrans" cxnId="{3E5F9FBE-402C-46DE-A697-55A45EB093C1}">
      <dgm:prSet/>
      <dgm:spPr/>
      <dgm:t>
        <a:bodyPr/>
        <a:lstStyle/>
        <a:p>
          <a:endParaRPr lang="es-ES"/>
        </a:p>
      </dgm:t>
    </dgm:pt>
    <dgm:pt modelId="{9C947C9A-D995-4384-B0C6-234B911E7230}" type="sibTrans" cxnId="{3E5F9FBE-402C-46DE-A697-55A45EB093C1}">
      <dgm:prSet/>
      <dgm:spPr/>
      <dgm:t>
        <a:bodyPr/>
        <a:lstStyle/>
        <a:p>
          <a:endParaRPr lang="es-ES"/>
        </a:p>
      </dgm:t>
    </dgm:pt>
    <dgm:pt modelId="{01CD3B98-8041-437A-97DD-B498BCC0802B}">
      <dgm:prSet/>
      <dgm:spPr/>
      <dgm:t>
        <a:bodyPr/>
        <a:lstStyle/>
        <a:p>
          <a:r>
            <a:rPr lang="es-ES" u="none" dirty="0" smtClean="0"/>
            <a:t>2.Investigación basada en género y su relación con el suicidio</a:t>
          </a:r>
          <a:endParaRPr lang="en-US" u="none" dirty="0"/>
        </a:p>
      </dgm:t>
    </dgm:pt>
    <dgm:pt modelId="{E1146D1F-C674-4D37-9389-40B0FDC0B264}" type="parTrans" cxnId="{69EDD837-7D61-42A3-8B9F-67D618528E63}">
      <dgm:prSet/>
      <dgm:spPr/>
      <dgm:t>
        <a:bodyPr/>
        <a:lstStyle/>
        <a:p>
          <a:endParaRPr lang="es-ES"/>
        </a:p>
      </dgm:t>
    </dgm:pt>
    <dgm:pt modelId="{3E3C5B68-1BD8-409C-BBAE-8D8505D1A67A}" type="sibTrans" cxnId="{69EDD837-7D61-42A3-8B9F-67D618528E63}">
      <dgm:prSet/>
      <dgm:spPr/>
      <dgm:t>
        <a:bodyPr/>
        <a:lstStyle/>
        <a:p>
          <a:endParaRPr lang="es-ES"/>
        </a:p>
      </dgm:t>
    </dgm:pt>
    <dgm:pt modelId="{9B3F6607-934B-46FB-83EF-6AA5B69626C9}">
      <dgm:prSet/>
      <dgm:spPr/>
      <dgm:t>
        <a:bodyPr/>
        <a:lstStyle/>
        <a:p>
          <a:r>
            <a:rPr lang="es-ES" dirty="0" smtClean="0"/>
            <a:t>3.Investigación respecto a la relación entre acoso sexual y suicidio</a:t>
          </a:r>
          <a:endParaRPr lang="en-US" dirty="0"/>
        </a:p>
      </dgm:t>
    </dgm:pt>
    <dgm:pt modelId="{E88ACE38-BD64-428C-86E0-33704CD3AE16}" type="parTrans" cxnId="{9D0F430D-173C-4863-931A-E25156184E89}">
      <dgm:prSet/>
      <dgm:spPr/>
      <dgm:t>
        <a:bodyPr/>
        <a:lstStyle/>
        <a:p>
          <a:endParaRPr lang="es-ES"/>
        </a:p>
      </dgm:t>
    </dgm:pt>
    <dgm:pt modelId="{3D9F40CA-8F2D-41F9-B8F8-561BA9B890A1}" type="sibTrans" cxnId="{9D0F430D-173C-4863-931A-E25156184E89}">
      <dgm:prSet/>
      <dgm:spPr/>
      <dgm:t>
        <a:bodyPr/>
        <a:lstStyle/>
        <a:p>
          <a:endParaRPr lang="es-ES"/>
        </a:p>
      </dgm:t>
    </dgm:pt>
    <dgm:pt modelId="{A28E37F9-9B48-4466-8EBF-C9E97AC1B3E6}" type="pres">
      <dgm:prSet presAssocID="{3DAFC79E-D848-48A0-822D-A0A3C49C6733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C"/>
        </a:p>
      </dgm:t>
    </dgm:pt>
    <dgm:pt modelId="{9589CBB7-A6BB-4CF6-B8DC-BAF3C877E357}" type="pres">
      <dgm:prSet presAssocID="{86FF6A8D-B01E-4616-8B1D-CB43FAAAFDC4}" presName="parentText1" presStyleLbl="node1" presStyleIdx="0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E353B8-E7D8-4DFC-A696-65100ED2042B}" type="pres">
      <dgm:prSet presAssocID="{86FF6A8D-B01E-4616-8B1D-CB43FAAAFDC4}" presName="childText1" presStyleLbl="solidAlignAcc1" presStyleIdx="0" presStyleCnt="2" custScaleY="64894" custLinFactNeighborY="-182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413858-4099-47B1-95F2-D1676866A70C}" type="pres">
      <dgm:prSet presAssocID="{845E0741-D85A-480A-A2BB-A288D74A630A}" presName="parentText2" presStyleLbl="node1" presStyleIdx="1" presStyleCnt="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756B90-C0D5-4389-89D4-3A09475AEE30}" type="pres">
      <dgm:prSet presAssocID="{845E0741-D85A-480A-A2BB-A288D74A630A}" presName="childText2" presStyleLbl="solidAlignAcc1" presStyleIdx="1" presStyleCnt="2" custScaleY="55833" custLinFactNeighborY="-242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4254B90-C505-42B3-9444-FE01FF2334E1}" srcId="{3DAFC79E-D848-48A0-822D-A0A3C49C6733}" destId="{86FF6A8D-B01E-4616-8B1D-CB43FAAAFDC4}" srcOrd="0" destOrd="0" parTransId="{8580876C-AE06-4C25-9BCE-81B16562A036}" sibTransId="{2FBA4E73-B9B8-4084-AD2C-1390A5BD6B4F}"/>
    <dgm:cxn modelId="{588D8A6A-D81F-4552-BB0C-E0C32DCB048E}" type="presOf" srcId="{86FF6A8D-B01E-4616-8B1D-CB43FAAAFDC4}" destId="{9589CBB7-A6BB-4CF6-B8DC-BAF3C877E357}" srcOrd="0" destOrd="0" presId="urn:microsoft.com/office/officeart/2009/3/layout/IncreasingArrowsProcess"/>
    <dgm:cxn modelId="{9D0F430D-173C-4863-931A-E25156184E89}" srcId="{86FF6A8D-B01E-4616-8B1D-CB43FAAAFDC4}" destId="{9B3F6607-934B-46FB-83EF-6AA5B69626C9}" srcOrd="2" destOrd="0" parTransId="{E88ACE38-BD64-428C-86E0-33704CD3AE16}" sibTransId="{3D9F40CA-8F2D-41F9-B8F8-561BA9B890A1}"/>
    <dgm:cxn modelId="{C6EBD410-96CF-41FE-8F2D-6E3F86787B17}" type="presOf" srcId="{397CF2A5-3325-4F96-B6EB-2CD11032C903}" destId="{30E353B8-E7D8-4DFC-A696-65100ED2042B}" srcOrd="0" destOrd="0" presId="urn:microsoft.com/office/officeart/2009/3/layout/IncreasingArrowsProcess"/>
    <dgm:cxn modelId="{66AEB7DA-D78D-404C-ACD1-974BEE79CEF3}" type="presOf" srcId="{9B3F6607-934B-46FB-83EF-6AA5B69626C9}" destId="{30E353B8-E7D8-4DFC-A696-65100ED2042B}" srcOrd="0" destOrd="2" presId="urn:microsoft.com/office/officeart/2009/3/layout/IncreasingArrowsProcess"/>
    <dgm:cxn modelId="{AF843D44-B051-47F1-A4E7-0203C42AA6E1}" srcId="{86FF6A8D-B01E-4616-8B1D-CB43FAAAFDC4}" destId="{397CF2A5-3325-4F96-B6EB-2CD11032C903}" srcOrd="0" destOrd="0" parTransId="{FE0526A6-31DE-4586-9E5D-AE4181D610CD}" sibTransId="{BBFFD7D3-5EAF-4FBB-A9A0-77B81B7805E1}"/>
    <dgm:cxn modelId="{C9DE78AF-8C70-470D-94B0-2507175D77BF}" type="presOf" srcId="{01CD3B98-8041-437A-97DD-B498BCC0802B}" destId="{30E353B8-E7D8-4DFC-A696-65100ED2042B}" srcOrd="0" destOrd="1" presId="urn:microsoft.com/office/officeart/2009/3/layout/IncreasingArrowsProcess"/>
    <dgm:cxn modelId="{69EDD837-7D61-42A3-8B9F-67D618528E63}" srcId="{86FF6A8D-B01E-4616-8B1D-CB43FAAAFDC4}" destId="{01CD3B98-8041-437A-97DD-B498BCC0802B}" srcOrd="1" destOrd="0" parTransId="{E1146D1F-C674-4D37-9389-40B0FDC0B264}" sibTransId="{3E3C5B68-1BD8-409C-BBAE-8D8505D1A67A}"/>
    <dgm:cxn modelId="{AA914520-0F66-4C74-BAA3-BC64806DAF1C}" type="presOf" srcId="{3DAFC79E-D848-48A0-822D-A0A3C49C6733}" destId="{A28E37F9-9B48-4466-8EBF-C9E97AC1B3E6}" srcOrd="0" destOrd="0" presId="urn:microsoft.com/office/officeart/2009/3/layout/IncreasingArrowsProcess"/>
    <dgm:cxn modelId="{F9DB6423-2DEB-4CA0-BB6D-BA1452C60411}" type="presOf" srcId="{6F3C7C91-4988-4C0F-8D16-06244F02DFDD}" destId="{70756B90-C0D5-4389-89D4-3A09475AEE30}" srcOrd="0" destOrd="0" presId="urn:microsoft.com/office/officeart/2009/3/layout/IncreasingArrowsProcess"/>
    <dgm:cxn modelId="{004AC6E3-6944-4BBF-AEC5-4E129C85401B}" srcId="{3DAFC79E-D848-48A0-822D-A0A3C49C6733}" destId="{845E0741-D85A-480A-A2BB-A288D74A630A}" srcOrd="1" destOrd="0" parTransId="{273318EC-962B-4991-9D10-27C89E67A653}" sibTransId="{310ACF37-4A14-4BD8-9EAE-7020A0566496}"/>
    <dgm:cxn modelId="{3E5F9FBE-402C-46DE-A697-55A45EB093C1}" srcId="{845E0741-D85A-480A-A2BB-A288D74A630A}" destId="{6F3C7C91-4988-4C0F-8D16-06244F02DFDD}" srcOrd="0" destOrd="0" parTransId="{F088EA07-4545-4F92-A6FF-2749BC6DFEC6}" sibTransId="{9C947C9A-D995-4384-B0C6-234B911E7230}"/>
    <dgm:cxn modelId="{6C0109D0-38FF-44EA-A91B-76468A5288B4}" type="presOf" srcId="{845E0741-D85A-480A-A2BB-A288D74A630A}" destId="{95413858-4099-47B1-95F2-D1676866A70C}" srcOrd="0" destOrd="0" presId="urn:microsoft.com/office/officeart/2009/3/layout/IncreasingArrowsProcess"/>
    <dgm:cxn modelId="{DC7CD973-8C68-45F8-8EAC-295E402F5E6F}" type="presParOf" srcId="{A28E37F9-9B48-4466-8EBF-C9E97AC1B3E6}" destId="{9589CBB7-A6BB-4CF6-B8DC-BAF3C877E357}" srcOrd="0" destOrd="0" presId="urn:microsoft.com/office/officeart/2009/3/layout/IncreasingArrowsProcess"/>
    <dgm:cxn modelId="{2B56C558-C9D0-410C-929C-66092C241FB8}" type="presParOf" srcId="{A28E37F9-9B48-4466-8EBF-C9E97AC1B3E6}" destId="{30E353B8-E7D8-4DFC-A696-65100ED2042B}" srcOrd="1" destOrd="0" presId="urn:microsoft.com/office/officeart/2009/3/layout/IncreasingArrowsProcess"/>
    <dgm:cxn modelId="{8CB56063-48DC-492A-BF7C-AB4B5A4341AA}" type="presParOf" srcId="{A28E37F9-9B48-4466-8EBF-C9E97AC1B3E6}" destId="{95413858-4099-47B1-95F2-D1676866A70C}" srcOrd="2" destOrd="0" presId="urn:microsoft.com/office/officeart/2009/3/layout/IncreasingArrowsProcess"/>
    <dgm:cxn modelId="{64DC3862-A68C-460C-B90C-6BE2597A4879}" type="presParOf" srcId="{A28E37F9-9B48-4466-8EBF-C9E97AC1B3E6}" destId="{70756B90-C0D5-4389-89D4-3A09475AEE30}" srcOrd="3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B0587-E3A8-4B9B-9CF5-6B334890DF51}" type="datetimeFigureOut">
              <a:rPr lang="es-EC" smtClean="0"/>
              <a:pPr/>
              <a:t>14/12/2020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16A7E-AD6B-4743-9BD0-9C4B5A147747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72123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E9CB-C5E4-D447-87EB-F9BE3040ECD0}" type="datetimeFigureOut">
              <a:rPr lang="es-ES_tradnl" smtClean="0"/>
              <a:pPr/>
              <a:t>14/12/2020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3825F-3E91-9148-B63E-ED6A1E11E9D3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84"/>
            <a:ext cx="3807725" cy="163483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8390351" y="5292247"/>
            <a:ext cx="3801649" cy="156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922711" y="1916948"/>
            <a:ext cx="65659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latin typeface="Arial Rounded MT Bold" panose="020F0704030504030204" pitchFamily="34" charset="0"/>
              </a:rPr>
              <a:t>DIRECCION METROPOLITANA DE PROMOCIÓN, PREVENCION Y VIGILANCIA DE LA SALUD</a:t>
            </a:r>
          </a:p>
          <a:p>
            <a:pPr algn="ctr"/>
            <a:endParaRPr lang="es-EC" sz="2000" b="1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EC" sz="2000" b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SISTEMA INTEGRAL DE PROMOCIÓN DE LA SALUD</a:t>
            </a:r>
          </a:p>
          <a:p>
            <a:pPr algn="ctr"/>
            <a:endParaRPr lang="es-EC" sz="2000" b="1" dirty="0">
              <a:solidFill>
                <a:schemeClr val="accent5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EC" sz="2000" b="1" dirty="0">
                <a:solidFill>
                  <a:schemeClr val="accent5">
                    <a:lumMod val="75000"/>
                  </a:schemeClr>
                </a:solidFill>
                <a:latin typeface="Arial Rounded MT Bold" panose="020F0704030504030204" pitchFamily="34" charset="0"/>
              </a:rPr>
              <a:t>COMPONENTE:</a:t>
            </a:r>
          </a:p>
          <a:p>
            <a:pPr algn="ctr"/>
            <a:endParaRPr lang="es-EC" sz="2400" b="1" dirty="0"/>
          </a:p>
          <a:p>
            <a:pPr algn="ctr"/>
            <a:r>
              <a:rPr lang="es-EC" sz="4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itchFamily="34" charset="0"/>
              </a:rPr>
              <a:t>Salud Mental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1282" y="74461"/>
            <a:ext cx="10032518" cy="987000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Línea de acción 2:</a:t>
            </a:r>
            <a:endParaRPr lang="es-EC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36" y="74460"/>
            <a:ext cx="1195146" cy="60168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10274586" y="6151418"/>
            <a:ext cx="1917413" cy="78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76152845"/>
              </p:ext>
            </p:extLst>
          </p:nvPr>
        </p:nvGraphicFramePr>
        <p:xfrm>
          <a:off x="256674" y="1439333"/>
          <a:ext cx="1164656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ángulo 5"/>
          <p:cNvSpPr/>
          <p:nvPr/>
        </p:nvSpPr>
        <p:spPr>
          <a:xfrm>
            <a:off x="1892968" y="1061461"/>
            <a:ext cx="8710864" cy="5587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Atención integral entorno a la prevención del suicidio para establecer acciones tamizaje de riesgo, así como dar respuestas a las alertas y seguimiento del problema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6"/>
            <a:ext cx="2121322" cy="106795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9962866" y="5939905"/>
            <a:ext cx="2229134" cy="91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AutoShape 2" descr="Dibujos Animados De Cerebro De Mente De Salud Mental Y Tem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s-EC"/>
          </a:p>
        </p:txBody>
      </p:sp>
      <p:sp>
        <p:nvSpPr>
          <p:cNvPr id="7" name="8 Título"/>
          <p:cNvSpPr>
            <a:spLocks noGrp="1"/>
          </p:cNvSpPr>
          <p:nvPr>
            <p:ph type="title"/>
          </p:nvPr>
        </p:nvSpPr>
        <p:spPr>
          <a:xfrm>
            <a:off x="1951630" y="160339"/>
            <a:ext cx="9867332" cy="738019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Línea de acción 3:</a:t>
            </a:r>
            <a:endParaRPr lang="es-EC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11953667"/>
              </p:ext>
            </p:extLst>
          </p:nvPr>
        </p:nvGraphicFramePr>
        <p:xfrm>
          <a:off x="460375" y="1404753"/>
          <a:ext cx="11138067" cy="5300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ángulo 5"/>
          <p:cNvSpPr/>
          <p:nvPr/>
        </p:nvSpPr>
        <p:spPr>
          <a:xfrm>
            <a:off x="2646947" y="898359"/>
            <a:ext cx="7507706" cy="6634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Coordinación intra e intersectorial, efectiva con todos los actores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6"/>
            <a:ext cx="2121322" cy="106795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/>
        </p:blipFill>
        <p:spPr bwMode="auto">
          <a:xfrm>
            <a:off x="10684278" y="6237027"/>
            <a:ext cx="1507722" cy="620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AutoShape 2" descr="Dibujos Animados De Cerebro De Mente De Salud Mental Y Tem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2415653" y="0"/>
            <a:ext cx="8938146" cy="846161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Línea de acción 4:</a:t>
            </a:r>
            <a:endParaRPr lang="es-EC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34416084"/>
              </p:ext>
            </p:extLst>
          </p:nvPr>
        </p:nvGraphicFramePr>
        <p:xfrm>
          <a:off x="1957137" y="1650108"/>
          <a:ext cx="9079831" cy="520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Rectángulo 5"/>
          <p:cNvSpPr/>
          <p:nvPr/>
        </p:nvSpPr>
        <p:spPr>
          <a:xfrm>
            <a:off x="1957137" y="846161"/>
            <a:ext cx="8582526" cy="10307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Comunicación para posicionar en la comunidad el problema del suicidio y los posibles factores causales especialmente la inequidad de género, violencia sexual, violencia contra la mujer y afectaciones de salud mental, entre otros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12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3759" y="88035"/>
            <a:ext cx="9910354" cy="770948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Línea de acción 5:</a:t>
            </a:r>
            <a:endParaRPr lang="en-US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5"/>
            <a:ext cx="1924593" cy="96891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9962866" y="5939905"/>
            <a:ext cx="2229134" cy="91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3779519" y="4490873"/>
            <a:ext cx="1670913" cy="236712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637776894"/>
              </p:ext>
            </p:extLst>
          </p:nvPr>
        </p:nvGraphicFramePr>
        <p:xfrm>
          <a:off x="1556085" y="1650108"/>
          <a:ext cx="9480884" cy="520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ángulo 2"/>
          <p:cNvSpPr/>
          <p:nvPr/>
        </p:nvSpPr>
        <p:spPr>
          <a:xfrm>
            <a:off x="2245895" y="943152"/>
            <a:ext cx="7972926" cy="791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Integración de la participación ciudadana en la ejecución del plan como un actor que permita el desarrollo de acciones eficaces, para el beneficio de la comunidad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3425"/>
            <a:ext cx="1399308" cy="704463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9962866" y="5939905"/>
            <a:ext cx="2229134" cy="91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01037"/>
          </a:xfrm>
        </p:spPr>
        <p:txBody>
          <a:bodyPr/>
          <a:lstStyle/>
          <a:p>
            <a:pPr algn="ctr"/>
            <a:r>
              <a:rPr lang="es-ES" b="1" dirty="0"/>
              <a:t>Línea de acción 6:</a:t>
            </a:r>
            <a:endParaRPr lang="es-EC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89602418"/>
              </p:ext>
            </p:extLst>
          </p:nvPr>
        </p:nvGraphicFramePr>
        <p:xfrm>
          <a:off x="1122947" y="1439333"/>
          <a:ext cx="9753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ángulo 6"/>
          <p:cNvSpPr/>
          <p:nvPr/>
        </p:nvSpPr>
        <p:spPr>
          <a:xfrm>
            <a:off x="1876926" y="930443"/>
            <a:ext cx="8085940" cy="8341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Investigación a partir de alianzas con la Academia, que permita generar conocimiento para entender el suicidio y sus relaciones a determinantes psicosociales en el </a:t>
            </a:r>
            <a:r>
              <a:rPr lang="es-ES" dirty="0" smtClean="0"/>
              <a:t>DMQ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34543" y="2467886"/>
            <a:ext cx="4940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GRACIAS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799846"/>
            <a:ext cx="6053620" cy="259910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3593432" y="240632"/>
            <a:ext cx="5181599" cy="188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6"/>
            <a:ext cx="2121322" cy="106795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9962866" y="5939905"/>
            <a:ext cx="2229134" cy="91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AutoShape 2" descr="Dibujos Animados De Cerebro De Mente De Salud Mental Y Tem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s-EC"/>
          </a:p>
        </p:txBody>
      </p:sp>
      <p:sp>
        <p:nvSpPr>
          <p:cNvPr id="10" name="9 Marcador de contenido"/>
          <p:cNvSpPr>
            <a:spLocks noGrp="1"/>
          </p:cNvSpPr>
          <p:nvPr>
            <p:ph idx="1"/>
          </p:nvPr>
        </p:nvSpPr>
        <p:spPr>
          <a:xfrm>
            <a:off x="838200" y="1205561"/>
            <a:ext cx="10515600" cy="49714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 </a:t>
            </a:r>
            <a:r>
              <a:rPr lang="es-E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prevención del suicidio en niños, </a:t>
            </a:r>
            <a:r>
              <a:rPr lang="es-E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niñas</a:t>
            </a:r>
            <a:r>
              <a:rPr lang="es-E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adolescentes y adultos mayores en el </a:t>
            </a:r>
            <a:r>
              <a:rPr lang="es-ES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Distrito </a:t>
            </a:r>
            <a:r>
              <a:rPr lang="es-E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Metropolitano de Quito (DMQ) con enfoque de promoción del Derecho a la Salud 2021-2023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22" name="AutoShape 2" descr="Dibujos Animados De Cerebro De Mente De Salud Mental Y Tem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s-EC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2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914274" y="1452962"/>
            <a:ext cx="8277726" cy="5213684"/>
          </a:xfrm>
          <a:prstGeom prst="rect">
            <a:avLst/>
          </a:prstGeom>
          <a:ln/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6"/>
            <a:ext cx="2121322" cy="106795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9962866" y="5939905"/>
            <a:ext cx="2229134" cy="91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AutoShape 2" descr="Dibujos Animados De Cerebro De Mente De Salud Mental Y Tem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s-EC"/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2121322" y="385011"/>
            <a:ext cx="9232477" cy="679514"/>
          </a:xfrm>
        </p:spPr>
        <p:txBody>
          <a:bodyPr>
            <a:noAutofit/>
          </a:bodyPr>
          <a:lstStyle/>
          <a:p>
            <a:pPr algn="ctr"/>
            <a:r>
              <a:rPr lang="es-ES" b="1" dirty="0" smtClean="0"/>
              <a:t>PROBLEMATIZACIÓN </a:t>
            </a:r>
            <a:r>
              <a:rPr lang="es-ES" b="1" dirty="0"/>
              <a:t>DEL SUICIDIO</a:t>
            </a:r>
            <a:endParaRPr lang="es-EC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Flecha doblada hacia arriba 5"/>
          <p:cNvSpPr/>
          <p:nvPr/>
        </p:nvSpPr>
        <p:spPr>
          <a:xfrm rot="5400000">
            <a:off x="2827106" y="3260246"/>
            <a:ext cx="1446658" cy="220355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460374" y="1452962"/>
            <a:ext cx="4432467" cy="19943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La Secretaría de Salud del MDMQ asume en el abordaje del suicidio un enfoque de </a:t>
            </a:r>
            <a:r>
              <a:rPr lang="es-ES" b="1" u="sng" dirty="0"/>
              <a:t>determinación</a:t>
            </a:r>
            <a:r>
              <a:rPr lang="es-ES" dirty="0"/>
              <a:t>, y para hacerlo desde un paradigma de política pública, plantea un análisis de potencialidades y vulnerabilidades en tres ámbitos (social, individual y políticas públicas)</a:t>
            </a:r>
            <a:endParaRPr lang="en-US" dirty="0"/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95333" y="2261937"/>
            <a:ext cx="8619741" cy="4596062"/>
          </a:xfrm>
          <a:prstGeom prst="rect">
            <a:avLst/>
          </a:prstGeom>
          <a:ln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0662" y="50029"/>
            <a:ext cx="10515600" cy="1014496"/>
          </a:xfrm>
        </p:spPr>
        <p:txBody>
          <a:bodyPr/>
          <a:lstStyle/>
          <a:p>
            <a:pPr algn="ctr"/>
            <a:r>
              <a:rPr lang="es-EC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MARCO LEGAL</a:t>
            </a:r>
            <a:endParaRPr lang="es-EC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6"/>
            <a:ext cx="2121322" cy="106795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9962866" y="5939905"/>
            <a:ext cx="2229134" cy="91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946485" y="1064525"/>
            <a:ext cx="10780294" cy="11974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El Sistema de Protección Integral de Derechos que es el “Conjunto articulado y coordinado de sistemas, organismos, entidades y servicios, públicos y privados, que definen, ejecutan; controlan y evalúan las políticas, planes, programas y acciones, en el ámbito de promoción, protección y reparación de </a:t>
            </a:r>
            <a:r>
              <a:rPr lang="es-ES" dirty="0" smtClean="0"/>
              <a:t>derechos. </a:t>
            </a:r>
            <a:r>
              <a:rPr lang="es-ES" dirty="0"/>
              <a:t>Define medidas, procedimientos; sanciones y recursos en todas las funciones y todos los niveles de </a:t>
            </a:r>
            <a:r>
              <a:rPr lang="es-ES" dirty="0" smtClean="0"/>
              <a:t>gobierno.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3178" y="0"/>
            <a:ext cx="9605211" cy="1325563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/>
              <a:t>PLAN EN EL MARCO DEL SISTEMA DE PROTECCIÓN DE DERECHOS DEL DISTRITO METROPOLITANO DE </a:t>
            </a:r>
            <a:r>
              <a:rPr lang="es-ES" sz="3200" b="1" dirty="0" smtClean="0"/>
              <a:t>QUITO</a:t>
            </a:r>
            <a:endParaRPr lang="es-EC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6"/>
            <a:ext cx="2121322" cy="106795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10848473" y="6256751"/>
            <a:ext cx="1459832" cy="601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2646947" y="1317503"/>
            <a:ext cx="7074569" cy="81814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Se establece como ejes transversales los siguientes enfoques</a:t>
            </a:r>
            <a:r>
              <a:rPr lang="es-ES" sz="2400" b="1" dirty="0" smtClean="0"/>
              <a:t>:</a:t>
            </a:r>
            <a:endParaRPr lang="en-US" sz="2400" b="1" dirty="0"/>
          </a:p>
        </p:txBody>
      </p:sp>
      <p:sp>
        <p:nvSpPr>
          <p:cNvPr id="7" name="Rectángulo 6"/>
          <p:cNvSpPr/>
          <p:nvPr/>
        </p:nvSpPr>
        <p:spPr>
          <a:xfrm>
            <a:off x="721895" y="2605862"/>
            <a:ext cx="2727158" cy="6416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Derechos Humanos: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8" name="Rectángulo 7"/>
          <p:cNvSpPr/>
          <p:nvPr/>
        </p:nvSpPr>
        <p:spPr>
          <a:xfrm>
            <a:off x="721895" y="3717758"/>
            <a:ext cx="2727158" cy="641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Participación:</a:t>
            </a:r>
            <a:r>
              <a:rPr lang="es-ES" dirty="0"/>
              <a:t> </a:t>
            </a:r>
            <a:endParaRPr lang="en-US" dirty="0"/>
          </a:p>
        </p:txBody>
      </p:sp>
      <p:sp>
        <p:nvSpPr>
          <p:cNvPr id="9" name="Rectángulo 8"/>
          <p:cNvSpPr/>
          <p:nvPr/>
        </p:nvSpPr>
        <p:spPr>
          <a:xfrm>
            <a:off x="721895" y="4737513"/>
            <a:ext cx="2727158" cy="6416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Equidad de género e inclusión de la diversidad</a:t>
            </a:r>
            <a:r>
              <a:rPr lang="es-ES" dirty="0"/>
              <a:t>: </a:t>
            </a:r>
            <a:endParaRPr lang="en-US" dirty="0"/>
          </a:p>
        </p:txBody>
      </p:sp>
      <p:sp>
        <p:nvSpPr>
          <p:cNvPr id="10" name="Rectángulo 9"/>
          <p:cNvSpPr/>
          <p:nvPr/>
        </p:nvSpPr>
        <p:spPr>
          <a:xfrm>
            <a:off x="721895" y="5757268"/>
            <a:ext cx="2727158" cy="6416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b="1" dirty="0"/>
              <a:t>Coordinación: </a:t>
            </a:r>
            <a:endParaRPr lang="en-US" dirty="0"/>
          </a:p>
        </p:txBody>
      </p:sp>
      <p:sp>
        <p:nvSpPr>
          <p:cNvPr id="11" name="Flecha derecha 10"/>
          <p:cNvSpPr/>
          <p:nvPr/>
        </p:nvSpPr>
        <p:spPr>
          <a:xfrm>
            <a:off x="4042611" y="2689593"/>
            <a:ext cx="2550694" cy="47422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echa derecha 11"/>
          <p:cNvSpPr/>
          <p:nvPr/>
        </p:nvSpPr>
        <p:spPr>
          <a:xfrm>
            <a:off x="4138864" y="3801489"/>
            <a:ext cx="2550694" cy="474222"/>
          </a:xfrm>
          <a:prstGeom prst="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echa derecha 12"/>
          <p:cNvSpPr/>
          <p:nvPr/>
        </p:nvSpPr>
        <p:spPr>
          <a:xfrm>
            <a:off x="4138864" y="4821244"/>
            <a:ext cx="2550694" cy="47422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echa derecha 13"/>
          <p:cNvSpPr/>
          <p:nvPr/>
        </p:nvSpPr>
        <p:spPr>
          <a:xfrm>
            <a:off x="4146885" y="5840999"/>
            <a:ext cx="2550694" cy="474222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/>
          <p:cNvSpPr/>
          <p:nvPr/>
        </p:nvSpPr>
        <p:spPr>
          <a:xfrm>
            <a:off x="7186864" y="2546194"/>
            <a:ext cx="4543926" cy="7610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O</a:t>
            </a:r>
            <a:r>
              <a:rPr lang="es-ES" dirty="0" smtClean="0"/>
              <a:t>bligación </a:t>
            </a:r>
            <a:r>
              <a:rPr lang="es-ES" dirty="0"/>
              <a:t>del Estado garantizar el derecho a la </a:t>
            </a:r>
            <a:r>
              <a:rPr lang="es-ES" dirty="0" smtClean="0"/>
              <a:t>salud. </a:t>
            </a:r>
            <a:r>
              <a:rPr lang="es-ES" dirty="0"/>
              <a:t>P</a:t>
            </a:r>
            <a:r>
              <a:rPr lang="es-ES" dirty="0" smtClean="0"/>
              <a:t>lanes</a:t>
            </a:r>
            <a:r>
              <a:rPr lang="es-ES" dirty="0"/>
              <a:t>, programas y políticas para promocionar el derecho a la salud mental</a:t>
            </a:r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7186864" y="3647489"/>
            <a:ext cx="4543925" cy="7610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</a:t>
            </a:r>
            <a:r>
              <a:rPr lang="es-ES" dirty="0" smtClean="0"/>
              <a:t>erecho constitucional, en donde la ciudadanía se empodera y participa de procesos de exigibilidad de derechos</a:t>
            </a:r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7186864" y="4677845"/>
            <a:ext cx="4543925" cy="7610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Permite visibilizar determinaciones equitativas y soluciones que subyacen una sociedad patriarcal.</a:t>
            </a:r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7186865" y="5697600"/>
            <a:ext cx="4519862" cy="7610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Amerita abordajes interdisciplinarios e intersectoriales. Requiere colaboración de múltiples sectores de la sociedad.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6"/>
            <a:ext cx="2121322" cy="106795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10668000" y="0"/>
            <a:ext cx="1524000" cy="627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121322" y="144380"/>
            <a:ext cx="9232477" cy="920146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/>
              <a:t>ACTORES</a:t>
            </a:r>
            <a:endParaRPr lang="en-US" sz="5400" b="1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369706809"/>
              </p:ext>
            </p:extLst>
          </p:nvPr>
        </p:nvGraphicFramePr>
        <p:xfrm>
          <a:off x="1060662" y="1064525"/>
          <a:ext cx="10395284" cy="5793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5"/>
          <p:cNvSpPr txBox="1"/>
          <p:nvPr/>
        </p:nvSpPr>
        <p:spPr>
          <a:xfrm>
            <a:off x="2151017" y="116633"/>
            <a:ext cx="8179309" cy="7977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OBJETIVO GENERAL</a:t>
            </a:r>
            <a:endParaRPr lang="es-EC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5"/>
            <a:ext cx="1663336" cy="837384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10685416" y="6237496"/>
            <a:ext cx="1506583" cy="620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23201991"/>
              </p:ext>
            </p:extLst>
          </p:nvPr>
        </p:nvGraphicFramePr>
        <p:xfrm>
          <a:off x="481263" y="1008424"/>
          <a:ext cx="1098884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426"/>
            <a:ext cx="2121322" cy="106795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/>
        </p:blipFill>
        <p:spPr bwMode="auto">
          <a:xfrm>
            <a:off x="10746237" y="-3426"/>
            <a:ext cx="1722129" cy="709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" name="AutoShape 2" descr="Dibujos Animados De Cerebro De Mente De Salud Mental Y Tem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>
          <a:xfrm>
            <a:off x="2121322" y="160338"/>
            <a:ext cx="9232477" cy="904187"/>
          </a:xfrm>
        </p:spPr>
        <p:txBody>
          <a:bodyPr>
            <a:normAutofit/>
          </a:bodyPr>
          <a:lstStyle/>
          <a:p>
            <a:pPr algn="ctr"/>
            <a:r>
              <a:rPr lang="es-ES" b="1" dirty="0" smtClean="0"/>
              <a:t>LÍNEAS DE ACCIÓN ESTRATÉGICAS</a:t>
            </a:r>
            <a:endParaRPr lang="en-US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823048695"/>
              </p:ext>
            </p:extLst>
          </p:nvPr>
        </p:nvGraphicFramePr>
        <p:xfrm>
          <a:off x="673767" y="1064525"/>
          <a:ext cx="11117179" cy="5755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345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1282" y="13350"/>
            <a:ext cx="10515600" cy="812231"/>
          </a:xfrm>
        </p:spPr>
        <p:txBody>
          <a:bodyPr>
            <a:noAutofit/>
          </a:bodyPr>
          <a:lstStyle/>
          <a:p>
            <a:pPr algn="ctr"/>
            <a:r>
              <a:rPr lang="es-ES" b="1" dirty="0"/>
              <a:t>Línea de acción 1:</a:t>
            </a:r>
            <a:endParaRPr lang="es-EC" sz="3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36" y="74460"/>
            <a:ext cx="1195146" cy="60168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5" b="29479"/>
          <a:stretch>
            <a:fillRect/>
          </a:stretch>
        </p:blipFill>
        <p:spPr bwMode="auto">
          <a:xfrm>
            <a:off x="10274586" y="6096000"/>
            <a:ext cx="1917413" cy="78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84985632"/>
              </p:ext>
            </p:extLst>
          </p:nvPr>
        </p:nvGraphicFramePr>
        <p:xfrm>
          <a:off x="739750" y="1787253"/>
          <a:ext cx="10860505" cy="5007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ctángulo 8"/>
          <p:cNvSpPr/>
          <p:nvPr/>
        </p:nvSpPr>
        <p:spPr>
          <a:xfrm>
            <a:off x="898358" y="825581"/>
            <a:ext cx="10395284" cy="8122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Promoción de la salud mental para generar entornos saludables en las comunidades educativas municipales, centrados en el fortalecimiento de los factores protectores de salud mental y la equidad de </a:t>
            </a:r>
            <a:r>
              <a:rPr lang="es-ES" dirty="0" smtClean="0"/>
              <a:t>género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1299</Words>
  <Application>Microsoft Office PowerPoint</Application>
  <PresentationFormat>Panorámica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Euphemia</vt:lpstr>
      <vt:lpstr>Tema de Office</vt:lpstr>
      <vt:lpstr>Presentación de PowerPoint</vt:lpstr>
      <vt:lpstr>Presentación de PowerPoint</vt:lpstr>
      <vt:lpstr>PROBLEMATIZACIÓN DEL SUICIDIO</vt:lpstr>
      <vt:lpstr>MARCO LEGAL</vt:lpstr>
      <vt:lpstr>PLAN EN EL MARCO DEL SISTEMA DE PROTECCIÓN DE DERECHOS DEL DISTRITO METROPOLITANO DE QUITO</vt:lpstr>
      <vt:lpstr>ACTORES</vt:lpstr>
      <vt:lpstr>Presentación de PowerPoint</vt:lpstr>
      <vt:lpstr>LÍNEAS DE ACCIÓN ESTRATÉGICAS</vt:lpstr>
      <vt:lpstr>Línea de acción 1:</vt:lpstr>
      <vt:lpstr>Línea de acción 2:</vt:lpstr>
      <vt:lpstr>Línea de acción 3:</vt:lpstr>
      <vt:lpstr>Línea de acción 4:</vt:lpstr>
      <vt:lpstr>Línea de acción 5:</vt:lpstr>
      <vt:lpstr>Línea de acción 6: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Mariuxi Janeth Riofrio Vega</cp:lastModifiedBy>
  <cp:revision>239</cp:revision>
  <dcterms:created xsi:type="dcterms:W3CDTF">2020-09-11T19:39:01Z</dcterms:created>
  <dcterms:modified xsi:type="dcterms:W3CDTF">2020-12-14T19:14:50Z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1033-11.1.0.9080</vt:lpwstr>
  </property>
</Properties>
</file>