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11" r:id="rId3"/>
    <p:sldId id="318" r:id="rId4"/>
    <p:sldId id="344" r:id="rId5"/>
    <p:sldId id="345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>
      <p:cViewPr>
        <p:scale>
          <a:sx n="110" d="100"/>
          <a:sy n="110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Jiménez" userId="38c3e26f24b3de4d" providerId="LiveId" clId="{F96B5950-30A5-4C20-883D-652D3A5FDAF7}"/>
    <pc:docChg chg="undo custSel addSld delSld modSld sldOrd">
      <pc:chgData name="Natalia Jiménez" userId="38c3e26f24b3de4d" providerId="LiveId" clId="{F96B5950-30A5-4C20-883D-652D3A5FDAF7}" dt="2022-09-14T22:51:33.809" v="2881" actId="20577"/>
      <pc:docMkLst>
        <pc:docMk/>
      </pc:docMkLst>
      <pc:sldChg chg="addSp delSp modSp mod">
        <pc:chgData name="Natalia Jiménez" userId="38c3e26f24b3de4d" providerId="LiveId" clId="{F96B5950-30A5-4C20-883D-652D3A5FDAF7}" dt="2022-09-14T22:27:20.162" v="2458" actId="1076"/>
        <pc:sldMkLst>
          <pc:docMk/>
          <pc:sldMk cId="0" sldId="256"/>
        </pc:sldMkLst>
        <pc:spChg chg="del">
          <ac:chgData name="Natalia Jiménez" userId="38c3e26f24b3de4d" providerId="LiveId" clId="{F96B5950-30A5-4C20-883D-652D3A5FDAF7}" dt="2022-09-14T22:26:46.306" v="2448" actId="478"/>
          <ac:spMkLst>
            <pc:docMk/>
            <pc:sldMk cId="0" sldId="256"/>
            <ac:spMk id="3" creationId="{00000000-0000-0000-0000-000000000000}"/>
          </ac:spMkLst>
        </pc:spChg>
        <pc:picChg chg="add del mod modCrop">
          <ac:chgData name="Natalia Jiménez" userId="38c3e26f24b3de4d" providerId="LiveId" clId="{F96B5950-30A5-4C20-883D-652D3A5FDAF7}" dt="2022-09-14T22:27:20.162" v="2458" actId="1076"/>
          <ac:picMkLst>
            <pc:docMk/>
            <pc:sldMk cId="0" sldId="256"/>
            <ac:picMk id="5" creationId="{09B69372-A87E-488C-C9D1-3188ACEFFCF0}"/>
          </ac:picMkLst>
        </pc:picChg>
        <pc:picChg chg="del">
          <ac:chgData name="Natalia Jiménez" userId="38c3e26f24b3de4d" providerId="LiveId" clId="{F96B5950-30A5-4C20-883D-652D3A5FDAF7}" dt="2022-09-14T22:26:33.074" v="2445" actId="478"/>
          <ac:picMkLst>
            <pc:docMk/>
            <pc:sldMk cId="0" sldId="256"/>
            <ac:picMk id="87" creationId="{00000000-0000-0000-0000-000000000000}"/>
          </ac:picMkLst>
        </pc:picChg>
      </pc:sldChg>
      <pc:sldChg chg="delSp modSp del mod">
        <pc:chgData name="Natalia Jiménez" userId="38c3e26f24b3de4d" providerId="LiveId" clId="{F96B5950-30A5-4C20-883D-652D3A5FDAF7}" dt="2022-09-14T22:47:00.772" v="2826" actId="478"/>
        <pc:sldMkLst>
          <pc:docMk/>
          <pc:sldMk cId="0" sldId="260"/>
        </pc:sldMkLst>
        <pc:spChg chg="del mod">
          <ac:chgData name="Natalia Jiménez" userId="38c3e26f24b3de4d" providerId="LiveId" clId="{F96B5950-30A5-4C20-883D-652D3A5FDAF7}" dt="2022-09-14T22:47:00.772" v="2826" actId="478"/>
          <ac:spMkLst>
            <pc:docMk/>
            <pc:sldMk cId="0" sldId="260"/>
            <ac:spMk id="110" creationId="{00000000-0000-0000-0000-000000000000}"/>
          </ac:spMkLst>
        </pc:spChg>
      </pc:sldChg>
      <pc:sldChg chg="delSp del mod">
        <pc:chgData name="Natalia Jiménez" userId="38c3e26f24b3de4d" providerId="LiveId" clId="{F96B5950-30A5-4C20-883D-652D3A5FDAF7}" dt="2022-09-14T22:47:23.449" v="2832" actId="478"/>
        <pc:sldMkLst>
          <pc:docMk/>
          <pc:sldMk cId="0" sldId="261"/>
        </pc:sldMkLst>
        <pc:spChg chg="del">
          <ac:chgData name="Natalia Jiménez" userId="38c3e26f24b3de4d" providerId="LiveId" clId="{F96B5950-30A5-4C20-883D-652D3A5FDAF7}" dt="2022-09-14T22:47:23.449" v="2832" actId="478"/>
          <ac:spMkLst>
            <pc:docMk/>
            <pc:sldMk cId="0" sldId="261"/>
            <ac:spMk id="9" creationId="{00000000-0000-0000-0000-000000000000}"/>
          </ac:spMkLst>
        </pc:spChg>
      </pc:sldChg>
      <pc:sldChg chg="delSp modSp del mod">
        <pc:chgData name="Natalia Jiménez" userId="38c3e26f24b3de4d" providerId="LiveId" clId="{F96B5950-30A5-4C20-883D-652D3A5FDAF7}" dt="2022-09-14T22:47:07.253" v="2828" actId="478"/>
        <pc:sldMkLst>
          <pc:docMk/>
          <pc:sldMk cId="1571334830" sldId="277"/>
        </pc:sldMkLst>
        <pc:spChg chg="del mod">
          <ac:chgData name="Natalia Jiménez" userId="38c3e26f24b3de4d" providerId="LiveId" clId="{F96B5950-30A5-4C20-883D-652D3A5FDAF7}" dt="2022-09-14T22:47:07.253" v="2828" actId="478"/>
          <ac:spMkLst>
            <pc:docMk/>
            <pc:sldMk cId="1571334830" sldId="277"/>
            <ac:spMk id="15" creationId="{00000000-0000-0000-0000-000000000000}"/>
          </ac:spMkLst>
        </pc:spChg>
      </pc:sldChg>
      <pc:sldChg chg="delSp modSp del mod">
        <pc:chgData name="Natalia Jiménez" userId="38c3e26f24b3de4d" providerId="LiveId" clId="{F96B5950-30A5-4C20-883D-652D3A5FDAF7}" dt="2022-09-14T22:47:16.066" v="2831" actId="1076"/>
        <pc:sldMkLst>
          <pc:docMk/>
          <pc:sldMk cId="906668646" sldId="278"/>
        </pc:sldMkLst>
        <pc:spChg chg="mod">
          <ac:chgData name="Natalia Jiménez" userId="38c3e26f24b3de4d" providerId="LiveId" clId="{F96B5950-30A5-4C20-883D-652D3A5FDAF7}" dt="2022-09-14T22:47:14.754" v="2830" actId="1076"/>
          <ac:spMkLst>
            <pc:docMk/>
            <pc:sldMk cId="906668646" sldId="278"/>
            <ac:spMk id="28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2:47:11.407" v="2829" actId="478"/>
          <ac:spMkLst>
            <pc:docMk/>
            <pc:sldMk cId="906668646" sldId="278"/>
            <ac:spMk id="33" creationId="{00000000-0000-0000-0000-000000000000}"/>
          </ac:spMkLst>
        </pc:spChg>
        <pc:picChg chg="mod">
          <ac:chgData name="Natalia Jiménez" userId="38c3e26f24b3de4d" providerId="LiveId" clId="{F96B5950-30A5-4C20-883D-652D3A5FDAF7}" dt="2022-09-14T22:47:16.066" v="2831" actId="1076"/>
          <ac:picMkLst>
            <pc:docMk/>
            <pc:sldMk cId="906668646" sldId="278"/>
            <ac:picMk id="3" creationId="{00000000-0000-0000-0000-000000000000}"/>
          </ac:picMkLst>
        </pc:picChg>
      </pc:sldChg>
      <pc:sldChg chg="delSp del mod">
        <pc:chgData name="Natalia Jiménez" userId="38c3e26f24b3de4d" providerId="LiveId" clId="{F96B5950-30A5-4C20-883D-652D3A5FDAF7}" dt="2022-09-14T22:47:28.883" v="2833" actId="478"/>
        <pc:sldMkLst>
          <pc:docMk/>
          <pc:sldMk cId="2409031517" sldId="283"/>
        </pc:sldMkLst>
        <pc:spChg chg="del">
          <ac:chgData name="Natalia Jiménez" userId="38c3e26f24b3de4d" providerId="LiveId" clId="{F96B5950-30A5-4C20-883D-652D3A5FDAF7}" dt="2022-09-14T22:47:28.883" v="2833" actId="478"/>
          <ac:spMkLst>
            <pc:docMk/>
            <pc:sldMk cId="2409031517" sldId="283"/>
            <ac:spMk id="9" creationId="{00000000-0000-0000-0000-000000000000}"/>
          </ac:spMkLst>
        </pc:spChg>
      </pc:sldChg>
      <pc:sldChg chg="delSp modSp mod">
        <pc:chgData name="Natalia Jiménez" userId="38c3e26f24b3de4d" providerId="LiveId" clId="{F96B5950-30A5-4C20-883D-652D3A5FDAF7}" dt="2022-09-14T22:33:12.492" v="2652" actId="20577"/>
        <pc:sldMkLst>
          <pc:docMk/>
          <pc:sldMk cId="3117709773" sldId="286"/>
        </pc:sldMkLst>
        <pc:spChg chg="del mod">
          <ac:chgData name="Natalia Jiménez" userId="38c3e26f24b3de4d" providerId="LiveId" clId="{F96B5950-30A5-4C20-883D-652D3A5FDAF7}" dt="2022-09-14T22:17:23.219" v="2363" actId="478"/>
          <ac:spMkLst>
            <pc:docMk/>
            <pc:sldMk cId="3117709773" sldId="286"/>
            <ac:spMk id="2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33:12.492" v="2652" actId="20577"/>
          <ac:spMkLst>
            <pc:docMk/>
            <pc:sldMk cId="3117709773" sldId="286"/>
            <ac:spMk id="3" creationId="{00000000-0000-0000-0000-000000000000}"/>
          </ac:spMkLst>
        </pc:spChg>
      </pc:sldChg>
      <pc:sldChg chg="delSp del mod">
        <pc:chgData name="Natalia Jiménez" userId="38c3e26f24b3de4d" providerId="LiveId" clId="{F96B5950-30A5-4C20-883D-652D3A5FDAF7}" dt="2022-09-14T22:47:44.387" v="2836" actId="478"/>
        <pc:sldMkLst>
          <pc:docMk/>
          <pc:sldMk cId="3159077057" sldId="287"/>
        </pc:sldMkLst>
        <pc:spChg chg="del">
          <ac:chgData name="Natalia Jiménez" userId="38c3e26f24b3de4d" providerId="LiveId" clId="{F96B5950-30A5-4C20-883D-652D3A5FDAF7}" dt="2022-09-14T22:47:44.387" v="2836" actId="478"/>
          <ac:spMkLst>
            <pc:docMk/>
            <pc:sldMk cId="3159077057" sldId="287"/>
            <ac:spMk id="9" creationId="{00000000-0000-0000-0000-000000000000}"/>
          </ac:spMkLst>
        </pc:spChg>
      </pc:sldChg>
      <pc:sldChg chg="delSp mod">
        <pc:chgData name="Natalia Jiménez" userId="38c3e26f24b3de4d" providerId="LiveId" clId="{F96B5950-30A5-4C20-883D-652D3A5FDAF7}" dt="2022-09-14T22:35:00.031" v="2662" actId="478"/>
        <pc:sldMkLst>
          <pc:docMk/>
          <pc:sldMk cId="26337527" sldId="288"/>
        </pc:sldMkLst>
        <pc:spChg chg="del">
          <ac:chgData name="Natalia Jiménez" userId="38c3e26f24b3de4d" providerId="LiveId" clId="{F96B5950-30A5-4C20-883D-652D3A5FDAF7}" dt="2022-09-14T22:35:00.031" v="2662" actId="478"/>
          <ac:spMkLst>
            <pc:docMk/>
            <pc:sldMk cId="26337527" sldId="288"/>
            <ac:spMk id="5" creationId="{00000000-0000-0000-0000-000000000000}"/>
          </ac:spMkLst>
        </pc:spChg>
      </pc:sldChg>
      <pc:sldChg chg="addSp delSp modSp mod">
        <pc:chgData name="Natalia Jiménez" userId="38c3e26f24b3de4d" providerId="LiveId" clId="{F96B5950-30A5-4C20-883D-652D3A5FDAF7}" dt="2022-09-14T22:48:57.138" v="2843" actId="1076"/>
        <pc:sldMkLst>
          <pc:docMk/>
          <pc:sldMk cId="2146936918" sldId="289"/>
        </pc:sldMkLst>
        <pc:spChg chg="mod">
          <ac:chgData name="Natalia Jiménez" userId="38c3e26f24b3de4d" providerId="LiveId" clId="{F96B5950-30A5-4C20-883D-652D3A5FDAF7}" dt="2022-09-14T21:36:42.738" v="2115" actId="20577"/>
          <ac:spMkLst>
            <pc:docMk/>
            <pc:sldMk cId="2146936918" sldId="289"/>
            <ac:spMk id="4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2:36:59.474" v="2679" actId="478"/>
          <ac:spMkLst>
            <pc:docMk/>
            <pc:sldMk cId="2146936918" sldId="289"/>
            <ac:spMk id="5" creationId="{00000000-0000-0000-0000-000000000000}"/>
          </ac:spMkLst>
        </pc:spChg>
        <pc:picChg chg="add mod">
          <ac:chgData name="Natalia Jiménez" userId="38c3e26f24b3de4d" providerId="LiveId" clId="{F96B5950-30A5-4C20-883D-652D3A5FDAF7}" dt="2022-09-14T22:48:57.138" v="2843" actId="1076"/>
          <ac:picMkLst>
            <pc:docMk/>
            <pc:sldMk cId="2146936918" sldId="289"/>
            <ac:picMk id="6" creationId="{76F48A33-8F71-66CB-F622-373563936F6A}"/>
          </ac:picMkLst>
        </pc:picChg>
      </pc:sldChg>
      <pc:sldChg chg="addSp delSp modSp mod">
        <pc:chgData name="Natalia Jiménez" userId="38c3e26f24b3de4d" providerId="LiveId" clId="{F96B5950-30A5-4C20-883D-652D3A5FDAF7}" dt="2022-09-14T22:49:13.274" v="2845" actId="1076"/>
        <pc:sldMkLst>
          <pc:docMk/>
          <pc:sldMk cId="55357684" sldId="290"/>
        </pc:sldMkLst>
        <pc:spChg chg="mod">
          <ac:chgData name="Natalia Jiménez" userId="38c3e26f24b3de4d" providerId="LiveId" clId="{F96B5950-30A5-4C20-883D-652D3A5FDAF7}" dt="2022-09-14T22:19:18.458" v="2368" actId="1076"/>
          <ac:spMkLst>
            <pc:docMk/>
            <pc:sldMk cId="55357684" sldId="290"/>
            <ac:spMk id="3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20:12.164" v="2428" actId="20577"/>
          <ac:spMkLst>
            <pc:docMk/>
            <pc:sldMk cId="55357684" sldId="290"/>
            <ac:spMk id="4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2:37:06.600" v="2680" actId="478"/>
          <ac:spMkLst>
            <pc:docMk/>
            <pc:sldMk cId="55357684" sldId="290"/>
            <ac:spMk id="5" creationId="{00000000-0000-0000-0000-000000000000}"/>
          </ac:spMkLst>
        </pc:spChg>
        <pc:picChg chg="add mod">
          <ac:chgData name="Natalia Jiménez" userId="38c3e26f24b3de4d" providerId="LiveId" clId="{F96B5950-30A5-4C20-883D-652D3A5FDAF7}" dt="2022-09-14T22:19:21.985" v="2369" actId="1076"/>
          <ac:picMkLst>
            <pc:docMk/>
            <pc:sldMk cId="55357684" sldId="290"/>
            <ac:picMk id="6" creationId="{83E81674-D1CD-3CB0-5534-DC58AA4D6A6E}"/>
          </ac:picMkLst>
        </pc:picChg>
        <pc:picChg chg="add mod">
          <ac:chgData name="Natalia Jiménez" userId="38c3e26f24b3de4d" providerId="LiveId" clId="{F96B5950-30A5-4C20-883D-652D3A5FDAF7}" dt="2022-09-14T22:49:13.274" v="2845" actId="1076"/>
          <ac:picMkLst>
            <pc:docMk/>
            <pc:sldMk cId="55357684" sldId="290"/>
            <ac:picMk id="8" creationId="{977D16DE-21CE-FA1C-3F96-CA6E1A428D75}"/>
          </ac:picMkLst>
        </pc:picChg>
      </pc:sldChg>
      <pc:sldChg chg="addSp delSp modSp mod">
        <pc:chgData name="Natalia Jiménez" userId="38c3e26f24b3de4d" providerId="LiveId" clId="{F96B5950-30A5-4C20-883D-652D3A5FDAF7}" dt="2022-09-14T22:49:23.635" v="2847" actId="1076"/>
        <pc:sldMkLst>
          <pc:docMk/>
          <pc:sldMk cId="2254015435" sldId="292"/>
        </pc:sldMkLst>
        <pc:spChg chg="mod">
          <ac:chgData name="Natalia Jiménez" userId="38c3e26f24b3de4d" providerId="LiveId" clId="{F96B5950-30A5-4C20-883D-652D3A5FDAF7}" dt="2022-09-14T21:41:07.657" v="2355" actId="20577"/>
          <ac:spMkLst>
            <pc:docMk/>
            <pc:sldMk cId="2254015435" sldId="292"/>
            <ac:spMk id="4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2:37:12.921" v="2681" actId="478"/>
          <ac:spMkLst>
            <pc:docMk/>
            <pc:sldMk cId="2254015435" sldId="292"/>
            <ac:spMk id="5" creationId="{00000000-0000-0000-0000-000000000000}"/>
          </ac:spMkLst>
        </pc:spChg>
        <pc:picChg chg="add mod">
          <ac:chgData name="Natalia Jiménez" userId="38c3e26f24b3de4d" providerId="LiveId" clId="{F96B5950-30A5-4C20-883D-652D3A5FDAF7}" dt="2022-09-14T22:20:35.307" v="2430" actId="1076"/>
          <ac:picMkLst>
            <pc:docMk/>
            <pc:sldMk cId="2254015435" sldId="292"/>
            <ac:picMk id="6" creationId="{E3A1192B-844C-8A26-1276-AB4221F3FD88}"/>
          </ac:picMkLst>
        </pc:picChg>
        <pc:picChg chg="add mod">
          <ac:chgData name="Natalia Jiménez" userId="38c3e26f24b3de4d" providerId="LiveId" clId="{F96B5950-30A5-4C20-883D-652D3A5FDAF7}" dt="2022-09-14T22:49:23.635" v="2847" actId="1076"/>
          <ac:picMkLst>
            <pc:docMk/>
            <pc:sldMk cId="2254015435" sldId="292"/>
            <ac:picMk id="8" creationId="{2314C47D-DEF6-E930-EC6D-0870F4039461}"/>
          </ac:picMkLst>
        </pc:picChg>
      </pc:sldChg>
      <pc:sldChg chg="addSp delSp modSp mod">
        <pc:chgData name="Natalia Jiménez" userId="38c3e26f24b3de4d" providerId="LiveId" clId="{F96B5950-30A5-4C20-883D-652D3A5FDAF7}" dt="2022-09-14T22:48:49.099" v="2841" actId="1076"/>
        <pc:sldMkLst>
          <pc:docMk/>
          <pc:sldMk cId="2145471103" sldId="293"/>
        </pc:sldMkLst>
        <pc:spChg chg="del">
          <ac:chgData name="Natalia Jiménez" userId="38c3e26f24b3de4d" providerId="LiveId" clId="{F96B5950-30A5-4C20-883D-652D3A5FDAF7}" dt="2022-09-14T22:36:51.533" v="2678" actId="478"/>
          <ac:spMkLst>
            <pc:docMk/>
            <pc:sldMk cId="2145471103" sldId="293"/>
            <ac:spMk id="5" creationId="{00000000-0000-0000-0000-000000000000}"/>
          </ac:spMkLst>
        </pc:spChg>
        <pc:picChg chg="add mod">
          <ac:chgData name="Natalia Jiménez" userId="38c3e26f24b3de4d" providerId="LiveId" clId="{F96B5950-30A5-4C20-883D-652D3A5FDAF7}" dt="2022-09-14T22:48:49.099" v="2841" actId="1076"/>
          <ac:picMkLst>
            <pc:docMk/>
            <pc:sldMk cId="2145471103" sldId="293"/>
            <ac:picMk id="6" creationId="{24390105-8496-FCB5-4571-83DD2BB214E6}"/>
          </ac:picMkLst>
        </pc:picChg>
      </pc:sldChg>
      <pc:sldChg chg="modSp mod">
        <pc:chgData name="Natalia Jiménez" userId="38c3e26f24b3de4d" providerId="LiveId" clId="{F96B5950-30A5-4C20-883D-652D3A5FDAF7}" dt="2022-09-14T22:42:32.410" v="2777" actId="108"/>
        <pc:sldMkLst>
          <pc:docMk/>
          <pc:sldMk cId="2097919734" sldId="294"/>
        </pc:sldMkLst>
        <pc:spChg chg="mod">
          <ac:chgData name="Natalia Jiménez" userId="38c3e26f24b3de4d" providerId="LiveId" clId="{F96B5950-30A5-4C20-883D-652D3A5FDAF7}" dt="2022-09-14T22:42:32.410" v="2777" actId="108"/>
          <ac:spMkLst>
            <pc:docMk/>
            <pc:sldMk cId="2097919734" sldId="294"/>
            <ac:spMk id="5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1:41:43.793" v="2356" actId="14100"/>
          <ac:spMkLst>
            <pc:docMk/>
            <pc:sldMk cId="2097919734" sldId="294"/>
            <ac:spMk id="6" creationId="{00000000-0000-0000-0000-000000000000}"/>
          </ac:spMkLst>
        </pc:spChg>
      </pc:sldChg>
      <pc:sldChg chg="addSp delSp mod">
        <pc:chgData name="Natalia Jiménez" userId="38c3e26f24b3de4d" providerId="LiveId" clId="{F96B5950-30A5-4C20-883D-652D3A5FDAF7}" dt="2022-09-14T22:35:17.620" v="2665" actId="22"/>
        <pc:sldMkLst>
          <pc:docMk/>
          <pc:sldMk cId="3463516119" sldId="301"/>
        </pc:sldMkLst>
        <pc:spChg chg="add del">
          <ac:chgData name="Natalia Jiménez" userId="38c3e26f24b3de4d" providerId="LiveId" clId="{F96B5950-30A5-4C20-883D-652D3A5FDAF7}" dt="2022-09-14T22:35:17.620" v="2665" actId="22"/>
          <ac:spMkLst>
            <pc:docMk/>
            <pc:sldMk cId="3463516119" sldId="301"/>
            <ac:spMk id="4" creationId="{06A6DCAF-B4A5-72D4-DB43-2FAA07900B39}"/>
          </ac:spMkLst>
        </pc:spChg>
        <pc:spChg chg="del">
          <ac:chgData name="Natalia Jiménez" userId="38c3e26f24b3de4d" providerId="LiveId" clId="{F96B5950-30A5-4C20-883D-652D3A5FDAF7}" dt="2022-09-14T22:35:06.808" v="2663" actId="478"/>
          <ac:spMkLst>
            <pc:docMk/>
            <pc:sldMk cId="3463516119" sldId="301"/>
            <ac:spMk id="5" creationId="{00000000-0000-0000-0000-000000000000}"/>
          </ac:spMkLst>
        </pc:spChg>
      </pc:sldChg>
      <pc:sldChg chg="modSp mod">
        <pc:chgData name="Natalia Jiménez" userId="38c3e26f24b3de4d" providerId="LiveId" clId="{F96B5950-30A5-4C20-883D-652D3A5FDAF7}" dt="2022-09-14T22:31:12.788" v="2596" actId="5793"/>
        <pc:sldMkLst>
          <pc:docMk/>
          <pc:sldMk cId="2853931328" sldId="311"/>
        </pc:sldMkLst>
        <pc:spChg chg="mod">
          <ac:chgData name="Natalia Jiménez" userId="38c3e26f24b3de4d" providerId="LiveId" clId="{F96B5950-30A5-4C20-883D-652D3A5FDAF7}" dt="2022-09-14T22:31:12.788" v="2596" actId="5793"/>
          <ac:spMkLst>
            <pc:docMk/>
            <pc:sldMk cId="2853931328" sldId="311"/>
            <ac:spMk id="3" creationId="{9874B07A-7997-1992-5092-0D8AFC25C56F}"/>
          </ac:spMkLst>
        </pc:spChg>
      </pc:sldChg>
      <pc:sldChg chg="addSp delSp modSp mod">
        <pc:chgData name="Natalia Jiménez" userId="38c3e26f24b3de4d" providerId="LiveId" clId="{F96B5950-30A5-4C20-883D-652D3A5FDAF7}" dt="2022-09-14T22:48:38.795" v="2839" actId="1076"/>
        <pc:sldMkLst>
          <pc:docMk/>
          <pc:sldMk cId="3998078137" sldId="313"/>
        </pc:sldMkLst>
        <pc:spChg chg="del">
          <ac:chgData name="Natalia Jiménez" userId="38c3e26f24b3de4d" providerId="LiveId" clId="{F96B5950-30A5-4C20-883D-652D3A5FDAF7}" dt="2022-09-14T22:36:43.686" v="2676" actId="478"/>
          <ac:spMkLst>
            <pc:docMk/>
            <pc:sldMk cId="3998078137" sldId="313"/>
            <ac:spMk id="2" creationId="{00000000-0000-0000-0000-000000000000}"/>
          </ac:spMkLst>
        </pc:spChg>
        <pc:spChg chg="add del mod">
          <ac:chgData name="Natalia Jiménez" userId="38c3e26f24b3de4d" providerId="LiveId" clId="{F96B5950-30A5-4C20-883D-652D3A5FDAF7}" dt="2022-09-14T22:36:46.089" v="2677" actId="478"/>
          <ac:spMkLst>
            <pc:docMk/>
            <pc:sldMk cId="3998078137" sldId="313"/>
            <ac:spMk id="5" creationId="{169FB96D-BA4C-6817-4685-F2FB5A277AE7}"/>
          </ac:spMkLst>
        </pc:spChg>
        <pc:picChg chg="add mod">
          <ac:chgData name="Natalia Jiménez" userId="38c3e26f24b3de4d" providerId="LiveId" clId="{F96B5950-30A5-4C20-883D-652D3A5FDAF7}" dt="2022-09-14T22:48:38.795" v="2839" actId="1076"/>
          <ac:picMkLst>
            <pc:docMk/>
            <pc:sldMk cId="3998078137" sldId="313"/>
            <ac:picMk id="7" creationId="{059EFE44-0994-B6BF-036C-68FA7D2DFAAC}"/>
          </ac:picMkLst>
        </pc:picChg>
      </pc:sldChg>
      <pc:sldChg chg="delSp modSp mod">
        <pc:chgData name="Natalia Jiménez" userId="38c3e26f24b3de4d" providerId="LiveId" clId="{F96B5950-30A5-4C20-883D-652D3A5FDAF7}" dt="2022-09-14T22:34:52.994" v="2661" actId="14100"/>
        <pc:sldMkLst>
          <pc:docMk/>
          <pc:sldMk cId="3273476353" sldId="318"/>
        </pc:sldMkLst>
        <pc:spChg chg="mod">
          <ac:chgData name="Natalia Jiménez" userId="38c3e26f24b3de4d" providerId="LiveId" clId="{F96B5950-30A5-4C20-883D-652D3A5FDAF7}" dt="2022-09-14T22:34:52.994" v="2661" actId="14100"/>
          <ac:spMkLst>
            <pc:docMk/>
            <pc:sldMk cId="3273476353" sldId="318"/>
            <ac:spMk id="3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2:34:49.693" v="2660" actId="478"/>
          <ac:spMkLst>
            <pc:docMk/>
            <pc:sldMk cId="3273476353" sldId="318"/>
            <ac:spMk id="5" creationId="{00000000-0000-0000-0000-000000000000}"/>
          </ac:spMkLst>
        </pc:spChg>
      </pc:sldChg>
      <pc:sldChg chg="addSp delSp modSp mod">
        <pc:chgData name="Natalia Jiménez" userId="38c3e26f24b3de4d" providerId="LiveId" clId="{F96B5950-30A5-4C20-883D-652D3A5FDAF7}" dt="2022-09-14T22:49:32.234" v="2848" actId="478"/>
        <pc:sldMkLst>
          <pc:docMk/>
          <pc:sldMk cId="1568010708" sldId="319"/>
        </pc:sldMkLst>
        <pc:spChg chg="del">
          <ac:chgData name="Natalia Jiménez" userId="38c3e26f24b3de4d" providerId="LiveId" clId="{F96B5950-30A5-4C20-883D-652D3A5FDAF7}" dt="2022-09-14T22:37:22.367" v="2682" actId="478"/>
          <ac:spMkLst>
            <pc:docMk/>
            <pc:sldMk cId="1568010708" sldId="319"/>
            <ac:spMk id="3" creationId="{00000000-0000-0000-0000-000000000000}"/>
          </ac:spMkLst>
        </pc:spChg>
        <pc:spChg chg="del mod">
          <ac:chgData name="Natalia Jiménez" userId="38c3e26f24b3de4d" providerId="LiveId" clId="{F96B5950-30A5-4C20-883D-652D3A5FDAF7}" dt="2022-09-14T22:23:32.185" v="2431" actId="478"/>
          <ac:spMkLst>
            <pc:docMk/>
            <pc:sldMk cId="1568010708" sldId="319"/>
            <ac:spMk id="4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37:32.396" v="2685" actId="5793"/>
          <ac:spMkLst>
            <pc:docMk/>
            <pc:sldMk cId="1568010708" sldId="319"/>
            <ac:spMk id="5" creationId="{00000000-0000-0000-0000-000000000000}"/>
          </ac:spMkLst>
        </pc:spChg>
        <pc:spChg chg="add del mod">
          <ac:chgData name="Natalia Jiménez" userId="38c3e26f24b3de4d" providerId="LiveId" clId="{F96B5950-30A5-4C20-883D-652D3A5FDAF7}" dt="2022-09-14T22:49:32.234" v="2848" actId="478"/>
          <ac:spMkLst>
            <pc:docMk/>
            <pc:sldMk cId="1568010708" sldId="319"/>
            <ac:spMk id="6" creationId="{37E39F9E-DD5D-0271-28E3-64A5A6426327}"/>
          </ac:spMkLst>
        </pc:spChg>
      </pc:sldChg>
      <pc:sldChg chg="modSp del mod">
        <pc:chgData name="Natalia Jiménez" userId="38c3e26f24b3de4d" providerId="LiveId" clId="{F96B5950-30A5-4C20-883D-652D3A5FDAF7}" dt="2022-09-14T22:24:30.610" v="2437" actId="47"/>
        <pc:sldMkLst>
          <pc:docMk/>
          <pc:sldMk cId="3590898902" sldId="320"/>
        </pc:sldMkLst>
        <pc:spChg chg="mod">
          <ac:chgData name="Natalia Jiménez" userId="38c3e26f24b3de4d" providerId="LiveId" clId="{F96B5950-30A5-4C20-883D-652D3A5FDAF7}" dt="2022-09-14T21:42:17.121" v="2358" actId="1076"/>
          <ac:spMkLst>
            <pc:docMk/>
            <pc:sldMk cId="3590898902" sldId="320"/>
            <ac:spMk id="5" creationId="{00000000-0000-0000-0000-000000000000}"/>
          </ac:spMkLst>
        </pc:spChg>
      </pc:sldChg>
      <pc:sldChg chg="modSp mod">
        <pc:chgData name="Natalia Jiménez" userId="38c3e26f24b3de4d" providerId="LiveId" clId="{F96B5950-30A5-4C20-883D-652D3A5FDAF7}" dt="2022-09-14T22:43:20.937" v="2780" actId="255"/>
        <pc:sldMkLst>
          <pc:docMk/>
          <pc:sldMk cId="443305819" sldId="321"/>
        </pc:sldMkLst>
        <pc:spChg chg="mod">
          <ac:chgData name="Natalia Jiménez" userId="38c3e26f24b3de4d" providerId="LiveId" clId="{F96B5950-30A5-4C20-883D-652D3A5FDAF7}" dt="2022-09-14T22:43:20.937" v="2780" actId="255"/>
          <ac:spMkLst>
            <pc:docMk/>
            <pc:sldMk cId="443305819" sldId="321"/>
            <ac:spMk id="4" creationId="{00000000-0000-0000-0000-000000000000}"/>
          </ac:spMkLst>
        </pc:spChg>
      </pc:sldChg>
      <pc:sldChg chg="addSp modSp mod">
        <pc:chgData name="Natalia Jiménez" userId="38c3e26f24b3de4d" providerId="LiveId" clId="{F96B5950-30A5-4C20-883D-652D3A5FDAF7}" dt="2022-09-14T22:50:02.723" v="2850" actId="1076"/>
        <pc:sldMkLst>
          <pc:docMk/>
          <pc:sldMk cId="3767579133" sldId="323"/>
        </pc:sldMkLst>
        <pc:spChg chg="mod">
          <ac:chgData name="Natalia Jiménez" userId="38c3e26f24b3de4d" providerId="LiveId" clId="{F96B5950-30A5-4C20-883D-652D3A5FDAF7}" dt="2022-09-14T22:44:03.531" v="2802" actId="20577"/>
          <ac:spMkLst>
            <pc:docMk/>
            <pc:sldMk cId="3767579133" sldId="323"/>
            <ac:spMk id="6" creationId="{00000000-0000-0000-0000-000000000000}"/>
          </ac:spMkLst>
        </pc:spChg>
        <pc:picChg chg="add mod">
          <ac:chgData name="Natalia Jiménez" userId="38c3e26f24b3de4d" providerId="LiveId" clId="{F96B5950-30A5-4C20-883D-652D3A5FDAF7}" dt="2022-09-14T22:50:02.723" v="2850" actId="1076"/>
          <ac:picMkLst>
            <pc:docMk/>
            <pc:sldMk cId="3767579133" sldId="323"/>
            <ac:picMk id="9" creationId="{B596CE5B-093A-2C6D-0D83-8C62C140EB45}"/>
          </ac:picMkLst>
        </pc:picChg>
      </pc:sldChg>
      <pc:sldChg chg="addSp delSp modSp mod modNotesTx">
        <pc:chgData name="Natalia Jiménez" userId="38c3e26f24b3de4d" providerId="LiveId" clId="{F96B5950-30A5-4C20-883D-652D3A5FDAF7}" dt="2022-09-14T22:50:13.993" v="2853" actId="1076"/>
        <pc:sldMkLst>
          <pc:docMk/>
          <pc:sldMk cId="739766198" sldId="325"/>
        </pc:sldMkLst>
        <pc:spChg chg="add mod">
          <ac:chgData name="Natalia Jiménez" userId="38c3e26f24b3de4d" providerId="LiveId" clId="{F96B5950-30A5-4C20-883D-652D3A5FDAF7}" dt="2022-09-14T20:56:31.961" v="32" actId="1076"/>
          <ac:spMkLst>
            <pc:docMk/>
            <pc:sldMk cId="739766198" sldId="325"/>
            <ac:spMk id="4" creationId="{88837C32-5E2B-5733-3BE8-53DDABB93CD8}"/>
          </ac:spMkLst>
        </pc:spChg>
        <pc:spChg chg="mod">
          <ac:chgData name="Natalia Jiménez" userId="38c3e26f24b3de4d" providerId="LiveId" clId="{F96B5950-30A5-4C20-883D-652D3A5FDAF7}" dt="2022-09-14T22:44:09.449" v="2803" actId="20577"/>
          <ac:spMkLst>
            <pc:docMk/>
            <pc:sldMk cId="739766198" sldId="325"/>
            <ac:spMk id="5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0:57:00.699" v="41" actId="21"/>
          <ac:spMkLst>
            <pc:docMk/>
            <pc:sldMk cId="739766198" sldId="325"/>
            <ac:spMk id="7" creationId="{F0C476C2-95FA-9BC7-4429-DC83D28DE97B}"/>
          </ac:spMkLst>
        </pc:spChg>
        <pc:spChg chg="add mod">
          <ac:chgData name="Natalia Jiménez" userId="38c3e26f24b3de4d" providerId="LiveId" clId="{F96B5950-30A5-4C20-883D-652D3A5FDAF7}" dt="2022-09-14T20:56:44.648" v="40" actId="1076"/>
          <ac:spMkLst>
            <pc:docMk/>
            <pc:sldMk cId="739766198" sldId="325"/>
            <ac:spMk id="8" creationId="{6AA29F6B-0087-4161-6CD1-6182E7B78E00}"/>
          </ac:spMkLst>
        </pc:spChg>
        <pc:spChg chg="add del">
          <ac:chgData name="Natalia Jiménez" userId="38c3e26f24b3de4d" providerId="LiveId" clId="{F96B5950-30A5-4C20-883D-652D3A5FDAF7}" dt="2022-09-14T20:57:10.924" v="45" actId="22"/>
          <ac:spMkLst>
            <pc:docMk/>
            <pc:sldMk cId="739766198" sldId="325"/>
            <ac:spMk id="10" creationId="{03C0A75E-B790-31C3-7767-526C8E5A6404}"/>
          </ac:spMkLst>
        </pc:spChg>
        <pc:spChg chg="add del">
          <ac:chgData name="Natalia Jiménez" userId="38c3e26f24b3de4d" providerId="LiveId" clId="{F96B5950-30A5-4C20-883D-652D3A5FDAF7}" dt="2022-09-14T20:57:09.479" v="44" actId="22"/>
          <ac:spMkLst>
            <pc:docMk/>
            <pc:sldMk cId="739766198" sldId="325"/>
            <ac:spMk id="12" creationId="{0E924E04-89E4-3A16-183B-48A081D29C38}"/>
          </ac:spMkLst>
        </pc:spChg>
        <pc:spChg chg="add del">
          <ac:chgData name="Natalia Jiménez" userId="38c3e26f24b3de4d" providerId="LiveId" clId="{F96B5950-30A5-4C20-883D-652D3A5FDAF7}" dt="2022-09-14T20:57:19.132" v="47" actId="478"/>
          <ac:spMkLst>
            <pc:docMk/>
            <pc:sldMk cId="739766198" sldId="325"/>
            <ac:spMk id="14" creationId="{3F87C62E-F27A-1968-AFE6-291F270D059B}"/>
          </ac:spMkLst>
        </pc:spChg>
        <pc:spChg chg="add mod">
          <ac:chgData name="Natalia Jiménez" userId="38c3e26f24b3de4d" providerId="LiveId" clId="{F96B5950-30A5-4C20-883D-652D3A5FDAF7}" dt="2022-09-14T21:04:35.081" v="63" actId="1076"/>
          <ac:spMkLst>
            <pc:docMk/>
            <pc:sldMk cId="739766198" sldId="325"/>
            <ac:spMk id="16" creationId="{5005AA44-8891-79BE-BC99-43BBECDC0CCC}"/>
          </ac:spMkLst>
        </pc:spChg>
        <pc:graphicFrameChg chg="add mod modGraphic">
          <ac:chgData name="Natalia Jiménez" userId="38c3e26f24b3de4d" providerId="LiveId" clId="{F96B5950-30A5-4C20-883D-652D3A5FDAF7}" dt="2022-09-14T21:08:49.476" v="488" actId="122"/>
          <ac:graphicFrameMkLst>
            <pc:docMk/>
            <pc:sldMk cId="739766198" sldId="325"/>
            <ac:graphicFrameMk id="15" creationId="{A0DBACB3-CF06-35E7-B06F-7CA624BFE280}"/>
          </ac:graphicFrameMkLst>
        </pc:graphicFrameChg>
        <pc:picChg chg="mod">
          <ac:chgData name="Natalia Jiménez" userId="38c3e26f24b3de4d" providerId="LiveId" clId="{F96B5950-30A5-4C20-883D-652D3A5FDAF7}" dt="2022-09-14T20:56:04.769" v="6" actId="14100"/>
          <ac:picMkLst>
            <pc:docMk/>
            <pc:sldMk cId="739766198" sldId="325"/>
            <ac:picMk id="2" creationId="{ACCB2E88-87A7-4063-0354-E10FC3614216}"/>
          </ac:picMkLst>
        </pc:picChg>
        <pc:picChg chg="add mod">
          <ac:chgData name="Natalia Jiménez" userId="38c3e26f24b3de4d" providerId="LiveId" clId="{F96B5950-30A5-4C20-883D-652D3A5FDAF7}" dt="2022-09-14T20:55:52.841" v="2" actId="14100"/>
          <ac:picMkLst>
            <pc:docMk/>
            <pc:sldMk cId="739766198" sldId="325"/>
            <ac:picMk id="3" creationId="{B5D48467-51DC-BE65-8DD1-04A708E673FD}"/>
          </ac:picMkLst>
        </pc:picChg>
        <pc:picChg chg="add mod">
          <ac:chgData name="Natalia Jiménez" userId="38c3e26f24b3de4d" providerId="LiveId" clId="{F96B5950-30A5-4C20-883D-652D3A5FDAF7}" dt="2022-09-14T22:50:13.993" v="2853" actId="1076"/>
          <ac:picMkLst>
            <pc:docMk/>
            <pc:sldMk cId="739766198" sldId="325"/>
            <ac:picMk id="18" creationId="{AF5094C6-E842-0AAF-AEB6-16B5E72C9279}"/>
          </ac:picMkLst>
        </pc:picChg>
      </pc:sldChg>
      <pc:sldChg chg="addSp modSp mod">
        <pc:chgData name="Natalia Jiménez" userId="38c3e26f24b3de4d" providerId="LiveId" clId="{F96B5950-30A5-4C20-883D-652D3A5FDAF7}" dt="2022-09-14T22:50:22.954" v="2856" actId="1076"/>
        <pc:sldMkLst>
          <pc:docMk/>
          <pc:sldMk cId="3998589582" sldId="326"/>
        </pc:sldMkLst>
        <pc:spChg chg="add mod">
          <ac:chgData name="Natalia Jiménez" userId="38c3e26f24b3de4d" providerId="LiveId" clId="{F96B5950-30A5-4C20-883D-652D3A5FDAF7}" dt="2022-09-14T21:14:23.256" v="1020" actId="790"/>
          <ac:spMkLst>
            <pc:docMk/>
            <pc:sldMk cId="3998589582" sldId="326"/>
            <ac:spMk id="2" creationId="{C2ABA37D-965E-C1E9-A2AC-118F54F17F2D}"/>
          </ac:spMkLst>
        </pc:spChg>
        <pc:spChg chg="mod">
          <ac:chgData name="Natalia Jiménez" userId="38c3e26f24b3de4d" providerId="LiveId" clId="{F96B5950-30A5-4C20-883D-652D3A5FDAF7}" dt="2022-09-14T21:26:31.753" v="1392" actId="1076"/>
          <ac:spMkLst>
            <pc:docMk/>
            <pc:sldMk cId="3998589582" sldId="326"/>
            <ac:spMk id="3" creationId="{7399F0AE-B683-E8EA-E68B-B067AF2C5311}"/>
          </ac:spMkLst>
        </pc:spChg>
        <pc:spChg chg="mod">
          <ac:chgData name="Natalia Jiménez" userId="38c3e26f24b3de4d" providerId="LiveId" clId="{F96B5950-30A5-4C20-883D-652D3A5FDAF7}" dt="2022-09-14T21:26:28.193" v="1391" actId="1076"/>
          <ac:spMkLst>
            <pc:docMk/>
            <pc:sldMk cId="3998589582" sldId="326"/>
            <ac:spMk id="5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44:15.519" v="2804" actId="20577"/>
          <ac:spMkLst>
            <pc:docMk/>
            <pc:sldMk cId="3998589582" sldId="326"/>
            <ac:spMk id="6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1:26:34.529" v="1393" actId="1076"/>
          <ac:spMkLst>
            <pc:docMk/>
            <pc:sldMk cId="3998589582" sldId="326"/>
            <ac:spMk id="7" creationId="{882AE5A0-9C9D-CCDE-D379-035B99753C08}"/>
          </ac:spMkLst>
        </pc:spChg>
        <pc:picChg chg="add mod">
          <ac:chgData name="Natalia Jiménez" userId="38c3e26f24b3de4d" providerId="LiveId" clId="{F96B5950-30A5-4C20-883D-652D3A5FDAF7}" dt="2022-09-14T22:50:22.954" v="2856" actId="1076"/>
          <ac:picMkLst>
            <pc:docMk/>
            <pc:sldMk cId="3998589582" sldId="326"/>
            <ac:picMk id="8" creationId="{46D2B879-2EEE-1545-686F-AE09332B13CA}"/>
          </ac:picMkLst>
        </pc:picChg>
      </pc:sldChg>
      <pc:sldChg chg="del">
        <pc:chgData name="Natalia Jiménez" userId="38c3e26f24b3de4d" providerId="LiveId" clId="{F96B5950-30A5-4C20-883D-652D3A5FDAF7}" dt="2022-09-14T21:23:41.397" v="1108" actId="47"/>
        <pc:sldMkLst>
          <pc:docMk/>
          <pc:sldMk cId="668984560" sldId="327"/>
        </pc:sldMkLst>
      </pc:sldChg>
      <pc:sldChg chg="addSp modSp mod modNotesTx">
        <pc:chgData name="Natalia Jiménez" userId="38c3e26f24b3de4d" providerId="LiveId" clId="{F96B5950-30A5-4C20-883D-652D3A5FDAF7}" dt="2022-09-14T22:50:42.834" v="2860" actId="1076"/>
        <pc:sldMkLst>
          <pc:docMk/>
          <pc:sldMk cId="4059850622" sldId="328"/>
        </pc:sldMkLst>
        <pc:spChg chg="mod">
          <ac:chgData name="Natalia Jiménez" userId="38c3e26f24b3de4d" providerId="LiveId" clId="{F96B5950-30A5-4C20-883D-652D3A5FDAF7}" dt="2022-09-14T22:44:28.528" v="2806" actId="20577"/>
          <ac:spMkLst>
            <pc:docMk/>
            <pc:sldMk cId="4059850622" sldId="328"/>
            <ac:spMk id="2" creationId="{66E534E1-9CB1-D13A-45EE-4EE508970BBC}"/>
          </ac:spMkLst>
        </pc:spChg>
        <pc:picChg chg="add mod">
          <ac:chgData name="Natalia Jiménez" userId="38c3e26f24b3de4d" providerId="LiveId" clId="{F96B5950-30A5-4C20-883D-652D3A5FDAF7}" dt="2022-09-14T22:50:42.834" v="2860" actId="1076"/>
          <ac:picMkLst>
            <pc:docMk/>
            <pc:sldMk cId="4059850622" sldId="328"/>
            <ac:picMk id="5" creationId="{A639D92B-734F-0981-3BCF-AB57896966DB}"/>
          </ac:picMkLst>
        </pc:picChg>
      </pc:sldChg>
      <pc:sldChg chg="addSp modSp mod">
        <pc:chgData name="Natalia Jiménez" userId="38c3e26f24b3de4d" providerId="LiveId" clId="{F96B5950-30A5-4C20-883D-652D3A5FDAF7}" dt="2022-09-14T22:50:49.851" v="2862" actId="1076"/>
        <pc:sldMkLst>
          <pc:docMk/>
          <pc:sldMk cId="3438963318" sldId="329"/>
        </pc:sldMkLst>
        <pc:spChg chg="mod">
          <ac:chgData name="Natalia Jiménez" userId="38c3e26f24b3de4d" providerId="LiveId" clId="{F96B5950-30A5-4C20-883D-652D3A5FDAF7}" dt="2022-09-14T22:44:35.097" v="2807" actId="20577"/>
          <ac:spMkLst>
            <pc:docMk/>
            <pc:sldMk cId="3438963318" sldId="329"/>
            <ac:spMk id="2" creationId="{66E534E1-9CB1-D13A-45EE-4EE508970BBC}"/>
          </ac:spMkLst>
        </pc:spChg>
        <pc:spChg chg="mod">
          <ac:chgData name="Natalia Jiménez" userId="38c3e26f24b3de4d" providerId="LiveId" clId="{F96B5950-30A5-4C20-883D-652D3A5FDAF7}" dt="2022-09-14T22:45:31.068" v="2820" actId="403"/>
          <ac:spMkLst>
            <pc:docMk/>
            <pc:sldMk cId="3438963318" sldId="329"/>
            <ac:spMk id="3" creationId="{5E1301BB-E2E2-57DE-52AE-C02E1576ED70}"/>
          </ac:spMkLst>
        </pc:spChg>
        <pc:graphicFrameChg chg="mod modGraphic">
          <ac:chgData name="Natalia Jiménez" userId="38c3e26f24b3de4d" providerId="LiveId" clId="{F96B5950-30A5-4C20-883D-652D3A5FDAF7}" dt="2022-09-14T22:45:22.442" v="2818" actId="14100"/>
          <ac:graphicFrameMkLst>
            <pc:docMk/>
            <pc:sldMk cId="3438963318" sldId="329"/>
            <ac:graphicFrameMk id="6" creationId="{9666B2DF-1213-4AEE-037C-A3843AFF3298}"/>
          </ac:graphicFrameMkLst>
        </pc:graphicFrameChg>
        <pc:picChg chg="add mod">
          <ac:chgData name="Natalia Jiménez" userId="38c3e26f24b3de4d" providerId="LiveId" clId="{F96B5950-30A5-4C20-883D-652D3A5FDAF7}" dt="2022-09-14T22:50:49.851" v="2862" actId="1076"/>
          <ac:picMkLst>
            <pc:docMk/>
            <pc:sldMk cId="3438963318" sldId="329"/>
            <ac:picMk id="7" creationId="{12423803-57E9-0D79-87B2-ADA40164297A}"/>
          </ac:picMkLst>
        </pc:picChg>
      </pc:sldChg>
      <pc:sldChg chg="new del">
        <pc:chgData name="Natalia Jiménez" userId="38c3e26f24b3de4d" providerId="LiveId" clId="{F96B5950-30A5-4C20-883D-652D3A5FDAF7}" dt="2022-09-14T21:08:36.514" v="487" actId="47"/>
        <pc:sldMkLst>
          <pc:docMk/>
          <pc:sldMk cId="591432125" sldId="331"/>
        </pc:sldMkLst>
      </pc:sldChg>
      <pc:sldChg chg="addSp delSp modSp add mod">
        <pc:chgData name="Natalia Jiménez" userId="38c3e26f24b3de4d" providerId="LiveId" clId="{F96B5950-30A5-4C20-883D-652D3A5FDAF7}" dt="2022-09-14T22:50:34.011" v="2858" actId="1076"/>
        <pc:sldMkLst>
          <pc:docMk/>
          <pc:sldMk cId="1153988325" sldId="331"/>
        </pc:sldMkLst>
        <pc:spChg chg="del">
          <ac:chgData name="Natalia Jiménez" userId="38c3e26f24b3de4d" providerId="LiveId" clId="{F96B5950-30A5-4C20-883D-652D3A5FDAF7}" dt="2022-09-14T21:19:48.005" v="1033" actId="478"/>
          <ac:spMkLst>
            <pc:docMk/>
            <pc:sldMk cId="1153988325" sldId="331"/>
            <ac:spMk id="2" creationId="{C2ABA37D-965E-C1E9-A2AC-118F54F17F2D}"/>
          </ac:spMkLst>
        </pc:spChg>
        <pc:spChg chg="mod">
          <ac:chgData name="Natalia Jiménez" userId="38c3e26f24b3de4d" providerId="LiveId" clId="{F96B5950-30A5-4C20-883D-652D3A5FDAF7}" dt="2022-09-14T21:23:05.225" v="1105" actId="1076"/>
          <ac:spMkLst>
            <pc:docMk/>
            <pc:sldMk cId="1153988325" sldId="331"/>
            <ac:spMk id="3" creationId="{7399F0AE-B683-E8EA-E68B-B067AF2C5311}"/>
          </ac:spMkLst>
        </pc:spChg>
        <pc:spChg chg="mod">
          <ac:chgData name="Natalia Jiménez" userId="38c3e26f24b3de4d" providerId="LiveId" clId="{F96B5950-30A5-4C20-883D-652D3A5FDAF7}" dt="2022-09-14T21:28:19.971" v="1559" actId="20577"/>
          <ac:spMkLst>
            <pc:docMk/>
            <pc:sldMk cId="1153988325" sldId="331"/>
            <ac:spMk id="5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44:21.339" v="2805" actId="20577"/>
          <ac:spMkLst>
            <pc:docMk/>
            <pc:sldMk cId="1153988325" sldId="331"/>
            <ac:spMk id="6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1:23:07.881" v="1106" actId="1076"/>
          <ac:spMkLst>
            <pc:docMk/>
            <pc:sldMk cId="1153988325" sldId="331"/>
            <ac:spMk id="7" creationId="{882AE5A0-9C9D-CCDE-D379-035B99753C08}"/>
          </ac:spMkLst>
        </pc:spChg>
        <pc:spChg chg="add mod">
          <ac:chgData name="Natalia Jiménez" userId="38c3e26f24b3de4d" providerId="LiveId" clId="{F96B5950-30A5-4C20-883D-652D3A5FDAF7}" dt="2022-09-14T21:28:11.539" v="1553" actId="20577"/>
          <ac:spMkLst>
            <pc:docMk/>
            <pc:sldMk cId="1153988325" sldId="331"/>
            <ac:spMk id="8" creationId="{AD50B7FF-ADDB-8056-508E-7A5E82B4C0CC}"/>
          </ac:spMkLst>
        </pc:spChg>
        <pc:picChg chg="add mod">
          <ac:chgData name="Natalia Jiménez" userId="38c3e26f24b3de4d" providerId="LiveId" clId="{F96B5950-30A5-4C20-883D-652D3A5FDAF7}" dt="2022-09-14T22:50:34.011" v="2858" actId="1076"/>
          <ac:picMkLst>
            <pc:docMk/>
            <pc:sldMk cId="1153988325" sldId="331"/>
            <ac:picMk id="10" creationId="{CA60D1A4-93B2-E7BC-FC84-2F2A1701A502}"/>
          </ac:picMkLst>
        </pc:picChg>
      </pc:sldChg>
      <pc:sldChg chg="addSp delSp modSp add mod">
        <pc:chgData name="Natalia Jiménez" userId="38c3e26f24b3de4d" providerId="LiveId" clId="{F96B5950-30A5-4C20-883D-652D3A5FDAF7}" dt="2022-09-14T22:51:33.809" v="2881" actId="20577"/>
        <pc:sldMkLst>
          <pc:docMk/>
          <pc:sldMk cId="774120557" sldId="332"/>
        </pc:sldMkLst>
        <pc:spChg chg="mod">
          <ac:chgData name="Natalia Jiménez" userId="38c3e26f24b3de4d" providerId="LiveId" clId="{F96B5950-30A5-4C20-883D-652D3A5FDAF7}" dt="2022-09-14T22:51:33.809" v="2881" actId="20577"/>
          <ac:spMkLst>
            <pc:docMk/>
            <pc:sldMk cId="774120557" sldId="332"/>
            <ac:spMk id="2" creationId="{66E534E1-9CB1-D13A-45EE-4EE508970BBC}"/>
          </ac:spMkLst>
        </pc:spChg>
        <pc:spChg chg="del">
          <ac:chgData name="Natalia Jiménez" userId="38c3e26f24b3de4d" providerId="LiveId" clId="{F96B5950-30A5-4C20-883D-652D3A5FDAF7}" dt="2022-09-14T21:31:19.588" v="1752" actId="478"/>
          <ac:spMkLst>
            <pc:docMk/>
            <pc:sldMk cId="774120557" sldId="332"/>
            <ac:spMk id="3" creationId="{5E1301BB-E2E2-57DE-52AE-C02E1576ED70}"/>
          </ac:spMkLst>
        </pc:spChg>
        <pc:spChg chg="add del mod">
          <ac:chgData name="Natalia Jiménez" userId="38c3e26f24b3de4d" providerId="LiveId" clId="{F96B5950-30A5-4C20-883D-652D3A5FDAF7}" dt="2022-09-14T21:31:36.939" v="1757" actId="478"/>
          <ac:spMkLst>
            <pc:docMk/>
            <pc:sldMk cId="774120557" sldId="332"/>
            <ac:spMk id="7" creationId="{4FA012D6-FA2C-1E71-31AD-1B1F47D91C9A}"/>
          </ac:spMkLst>
        </pc:spChg>
        <pc:spChg chg="add mod">
          <ac:chgData name="Natalia Jiménez" userId="38c3e26f24b3de4d" providerId="LiveId" clId="{F96B5950-30A5-4C20-883D-652D3A5FDAF7}" dt="2022-09-14T22:46:37.466" v="2824" actId="20577"/>
          <ac:spMkLst>
            <pc:docMk/>
            <pc:sldMk cId="774120557" sldId="332"/>
            <ac:spMk id="8" creationId="{02C2F05A-834A-13A6-CDD4-DCFEEC624F7E}"/>
          </ac:spMkLst>
        </pc:spChg>
        <pc:graphicFrameChg chg="del">
          <ac:chgData name="Natalia Jiménez" userId="38c3e26f24b3de4d" providerId="LiveId" clId="{F96B5950-30A5-4C20-883D-652D3A5FDAF7}" dt="2022-09-14T21:31:16.644" v="1751" actId="478"/>
          <ac:graphicFrameMkLst>
            <pc:docMk/>
            <pc:sldMk cId="774120557" sldId="332"/>
            <ac:graphicFrameMk id="6" creationId="{9666B2DF-1213-4AEE-037C-A3843AFF3298}"/>
          </ac:graphicFrameMkLst>
        </pc:graphicFrameChg>
        <pc:picChg chg="add del mod">
          <ac:chgData name="Natalia Jiménez" userId="38c3e26f24b3de4d" providerId="LiveId" clId="{F96B5950-30A5-4C20-883D-652D3A5FDAF7}" dt="2022-09-14T22:50:58.379" v="2865" actId="478"/>
          <ac:picMkLst>
            <pc:docMk/>
            <pc:sldMk cId="774120557" sldId="332"/>
            <ac:picMk id="10" creationId="{8FC93D19-48CF-C760-DB7F-8CC040EEBF0E}"/>
          </ac:picMkLst>
        </pc:picChg>
        <pc:picChg chg="add mod">
          <ac:chgData name="Natalia Jiménez" userId="38c3e26f24b3de4d" providerId="LiveId" clId="{F96B5950-30A5-4C20-883D-652D3A5FDAF7}" dt="2022-09-14T22:51:12.536" v="2867" actId="1076"/>
          <ac:picMkLst>
            <pc:docMk/>
            <pc:sldMk cId="774120557" sldId="332"/>
            <ac:picMk id="12" creationId="{3CEB959D-D68B-75A4-E45D-6207FE6FA8BA}"/>
          </ac:picMkLst>
        </pc:picChg>
      </pc:sldChg>
      <pc:sldChg chg="delSp del mod">
        <pc:chgData name="Natalia Jiménez" userId="38c3e26f24b3de4d" providerId="LiveId" clId="{F96B5950-30A5-4C20-883D-652D3A5FDAF7}" dt="2022-09-14T22:47:34.072" v="2834" actId="478"/>
        <pc:sldMkLst>
          <pc:docMk/>
          <pc:sldMk cId="35390492" sldId="333"/>
        </pc:sldMkLst>
        <pc:spChg chg="del">
          <ac:chgData name="Natalia Jiménez" userId="38c3e26f24b3de4d" providerId="LiveId" clId="{F96B5950-30A5-4C20-883D-652D3A5FDAF7}" dt="2022-09-14T22:47:34.072" v="2834" actId="478"/>
          <ac:spMkLst>
            <pc:docMk/>
            <pc:sldMk cId="35390492" sldId="333"/>
            <ac:spMk id="9" creationId="{00000000-0000-0000-0000-000000000000}"/>
          </ac:spMkLst>
        </pc:spChg>
      </pc:sldChg>
      <pc:sldChg chg="delSp del mod">
        <pc:chgData name="Natalia Jiménez" userId="38c3e26f24b3de4d" providerId="LiveId" clId="{F96B5950-30A5-4C20-883D-652D3A5FDAF7}" dt="2022-09-14T22:47:38.183" v="2835" actId="478"/>
        <pc:sldMkLst>
          <pc:docMk/>
          <pc:sldMk cId="1356364286" sldId="334"/>
        </pc:sldMkLst>
        <pc:spChg chg="del">
          <ac:chgData name="Natalia Jiménez" userId="38c3e26f24b3de4d" providerId="LiveId" clId="{F96B5950-30A5-4C20-883D-652D3A5FDAF7}" dt="2022-09-14T22:47:38.183" v="2835" actId="478"/>
          <ac:spMkLst>
            <pc:docMk/>
            <pc:sldMk cId="1356364286" sldId="334"/>
            <ac:spMk id="9" creationId="{00000000-0000-0000-0000-000000000000}"/>
          </ac:spMkLst>
        </pc:spChg>
      </pc:sldChg>
      <pc:sldChg chg="del">
        <pc:chgData name="Natalia Jiménez" userId="38c3e26f24b3de4d" providerId="LiveId" clId="{F96B5950-30A5-4C20-883D-652D3A5FDAF7}" dt="2022-09-14T22:33:36.653" v="2653" actId="47"/>
        <pc:sldMkLst>
          <pc:docMk/>
          <pc:sldMk cId="3895786914" sldId="335"/>
        </pc:sldMkLst>
      </pc:sldChg>
      <pc:sldChg chg="delSp modSp mod">
        <pc:chgData name="Natalia Jiménez" userId="38c3e26f24b3de4d" providerId="LiveId" clId="{F96B5950-30A5-4C20-883D-652D3A5FDAF7}" dt="2022-09-14T22:38:28.654" v="2738" actId="27636"/>
        <pc:sldMkLst>
          <pc:docMk/>
          <pc:sldMk cId="3563730511" sldId="336"/>
        </pc:sldMkLst>
        <pc:spChg chg="del">
          <ac:chgData name="Natalia Jiménez" userId="38c3e26f24b3de4d" providerId="LiveId" clId="{F96B5950-30A5-4C20-883D-652D3A5FDAF7}" dt="2022-09-14T22:38:04.859" v="2729" actId="478"/>
          <ac:spMkLst>
            <pc:docMk/>
            <pc:sldMk cId="3563730511" sldId="336"/>
            <ac:spMk id="9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38:28.654" v="2738" actId="27636"/>
          <ac:spMkLst>
            <pc:docMk/>
            <pc:sldMk cId="3563730511" sldId="336"/>
            <ac:spMk id="10" creationId="{00000000-0000-0000-0000-000000000000}"/>
          </ac:spMkLst>
        </pc:spChg>
      </pc:sldChg>
      <pc:sldChg chg="delSp modSp mod">
        <pc:chgData name="Natalia Jiménez" userId="38c3e26f24b3de4d" providerId="LiveId" clId="{F96B5950-30A5-4C20-883D-652D3A5FDAF7}" dt="2022-09-14T22:39:25.189" v="2751" actId="27636"/>
        <pc:sldMkLst>
          <pc:docMk/>
          <pc:sldMk cId="601082615" sldId="337"/>
        </pc:sldMkLst>
        <pc:spChg chg="del">
          <ac:chgData name="Natalia Jiménez" userId="38c3e26f24b3de4d" providerId="LiveId" clId="{F96B5950-30A5-4C20-883D-652D3A5FDAF7}" dt="2022-09-14T22:38:45.144" v="2739" actId="478"/>
          <ac:spMkLst>
            <pc:docMk/>
            <pc:sldMk cId="601082615" sldId="337"/>
            <ac:spMk id="9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39:25.189" v="2751" actId="27636"/>
          <ac:spMkLst>
            <pc:docMk/>
            <pc:sldMk cId="601082615" sldId="337"/>
            <ac:spMk id="10" creationId="{00000000-0000-0000-0000-000000000000}"/>
          </ac:spMkLst>
        </pc:spChg>
      </pc:sldChg>
      <pc:sldChg chg="delSp modSp mod">
        <pc:chgData name="Natalia Jiménez" userId="38c3e26f24b3de4d" providerId="LiveId" clId="{F96B5950-30A5-4C20-883D-652D3A5FDAF7}" dt="2022-09-14T22:39:52.066" v="2757" actId="27636"/>
        <pc:sldMkLst>
          <pc:docMk/>
          <pc:sldMk cId="490098782" sldId="338"/>
        </pc:sldMkLst>
        <pc:spChg chg="del">
          <ac:chgData name="Natalia Jiménez" userId="38c3e26f24b3de4d" providerId="LiveId" clId="{F96B5950-30A5-4C20-883D-652D3A5FDAF7}" dt="2022-09-14T22:39:31.586" v="2752" actId="478"/>
          <ac:spMkLst>
            <pc:docMk/>
            <pc:sldMk cId="490098782" sldId="338"/>
            <ac:spMk id="9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39:52.066" v="2757" actId="27636"/>
          <ac:spMkLst>
            <pc:docMk/>
            <pc:sldMk cId="490098782" sldId="338"/>
            <ac:spMk id="10" creationId="{00000000-0000-0000-0000-000000000000}"/>
          </ac:spMkLst>
        </pc:spChg>
      </pc:sldChg>
      <pc:sldChg chg="delSp modSp mod">
        <pc:chgData name="Natalia Jiménez" userId="38c3e26f24b3de4d" providerId="LiveId" clId="{F96B5950-30A5-4C20-883D-652D3A5FDAF7}" dt="2022-09-14T22:41:47.193" v="2773" actId="20577"/>
        <pc:sldMkLst>
          <pc:docMk/>
          <pc:sldMk cId="3816461690" sldId="339"/>
        </pc:sldMkLst>
        <pc:spChg chg="del">
          <ac:chgData name="Natalia Jiménez" userId="38c3e26f24b3de4d" providerId="LiveId" clId="{F96B5950-30A5-4C20-883D-652D3A5FDAF7}" dt="2022-09-14T22:41:04.555" v="2760" actId="478"/>
          <ac:spMkLst>
            <pc:docMk/>
            <pc:sldMk cId="3816461690" sldId="339"/>
            <ac:spMk id="9" creationId="{00000000-0000-0000-0000-000000000000}"/>
          </ac:spMkLst>
        </pc:spChg>
        <pc:spChg chg="mod">
          <ac:chgData name="Natalia Jiménez" userId="38c3e26f24b3de4d" providerId="LiveId" clId="{F96B5950-30A5-4C20-883D-652D3A5FDAF7}" dt="2022-09-14T22:41:47.193" v="2773" actId="20577"/>
          <ac:spMkLst>
            <pc:docMk/>
            <pc:sldMk cId="3816461690" sldId="339"/>
            <ac:spMk id="10" creationId="{00000000-0000-0000-0000-000000000000}"/>
          </ac:spMkLst>
        </pc:spChg>
      </pc:sldChg>
      <pc:sldChg chg="modSp add mod ord">
        <pc:chgData name="Natalia Jiménez" userId="38c3e26f24b3de4d" providerId="LiveId" clId="{F96B5950-30A5-4C20-883D-652D3A5FDAF7}" dt="2022-09-14T22:34:41.344" v="2659" actId="113"/>
        <pc:sldMkLst>
          <pc:docMk/>
          <pc:sldMk cId="1012723857" sldId="340"/>
        </pc:sldMkLst>
        <pc:spChg chg="mod">
          <ac:chgData name="Natalia Jiménez" userId="38c3e26f24b3de4d" providerId="LiveId" clId="{F96B5950-30A5-4C20-883D-652D3A5FDAF7}" dt="2022-09-14T22:34:41.344" v="2659" actId="113"/>
          <ac:spMkLst>
            <pc:docMk/>
            <pc:sldMk cId="1012723857" sldId="340"/>
            <ac:spMk id="3" creationId="{00000000-0000-0000-0000-000000000000}"/>
          </ac:spMkLst>
        </pc:spChg>
      </pc:sldChg>
      <pc:sldChg chg="modSp add mod ord">
        <pc:chgData name="Natalia Jiménez" userId="38c3e26f24b3de4d" providerId="LiveId" clId="{F96B5950-30A5-4C20-883D-652D3A5FDAF7}" dt="2022-09-14T22:48:19.981" v="2837" actId="122"/>
        <pc:sldMkLst>
          <pc:docMk/>
          <pc:sldMk cId="4000775562" sldId="341"/>
        </pc:sldMkLst>
        <pc:spChg chg="mod">
          <ac:chgData name="Natalia Jiménez" userId="38c3e26f24b3de4d" providerId="LiveId" clId="{F96B5950-30A5-4C20-883D-652D3A5FDAF7}" dt="2022-09-14T22:48:19.981" v="2837" actId="122"/>
          <ac:spMkLst>
            <pc:docMk/>
            <pc:sldMk cId="4000775562" sldId="341"/>
            <ac:spMk id="3" creationId="{00000000-0000-0000-0000-000000000000}"/>
          </ac:spMkLst>
        </pc:spChg>
      </pc:sldChg>
      <pc:sldChg chg="delSp modSp add mod ord">
        <pc:chgData name="Natalia Jiménez" userId="38c3e26f24b3de4d" providerId="LiveId" clId="{F96B5950-30A5-4C20-883D-652D3A5FDAF7}" dt="2022-09-14T22:43:56.142" v="2801" actId="478"/>
        <pc:sldMkLst>
          <pc:docMk/>
          <pc:sldMk cId="3452442371" sldId="342"/>
        </pc:sldMkLst>
        <pc:spChg chg="mod">
          <ac:chgData name="Natalia Jiménez" userId="38c3e26f24b3de4d" providerId="LiveId" clId="{F96B5950-30A5-4C20-883D-652D3A5FDAF7}" dt="2022-09-14T22:43:53.015" v="2800" actId="20577"/>
          <ac:spMkLst>
            <pc:docMk/>
            <pc:sldMk cId="3452442371" sldId="342"/>
            <ac:spMk id="5" creationId="{00000000-0000-0000-0000-000000000000}"/>
          </ac:spMkLst>
        </pc:spChg>
        <pc:spChg chg="del">
          <ac:chgData name="Natalia Jiménez" userId="38c3e26f24b3de4d" providerId="LiveId" clId="{F96B5950-30A5-4C20-883D-652D3A5FDAF7}" dt="2022-09-14T22:43:56.142" v="2801" actId="478"/>
          <ac:spMkLst>
            <pc:docMk/>
            <pc:sldMk cId="3452442371" sldId="342"/>
            <ac:spMk id="6" creationId="{37E39F9E-DD5D-0271-28E3-64A5A64263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6142A-30F7-447B-946B-81DAB14EAC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3A2CC02-7184-421A-86DE-5FDAC1A749D0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u="sng" dirty="0" smtClean="0"/>
            <a:t>19 de mayo de 2022 /</a:t>
          </a:r>
          <a:r>
            <a:rPr lang="es-ES" dirty="0" smtClean="0"/>
            <a:t>Despacho de Concejal Fernando Morales, con la participación de:</a:t>
          </a:r>
        </a:p>
        <a:p>
          <a:pPr algn="just"/>
          <a:endParaRPr lang="es-ES" dirty="0" smtClean="0"/>
        </a:p>
        <a:p>
          <a:pPr algn="l"/>
          <a:r>
            <a:rPr lang="es-ES" dirty="0" smtClean="0"/>
            <a:t>-Secretaría de Desarrollo Productivo y Competitividad</a:t>
          </a:r>
        </a:p>
        <a:p>
          <a:pPr algn="l"/>
          <a:r>
            <a:rPr lang="es-ES" dirty="0" smtClean="0"/>
            <a:t>-Proyecto de Agricultura Urbana (AGRUPAR) de la Agencia de Promoción Económica (CONQUITO)</a:t>
          </a:r>
        </a:p>
        <a:p>
          <a:pPr algn="l"/>
          <a:r>
            <a:rPr lang="es-ES" dirty="0" smtClean="0"/>
            <a:t>-Asesores del despacho de Concejal Fernando Morales</a:t>
          </a:r>
        </a:p>
        <a:p>
          <a:pPr algn="l"/>
          <a:endParaRPr lang="es-ES" dirty="0" smtClean="0"/>
        </a:p>
        <a:p>
          <a:pPr algn="l"/>
          <a:endParaRPr lang="es-ES" dirty="0" smtClean="0"/>
        </a:p>
        <a:p>
          <a:pPr algn="l"/>
          <a:r>
            <a:rPr lang="es-ES" dirty="0" smtClean="0"/>
            <a:t>Revisión de proyecto, analizando aspectos técnicos y normativos. </a:t>
          </a:r>
          <a:endParaRPr lang="es-EC" dirty="0"/>
        </a:p>
      </dgm:t>
    </dgm:pt>
    <dgm:pt modelId="{A9C169F7-4A0B-4561-9729-53A98A5847DB}" type="parTrans" cxnId="{3F49053A-75F9-4E70-9257-5B788C40B2F6}">
      <dgm:prSet/>
      <dgm:spPr/>
      <dgm:t>
        <a:bodyPr/>
        <a:lstStyle/>
        <a:p>
          <a:endParaRPr lang="es-EC"/>
        </a:p>
      </dgm:t>
    </dgm:pt>
    <dgm:pt modelId="{20AED46A-E40D-4B8F-BE22-C0DE1B60AEF7}" type="sibTrans" cxnId="{3F49053A-75F9-4E70-9257-5B788C40B2F6}">
      <dgm:prSet/>
      <dgm:spPr/>
      <dgm:t>
        <a:bodyPr/>
        <a:lstStyle/>
        <a:p>
          <a:endParaRPr lang="es-EC"/>
        </a:p>
      </dgm:t>
    </dgm:pt>
    <dgm:pt modelId="{D35D1460-91AB-42B7-BF1D-71E2D1C46828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u="sng" dirty="0" smtClean="0"/>
            <a:t>02 de junio de 2022/ </a:t>
          </a:r>
          <a:r>
            <a:rPr lang="es-ES" dirty="0" smtClean="0"/>
            <a:t>Sala Verde – CONQUITO, con la participación de:</a:t>
          </a:r>
        </a:p>
        <a:p>
          <a:pPr algn="just"/>
          <a:endParaRPr lang="es-ES" dirty="0" smtClean="0"/>
        </a:p>
        <a:p>
          <a:pPr algn="just"/>
          <a:r>
            <a:rPr lang="es-ES" dirty="0" smtClean="0"/>
            <a:t>-EPMAPS</a:t>
          </a:r>
        </a:p>
        <a:p>
          <a:pPr algn="just"/>
          <a:r>
            <a:rPr lang="es-ES" dirty="0" smtClean="0"/>
            <a:t>-EPMMOP</a:t>
          </a:r>
        </a:p>
        <a:p>
          <a:pPr algn="just"/>
          <a:r>
            <a:rPr lang="es-ES" dirty="0" smtClean="0"/>
            <a:t>.-Asesores de Despacho Concejal Fernando Morales, Concejala Analía Ledesma y Concejala Andrea Hidalgo</a:t>
          </a:r>
        </a:p>
        <a:p>
          <a:pPr algn="just"/>
          <a:r>
            <a:rPr lang="es-ES" dirty="0" smtClean="0"/>
            <a:t>-CONQUITO</a:t>
          </a:r>
        </a:p>
        <a:p>
          <a:pPr algn="just"/>
          <a:r>
            <a:rPr lang="es-ES" dirty="0" smtClean="0"/>
            <a:t>-Secretaría General de Planificación</a:t>
          </a:r>
        </a:p>
        <a:p>
          <a:pPr algn="just"/>
          <a:r>
            <a:rPr lang="es-ES" dirty="0" smtClean="0"/>
            <a:t>-Secretaría de Desarrollo Productivo y Competitividad</a:t>
          </a:r>
        </a:p>
        <a:p>
          <a:pPr algn="just"/>
          <a:endParaRPr lang="es-ES" dirty="0" smtClean="0"/>
        </a:p>
        <a:p>
          <a:pPr algn="just"/>
          <a:r>
            <a:rPr lang="es-ES" dirty="0" smtClean="0"/>
            <a:t>Revisión de normativa y aspectos técnicos de acuerdo a las competencias de instituciones participantes.</a:t>
          </a:r>
          <a:endParaRPr lang="es-EC" dirty="0"/>
        </a:p>
      </dgm:t>
    </dgm:pt>
    <dgm:pt modelId="{9E4FCEAC-E1A4-401C-8ECB-083DB3544052}" type="parTrans" cxnId="{BABAF0D1-9356-438F-8419-282FCD6EAF75}">
      <dgm:prSet/>
      <dgm:spPr/>
      <dgm:t>
        <a:bodyPr/>
        <a:lstStyle/>
        <a:p>
          <a:endParaRPr lang="es-EC"/>
        </a:p>
      </dgm:t>
    </dgm:pt>
    <dgm:pt modelId="{1545D281-E706-4432-B2E6-3373043C53C0}" type="sibTrans" cxnId="{BABAF0D1-9356-438F-8419-282FCD6EAF75}">
      <dgm:prSet/>
      <dgm:spPr/>
      <dgm:t>
        <a:bodyPr/>
        <a:lstStyle/>
        <a:p>
          <a:endParaRPr lang="es-EC"/>
        </a:p>
      </dgm:t>
    </dgm:pt>
    <dgm:pt modelId="{EF989727-6D70-45F8-B4A9-E94BE9432FC2}" type="pres">
      <dgm:prSet presAssocID="{FC26142A-30F7-447B-946B-81DAB14EACE8}" presName="diagram" presStyleCnt="0">
        <dgm:presLayoutVars>
          <dgm:dir/>
          <dgm:resizeHandles val="exact"/>
        </dgm:presLayoutVars>
      </dgm:prSet>
      <dgm:spPr/>
    </dgm:pt>
    <dgm:pt modelId="{4FC4D970-A718-4EEF-8291-4724892C3674}" type="pres">
      <dgm:prSet presAssocID="{C3A2CC02-7184-421A-86DE-5FDAC1A749D0}" presName="node" presStyleLbl="node1" presStyleIdx="0" presStyleCnt="2" custLinFactNeighborX="-1674" custLinFactNeighborY="-26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CDE905-4DAD-4191-AA91-A27841621056}" type="pres">
      <dgm:prSet presAssocID="{20AED46A-E40D-4B8F-BE22-C0DE1B60AEF7}" presName="sibTrans" presStyleCnt="0"/>
      <dgm:spPr/>
    </dgm:pt>
    <dgm:pt modelId="{3CE46758-0AB2-4444-AA25-6517A68E6F58}" type="pres">
      <dgm:prSet presAssocID="{D35D1460-91AB-42B7-BF1D-71E2D1C46828}" presName="node" presStyleLbl="node1" presStyleIdx="1" presStyleCnt="2" custLinFactNeighborX="-4537" custLinFactNeighborY="34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49053A-75F9-4E70-9257-5B788C40B2F6}" srcId="{FC26142A-30F7-447B-946B-81DAB14EACE8}" destId="{C3A2CC02-7184-421A-86DE-5FDAC1A749D0}" srcOrd="0" destOrd="0" parTransId="{A9C169F7-4A0B-4561-9729-53A98A5847DB}" sibTransId="{20AED46A-E40D-4B8F-BE22-C0DE1B60AEF7}"/>
    <dgm:cxn modelId="{BABAF0D1-9356-438F-8419-282FCD6EAF75}" srcId="{FC26142A-30F7-447B-946B-81DAB14EACE8}" destId="{D35D1460-91AB-42B7-BF1D-71E2D1C46828}" srcOrd="1" destOrd="0" parTransId="{9E4FCEAC-E1A4-401C-8ECB-083DB3544052}" sibTransId="{1545D281-E706-4432-B2E6-3373043C53C0}"/>
    <dgm:cxn modelId="{062F95B7-87DF-46F1-B165-51CFCC55652F}" type="presOf" srcId="{FC26142A-30F7-447B-946B-81DAB14EACE8}" destId="{EF989727-6D70-45F8-B4A9-E94BE9432FC2}" srcOrd="0" destOrd="0" presId="urn:microsoft.com/office/officeart/2005/8/layout/default"/>
    <dgm:cxn modelId="{DC63161D-A7B6-46C2-AC63-0FDF3C5C44B1}" type="presOf" srcId="{C3A2CC02-7184-421A-86DE-5FDAC1A749D0}" destId="{4FC4D970-A718-4EEF-8291-4724892C3674}" srcOrd="0" destOrd="0" presId="urn:microsoft.com/office/officeart/2005/8/layout/default"/>
    <dgm:cxn modelId="{DA7C759C-5719-435A-A415-418270227426}" type="presOf" srcId="{D35D1460-91AB-42B7-BF1D-71E2D1C46828}" destId="{3CE46758-0AB2-4444-AA25-6517A68E6F58}" srcOrd="0" destOrd="0" presId="urn:microsoft.com/office/officeart/2005/8/layout/default"/>
    <dgm:cxn modelId="{C5C16940-3455-4B60-803E-8CA2AAE5EAE5}" type="presParOf" srcId="{EF989727-6D70-45F8-B4A9-E94BE9432FC2}" destId="{4FC4D970-A718-4EEF-8291-4724892C3674}" srcOrd="0" destOrd="0" presId="urn:microsoft.com/office/officeart/2005/8/layout/default"/>
    <dgm:cxn modelId="{F0545FBB-5CC2-4FA0-BEAF-D1EC9A7626D8}" type="presParOf" srcId="{EF989727-6D70-45F8-B4A9-E94BE9432FC2}" destId="{FCCDE905-4DAD-4191-AA91-A27841621056}" srcOrd="1" destOrd="0" presId="urn:microsoft.com/office/officeart/2005/8/layout/default"/>
    <dgm:cxn modelId="{51C612FB-6BA1-4676-9ED1-35524CD4570B}" type="presParOf" srcId="{EF989727-6D70-45F8-B4A9-E94BE9432FC2}" destId="{3CE46758-0AB2-4444-AA25-6517A68E6F5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4D970-A718-4EEF-8291-4724892C3674}">
      <dsp:nvSpPr>
        <dsp:cNvPr id="0" name=""/>
        <dsp:cNvSpPr/>
      </dsp:nvSpPr>
      <dsp:spPr>
        <a:xfrm>
          <a:off x="0" y="648080"/>
          <a:ext cx="4368727" cy="26212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  <a:miter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/>
            <a:t>19 de mayo de 2022 /</a:t>
          </a:r>
          <a:r>
            <a:rPr lang="es-ES" sz="1100" kern="1200" dirty="0" smtClean="0"/>
            <a:t>Despacho de Concejal Fernando Morales, con la participación de: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-Secretaría de Desarrollo Productivo y Competitividad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-Proyecto de Agricultura Urbana (AGRUPAR) de la Agencia de Promoción Económica (CONQUITO)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-Asesores del despacho de Concejal Fernando Morales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Revisión de proyecto, analizando aspectos técnicos y normativos. </a:t>
          </a:r>
          <a:endParaRPr lang="es-EC" sz="1100" kern="1200" dirty="0"/>
        </a:p>
      </dsp:txBody>
      <dsp:txXfrm>
        <a:off x="0" y="648080"/>
        <a:ext cx="4368727" cy="2621236"/>
      </dsp:txXfrm>
    </dsp:sp>
    <dsp:sp modelId="{3CE46758-0AB2-4444-AA25-6517A68E6F58}">
      <dsp:nvSpPr>
        <dsp:cNvPr id="0" name=""/>
        <dsp:cNvSpPr/>
      </dsp:nvSpPr>
      <dsp:spPr>
        <a:xfrm>
          <a:off x="4608511" y="2232251"/>
          <a:ext cx="4368727" cy="26212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  <a:miter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/>
            <a:t>02 de junio de 2022/ </a:t>
          </a:r>
          <a:r>
            <a:rPr lang="es-ES" sz="1100" kern="1200" dirty="0" smtClean="0"/>
            <a:t>Sala Verde – CONQUITO, con la participación de: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-EPMAPS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-EPMMOP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.-Asesores de Despacho Concejal Fernando Morales, Concejala Analía Ledesma y Concejala Andrea Hidalgo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-CONQUITO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-Secretaría General de Planificación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-Secretaría de Desarrollo Productivo y Competitividad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Revisión de normativa y aspectos técnicos de acuerdo a las competencias de instituciones participantes.</a:t>
          </a:r>
          <a:endParaRPr lang="es-EC" sz="1100" kern="1200" dirty="0"/>
        </a:p>
      </dsp:txBody>
      <dsp:txXfrm>
        <a:off x="4608511" y="2232251"/>
        <a:ext cx="4368727" cy="262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C" sz="4400" b="0" strike="noStrike" spc="-1" dirty="0">
                <a:latin typeface="Arial"/>
              </a:rPr>
              <a:t>Pulse para desplazar la diapositiva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C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C" sz="1400" b="0" strike="noStrike" spc="-1" dirty="0">
                <a:latin typeface="Times New Roman"/>
              </a:rPr>
              <a:t>&lt;cabecera&gt;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C" sz="1400" b="0" strike="noStrike" spc="-1" dirty="0">
                <a:latin typeface="Times New Roman"/>
              </a:rPr>
              <a:t>&lt;fecha/hora&gt;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C" sz="1400" b="0" strike="noStrike" spc="-1" dirty="0">
                <a:latin typeface="Times New Roman"/>
              </a:rPr>
              <a:t>&lt;pie de página&gt;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555CBB2-6254-410F-8AFF-5A60A0C22F90}" type="slidenum">
              <a:rPr lang="es-EC" sz="1400" b="0" strike="noStrike" spc="-1">
                <a:latin typeface="Times New Roman"/>
              </a:rPr>
              <a:pPr algn="r"/>
              <a:t>‹Nº›</a:t>
            </a:fld>
            <a:endParaRPr lang="es-EC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11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C" sz="20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9214FAC-1358-4192-8EF3-51988C4F9004}" type="slidenum">
              <a:rPr lang="es-EC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es-EC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75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C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/>
          <p:nvPr/>
        </p:nvPicPr>
        <p:blipFill>
          <a:blip r:embed="rId14" cstate="print"/>
          <a:srcRect l="39551" t="-17691"/>
          <a:stretch/>
        </p:blipFill>
        <p:spPr>
          <a:xfrm>
            <a:off x="10373400" y="6176880"/>
            <a:ext cx="1657440" cy="593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C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C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C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C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C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C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C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C" sz="2000" b="0" strike="noStrike" spc="-1">
                <a:latin typeface="Arial"/>
              </a:rPr>
              <a:t>Séptimo nivel del esquema</a:t>
            </a:r>
          </a:p>
        </p:txBody>
      </p:sp>
      <p:pic>
        <p:nvPicPr>
          <p:cNvPr id="6" name="Imagen 6"/>
          <p:cNvPicPr/>
          <p:nvPr userDrawn="1"/>
        </p:nvPicPr>
        <p:blipFill>
          <a:blip r:embed="rId15" cstate="print">
            <a:alphaModFix amt="20000"/>
          </a:blip>
          <a:stretch/>
        </p:blipFill>
        <p:spPr>
          <a:xfrm>
            <a:off x="0" y="5332320"/>
            <a:ext cx="4406760" cy="15256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n 6"/>
          <p:cNvPicPr/>
          <p:nvPr/>
        </p:nvPicPr>
        <p:blipFill>
          <a:blip r:embed="rId3" cstate="print">
            <a:alphaModFix amt="20000"/>
          </a:blip>
          <a:stretch/>
        </p:blipFill>
        <p:spPr>
          <a:xfrm>
            <a:off x="0" y="5332320"/>
            <a:ext cx="4406760" cy="15256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055440" y="1613880"/>
            <a:ext cx="1008112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C" sz="3600" b="1" strike="noStrike" spc="-1" dirty="0" smtClean="0">
                <a:latin typeface="Arial"/>
              </a:rPr>
              <a:t>PROYECTO DE </a:t>
            </a:r>
          </a:p>
          <a:p>
            <a:pPr algn="ctr">
              <a:lnSpc>
                <a:spcPct val="100000"/>
              </a:lnSpc>
            </a:pPr>
            <a:r>
              <a:rPr lang="es-EC" sz="3600" b="1" strike="noStrike" spc="-1" dirty="0" smtClean="0">
                <a:latin typeface="Arial"/>
              </a:rPr>
              <a:t>ORDENANZA  </a:t>
            </a:r>
            <a:r>
              <a:rPr lang="es-EC" sz="3600" b="1" strike="noStrike" spc="-1" dirty="0" smtClean="0">
                <a:latin typeface="Arial"/>
              </a:rPr>
              <a:t>DE HUERTOS URBANOS, PERIURBANOS Y </a:t>
            </a:r>
            <a:r>
              <a:rPr lang="es-EC" sz="3600" b="1" strike="noStrike" spc="-1" dirty="0" smtClean="0">
                <a:latin typeface="Arial"/>
              </a:rPr>
              <a:t>RURALES.</a:t>
            </a:r>
            <a:endParaRPr lang="es-EC" sz="36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3600" b="0" strike="noStrike" spc="-1" dirty="0">
              <a:latin typeface="Arial"/>
            </a:endParaRPr>
          </a:p>
        </p:txBody>
      </p:sp>
      <p:pic>
        <p:nvPicPr>
          <p:cNvPr id="90" name="Imagen 3"/>
          <p:cNvPicPr/>
          <p:nvPr/>
        </p:nvPicPr>
        <p:blipFill>
          <a:blip r:embed="rId4"/>
          <a:stretch/>
        </p:blipFill>
        <p:spPr>
          <a:xfrm>
            <a:off x="153000" y="161280"/>
            <a:ext cx="466920" cy="677880"/>
          </a:xfrm>
          <a:prstGeom prst="rect">
            <a:avLst/>
          </a:prstGeom>
          <a:ln>
            <a:noFill/>
          </a:ln>
        </p:spPr>
      </p:pic>
      <p:pic>
        <p:nvPicPr>
          <p:cNvPr id="91" name="Imagen 5"/>
          <p:cNvPicPr/>
          <p:nvPr/>
        </p:nvPicPr>
        <p:blipFill>
          <a:blip r:embed="rId5"/>
          <a:stretch/>
        </p:blipFill>
        <p:spPr>
          <a:xfrm>
            <a:off x="771120" y="283680"/>
            <a:ext cx="1071720" cy="42300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575720" y="469079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19 </a:t>
            </a:r>
            <a:r>
              <a:rPr lang="es-EC" b="1" dirty="0"/>
              <a:t>de septiembre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1AF87-7C68-BDE5-A329-E2EAD2ED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-14655"/>
            <a:ext cx="10972440" cy="1144800"/>
          </a:xfrm>
        </p:spPr>
        <p:txBody>
          <a:bodyPr/>
          <a:lstStyle/>
          <a:p>
            <a:r>
              <a:rPr lang="en-US" sz="2800" b="1" dirty="0"/>
              <a:t>CONTENIDO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74B07A-7997-1992-5092-0D8AFC25C56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5400" y="1196752"/>
            <a:ext cx="10972440" cy="4680520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US" sz="2000" b="1" dirty="0" smtClean="0"/>
              <a:t>RESOLUCIÓN</a:t>
            </a:r>
            <a:endParaRPr lang="en-US" sz="2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Resolución</a:t>
            </a:r>
            <a:r>
              <a:rPr lang="en-US" sz="2000" dirty="0" smtClean="0"/>
              <a:t>. No. 009-CDE-2022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Propuesta</a:t>
            </a:r>
            <a:r>
              <a:rPr lang="en-US" sz="2000" dirty="0" smtClean="0"/>
              <a:t> de </a:t>
            </a:r>
            <a:r>
              <a:rPr lang="en-US" sz="2000" dirty="0" err="1" smtClean="0"/>
              <a:t>Concejal</a:t>
            </a:r>
            <a:r>
              <a:rPr lang="en-US" sz="2000" dirty="0" smtClean="0"/>
              <a:t> Fernando Morales</a:t>
            </a:r>
            <a:endParaRPr lang="en-US" sz="2000" dirty="0"/>
          </a:p>
          <a:p>
            <a:pPr lvl="2"/>
            <a:endParaRPr lang="en-US" sz="2000" dirty="0"/>
          </a:p>
          <a:p>
            <a:pPr marL="514350" lvl="1" indent="-514350">
              <a:buFont typeface="+mj-lt"/>
              <a:buAutoNum type="romanUcPeriod" startAt="2"/>
            </a:pPr>
            <a:r>
              <a:rPr lang="es-EC" sz="2000" b="1" dirty="0" smtClean="0"/>
              <a:t>SESIONES DE TRABAJO</a:t>
            </a:r>
            <a:endParaRPr lang="es-EC" sz="2000" b="1" dirty="0"/>
          </a:p>
          <a:p>
            <a:pPr marL="350838" lvl="1" indent="-350838">
              <a:buFont typeface="Arial" panose="020B0604020202020204" pitchFamily="34" charset="0"/>
              <a:buChar char="•"/>
            </a:pPr>
            <a:r>
              <a:rPr lang="es-EC" sz="2000" dirty="0" smtClean="0"/>
              <a:t>Mesa de trabajo en despacho de Concejal Morales</a:t>
            </a:r>
          </a:p>
          <a:p>
            <a:pPr marL="350838" lvl="1" indent="-350838">
              <a:buFont typeface="Arial" panose="020B0604020202020204" pitchFamily="34" charset="0"/>
              <a:buChar char="•"/>
            </a:pPr>
            <a:r>
              <a:rPr lang="es-EC" sz="2000" dirty="0" smtClean="0"/>
              <a:t>Mesa con entidades institucionales relacionadas</a:t>
            </a:r>
            <a:endParaRPr lang="es-EC" sz="2000" dirty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III. </a:t>
            </a:r>
            <a:r>
              <a:rPr lang="en-US" sz="2000" b="1" dirty="0" smtClean="0"/>
              <a:t>RESULTADOS</a:t>
            </a:r>
            <a:endParaRPr lang="en-US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Oficios</a:t>
            </a:r>
            <a:r>
              <a:rPr lang="en-US" sz="2000" dirty="0" smtClean="0"/>
              <a:t> </a:t>
            </a:r>
            <a:r>
              <a:rPr lang="en-US" sz="2000" dirty="0" err="1" smtClean="0"/>
              <a:t>remitidos</a:t>
            </a:r>
            <a:r>
              <a:rPr lang="en-US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Comisión</a:t>
            </a:r>
            <a:r>
              <a:rPr lang="en-US" sz="2000" dirty="0" smtClean="0"/>
              <a:t> de Desarrollo </a:t>
            </a:r>
            <a:r>
              <a:rPr lang="en-US" sz="2000" dirty="0" err="1" smtClean="0"/>
              <a:t>Económico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lvl="1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39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/>
          </p:nvPr>
        </p:nvSpPr>
        <p:spPr/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s-ES" sz="2000" i="1" dirty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El Señor Concejal Fernando Morales presenta el proyecto de: </a:t>
            </a:r>
            <a:r>
              <a:rPr lang="es-ES" sz="2000" i="1" dirty="0" smtClean="0"/>
              <a:t>“Ordenanza que incorpora en el Libro III.1 del Desarrollo Económico, Productividad, Competitividad y Economía Popular y Solidaria del Código Municipal, el Título (…) de la promoción de huertos orgánicos en parroquias urbanas y rurales del Distrito Metropolitano de Quito”.</a:t>
            </a:r>
          </a:p>
          <a:p>
            <a:pPr algn="just">
              <a:buFont typeface="Arial" pitchFamily="34" charset="0"/>
              <a:buChar char="•"/>
            </a:pPr>
            <a:endParaRPr lang="es-ES" sz="20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Convocar en 15 días a mesas de trabajo para analizar Proyecto Normativo, organizado por la Secretaría de Desarrollo Productivo y Competitividad, con apoyo directo de </a:t>
            </a:r>
            <a:r>
              <a:rPr lang="es-ES" sz="2000" u="sng" dirty="0" smtClean="0">
                <a:solidFill>
                  <a:schemeClr val="tx1"/>
                </a:solidFill>
              </a:rPr>
              <a:t>CONQUITO</a:t>
            </a:r>
            <a:r>
              <a:rPr lang="es-ES" sz="2000" u="sng" dirty="0" smtClean="0"/>
              <a:t>, EPMMOP, EPMAPS</a:t>
            </a:r>
            <a:r>
              <a:rPr lang="es-ES" sz="2000" dirty="0" smtClean="0"/>
              <a:t>, Secretaría de Salud, Dirección Metropolitana de Resiliencia y </a:t>
            </a:r>
            <a:r>
              <a:rPr lang="es-ES" sz="2000" u="sng" dirty="0" smtClean="0"/>
              <a:t>asesores de los despachos de los miembros de la comisión</a:t>
            </a:r>
            <a:r>
              <a:rPr lang="es-ES" sz="2000" dirty="0" smtClean="0"/>
              <a:t>.</a:t>
            </a:r>
            <a:endParaRPr lang="es-ES" sz="20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9336" y="260648"/>
            <a:ext cx="10972440" cy="1144800"/>
          </a:xfrm>
        </p:spPr>
        <p:txBody>
          <a:bodyPr/>
          <a:lstStyle/>
          <a:p>
            <a:r>
              <a:rPr lang="es-ES" b="1" dirty="0" smtClean="0"/>
              <a:t>I. RESOLUCIÓN </a:t>
            </a:r>
            <a:r>
              <a:rPr lang="es-ES" b="1" dirty="0" smtClean="0"/>
              <a:t>COMISIÓN DE DESARROLLO ECONÓMICO NO. 009-CDE-2022 (19-MAY-22) </a:t>
            </a:r>
            <a:endParaRPr lang="es-ES" b="1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19336" y="1052736"/>
            <a:ext cx="9649072" cy="36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II. SESIONES DE TRABAJO</a:t>
            </a:r>
            <a:endParaRPr lang="es-ES" b="1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19336" y="1052736"/>
            <a:ext cx="9649072" cy="36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33313652"/>
              </p:ext>
            </p:extLst>
          </p:nvPr>
        </p:nvGraphicFramePr>
        <p:xfrm>
          <a:off x="983432" y="836712"/>
          <a:ext cx="9176568" cy="530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/>
          </p:nvPr>
        </p:nvSpPr>
        <p:spPr>
          <a:xfrm>
            <a:off x="479376" y="1700808"/>
            <a:ext cx="10972440" cy="23042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 la retroalimentación realizada, se generó </a:t>
            </a:r>
            <a:r>
              <a:rPr lang="es-ES" dirty="0" smtClean="0"/>
              <a:t>la versión </a:t>
            </a:r>
            <a:r>
              <a:rPr lang="es-ES" dirty="0" smtClean="0"/>
              <a:t>final del proyecto de “Ordenanza de </a:t>
            </a:r>
            <a:r>
              <a:rPr lang="es-ES" dirty="0" smtClean="0"/>
              <a:t>Huertos </a:t>
            </a:r>
            <a:r>
              <a:rPr lang="es-ES" dirty="0" smtClean="0"/>
              <a:t>Urbanos, Periurbanos y Rurales del Distrito Metropolitano de Quito</a:t>
            </a:r>
            <a:r>
              <a:rPr lang="es-ES" dirty="0" smtClean="0"/>
              <a:t>”. 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citada propuesta se envió a la</a:t>
            </a:r>
            <a:r>
              <a:rPr lang="es-ES" dirty="0" smtClean="0"/>
              <a:t> </a:t>
            </a:r>
            <a:r>
              <a:rPr lang="es-ES" dirty="0" smtClean="0"/>
              <a:t>Comisión de Desarrollo Económico con Oficio Nro. GADDMQ-SDPC-2022-0416-O (9-jun-22) y un alcance con Oficio Nro. GADDMQ-SDPC-2022-0553-O (13-jul-22).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0" y="764704"/>
            <a:ext cx="10972440" cy="1144800"/>
          </a:xfrm>
        </p:spPr>
        <p:txBody>
          <a:bodyPr/>
          <a:lstStyle/>
          <a:p>
            <a:r>
              <a:rPr lang="es-ES" b="1" dirty="0" smtClean="0"/>
              <a:t>III. RESULTADOS</a:t>
            </a:r>
            <a:endParaRPr lang="es-E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356992"/>
            <a:ext cx="43338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363</Words>
  <Application>Microsoft Office PowerPoint</Application>
  <PresentationFormat>Personalizado</PresentationFormat>
  <Paragraphs>43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CONTENIDO</vt:lpstr>
      <vt:lpstr>I. RESOLUCIÓN COMISIÓN DE DESARROLLO ECONÓMICO NO. 009-CDE-2022 (19-MAY-22) </vt:lpstr>
      <vt:lpstr>II. SESIONES DE TRABAJO</vt:lpstr>
      <vt:lpstr>III. RESULTADOS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NJ</dc:creator>
  <cp:lastModifiedBy>Carla Johanna Martinez Acosta Santi</cp:lastModifiedBy>
  <cp:revision>319</cp:revision>
  <dcterms:created xsi:type="dcterms:W3CDTF">2021-10-10T13:20:52Z</dcterms:created>
  <dcterms:modified xsi:type="dcterms:W3CDTF">2022-09-19T15:57:24Z</dcterms:modified>
  <dc:language>es-EC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