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2" r:id="rId6"/>
    <p:sldId id="260" r:id="rId7"/>
    <p:sldId id="261" r:id="rId8"/>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72"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D3B25-95C9-4D83-BB64-5B3F881E346A}" type="doc">
      <dgm:prSet loTypeId="urn:microsoft.com/office/officeart/2005/8/layout/vList5" loCatId="list" qsTypeId="urn:microsoft.com/office/officeart/2005/8/quickstyle/simple5" qsCatId="simple" csTypeId="urn:microsoft.com/office/officeart/2005/8/colors/colorful2" csCatId="colorful" phldr="1"/>
      <dgm:spPr/>
      <dgm:t>
        <a:bodyPr/>
        <a:lstStyle/>
        <a:p>
          <a:endParaRPr lang="es-ES"/>
        </a:p>
      </dgm:t>
    </dgm:pt>
    <dgm:pt modelId="{CD1C3F52-F819-44BF-A83D-FF2F84AC4394}">
      <dgm:prSet phldrT="[Texto]"/>
      <dgm:spPr/>
      <dgm:t>
        <a:bodyPr/>
        <a:lstStyle/>
        <a:p>
          <a:r>
            <a:rPr lang="es-ES" dirty="0" smtClean="0">
              <a:latin typeface="Bahnschrift" panose="020B0502040204020203" pitchFamily="34" charset="0"/>
            </a:rPr>
            <a:t>¿Qué es?</a:t>
          </a:r>
          <a:endParaRPr lang="es-ES" dirty="0">
            <a:latin typeface="Bahnschrift" panose="020B0502040204020203" pitchFamily="34" charset="0"/>
          </a:endParaRPr>
        </a:p>
      </dgm:t>
    </dgm:pt>
    <dgm:pt modelId="{0D17CC77-46FF-4B90-8065-0213259D3901}" type="parTrans" cxnId="{F8B95D8C-7E5E-4AC0-A72E-6A04BE634BCA}">
      <dgm:prSet/>
      <dgm:spPr/>
      <dgm:t>
        <a:bodyPr/>
        <a:lstStyle/>
        <a:p>
          <a:endParaRPr lang="es-ES"/>
        </a:p>
      </dgm:t>
    </dgm:pt>
    <dgm:pt modelId="{F3888569-4AB4-4745-AFBF-B2718B017380}" type="sibTrans" cxnId="{F8B95D8C-7E5E-4AC0-A72E-6A04BE634BCA}">
      <dgm:prSet/>
      <dgm:spPr/>
      <dgm:t>
        <a:bodyPr/>
        <a:lstStyle/>
        <a:p>
          <a:endParaRPr lang="es-ES"/>
        </a:p>
      </dgm:t>
    </dgm:pt>
    <dgm:pt modelId="{B95A6A9D-C1E5-411F-A9D4-A82085D7DFFB}">
      <dgm:prSet phldrT="[Texto]"/>
      <dgm:spPr/>
      <dgm:t>
        <a:bodyPr/>
        <a:lstStyle/>
        <a:p>
          <a:r>
            <a:rPr lang="es-ES" dirty="0" smtClean="0">
              <a:latin typeface="Bahnschrift" panose="020B0502040204020203" pitchFamily="34" charset="0"/>
            </a:rPr>
            <a:t>Atención</a:t>
          </a:r>
          <a:endParaRPr lang="es-ES" dirty="0">
            <a:latin typeface="Bahnschrift" panose="020B0502040204020203" pitchFamily="34" charset="0"/>
          </a:endParaRPr>
        </a:p>
      </dgm:t>
    </dgm:pt>
    <dgm:pt modelId="{7EDDD0F1-890E-477D-BABE-466CA62E21CB}" type="parTrans" cxnId="{A89DFA05-FC21-4D3E-8CA9-59334EE227FF}">
      <dgm:prSet/>
      <dgm:spPr/>
      <dgm:t>
        <a:bodyPr/>
        <a:lstStyle/>
        <a:p>
          <a:endParaRPr lang="es-ES"/>
        </a:p>
      </dgm:t>
    </dgm:pt>
    <dgm:pt modelId="{D3293211-66CA-4420-99CD-EE8A80704884}" type="sibTrans" cxnId="{A89DFA05-FC21-4D3E-8CA9-59334EE227FF}">
      <dgm:prSet/>
      <dgm:spPr/>
      <dgm:t>
        <a:bodyPr/>
        <a:lstStyle/>
        <a:p>
          <a:endParaRPr lang="es-ES"/>
        </a:p>
      </dgm:t>
    </dgm:pt>
    <dgm:pt modelId="{D5F2BB79-0D5E-4689-B757-150C0F0A9BD1}">
      <dgm:prSet phldrT="[Texto]" custT="1"/>
      <dgm:spPr/>
      <dgm:t>
        <a:bodyPr/>
        <a:lstStyle/>
        <a:p>
          <a:pPr algn="just"/>
          <a:r>
            <a:rPr lang="es-ES" sz="1600" smtClean="0">
              <a:latin typeface="Bahnschrift" panose="020B0502040204020203" pitchFamily="34" charset="0"/>
            </a:rPr>
            <a:t>A través de pam.quito.gob.ec.</a:t>
          </a:r>
          <a:endParaRPr lang="es-ES" sz="1600" dirty="0">
            <a:latin typeface="Bahnschrift" panose="020B0502040204020203" pitchFamily="34" charset="0"/>
          </a:endParaRPr>
        </a:p>
      </dgm:t>
    </dgm:pt>
    <dgm:pt modelId="{D44CD093-8C43-4D34-A15B-12260BC1AC46}" type="parTrans" cxnId="{36CCA0F9-C249-4A9B-BC99-01354C697AAD}">
      <dgm:prSet/>
      <dgm:spPr/>
      <dgm:t>
        <a:bodyPr/>
        <a:lstStyle/>
        <a:p>
          <a:endParaRPr lang="es-ES"/>
        </a:p>
      </dgm:t>
    </dgm:pt>
    <dgm:pt modelId="{1EA3C14B-32AA-46CD-AFFB-104276170BD9}" type="sibTrans" cxnId="{36CCA0F9-C249-4A9B-BC99-01354C697AAD}">
      <dgm:prSet/>
      <dgm:spPr/>
      <dgm:t>
        <a:bodyPr/>
        <a:lstStyle/>
        <a:p>
          <a:endParaRPr lang="es-ES"/>
        </a:p>
      </dgm:t>
    </dgm:pt>
    <dgm:pt modelId="{955DB2A0-7FFB-4E18-9DE5-AE4A3F10B203}">
      <dgm:prSet phldrT="[Texto]" custT="1"/>
      <dgm:spPr/>
      <dgm:t>
        <a:bodyPr/>
        <a:lstStyle/>
        <a:p>
          <a:pPr algn="just"/>
          <a:r>
            <a:rPr lang="es-EC" sz="1400" dirty="0" smtClean="0">
              <a:latin typeface="Bahnschrift" panose="020B0502040204020203" pitchFamily="34" charset="0"/>
            </a:rPr>
            <a:t>La Licencia Metropolitana Única para el Ejercicio de Actividades Económicas es el único documento habilitante para el libre ejercicio de actividades económicas en el Distrito Metropolitano de Quito y están obligados a obtener esta licencia todas las personas naturales o jurídicas que ejercen actividades económicas en un establecimiento.</a:t>
          </a:r>
          <a:endParaRPr lang="es-ES" sz="1400" dirty="0">
            <a:latin typeface="Bahnschrift" panose="020B0502040204020203" pitchFamily="34" charset="0"/>
          </a:endParaRPr>
        </a:p>
      </dgm:t>
    </dgm:pt>
    <dgm:pt modelId="{88FB961F-13C0-4948-A972-54AE6925FB51}" type="parTrans" cxnId="{E0ADFE31-B158-4A54-A19A-63464A6F4852}">
      <dgm:prSet/>
      <dgm:spPr/>
      <dgm:t>
        <a:bodyPr/>
        <a:lstStyle/>
        <a:p>
          <a:endParaRPr lang="es-ES"/>
        </a:p>
      </dgm:t>
    </dgm:pt>
    <dgm:pt modelId="{0C22F3FD-0622-489F-8B01-F65F97E2E1DB}" type="sibTrans" cxnId="{E0ADFE31-B158-4A54-A19A-63464A6F4852}">
      <dgm:prSet/>
      <dgm:spPr/>
      <dgm:t>
        <a:bodyPr/>
        <a:lstStyle/>
        <a:p>
          <a:endParaRPr lang="es-ES"/>
        </a:p>
      </dgm:t>
    </dgm:pt>
    <dgm:pt modelId="{93ADA5BE-8E5D-4579-8450-E90E6DBECCA0}">
      <dgm:prSet phldrT="[Texto]" custT="1"/>
      <dgm:spPr/>
      <dgm:t>
        <a:bodyPr/>
        <a:lstStyle/>
        <a:p>
          <a:pPr algn="just"/>
          <a:r>
            <a:rPr lang="es-ES" sz="1600" dirty="0" smtClean="0">
              <a:latin typeface="Bahnschrift" panose="020B0502040204020203" pitchFamily="34" charset="0"/>
            </a:rPr>
            <a:t>Evita acudir presencialmente a los puntos de atención (Administraciones Zonales).</a:t>
          </a:r>
          <a:endParaRPr lang="es-ES" sz="1600" dirty="0">
            <a:latin typeface="Bahnschrift" panose="020B0502040204020203" pitchFamily="34" charset="0"/>
          </a:endParaRPr>
        </a:p>
      </dgm:t>
    </dgm:pt>
    <dgm:pt modelId="{79305090-6046-4D34-B96E-EDD7952CB912}" type="parTrans" cxnId="{B231EA73-E5E9-4673-8F02-8E8FFEB5C3D8}">
      <dgm:prSet/>
      <dgm:spPr/>
      <dgm:t>
        <a:bodyPr/>
        <a:lstStyle/>
        <a:p>
          <a:endParaRPr lang="es-ES"/>
        </a:p>
      </dgm:t>
    </dgm:pt>
    <dgm:pt modelId="{3F462539-77F0-4651-8E46-A42AE7DD2FC1}" type="sibTrans" cxnId="{B231EA73-E5E9-4673-8F02-8E8FFEB5C3D8}">
      <dgm:prSet/>
      <dgm:spPr/>
      <dgm:t>
        <a:bodyPr/>
        <a:lstStyle/>
        <a:p>
          <a:endParaRPr lang="es-ES"/>
        </a:p>
      </dgm:t>
    </dgm:pt>
    <dgm:pt modelId="{628D130B-9DF3-4E8C-ACC9-540BA5B2AC6C}">
      <dgm:prSet custT="1"/>
      <dgm:spPr/>
      <dgm:t>
        <a:bodyPr/>
        <a:lstStyle/>
        <a:p>
          <a:pPr algn="just"/>
          <a:r>
            <a:rPr lang="es-EC" sz="1600" dirty="0" smtClean="0">
              <a:latin typeface="Bahnschrift" panose="020B0502040204020203" pitchFamily="34" charset="0"/>
            </a:rPr>
            <a:t>Proceso virtual habilitado a partir del 14/noviembre/ 2020 que permite a los usuarios registrar la solicitud de la Licencia Metropolitana Única para el Ejercicio de Actividades Económicas a través del Portal Web. </a:t>
          </a:r>
          <a:endParaRPr lang="es-ES" sz="1600" dirty="0"/>
        </a:p>
      </dgm:t>
    </dgm:pt>
    <dgm:pt modelId="{9C3D7E65-118E-4910-A687-1E1FA81D51BE}" type="parTrans" cxnId="{FAEEA729-A933-4BA4-9391-08DEA6D32CFF}">
      <dgm:prSet/>
      <dgm:spPr/>
      <dgm:t>
        <a:bodyPr/>
        <a:lstStyle/>
        <a:p>
          <a:endParaRPr lang="es-ES"/>
        </a:p>
      </dgm:t>
    </dgm:pt>
    <dgm:pt modelId="{6D5DBFD3-E3D9-464B-ABD4-1A50E6FCFF48}" type="sibTrans" cxnId="{FAEEA729-A933-4BA4-9391-08DEA6D32CFF}">
      <dgm:prSet/>
      <dgm:spPr/>
      <dgm:t>
        <a:bodyPr/>
        <a:lstStyle/>
        <a:p>
          <a:endParaRPr lang="es-ES"/>
        </a:p>
      </dgm:t>
    </dgm:pt>
    <dgm:pt modelId="{87430583-2CC0-45EC-ACA0-8DCE3A4070B1}">
      <dgm:prSet/>
      <dgm:spPr/>
      <dgm:t>
        <a:bodyPr/>
        <a:lstStyle/>
        <a:p>
          <a:r>
            <a:rPr lang="es-ES" dirty="0" smtClean="0">
              <a:latin typeface="Bahnschrift" panose="020B0502040204020203" pitchFamily="34" charset="0"/>
            </a:rPr>
            <a:t>LUAE Digital</a:t>
          </a:r>
          <a:endParaRPr lang="es-ES" dirty="0">
            <a:latin typeface="Bahnschrift" panose="020B0502040204020203" pitchFamily="34" charset="0"/>
          </a:endParaRPr>
        </a:p>
      </dgm:t>
    </dgm:pt>
    <dgm:pt modelId="{ED8DD06E-8A90-4CC4-AD22-AD63E56F40F0}" type="parTrans" cxnId="{259E1CF5-ABD6-40FB-9CF2-F4FBB22CC6AF}">
      <dgm:prSet/>
      <dgm:spPr/>
      <dgm:t>
        <a:bodyPr/>
        <a:lstStyle/>
        <a:p>
          <a:endParaRPr lang="es-ES"/>
        </a:p>
      </dgm:t>
    </dgm:pt>
    <dgm:pt modelId="{1897F7BE-FA9F-44E6-9778-E2989FDEAF31}" type="sibTrans" cxnId="{259E1CF5-ABD6-40FB-9CF2-F4FBB22CC6AF}">
      <dgm:prSet/>
      <dgm:spPr/>
      <dgm:t>
        <a:bodyPr/>
        <a:lstStyle/>
        <a:p>
          <a:endParaRPr lang="es-ES"/>
        </a:p>
      </dgm:t>
    </dgm:pt>
    <dgm:pt modelId="{D18D35B2-8350-41B3-A159-CE40A92D8D50}" type="pres">
      <dgm:prSet presAssocID="{1A5D3B25-95C9-4D83-BB64-5B3F881E346A}" presName="Name0" presStyleCnt="0">
        <dgm:presLayoutVars>
          <dgm:dir/>
          <dgm:animLvl val="lvl"/>
          <dgm:resizeHandles val="exact"/>
        </dgm:presLayoutVars>
      </dgm:prSet>
      <dgm:spPr/>
      <dgm:t>
        <a:bodyPr/>
        <a:lstStyle/>
        <a:p>
          <a:endParaRPr lang="es-ES"/>
        </a:p>
      </dgm:t>
    </dgm:pt>
    <dgm:pt modelId="{03ABA720-0B9C-4756-A429-1971FAE1543B}" type="pres">
      <dgm:prSet presAssocID="{CD1C3F52-F819-44BF-A83D-FF2F84AC4394}" presName="linNode" presStyleCnt="0"/>
      <dgm:spPr/>
      <dgm:t>
        <a:bodyPr/>
        <a:lstStyle/>
        <a:p>
          <a:endParaRPr lang="es-ES"/>
        </a:p>
      </dgm:t>
    </dgm:pt>
    <dgm:pt modelId="{0229B508-8034-4894-89AF-11DF6CB51C5B}" type="pres">
      <dgm:prSet presAssocID="{CD1C3F52-F819-44BF-A83D-FF2F84AC4394}" presName="parentText" presStyleLbl="node1" presStyleIdx="0" presStyleCnt="3">
        <dgm:presLayoutVars>
          <dgm:chMax val="1"/>
          <dgm:bulletEnabled val="1"/>
        </dgm:presLayoutVars>
      </dgm:prSet>
      <dgm:spPr/>
      <dgm:t>
        <a:bodyPr/>
        <a:lstStyle/>
        <a:p>
          <a:endParaRPr lang="es-ES"/>
        </a:p>
      </dgm:t>
    </dgm:pt>
    <dgm:pt modelId="{165CA093-564A-45C3-83C4-E44CFDAF6C04}" type="pres">
      <dgm:prSet presAssocID="{CD1C3F52-F819-44BF-A83D-FF2F84AC4394}" presName="descendantText" presStyleLbl="alignAccFollowNode1" presStyleIdx="0" presStyleCnt="3">
        <dgm:presLayoutVars>
          <dgm:bulletEnabled val="1"/>
        </dgm:presLayoutVars>
      </dgm:prSet>
      <dgm:spPr/>
      <dgm:t>
        <a:bodyPr/>
        <a:lstStyle/>
        <a:p>
          <a:endParaRPr lang="es-ES"/>
        </a:p>
      </dgm:t>
    </dgm:pt>
    <dgm:pt modelId="{EFCCD996-2332-4E16-AFB4-77827E941F59}" type="pres">
      <dgm:prSet presAssocID="{F3888569-4AB4-4745-AFBF-B2718B017380}" presName="sp" presStyleCnt="0"/>
      <dgm:spPr/>
      <dgm:t>
        <a:bodyPr/>
        <a:lstStyle/>
        <a:p>
          <a:endParaRPr lang="es-ES"/>
        </a:p>
      </dgm:t>
    </dgm:pt>
    <dgm:pt modelId="{61F32178-53D8-4A10-8AA2-83B508EB426C}" type="pres">
      <dgm:prSet presAssocID="{87430583-2CC0-45EC-ACA0-8DCE3A4070B1}" presName="linNode" presStyleCnt="0"/>
      <dgm:spPr/>
      <dgm:t>
        <a:bodyPr/>
        <a:lstStyle/>
        <a:p>
          <a:endParaRPr lang="es-ES"/>
        </a:p>
      </dgm:t>
    </dgm:pt>
    <dgm:pt modelId="{6C398A0D-7231-4CB9-85D5-5FA9332C61FA}" type="pres">
      <dgm:prSet presAssocID="{87430583-2CC0-45EC-ACA0-8DCE3A4070B1}" presName="parentText" presStyleLbl="node1" presStyleIdx="1" presStyleCnt="3">
        <dgm:presLayoutVars>
          <dgm:chMax val="1"/>
          <dgm:bulletEnabled val="1"/>
        </dgm:presLayoutVars>
      </dgm:prSet>
      <dgm:spPr/>
      <dgm:t>
        <a:bodyPr/>
        <a:lstStyle/>
        <a:p>
          <a:endParaRPr lang="es-ES"/>
        </a:p>
      </dgm:t>
    </dgm:pt>
    <dgm:pt modelId="{4AA7EB9F-C780-451D-9F71-887FE3F5B229}" type="pres">
      <dgm:prSet presAssocID="{87430583-2CC0-45EC-ACA0-8DCE3A4070B1}" presName="descendantText" presStyleLbl="alignAccFollowNode1" presStyleIdx="1" presStyleCnt="3">
        <dgm:presLayoutVars>
          <dgm:bulletEnabled val="1"/>
        </dgm:presLayoutVars>
      </dgm:prSet>
      <dgm:spPr/>
      <dgm:t>
        <a:bodyPr/>
        <a:lstStyle/>
        <a:p>
          <a:endParaRPr lang="es-ES"/>
        </a:p>
      </dgm:t>
    </dgm:pt>
    <dgm:pt modelId="{96B6D63F-1B20-4E67-B99E-BDE747E3E76E}" type="pres">
      <dgm:prSet presAssocID="{1897F7BE-FA9F-44E6-9778-E2989FDEAF31}" presName="sp" presStyleCnt="0"/>
      <dgm:spPr/>
      <dgm:t>
        <a:bodyPr/>
        <a:lstStyle/>
        <a:p>
          <a:endParaRPr lang="es-ES"/>
        </a:p>
      </dgm:t>
    </dgm:pt>
    <dgm:pt modelId="{D29941B7-9EC7-4986-AD3F-B3548313E4B7}" type="pres">
      <dgm:prSet presAssocID="{B95A6A9D-C1E5-411F-A9D4-A82085D7DFFB}" presName="linNode" presStyleCnt="0"/>
      <dgm:spPr/>
      <dgm:t>
        <a:bodyPr/>
        <a:lstStyle/>
        <a:p>
          <a:endParaRPr lang="es-ES"/>
        </a:p>
      </dgm:t>
    </dgm:pt>
    <dgm:pt modelId="{ED1BBCD1-E9EA-49E5-A67B-4A10B51D93E4}" type="pres">
      <dgm:prSet presAssocID="{B95A6A9D-C1E5-411F-A9D4-A82085D7DFFB}" presName="parentText" presStyleLbl="node1" presStyleIdx="2" presStyleCnt="3">
        <dgm:presLayoutVars>
          <dgm:chMax val="1"/>
          <dgm:bulletEnabled val="1"/>
        </dgm:presLayoutVars>
      </dgm:prSet>
      <dgm:spPr/>
      <dgm:t>
        <a:bodyPr/>
        <a:lstStyle/>
        <a:p>
          <a:endParaRPr lang="es-ES"/>
        </a:p>
      </dgm:t>
    </dgm:pt>
    <dgm:pt modelId="{77EEA3A9-5A57-4C0E-A665-61409FEC3FB8}" type="pres">
      <dgm:prSet presAssocID="{B95A6A9D-C1E5-411F-A9D4-A82085D7DFFB}" presName="descendantText" presStyleLbl="alignAccFollowNode1" presStyleIdx="2" presStyleCnt="3">
        <dgm:presLayoutVars>
          <dgm:bulletEnabled val="1"/>
        </dgm:presLayoutVars>
      </dgm:prSet>
      <dgm:spPr/>
      <dgm:t>
        <a:bodyPr/>
        <a:lstStyle/>
        <a:p>
          <a:endParaRPr lang="es-ES"/>
        </a:p>
      </dgm:t>
    </dgm:pt>
  </dgm:ptLst>
  <dgm:cxnLst>
    <dgm:cxn modelId="{F8B95D8C-7E5E-4AC0-A72E-6A04BE634BCA}" srcId="{1A5D3B25-95C9-4D83-BB64-5B3F881E346A}" destId="{CD1C3F52-F819-44BF-A83D-FF2F84AC4394}" srcOrd="0" destOrd="0" parTransId="{0D17CC77-46FF-4B90-8065-0213259D3901}" sibTransId="{F3888569-4AB4-4745-AFBF-B2718B017380}"/>
    <dgm:cxn modelId="{0352ADB2-5B35-4AC9-9DE2-72259FAFC78A}" type="presOf" srcId="{628D130B-9DF3-4E8C-ACC9-540BA5B2AC6C}" destId="{4AA7EB9F-C780-451D-9F71-887FE3F5B229}" srcOrd="0" destOrd="0" presId="urn:microsoft.com/office/officeart/2005/8/layout/vList5"/>
    <dgm:cxn modelId="{259E1CF5-ABD6-40FB-9CF2-F4FBB22CC6AF}" srcId="{1A5D3B25-95C9-4D83-BB64-5B3F881E346A}" destId="{87430583-2CC0-45EC-ACA0-8DCE3A4070B1}" srcOrd="1" destOrd="0" parTransId="{ED8DD06E-8A90-4CC4-AD22-AD63E56F40F0}" sibTransId="{1897F7BE-FA9F-44E6-9778-E2989FDEAF31}"/>
    <dgm:cxn modelId="{C89CC9E3-0039-482B-8851-A29D53F4309F}" type="presOf" srcId="{93ADA5BE-8E5D-4579-8450-E90E6DBECCA0}" destId="{77EEA3A9-5A57-4C0E-A665-61409FEC3FB8}" srcOrd="0" destOrd="1" presId="urn:microsoft.com/office/officeart/2005/8/layout/vList5"/>
    <dgm:cxn modelId="{B231EA73-E5E9-4673-8F02-8E8FFEB5C3D8}" srcId="{B95A6A9D-C1E5-411F-A9D4-A82085D7DFFB}" destId="{93ADA5BE-8E5D-4579-8450-E90E6DBECCA0}" srcOrd="1" destOrd="0" parTransId="{79305090-6046-4D34-B96E-EDD7952CB912}" sibTransId="{3F462539-77F0-4651-8E46-A42AE7DD2FC1}"/>
    <dgm:cxn modelId="{36CCA0F9-C249-4A9B-BC99-01354C697AAD}" srcId="{B95A6A9D-C1E5-411F-A9D4-A82085D7DFFB}" destId="{D5F2BB79-0D5E-4689-B757-150C0F0A9BD1}" srcOrd="0" destOrd="0" parTransId="{D44CD093-8C43-4D34-A15B-12260BC1AC46}" sibTransId="{1EA3C14B-32AA-46CD-AFFB-104276170BD9}"/>
    <dgm:cxn modelId="{11F697D4-287F-4904-A0C6-360422813401}" type="presOf" srcId="{B95A6A9D-C1E5-411F-A9D4-A82085D7DFFB}" destId="{ED1BBCD1-E9EA-49E5-A67B-4A10B51D93E4}" srcOrd="0" destOrd="0" presId="urn:microsoft.com/office/officeart/2005/8/layout/vList5"/>
    <dgm:cxn modelId="{6F5C53F2-9AFD-4A65-9266-A7033DCAE7FE}" type="presOf" srcId="{1A5D3B25-95C9-4D83-BB64-5B3F881E346A}" destId="{D18D35B2-8350-41B3-A159-CE40A92D8D50}" srcOrd="0" destOrd="0" presId="urn:microsoft.com/office/officeart/2005/8/layout/vList5"/>
    <dgm:cxn modelId="{60AC6BC3-E83E-4E84-A217-3744ABA2A9D2}" type="presOf" srcId="{CD1C3F52-F819-44BF-A83D-FF2F84AC4394}" destId="{0229B508-8034-4894-89AF-11DF6CB51C5B}" srcOrd="0" destOrd="0" presId="urn:microsoft.com/office/officeart/2005/8/layout/vList5"/>
    <dgm:cxn modelId="{E0ADFE31-B158-4A54-A19A-63464A6F4852}" srcId="{CD1C3F52-F819-44BF-A83D-FF2F84AC4394}" destId="{955DB2A0-7FFB-4E18-9DE5-AE4A3F10B203}" srcOrd="0" destOrd="0" parTransId="{88FB961F-13C0-4948-A972-54AE6925FB51}" sibTransId="{0C22F3FD-0622-489F-8B01-F65F97E2E1DB}"/>
    <dgm:cxn modelId="{C7994420-49CB-4C89-85D3-803C5A6EB16F}" type="presOf" srcId="{87430583-2CC0-45EC-ACA0-8DCE3A4070B1}" destId="{6C398A0D-7231-4CB9-85D5-5FA9332C61FA}" srcOrd="0" destOrd="0" presId="urn:microsoft.com/office/officeart/2005/8/layout/vList5"/>
    <dgm:cxn modelId="{545165C6-E367-48A5-B2C6-283C65ECDA1F}" type="presOf" srcId="{955DB2A0-7FFB-4E18-9DE5-AE4A3F10B203}" destId="{165CA093-564A-45C3-83C4-E44CFDAF6C04}" srcOrd="0" destOrd="0" presId="urn:microsoft.com/office/officeart/2005/8/layout/vList5"/>
    <dgm:cxn modelId="{FAEEA729-A933-4BA4-9391-08DEA6D32CFF}" srcId="{87430583-2CC0-45EC-ACA0-8DCE3A4070B1}" destId="{628D130B-9DF3-4E8C-ACC9-540BA5B2AC6C}" srcOrd="0" destOrd="0" parTransId="{9C3D7E65-118E-4910-A687-1E1FA81D51BE}" sibTransId="{6D5DBFD3-E3D9-464B-ABD4-1A50E6FCFF48}"/>
    <dgm:cxn modelId="{A89DFA05-FC21-4D3E-8CA9-59334EE227FF}" srcId="{1A5D3B25-95C9-4D83-BB64-5B3F881E346A}" destId="{B95A6A9D-C1E5-411F-A9D4-A82085D7DFFB}" srcOrd="2" destOrd="0" parTransId="{7EDDD0F1-890E-477D-BABE-466CA62E21CB}" sibTransId="{D3293211-66CA-4420-99CD-EE8A80704884}"/>
    <dgm:cxn modelId="{A4F0B414-B7C3-4F65-BBBC-3351E387BB56}" type="presOf" srcId="{D5F2BB79-0D5E-4689-B757-150C0F0A9BD1}" destId="{77EEA3A9-5A57-4C0E-A665-61409FEC3FB8}" srcOrd="0" destOrd="0" presId="urn:microsoft.com/office/officeart/2005/8/layout/vList5"/>
    <dgm:cxn modelId="{C457D925-FA8C-49FD-8820-8512D2291E15}" type="presParOf" srcId="{D18D35B2-8350-41B3-A159-CE40A92D8D50}" destId="{03ABA720-0B9C-4756-A429-1971FAE1543B}" srcOrd="0" destOrd="0" presId="urn:microsoft.com/office/officeart/2005/8/layout/vList5"/>
    <dgm:cxn modelId="{68592A12-C2AF-423A-93C4-4BDF53563C50}" type="presParOf" srcId="{03ABA720-0B9C-4756-A429-1971FAE1543B}" destId="{0229B508-8034-4894-89AF-11DF6CB51C5B}" srcOrd="0" destOrd="0" presId="urn:microsoft.com/office/officeart/2005/8/layout/vList5"/>
    <dgm:cxn modelId="{F52A240C-2843-4692-9115-2FD6F94D6324}" type="presParOf" srcId="{03ABA720-0B9C-4756-A429-1971FAE1543B}" destId="{165CA093-564A-45C3-83C4-E44CFDAF6C04}" srcOrd="1" destOrd="0" presId="urn:microsoft.com/office/officeart/2005/8/layout/vList5"/>
    <dgm:cxn modelId="{B488D06E-B8AC-4AB5-85FC-B64432693D59}" type="presParOf" srcId="{D18D35B2-8350-41B3-A159-CE40A92D8D50}" destId="{EFCCD996-2332-4E16-AFB4-77827E941F59}" srcOrd="1" destOrd="0" presId="urn:microsoft.com/office/officeart/2005/8/layout/vList5"/>
    <dgm:cxn modelId="{C53819FC-B860-4DB2-A6EA-61EEF9A95225}" type="presParOf" srcId="{D18D35B2-8350-41B3-A159-CE40A92D8D50}" destId="{61F32178-53D8-4A10-8AA2-83B508EB426C}" srcOrd="2" destOrd="0" presId="urn:microsoft.com/office/officeart/2005/8/layout/vList5"/>
    <dgm:cxn modelId="{C9C12F14-8CF7-4574-AA47-06C6CC7D8848}" type="presParOf" srcId="{61F32178-53D8-4A10-8AA2-83B508EB426C}" destId="{6C398A0D-7231-4CB9-85D5-5FA9332C61FA}" srcOrd="0" destOrd="0" presId="urn:microsoft.com/office/officeart/2005/8/layout/vList5"/>
    <dgm:cxn modelId="{25F544E1-D5CE-4060-BC45-10FAF6D40ABB}" type="presParOf" srcId="{61F32178-53D8-4A10-8AA2-83B508EB426C}" destId="{4AA7EB9F-C780-451D-9F71-887FE3F5B229}" srcOrd="1" destOrd="0" presId="urn:microsoft.com/office/officeart/2005/8/layout/vList5"/>
    <dgm:cxn modelId="{D4536BE6-41EA-4ACA-9178-6354783A4489}" type="presParOf" srcId="{D18D35B2-8350-41B3-A159-CE40A92D8D50}" destId="{96B6D63F-1B20-4E67-B99E-BDE747E3E76E}" srcOrd="3" destOrd="0" presId="urn:microsoft.com/office/officeart/2005/8/layout/vList5"/>
    <dgm:cxn modelId="{1B91207A-31DD-463F-9161-27EF8A229914}" type="presParOf" srcId="{D18D35B2-8350-41B3-A159-CE40A92D8D50}" destId="{D29941B7-9EC7-4986-AD3F-B3548313E4B7}" srcOrd="4" destOrd="0" presId="urn:microsoft.com/office/officeart/2005/8/layout/vList5"/>
    <dgm:cxn modelId="{F734DE8A-13B8-4ACA-B099-EE147CE59689}" type="presParOf" srcId="{D29941B7-9EC7-4986-AD3F-B3548313E4B7}" destId="{ED1BBCD1-E9EA-49E5-A67B-4A10B51D93E4}" srcOrd="0" destOrd="0" presId="urn:microsoft.com/office/officeart/2005/8/layout/vList5"/>
    <dgm:cxn modelId="{12F2FD60-3C3C-4259-9B05-884EB3D93119}" type="presParOf" srcId="{D29941B7-9EC7-4986-AD3F-B3548313E4B7}" destId="{77EEA3A9-5A57-4C0E-A665-61409FEC3FB8}"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D3B25-95C9-4D83-BB64-5B3F881E346A}"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s-ES"/>
        </a:p>
      </dgm:t>
    </dgm:pt>
    <dgm:pt modelId="{CD1C3F52-F819-44BF-A83D-FF2F84AC4394}">
      <dgm:prSet phldrT="[Texto]" custT="1"/>
      <dgm:spPr/>
      <dgm:t>
        <a:bodyPr/>
        <a:lstStyle/>
        <a:p>
          <a:r>
            <a:rPr lang="es-ES" sz="3200" dirty="0" smtClean="0">
              <a:latin typeface="Bahnschrift" panose="020B0502040204020203" pitchFamily="34" charset="0"/>
            </a:rPr>
            <a:t>Pasos previos</a:t>
          </a:r>
          <a:endParaRPr lang="es-ES" sz="3200" dirty="0">
            <a:latin typeface="Bahnschrift" panose="020B0502040204020203" pitchFamily="34" charset="0"/>
          </a:endParaRPr>
        </a:p>
      </dgm:t>
    </dgm:pt>
    <dgm:pt modelId="{0D17CC77-46FF-4B90-8065-0213259D3901}" type="parTrans" cxnId="{F8B95D8C-7E5E-4AC0-A72E-6A04BE634BCA}">
      <dgm:prSet/>
      <dgm:spPr/>
      <dgm:t>
        <a:bodyPr/>
        <a:lstStyle/>
        <a:p>
          <a:endParaRPr lang="es-ES" sz="2000"/>
        </a:p>
      </dgm:t>
    </dgm:pt>
    <dgm:pt modelId="{F3888569-4AB4-4745-AFBF-B2718B017380}" type="sibTrans" cxnId="{F8B95D8C-7E5E-4AC0-A72E-6A04BE634BCA}">
      <dgm:prSet/>
      <dgm:spPr/>
      <dgm:t>
        <a:bodyPr/>
        <a:lstStyle/>
        <a:p>
          <a:endParaRPr lang="es-ES" sz="2000"/>
        </a:p>
      </dgm:t>
    </dgm:pt>
    <dgm:pt modelId="{955DB2A0-7FFB-4E18-9DE5-AE4A3F10B203}">
      <dgm:prSet phldrT="[Texto]" custT="1"/>
      <dgm:spPr/>
      <dgm:t>
        <a:bodyPr/>
        <a:lstStyle/>
        <a:p>
          <a:pPr algn="l"/>
          <a:r>
            <a:rPr lang="es-ES" sz="1400" dirty="0" smtClean="0">
              <a:latin typeface="Bahnschrift" panose="020B0502040204020203" pitchFamily="34" charset="0"/>
            </a:rPr>
            <a:t>RUC/RISE.</a:t>
          </a:r>
          <a:endParaRPr lang="es-ES" sz="1400" dirty="0">
            <a:latin typeface="Bahnschrift" panose="020B0502040204020203" pitchFamily="34" charset="0"/>
          </a:endParaRPr>
        </a:p>
      </dgm:t>
    </dgm:pt>
    <dgm:pt modelId="{88FB961F-13C0-4948-A972-54AE6925FB51}" type="parTrans" cxnId="{E0ADFE31-B158-4A54-A19A-63464A6F4852}">
      <dgm:prSet/>
      <dgm:spPr/>
      <dgm:t>
        <a:bodyPr/>
        <a:lstStyle/>
        <a:p>
          <a:endParaRPr lang="es-ES" sz="2000"/>
        </a:p>
      </dgm:t>
    </dgm:pt>
    <dgm:pt modelId="{0C22F3FD-0622-489F-8B01-F65F97E2E1DB}" type="sibTrans" cxnId="{E0ADFE31-B158-4A54-A19A-63464A6F4852}">
      <dgm:prSet/>
      <dgm:spPr/>
      <dgm:t>
        <a:bodyPr/>
        <a:lstStyle/>
        <a:p>
          <a:endParaRPr lang="es-ES" sz="2000"/>
        </a:p>
      </dgm:t>
    </dgm:pt>
    <dgm:pt modelId="{628D130B-9DF3-4E8C-ACC9-540BA5B2AC6C}">
      <dgm:prSet custT="1"/>
      <dgm:spPr/>
      <dgm:t>
        <a:bodyPr/>
        <a:lstStyle/>
        <a:p>
          <a:r>
            <a:rPr lang="es-ES" sz="1400" dirty="0" smtClean="0">
              <a:latin typeface="Bahnschrift" panose="020B0502040204020203" pitchFamily="34" charset="0"/>
            </a:rPr>
            <a:t>Actividad económica.</a:t>
          </a:r>
          <a:endParaRPr lang="es-ES" sz="1400" dirty="0">
            <a:latin typeface="Bahnschrift" panose="020B0502040204020203" pitchFamily="34" charset="0"/>
          </a:endParaRPr>
        </a:p>
      </dgm:t>
    </dgm:pt>
    <dgm:pt modelId="{9C3D7E65-118E-4910-A687-1E1FA81D51BE}" type="parTrans" cxnId="{FAEEA729-A933-4BA4-9391-08DEA6D32CFF}">
      <dgm:prSet/>
      <dgm:spPr/>
      <dgm:t>
        <a:bodyPr/>
        <a:lstStyle/>
        <a:p>
          <a:endParaRPr lang="es-ES" sz="2000"/>
        </a:p>
      </dgm:t>
    </dgm:pt>
    <dgm:pt modelId="{6D5DBFD3-E3D9-464B-ABD4-1A50E6FCFF48}" type="sibTrans" cxnId="{FAEEA729-A933-4BA4-9391-08DEA6D32CFF}">
      <dgm:prSet/>
      <dgm:spPr/>
      <dgm:t>
        <a:bodyPr/>
        <a:lstStyle/>
        <a:p>
          <a:endParaRPr lang="es-ES" sz="2000"/>
        </a:p>
      </dgm:t>
    </dgm:pt>
    <dgm:pt modelId="{87430583-2CC0-45EC-ACA0-8DCE3A4070B1}">
      <dgm:prSet custT="1"/>
      <dgm:spPr/>
      <dgm:t>
        <a:bodyPr/>
        <a:lstStyle/>
        <a:p>
          <a:r>
            <a:rPr lang="es-ES" sz="3200" dirty="0" smtClean="0">
              <a:latin typeface="Bahnschrift" panose="020B0502040204020203" pitchFamily="34" charset="0"/>
            </a:rPr>
            <a:t>Validaciones internas</a:t>
          </a:r>
          <a:endParaRPr lang="es-ES" sz="3200" dirty="0">
            <a:latin typeface="Bahnschrift" panose="020B0502040204020203" pitchFamily="34" charset="0"/>
          </a:endParaRPr>
        </a:p>
      </dgm:t>
    </dgm:pt>
    <dgm:pt modelId="{ED8DD06E-8A90-4CC4-AD22-AD63E56F40F0}" type="parTrans" cxnId="{259E1CF5-ABD6-40FB-9CF2-F4FBB22CC6AF}">
      <dgm:prSet/>
      <dgm:spPr/>
      <dgm:t>
        <a:bodyPr/>
        <a:lstStyle/>
        <a:p>
          <a:endParaRPr lang="es-ES" sz="2000"/>
        </a:p>
      </dgm:t>
    </dgm:pt>
    <dgm:pt modelId="{1897F7BE-FA9F-44E6-9778-E2989FDEAF31}" type="sibTrans" cxnId="{259E1CF5-ABD6-40FB-9CF2-F4FBB22CC6AF}">
      <dgm:prSet/>
      <dgm:spPr/>
      <dgm:t>
        <a:bodyPr/>
        <a:lstStyle/>
        <a:p>
          <a:endParaRPr lang="es-ES" sz="2000"/>
        </a:p>
      </dgm:t>
    </dgm:pt>
    <dgm:pt modelId="{19B5E3BD-90B2-4361-A805-AB227A4DC321}">
      <dgm:prSet custT="1"/>
      <dgm:spPr/>
      <dgm:t>
        <a:bodyPr/>
        <a:lstStyle/>
        <a:p>
          <a:r>
            <a:rPr lang="es-ES" sz="1400" dirty="0" smtClean="0">
              <a:latin typeface="Bahnschrift" panose="020B0502040204020203" pitchFamily="34" charset="0"/>
            </a:rPr>
            <a:t>Dirección del establecimiento.</a:t>
          </a:r>
          <a:endParaRPr lang="es-ES" sz="1400" dirty="0">
            <a:latin typeface="Bahnschrift" panose="020B0502040204020203" pitchFamily="34" charset="0"/>
          </a:endParaRPr>
        </a:p>
      </dgm:t>
    </dgm:pt>
    <dgm:pt modelId="{1A2BA4FD-8631-446C-BB12-B3FB347A5B48}" type="parTrans" cxnId="{B71D8A23-9806-4D8A-97CB-B5BDC2047E52}">
      <dgm:prSet/>
      <dgm:spPr/>
      <dgm:t>
        <a:bodyPr/>
        <a:lstStyle/>
        <a:p>
          <a:endParaRPr lang="es-ES" sz="2000"/>
        </a:p>
      </dgm:t>
    </dgm:pt>
    <dgm:pt modelId="{91503158-B9B3-4365-916A-EA744EE095D9}" type="sibTrans" cxnId="{B71D8A23-9806-4D8A-97CB-B5BDC2047E52}">
      <dgm:prSet/>
      <dgm:spPr/>
      <dgm:t>
        <a:bodyPr/>
        <a:lstStyle/>
        <a:p>
          <a:endParaRPr lang="es-ES" sz="2000"/>
        </a:p>
      </dgm:t>
    </dgm:pt>
    <dgm:pt modelId="{DB8254EE-C712-42BF-A197-36F9C914CF33}">
      <dgm:prSet custT="1"/>
      <dgm:spPr/>
      <dgm:t>
        <a:bodyPr/>
        <a:lstStyle/>
        <a:p>
          <a:r>
            <a:rPr lang="es-ES" sz="1400" dirty="0" smtClean="0">
              <a:latin typeface="Bahnschrift" panose="020B0502040204020203" pitchFamily="34" charset="0"/>
            </a:rPr>
            <a:t>Ubicación del predio.</a:t>
          </a:r>
          <a:endParaRPr lang="es-ES" sz="1400" dirty="0">
            <a:latin typeface="Bahnschrift" panose="020B0502040204020203" pitchFamily="34" charset="0"/>
          </a:endParaRPr>
        </a:p>
      </dgm:t>
    </dgm:pt>
    <dgm:pt modelId="{0226E217-9CD2-4E26-AE88-FFE7A117BEA1}" type="parTrans" cxnId="{65B41B40-34CD-4597-A79D-084CA3FFA4BF}">
      <dgm:prSet/>
      <dgm:spPr/>
      <dgm:t>
        <a:bodyPr/>
        <a:lstStyle/>
        <a:p>
          <a:endParaRPr lang="es-ES" sz="2000"/>
        </a:p>
      </dgm:t>
    </dgm:pt>
    <dgm:pt modelId="{792C7F8E-F072-4347-80BB-6CD42BBEA586}" type="sibTrans" cxnId="{65B41B40-34CD-4597-A79D-084CA3FFA4BF}">
      <dgm:prSet/>
      <dgm:spPr/>
      <dgm:t>
        <a:bodyPr/>
        <a:lstStyle/>
        <a:p>
          <a:endParaRPr lang="es-ES" sz="2000"/>
        </a:p>
      </dgm:t>
    </dgm:pt>
    <dgm:pt modelId="{D3CC2A85-AB01-432F-8E8F-36D8E0AF7D12}">
      <dgm:prSet custT="1"/>
      <dgm:spPr/>
      <dgm:t>
        <a:bodyPr/>
        <a:lstStyle/>
        <a:p>
          <a:r>
            <a:rPr lang="es-ES" sz="1400" dirty="0" smtClean="0">
              <a:latin typeface="Bahnschrift" panose="020B0502040204020203" pitchFamily="34" charset="0"/>
            </a:rPr>
            <a:t>Pago de patente.</a:t>
          </a:r>
          <a:endParaRPr lang="es-ES" sz="1400" dirty="0">
            <a:latin typeface="Bahnschrift" panose="020B0502040204020203" pitchFamily="34" charset="0"/>
          </a:endParaRPr>
        </a:p>
      </dgm:t>
    </dgm:pt>
    <dgm:pt modelId="{F56D68CC-9532-4B49-BA6D-EAA364323665}" type="parTrans" cxnId="{E88B5BD5-6E40-4CED-AACB-2008EC36C875}">
      <dgm:prSet/>
      <dgm:spPr/>
      <dgm:t>
        <a:bodyPr/>
        <a:lstStyle/>
        <a:p>
          <a:endParaRPr lang="es-ES" sz="2000"/>
        </a:p>
      </dgm:t>
    </dgm:pt>
    <dgm:pt modelId="{C4568593-AC22-48BE-A475-81AAFD6ADDFE}" type="sibTrans" cxnId="{E88B5BD5-6E40-4CED-AACB-2008EC36C875}">
      <dgm:prSet/>
      <dgm:spPr/>
      <dgm:t>
        <a:bodyPr/>
        <a:lstStyle/>
        <a:p>
          <a:endParaRPr lang="es-ES" sz="2000"/>
        </a:p>
      </dgm:t>
    </dgm:pt>
    <dgm:pt modelId="{B476D79A-BC1B-400E-9ADC-EBFA7A3CE203}">
      <dgm:prSet phldrT="[Texto]" custT="1"/>
      <dgm:spPr/>
      <dgm:t>
        <a:bodyPr/>
        <a:lstStyle/>
        <a:p>
          <a:pPr algn="l"/>
          <a:r>
            <a:rPr lang="es-ES" sz="1400" dirty="0" smtClean="0">
              <a:latin typeface="Bahnschrift" panose="020B0502040204020203" pitchFamily="34" charset="0"/>
            </a:rPr>
            <a:t>Patente Municipal.</a:t>
          </a:r>
          <a:endParaRPr lang="es-ES" sz="1400" dirty="0">
            <a:latin typeface="Bahnschrift" panose="020B0502040204020203" pitchFamily="34" charset="0"/>
          </a:endParaRPr>
        </a:p>
      </dgm:t>
    </dgm:pt>
    <dgm:pt modelId="{F02B96DA-60F8-4E35-9B53-0855F7A7C367}" type="parTrans" cxnId="{2061D87F-6F7E-4BBA-B62F-77F8A35F7261}">
      <dgm:prSet/>
      <dgm:spPr/>
      <dgm:t>
        <a:bodyPr/>
        <a:lstStyle/>
        <a:p>
          <a:endParaRPr lang="es-ES" sz="2000"/>
        </a:p>
      </dgm:t>
    </dgm:pt>
    <dgm:pt modelId="{BECCEB6C-FDB4-4074-9DEC-F952A4638BA0}" type="sibTrans" cxnId="{2061D87F-6F7E-4BBA-B62F-77F8A35F7261}">
      <dgm:prSet/>
      <dgm:spPr/>
      <dgm:t>
        <a:bodyPr/>
        <a:lstStyle/>
        <a:p>
          <a:endParaRPr lang="es-ES" sz="2000"/>
        </a:p>
      </dgm:t>
    </dgm:pt>
    <dgm:pt modelId="{1F1358AF-B8A0-44E9-BEC5-B53A1302748A}">
      <dgm:prSet phldrT="[Texto]" custT="1"/>
      <dgm:spPr/>
      <dgm:t>
        <a:bodyPr/>
        <a:lstStyle/>
        <a:p>
          <a:pPr algn="l"/>
          <a:r>
            <a:rPr lang="es-ES" sz="1400" dirty="0" smtClean="0">
              <a:latin typeface="Bahnschrift" panose="020B0502040204020203" pitchFamily="34" charset="0"/>
            </a:rPr>
            <a:t>Obligaciones tributarias.</a:t>
          </a:r>
          <a:endParaRPr lang="es-ES" sz="1400" dirty="0">
            <a:latin typeface="Bahnschrift" panose="020B0502040204020203" pitchFamily="34" charset="0"/>
          </a:endParaRPr>
        </a:p>
      </dgm:t>
    </dgm:pt>
    <dgm:pt modelId="{78EB9B2E-94E8-4D56-874E-E66AD6EF9B08}" type="parTrans" cxnId="{681F4E45-E319-44F5-901C-877E9BC7ED1D}">
      <dgm:prSet/>
      <dgm:spPr/>
      <dgm:t>
        <a:bodyPr/>
        <a:lstStyle/>
        <a:p>
          <a:endParaRPr lang="es-ES" sz="2000"/>
        </a:p>
      </dgm:t>
    </dgm:pt>
    <dgm:pt modelId="{85AAEBE4-AF35-47A5-9868-0DF73520C8A0}" type="sibTrans" cxnId="{681F4E45-E319-44F5-901C-877E9BC7ED1D}">
      <dgm:prSet/>
      <dgm:spPr/>
      <dgm:t>
        <a:bodyPr/>
        <a:lstStyle/>
        <a:p>
          <a:endParaRPr lang="es-ES" sz="2000"/>
        </a:p>
      </dgm:t>
    </dgm:pt>
    <dgm:pt modelId="{2F1F7649-FF45-493C-9D74-FC0A64A7130C}">
      <dgm:prSet phldrT="[Texto]" custT="1"/>
      <dgm:spPr/>
      <dgm:t>
        <a:bodyPr/>
        <a:lstStyle/>
        <a:p>
          <a:pPr algn="l"/>
          <a:r>
            <a:rPr lang="es-ES" sz="1400" dirty="0" smtClean="0">
              <a:latin typeface="Bahnschrift" panose="020B0502040204020203" pitchFamily="34" charset="0"/>
            </a:rPr>
            <a:t>Número de predio. </a:t>
          </a:r>
          <a:endParaRPr lang="es-ES" sz="1400" dirty="0">
            <a:latin typeface="Bahnschrift" panose="020B0502040204020203" pitchFamily="34" charset="0"/>
          </a:endParaRPr>
        </a:p>
      </dgm:t>
    </dgm:pt>
    <dgm:pt modelId="{3B290938-019D-4289-B885-24281463B081}" type="parTrans" cxnId="{A34D4E3D-2119-4D5B-B1D6-079357A4FFD1}">
      <dgm:prSet/>
      <dgm:spPr/>
      <dgm:t>
        <a:bodyPr/>
        <a:lstStyle/>
        <a:p>
          <a:endParaRPr lang="es-ES" sz="2000"/>
        </a:p>
      </dgm:t>
    </dgm:pt>
    <dgm:pt modelId="{070A7C91-0A03-4F1C-B564-2023D6268B9C}" type="sibTrans" cxnId="{A34D4E3D-2119-4D5B-B1D6-079357A4FFD1}">
      <dgm:prSet/>
      <dgm:spPr/>
      <dgm:t>
        <a:bodyPr/>
        <a:lstStyle/>
        <a:p>
          <a:endParaRPr lang="es-ES" sz="2000"/>
        </a:p>
      </dgm:t>
    </dgm:pt>
    <dgm:pt modelId="{1CAD4A6D-B6ED-4BDD-A61A-70B6A5494AD5}">
      <dgm:prSet custT="1"/>
      <dgm:spPr/>
      <dgm:t>
        <a:bodyPr/>
        <a:lstStyle/>
        <a:p>
          <a:r>
            <a:rPr lang="es-ES" sz="3200" dirty="0" smtClean="0">
              <a:latin typeface="Bahnschrift" panose="020B0502040204020203" pitchFamily="34" charset="0"/>
            </a:rPr>
            <a:t>Recepción de LUAE</a:t>
          </a:r>
          <a:endParaRPr lang="es-ES" sz="3200" dirty="0">
            <a:latin typeface="Bahnschrift" panose="020B0502040204020203" pitchFamily="34" charset="0"/>
          </a:endParaRPr>
        </a:p>
      </dgm:t>
    </dgm:pt>
    <dgm:pt modelId="{AFCAB4EB-F0A2-400D-AE07-1CE08679C509}" type="parTrans" cxnId="{D8812007-0336-4A8C-82BC-18FAFC3948A0}">
      <dgm:prSet/>
      <dgm:spPr/>
      <dgm:t>
        <a:bodyPr/>
        <a:lstStyle/>
        <a:p>
          <a:endParaRPr lang="es-ES" sz="2000"/>
        </a:p>
      </dgm:t>
    </dgm:pt>
    <dgm:pt modelId="{3CE8798B-7749-45F6-B0FD-25EE41D3882E}" type="sibTrans" cxnId="{D8812007-0336-4A8C-82BC-18FAFC3948A0}">
      <dgm:prSet/>
      <dgm:spPr/>
      <dgm:t>
        <a:bodyPr/>
        <a:lstStyle/>
        <a:p>
          <a:endParaRPr lang="es-ES" sz="2000"/>
        </a:p>
      </dgm:t>
    </dgm:pt>
    <dgm:pt modelId="{86CFCA66-DC35-413D-8C19-6B78DB8E374B}">
      <dgm:prSet custT="1"/>
      <dgm:spPr/>
      <dgm:t>
        <a:bodyPr/>
        <a:lstStyle/>
        <a:p>
          <a:pPr algn="just"/>
          <a:r>
            <a:rPr lang="es-ES" sz="1400" dirty="0" smtClean="0">
              <a:latin typeface="Bahnschrift" panose="020B0502040204020203" pitchFamily="34" charset="0"/>
            </a:rPr>
            <a:t>La LUAE Digital cuenta con un código de seguridad QR y es enviada al correo electrónico del administrado.</a:t>
          </a:r>
          <a:endParaRPr lang="es-ES" sz="1400" dirty="0">
            <a:latin typeface="Bahnschrift" panose="020B0502040204020203" pitchFamily="34" charset="0"/>
          </a:endParaRPr>
        </a:p>
      </dgm:t>
    </dgm:pt>
    <dgm:pt modelId="{0B2A384D-B47B-4C65-B926-3F107BE1F6C4}" type="parTrans" cxnId="{E369508A-680A-4525-99B8-A7526466595A}">
      <dgm:prSet/>
      <dgm:spPr/>
      <dgm:t>
        <a:bodyPr/>
        <a:lstStyle/>
        <a:p>
          <a:endParaRPr lang="es-ES" sz="2000"/>
        </a:p>
      </dgm:t>
    </dgm:pt>
    <dgm:pt modelId="{6FCB0B37-A6B2-406A-9F49-FA6F82F36EF3}" type="sibTrans" cxnId="{E369508A-680A-4525-99B8-A7526466595A}">
      <dgm:prSet/>
      <dgm:spPr/>
      <dgm:t>
        <a:bodyPr/>
        <a:lstStyle/>
        <a:p>
          <a:endParaRPr lang="es-ES" sz="2000"/>
        </a:p>
      </dgm:t>
    </dgm:pt>
    <dgm:pt modelId="{B4C6F21C-3510-4CAA-931F-FE28D9A55739}">
      <dgm:prSet custT="1"/>
      <dgm:spPr/>
      <dgm:t>
        <a:bodyPr/>
        <a:lstStyle/>
        <a:p>
          <a:r>
            <a:rPr lang="es-ES" sz="1400" dirty="0" smtClean="0">
              <a:latin typeface="Bahnschrift" panose="020B0502040204020203" pitchFamily="34" charset="0"/>
            </a:rPr>
            <a:t>Uso de suelo</a:t>
          </a:r>
          <a:endParaRPr lang="es-ES" sz="1400" dirty="0">
            <a:latin typeface="Bahnschrift" panose="020B0502040204020203" pitchFamily="34" charset="0"/>
          </a:endParaRPr>
        </a:p>
      </dgm:t>
    </dgm:pt>
    <dgm:pt modelId="{8FD519BF-6CED-4D98-A436-8652AC64864D}" type="parTrans" cxnId="{B9CB7176-9ACE-4D7D-B331-7696387605FF}">
      <dgm:prSet/>
      <dgm:spPr/>
      <dgm:t>
        <a:bodyPr/>
        <a:lstStyle/>
        <a:p>
          <a:endParaRPr lang="es-ES" sz="2000"/>
        </a:p>
      </dgm:t>
    </dgm:pt>
    <dgm:pt modelId="{6A31B508-5291-4257-8DE7-78CCCA315D08}" type="sibTrans" cxnId="{B9CB7176-9ACE-4D7D-B331-7696387605FF}">
      <dgm:prSet/>
      <dgm:spPr/>
      <dgm:t>
        <a:bodyPr/>
        <a:lstStyle/>
        <a:p>
          <a:endParaRPr lang="es-ES" sz="2000"/>
        </a:p>
      </dgm:t>
    </dgm:pt>
    <dgm:pt modelId="{D18D35B2-8350-41B3-A159-CE40A92D8D50}" type="pres">
      <dgm:prSet presAssocID="{1A5D3B25-95C9-4D83-BB64-5B3F881E346A}" presName="Name0" presStyleCnt="0">
        <dgm:presLayoutVars>
          <dgm:dir/>
          <dgm:animLvl val="lvl"/>
          <dgm:resizeHandles val="exact"/>
        </dgm:presLayoutVars>
      </dgm:prSet>
      <dgm:spPr/>
      <dgm:t>
        <a:bodyPr/>
        <a:lstStyle/>
        <a:p>
          <a:endParaRPr lang="es-ES"/>
        </a:p>
      </dgm:t>
    </dgm:pt>
    <dgm:pt modelId="{03ABA720-0B9C-4756-A429-1971FAE1543B}" type="pres">
      <dgm:prSet presAssocID="{CD1C3F52-F819-44BF-A83D-FF2F84AC4394}" presName="linNode" presStyleCnt="0"/>
      <dgm:spPr/>
      <dgm:t>
        <a:bodyPr/>
        <a:lstStyle/>
        <a:p>
          <a:endParaRPr lang="es-ES"/>
        </a:p>
      </dgm:t>
    </dgm:pt>
    <dgm:pt modelId="{0229B508-8034-4894-89AF-11DF6CB51C5B}" type="pres">
      <dgm:prSet presAssocID="{CD1C3F52-F819-44BF-A83D-FF2F84AC4394}" presName="parentText" presStyleLbl="node1" presStyleIdx="0" presStyleCnt="3">
        <dgm:presLayoutVars>
          <dgm:chMax val="1"/>
          <dgm:bulletEnabled val="1"/>
        </dgm:presLayoutVars>
      </dgm:prSet>
      <dgm:spPr/>
      <dgm:t>
        <a:bodyPr/>
        <a:lstStyle/>
        <a:p>
          <a:endParaRPr lang="es-ES"/>
        </a:p>
      </dgm:t>
    </dgm:pt>
    <dgm:pt modelId="{165CA093-564A-45C3-83C4-E44CFDAF6C04}" type="pres">
      <dgm:prSet presAssocID="{CD1C3F52-F819-44BF-A83D-FF2F84AC4394}" presName="descendantText" presStyleLbl="alignAccFollowNode1" presStyleIdx="0" presStyleCnt="3">
        <dgm:presLayoutVars>
          <dgm:bulletEnabled val="1"/>
        </dgm:presLayoutVars>
      </dgm:prSet>
      <dgm:spPr/>
      <dgm:t>
        <a:bodyPr/>
        <a:lstStyle/>
        <a:p>
          <a:endParaRPr lang="es-ES"/>
        </a:p>
      </dgm:t>
    </dgm:pt>
    <dgm:pt modelId="{EFCCD996-2332-4E16-AFB4-77827E941F59}" type="pres">
      <dgm:prSet presAssocID="{F3888569-4AB4-4745-AFBF-B2718B017380}" presName="sp" presStyleCnt="0"/>
      <dgm:spPr/>
      <dgm:t>
        <a:bodyPr/>
        <a:lstStyle/>
        <a:p>
          <a:endParaRPr lang="es-ES"/>
        </a:p>
      </dgm:t>
    </dgm:pt>
    <dgm:pt modelId="{61F32178-53D8-4A10-8AA2-83B508EB426C}" type="pres">
      <dgm:prSet presAssocID="{87430583-2CC0-45EC-ACA0-8DCE3A4070B1}" presName="linNode" presStyleCnt="0"/>
      <dgm:spPr/>
      <dgm:t>
        <a:bodyPr/>
        <a:lstStyle/>
        <a:p>
          <a:endParaRPr lang="es-ES"/>
        </a:p>
      </dgm:t>
    </dgm:pt>
    <dgm:pt modelId="{6C398A0D-7231-4CB9-85D5-5FA9332C61FA}" type="pres">
      <dgm:prSet presAssocID="{87430583-2CC0-45EC-ACA0-8DCE3A4070B1}" presName="parentText" presStyleLbl="node1" presStyleIdx="1" presStyleCnt="3">
        <dgm:presLayoutVars>
          <dgm:chMax val="1"/>
          <dgm:bulletEnabled val="1"/>
        </dgm:presLayoutVars>
      </dgm:prSet>
      <dgm:spPr/>
      <dgm:t>
        <a:bodyPr/>
        <a:lstStyle/>
        <a:p>
          <a:endParaRPr lang="es-ES"/>
        </a:p>
      </dgm:t>
    </dgm:pt>
    <dgm:pt modelId="{4AA7EB9F-C780-451D-9F71-887FE3F5B229}" type="pres">
      <dgm:prSet presAssocID="{87430583-2CC0-45EC-ACA0-8DCE3A4070B1}" presName="descendantText" presStyleLbl="alignAccFollowNode1" presStyleIdx="1" presStyleCnt="3">
        <dgm:presLayoutVars>
          <dgm:bulletEnabled val="1"/>
        </dgm:presLayoutVars>
      </dgm:prSet>
      <dgm:spPr/>
      <dgm:t>
        <a:bodyPr/>
        <a:lstStyle/>
        <a:p>
          <a:endParaRPr lang="es-ES"/>
        </a:p>
      </dgm:t>
    </dgm:pt>
    <dgm:pt modelId="{96B6D63F-1B20-4E67-B99E-BDE747E3E76E}" type="pres">
      <dgm:prSet presAssocID="{1897F7BE-FA9F-44E6-9778-E2989FDEAF31}" presName="sp" presStyleCnt="0"/>
      <dgm:spPr/>
      <dgm:t>
        <a:bodyPr/>
        <a:lstStyle/>
        <a:p>
          <a:endParaRPr lang="es-ES"/>
        </a:p>
      </dgm:t>
    </dgm:pt>
    <dgm:pt modelId="{3FCDD9FA-8B63-4146-90AE-4768A651ADB3}" type="pres">
      <dgm:prSet presAssocID="{1CAD4A6D-B6ED-4BDD-A61A-70B6A5494AD5}" presName="linNode" presStyleCnt="0"/>
      <dgm:spPr/>
      <dgm:t>
        <a:bodyPr/>
        <a:lstStyle/>
        <a:p>
          <a:endParaRPr lang="es-ES"/>
        </a:p>
      </dgm:t>
    </dgm:pt>
    <dgm:pt modelId="{97DD0D47-6641-42A3-8EFB-0A31599A334C}" type="pres">
      <dgm:prSet presAssocID="{1CAD4A6D-B6ED-4BDD-A61A-70B6A5494AD5}" presName="parentText" presStyleLbl="node1" presStyleIdx="2" presStyleCnt="3">
        <dgm:presLayoutVars>
          <dgm:chMax val="1"/>
          <dgm:bulletEnabled val="1"/>
        </dgm:presLayoutVars>
      </dgm:prSet>
      <dgm:spPr/>
      <dgm:t>
        <a:bodyPr/>
        <a:lstStyle/>
        <a:p>
          <a:endParaRPr lang="es-ES"/>
        </a:p>
      </dgm:t>
    </dgm:pt>
    <dgm:pt modelId="{2F718243-588E-4FDF-84A2-C292DC996F46}" type="pres">
      <dgm:prSet presAssocID="{1CAD4A6D-B6ED-4BDD-A61A-70B6A5494AD5}" presName="descendantText" presStyleLbl="alignAccFollowNode1" presStyleIdx="2" presStyleCnt="3">
        <dgm:presLayoutVars>
          <dgm:bulletEnabled val="1"/>
        </dgm:presLayoutVars>
      </dgm:prSet>
      <dgm:spPr/>
      <dgm:t>
        <a:bodyPr/>
        <a:lstStyle/>
        <a:p>
          <a:endParaRPr lang="es-ES"/>
        </a:p>
      </dgm:t>
    </dgm:pt>
  </dgm:ptLst>
  <dgm:cxnLst>
    <dgm:cxn modelId="{F8B95D8C-7E5E-4AC0-A72E-6A04BE634BCA}" srcId="{1A5D3B25-95C9-4D83-BB64-5B3F881E346A}" destId="{CD1C3F52-F819-44BF-A83D-FF2F84AC4394}" srcOrd="0" destOrd="0" parTransId="{0D17CC77-46FF-4B90-8065-0213259D3901}" sibTransId="{F3888569-4AB4-4745-AFBF-B2718B017380}"/>
    <dgm:cxn modelId="{E369508A-680A-4525-99B8-A7526466595A}" srcId="{1CAD4A6D-B6ED-4BDD-A61A-70B6A5494AD5}" destId="{86CFCA66-DC35-413D-8C19-6B78DB8E374B}" srcOrd="0" destOrd="0" parTransId="{0B2A384D-B47B-4C65-B926-3F107BE1F6C4}" sibTransId="{6FCB0B37-A6B2-406A-9F49-FA6F82F36EF3}"/>
    <dgm:cxn modelId="{CFD7DCF8-C7FC-4595-A30D-3DDA27CE5DEF}" type="presOf" srcId="{1CAD4A6D-B6ED-4BDD-A61A-70B6A5494AD5}" destId="{97DD0D47-6641-42A3-8EFB-0A31599A334C}" srcOrd="0" destOrd="0" presId="urn:microsoft.com/office/officeart/2005/8/layout/vList5"/>
    <dgm:cxn modelId="{B71D8A23-9806-4D8A-97CB-B5BDC2047E52}" srcId="{87430583-2CC0-45EC-ACA0-8DCE3A4070B1}" destId="{19B5E3BD-90B2-4361-A805-AB227A4DC321}" srcOrd="1" destOrd="0" parTransId="{1A2BA4FD-8631-446C-BB12-B3FB347A5B48}" sibTransId="{91503158-B9B3-4365-916A-EA744EE095D9}"/>
    <dgm:cxn modelId="{0352ADB2-5B35-4AC9-9DE2-72259FAFC78A}" type="presOf" srcId="{628D130B-9DF3-4E8C-ACC9-540BA5B2AC6C}" destId="{4AA7EB9F-C780-451D-9F71-887FE3F5B229}" srcOrd="0" destOrd="0" presId="urn:microsoft.com/office/officeart/2005/8/layout/vList5"/>
    <dgm:cxn modelId="{65B41B40-34CD-4597-A79D-084CA3FFA4BF}" srcId="{87430583-2CC0-45EC-ACA0-8DCE3A4070B1}" destId="{DB8254EE-C712-42BF-A197-36F9C914CF33}" srcOrd="2" destOrd="0" parTransId="{0226E217-9CD2-4E26-AE88-FFE7A117BEA1}" sibTransId="{792C7F8E-F072-4347-80BB-6CD42BBEA586}"/>
    <dgm:cxn modelId="{259E1CF5-ABD6-40FB-9CF2-F4FBB22CC6AF}" srcId="{1A5D3B25-95C9-4D83-BB64-5B3F881E346A}" destId="{87430583-2CC0-45EC-ACA0-8DCE3A4070B1}" srcOrd="1" destOrd="0" parTransId="{ED8DD06E-8A90-4CC4-AD22-AD63E56F40F0}" sibTransId="{1897F7BE-FA9F-44E6-9778-E2989FDEAF31}"/>
    <dgm:cxn modelId="{9C01729A-95EA-407B-96D8-229BB10966B7}" type="presOf" srcId="{B476D79A-BC1B-400E-9ADC-EBFA7A3CE203}" destId="{165CA093-564A-45C3-83C4-E44CFDAF6C04}" srcOrd="0" destOrd="1" presId="urn:microsoft.com/office/officeart/2005/8/layout/vList5"/>
    <dgm:cxn modelId="{CA27DEF3-6D7C-489F-8DB8-6C9B5FF94FAB}" type="presOf" srcId="{D3CC2A85-AB01-432F-8E8F-36D8E0AF7D12}" destId="{4AA7EB9F-C780-451D-9F71-887FE3F5B229}" srcOrd="0" destOrd="3" presId="urn:microsoft.com/office/officeart/2005/8/layout/vList5"/>
    <dgm:cxn modelId="{911084D9-1F1A-4BAE-9BED-6DAD6EE30F4E}" type="presOf" srcId="{1F1358AF-B8A0-44E9-BEC5-B53A1302748A}" destId="{165CA093-564A-45C3-83C4-E44CFDAF6C04}" srcOrd="0" destOrd="2" presId="urn:microsoft.com/office/officeart/2005/8/layout/vList5"/>
    <dgm:cxn modelId="{8BD2862D-0A93-4354-A34A-4A7B0A4F52D6}" type="presOf" srcId="{19B5E3BD-90B2-4361-A805-AB227A4DC321}" destId="{4AA7EB9F-C780-451D-9F71-887FE3F5B229}" srcOrd="0" destOrd="1" presId="urn:microsoft.com/office/officeart/2005/8/layout/vList5"/>
    <dgm:cxn modelId="{D8812007-0336-4A8C-82BC-18FAFC3948A0}" srcId="{1A5D3B25-95C9-4D83-BB64-5B3F881E346A}" destId="{1CAD4A6D-B6ED-4BDD-A61A-70B6A5494AD5}" srcOrd="2" destOrd="0" parTransId="{AFCAB4EB-F0A2-400D-AE07-1CE08679C509}" sibTransId="{3CE8798B-7749-45F6-B0FD-25EE41D3882E}"/>
    <dgm:cxn modelId="{E88B5BD5-6E40-4CED-AACB-2008EC36C875}" srcId="{87430583-2CC0-45EC-ACA0-8DCE3A4070B1}" destId="{D3CC2A85-AB01-432F-8E8F-36D8E0AF7D12}" srcOrd="3" destOrd="0" parTransId="{F56D68CC-9532-4B49-BA6D-EAA364323665}" sibTransId="{C4568593-AC22-48BE-A475-81AAFD6ADDFE}"/>
    <dgm:cxn modelId="{681F4E45-E319-44F5-901C-877E9BC7ED1D}" srcId="{CD1C3F52-F819-44BF-A83D-FF2F84AC4394}" destId="{1F1358AF-B8A0-44E9-BEC5-B53A1302748A}" srcOrd="2" destOrd="0" parTransId="{78EB9B2E-94E8-4D56-874E-E66AD6EF9B08}" sibTransId="{85AAEBE4-AF35-47A5-9868-0DF73520C8A0}"/>
    <dgm:cxn modelId="{7E4CE110-E95B-47CE-8F92-27AB052245F7}" type="presOf" srcId="{DB8254EE-C712-42BF-A197-36F9C914CF33}" destId="{4AA7EB9F-C780-451D-9F71-887FE3F5B229}" srcOrd="0" destOrd="2" presId="urn:microsoft.com/office/officeart/2005/8/layout/vList5"/>
    <dgm:cxn modelId="{C380CEC1-EC31-4308-8830-726ABB5AF909}" type="presOf" srcId="{86CFCA66-DC35-413D-8C19-6B78DB8E374B}" destId="{2F718243-588E-4FDF-84A2-C292DC996F46}" srcOrd="0" destOrd="0" presId="urn:microsoft.com/office/officeart/2005/8/layout/vList5"/>
    <dgm:cxn modelId="{A34D4E3D-2119-4D5B-B1D6-079357A4FFD1}" srcId="{CD1C3F52-F819-44BF-A83D-FF2F84AC4394}" destId="{2F1F7649-FF45-493C-9D74-FC0A64A7130C}" srcOrd="3" destOrd="0" parTransId="{3B290938-019D-4289-B885-24281463B081}" sibTransId="{070A7C91-0A03-4F1C-B564-2023D6268B9C}"/>
    <dgm:cxn modelId="{6F5C53F2-9AFD-4A65-9266-A7033DCAE7FE}" type="presOf" srcId="{1A5D3B25-95C9-4D83-BB64-5B3F881E346A}" destId="{D18D35B2-8350-41B3-A159-CE40A92D8D50}" srcOrd="0" destOrd="0" presId="urn:microsoft.com/office/officeart/2005/8/layout/vList5"/>
    <dgm:cxn modelId="{60AC6BC3-E83E-4E84-A217-3744ABA2A9D2}" type="presOf" srcId="{CD1C3F52-F819-44BF-A83D-FF2F84AC4394}" destId="{0229B508-8034-4894-89AF-11DF6CB51C5B}" srcOrd="0" destOrd="0" presId="urn:microsoft.com/office/officeart/2005/8/layout/vList5"/>
    <dgm:cxn modelId="{E0ADFE31-B158-4A54-A19A-63464A6F4852}" srcId="{CD1C3F52-F819-44BF-A83D-FF2F84AC4394}" destId="{955DB2A0-7FFB-4E18-9DE5-AE4A3F10B203}" srcOrd="0" destOrd="0" parTransId="{88FB961F-13C0-4948-A972-54AE6925FB51}" sibTransId="{0C22F3FD-0622-489F-8B01-F65F97E2E1DB}"/>
    <dgm:cxn modelId="{22878952-E348-4B03-BB4E-F0D85F83E385}" type="presOf" srcId="{B4C6F21C-3510-4CAA-931F-FE28D9A55739}" destId="{4AA7EB9F-C780-451D-9F71-887FE3F5B229}" srcOrd="0" destOrd="4" presId="urn:microsoft.com/office/officeart/2005/8/layout/vList5"/>
    <dgm:cxn modelId="{C7994420-49CB-4C89-85D3-803C5A6EB16F}" type="presOf" srcId="{87430583-2CC0-45EC-ACA0-8DCE3A4070B1}" destId="{6C398A0D-7231-4CB9-85D5-5FA9332C61FA}" srcOrd="0" destOrd="0" presId="urn:microsoft.com/office/officeart/2005/8/layout/vList5"/>
    <dgm:cxn modelId="{545165C6-E367-48A5-B2C6-283C65ECDA1F}" type="presOf" srcId="{955DB2A0-7FFB-4E18-9DE5-AE4A3F10B203}" destId="{165CA093-564A-45C3-83C4-E44CFDAF6C04}" srcOrd="0" destOrd="0" presId="urn:microsoft.com/office/officeart/2005/8/layout/vList5"/>
    <dgm:cxn modelId="{FAEEA729-A933-4BA4-9391-08DEA6D32CFF}" srcId="{87430583-2CC0-45EC-ACA0-8DCE3A4070B1}" destId="{628D130B-9DF3-4E8C-ACC9-540BA5B2AC6C}" srcOrd="0" destOrd="0" parTransId="{9C3D7E65-118E-4910-A687-1E1FA81D51BE}" sibTransId="{6D5DBFD3-E3D9-464B-ABD4-1A50E6FCFF48}"/>
    <dgm:cxn modelId="{C3E4D5CE-E5CD-479E-8C7C-B25651220719}" type="presOf" srcId="{2F1F7649-FF45-493C-9D74-FC0A64A7130C}" destId="{165CA093-564A-45C3-83C4-E44CFDAF6C04}" srcOrd="0" destOrd="3" presId="urn:microsoft.com/office/officeart/2005/8/layout/vList5"/>
    <dgm:cxn modelId="{B9CB7176-9ACE-4D7D-B331-7696387605FF}" srcId="{87430583-2CC0-45EC-ACA0-8DCE3A4070B1}" destId="{B4C6F21C-3510-4CAA-931F-FE28D9A55739}" srcOrd="4" destOrd="0" parTransId="{8FD519BF-6CED-4D98-A436-8652AC64864D}" sibTransId="{6A31B508-5291-4257-8DE7-78CCCA315D08}"/>
    <dgm:cxn modelId="{2061D87F-6F7E-4BBA-B62F-77F8A35F7261}" srcId="{CD1C3F52-F819-44BF-A83D-FF2F84AC4394}" destId="{B476D79A-BC1B-400E-9ADC-EBFA7A3CE203}" srcOrd="1" destOrd="0" parTransId="{F02B96DA-60F8-4E35-9B53-0855F7A7C367}" sibTransId="{BECCEB6C-FDB4-4074-9DEC-F952A4638BA0}"/>
    <dgm:cxn modelId="{C457D925-FA8C-49FD-8820-8512D2291E15}" type="presParOf" srcId="{D18D35B2-8350-41B3-A159-CE40A92D8D50}" destId="{03ABA720-0B9C-4756-A429-1971FAE1543B}" srcOrd="0" destOrd="0" presId="urn:microsoft.com/office/officeart/2005/8/layout/vList5"/>
    <dgm:cxn modelId="{68592A12-C2AF-423A-93C4-4BDF53563C50}" type="presParOf" srcId="{03ABA720-0B9C-4756-A429-1971FAE1543B}" destId="{0229B508-8034-4894-89AF-11DF6CB51C5B}" srcOrd="0" destOrd="0" presId="urn:microsoft.com/office/officeart/2005/8/layout/vList5"/>
    <dgm:cxn modelId="{F52A240C-2843-4692-9115-2FD6F94D6324}" type="presParOf" srcId="{03ABA720-0B9C-4756-A429-1971FAE1543B}" destId="{165CA093-564A-45C3-83C4-E44CFDAF6C04}" srcOrd="1" destOrd="0" presId="urn:microsoft.com/office/officeart/2005/8/layout/vList5"/>
    <dgm:cxn modelId="{B488D06E-B8AC-4AB5-85FC-B64432693D59}" type="presParOf" srcId="{D18D35B2-8350-41B3-A159-CE40A92D8D50}" destId="{EFCCD996-2332-4E16-AFB4-77827E941F59}" srcOrd="1" destOrd="0" presId="urn:microsoft.com/office/officeart/2005/8/layout/vList5"/>
    <dgm:cxn modelId="{C53819FC-B860-4DB2-A6EA-61EEF9A95225}" type="presParOf" srcId="{D18D35B2-8350-41B3-A159-CE40A92D8D50}" destId="{61F32178-53D8-4A10-8AA2-83B508EB426C}" srcOrd="2" destOrd="0" presId="urn:microsoft.com/office/officeart/2005/8/layout/vList5"/>
    <dgm:cxn modelId="{C9C12F14-8CF7-4574-AA47-06C6CC7D8848}" type="presParOf" srcId="{61F32178-53D8-4A10-8AA2-83B508EB426C}" destId="{6C398A0D-7231-4CB9-85D5-5FA9332C61FA}" srcOrd="0" destOrd="0" presId="urn:microsoft.com/office/officeart/2005/8/layout/vList5"/>
    <dgm:cxn modelId="{25F544E1-D5CE-4060-BC45-10FAF6D40ABB}" type="presParOf" srcId="{61F32178-53D8-4A10-8AA2-83B508EB426C}" destId="{4AA7EB9F-C780-451D-9F71-887FE3F5B229}" srcOrd="1" destOrd="0" presId="urn:microsoft.com/office/officeart/2005/8/layout/vList5"/>
    <dgm:cxn modelId="{ACCBE94F-7378-4D24-8F07-5BF49ADA1A9F}" type="presParOf" srcId="{D18D35B2-8350-41B3-A159-CE40A92D8D50}" destId="{96B6D63F-1B20-4E67-B99E-BDE747E3E76E}" srcOrd="3" destOrd="0" presId="urn:microsoft.com/office/officeart/2005/8/layout/vList5"/>
    <dgm:cxn modelId="{3EE233B0-6B54-4D16-A694-5145B47A325C}" type="presParOf" srcId="{D18D35B2-8350-41B3-A159-CE40A92D8D50}" destId="{3FCDD9FA-8B63-4146-90AE-4768A651ADB3}" srcOrd="4" destOrd="0" presId="urn:microsoft.com/office/officeart/2005/8/layout/vList5"/>
    <dgm:cxn modelId="{13D778F0-F49C-474A-83A7-7EC418414B8B}" type="presParOf" srcId="{3FCDD9FA-8B63-4146-90AE-4768A651ADB3}" destId="{97DD0D47-6641-42A3-8EFB-0A31599A334C}" srcOrd="0" destOrd="0" presId="urn:microsoft.com/office/officeart/2005/8/layout/vList5"/>
    <dgm:cxn modelId="{0E54AFCD-A261-4405-87C7-9366E2C6B356}" type="presParOf" srcId="{3FCDD9FA-8B63-4146-90AE-4768A651ADB3}" destId="{2F718243-588E-4FDF-84A2-C292DC996F46}"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066A27-02B1-4093-B63E-397B5C15EDBC}" type="doc">
      <dgm:prSet loTypeId="urn:microsoft.com/office/officeart/2005/8/layout/lProcess2" loCatId="list" qsTypeId="urn:microsoft.com/office/officeart/2005/8/quickstyle/simple1" qsCatId="simple" csTypeId="urn:microsoft.com/office/officeart/2005/8/colors/accent6_1" csCatId="accent6" phldr="1"/>
      <dgm:spPr/>
      <dgm:t>
        <a:bodyPr/>
        <a:lstStyle/>
        <a:p>
          <a:endParaRPr lang="es-ES"/>
        </a:p>
      </dgm:t>
    </dgm:pt>
    <dgm:pt modelId="{0BF40EE9-879E-4D30-82B5-1CC8E1AC383B}">
      <dgm:prSet phldrT="[Texto]"/>
      <dgm:spPr/>
      <dgm:t>
        <a:bodyPr/>
        <a:lstStyle/>
        <a:p>
          <a:pPr algn="ctr"/>
          <a:r>
            <a:rPr lang="es-ES" dirty="0" smtClean="0">
              <a:latin typeface="Bahnschrift" panose="020B0502040204020203" pitchFamily="34" charset="0"/>
            </a:rPr>
            <a:t>Categoría 1 </a:t>
          </a:r>
        </a:p>
        <a:p>
          <a:pPr algn="ctr"/>
          <a:r>
            <a:rPr lang="es-ES" dirty="0" smtClean="0">
              <a:latin typeface="Bahnschrift" panose="020B0502040204020203" pitchFamily="34" charset="0"/>
            </a:rPr>
            <a:t>Categoría 2</a:t>
          </a:r>
          <a:endParaRPr lang="es-ES" dirty="0">
            <a:latin typeface="Bahnschrift" panose="020B0502040204020203" pitchFamily="34" charset="0"/>
          </a:endParaRPr>
        </a:p>
      </dgm:t>
    </dgm:pt>
    <dgm:pt modelId="{051D9293-1F91-423C-A9D2-61E42CB877CC}" type="parTrans" cxnId="{4B00D168-B94C-4277-A4E7-9621358A5941}">
      <dgm:prSet/>
      <dgm:spPr/>
      <dgm:t>
        <a:bodyPr/>
        <a:lstStyle/>
        <a:p>
          <a:pPr algn="ctr"/>
          <a:endParaRPr lang="es-ES">
            <a:latin typeface="Bahnschrift" panose="020B0502040204020203" pitchFamily="34" charset="0"/>
          </a:endParaRPr>
        </a:p>
      </dgm:t>
    </dgm:pt>
    <dgm:pt modelId="{8F44CDA4-0472-4640-A53E-26D0FE947E87}" type="sibTrans" cxnId="{4B00D168-B94C-4277-A4E7-9621358A5941}">
      <dgm:prSet/>
      <dgm:spPr/>
      <dgm:t>
        <a:bodyPr/>
        <a:lstStyle/>
        <a:p>
          <a:pPr algn="ctr"/>
          <a:endParaRPr lang="es-ES">
            <a:latin typeface="Bahnschrift" panose="020B0502040204020203" pitchFamily="34" charset="0"/>
          </a:endParaRPr>
        </a:p>
      </dgm:t>
    </dgm:pt>
    <dgm:pt modelId="{1BF50561-7E9E-4A3E-A972-521D6A8AD8FE}">
      <dgm:prSet phldrT="[Texto]"/>
      <dgm:spPr/>
      <dgm:t>
        <a:bodyPr/>
        <a:lstStyle/>
        <a:p>
          <a:pPr algn="ctr"/>
          <a:r>
            <a:rPr lang="es-ES" dirty="0" smtClean="0">
              <a:latin typeface="Bahnschrift" panose="020B0502040204020203" pitchFamily="34" charset="0"/>
            </a:rPr>
            <a:t>Administraciones Zonales</a:t>
          </a:r>
          <a:endParaRPr lang="es-ES" dirty="0">
            <a:latin typeface="Bahnschrift" panose="020B0502040204020203" pitchFamily="34" charset="0"/>
          </a:endParaRPr>
        </a:p>
      </dgm:t>
    </dgm:pt>
    <dgm:pt modelId="{3DFC0648-F03A-4183-B585-1B908DB907E7}" type="parTrans" cxnId="{617E5DF5-805D-4D16-9C1E-7875AF58CE33}">
      <dgm:prSet/>
      <dgm:spPr/>
      <dgm:t>
        <a:bodyPr/>
        <a:lstStyle/>
        <a:p>
          <a:pPr algn="ctr"/>
          <a:endParaRPr lang="es-ES">
            <a:latin typeface="Bahnschrift" panose="020B0502040204020203" pitchFamily="34" charset="0"/>
          </a:endParaRPr>
        </a:p>
      </dgm:t>
    </dgm:pt>
    <dgm:pt modelId="{CB10F089-6A31-441D-9524-325F8C423DE3}" type="sibTrans" cxnId="{617E5DF5-805D-4D16-9C1E-7875AF58CE33}">
      <dgm:prSet/>
      <dgm:spPr/>
      <dgm:t>
        <a:bodyPr/>
        <a:lstStyle/>
        <a:p>
          <a:pPr algn="ctr"/>
          <a:endParaRPr lang="es-ES">
            <a:latin typeface="Bahnschrift" panose="020B0502040204020203" pitchFamily="34" charset="0"/>
          </a:endParaRPr>
        </a:p>
      </dgm:t>
    </dgm:pt>
    <dgm:pt modelId="{98D1065F-1E53-40FA-A560-58ABD5931619}">
      <dgm:prSet phldrT="[Texto]"/>
      <dgm:spPr/>
      <dgm:t>
        <a:bodyPr/>
        <a:lstStyle/>
        <a:p>
          <a:pPr algn="ctr"/>
          <a:r>
            <a:rPr lang="es-ES" dirty="0" smtClean="0">
              <a:latin typeface="Bahnschrift" panose="020B0502040204020203" pitchFamily="34" charset="0"/>
            </a:rPr>
            <a:t>Categoría 3</a:t>
          </a:r>
          <a:endParaRPr lang="es-ES" dirty="0">
            <a:latin typeface="Bahnschrift" panose="020B0502040204020203" pitchFamily="34" charset="0"/>
          </a:endParaRPr>
        </a:p>
      </dgm:t>
    </dgm:pt>
    <dgm:pt modelId="{D1E33396-6BA1-4CE4-AD02-0593D8092FB4}" type="parTrans" cxnId="{80DD8988-F04E-4301-806E-1F8E0163B00F}">
      <dgm:prSet/>
      <dgm:spPr/>
      <dgm:t>
        <a:bodyPr/>
        <a:lstStyle/>
        <a:p>
          <a:pPr algn="ctr"/>
          <a:endParaRPr lang="es-ES">
            <a:latin typeface="Bahnschrift" panose="020B0502040204020203" pitchFamily="34" charset="0"/>
          </a:endParaRPr>
        </a:p>
      </dgm:t>
    </dgm:pt>
    <dgm:pt modelId="{836DD956-B231-4C35-B1F1-435348B6D89C}" type="sibTrans" cxnId="{80DD8988-F04E-4301-806E-1F8E0163B00F}">
      <dgm:prSet/>
      <dgm:spPr/>
      <dgm:t>
        <a:bodyPr/>
        <a:lstStyle/>
        <a:p>
          <a:pPr algn="ctr"/>
          <a:endParaRPr lang="es-ES">
            <a:latin typeface="Bahnschrift" panose="020B0502040204020203" pitchFamily="34" charset="0"/>
          </a:endParaRPr>
        </a:p>
      </dgm:t>
    </dgm:pt>
    <dgm:pt modelId="{1CC07728-2274-41C6-AEEE-86B2F3023CF4}">
      <dgm:prSet phldrT="[Texto]"/>
      <dgm:spPr/>
      <dgm:t>
        <a:bodyPr/>
        <a:lstStyle/>
        <a:p>
          <a:pPr algn="ctr"/>
          <a:r>
            <a:rPr lang="es-ES" dirty="0" smtClean="0">
              <a:latin typeface="Bahnschrift" panose="020B0502040204020203" pitchFamily="34" charset="0"/>
            </a:rPr>
            <a:t>Secretaría de Territorio, Hábitat y Vivienda</a:t>
          </a:r>
          <a:endParaRPr lang="es-ES" dirty="0">
            <a:latin typeface="Bahnschrift" panose="020B0502040204020203" pitchFamily="34" charset="0"/>
          </a:endParaRPr>
        </a:p>
      </dgm:t>
    </dgm:pt>
    <dgm:pt modelId="{E0158A11-EEEE-4ACC-A0BA-DDED9A42DD4B}" type="parTrans" cxnId="{155B22C1-FB87-4BD8-A906-B7B93278EE1C}">
      <dgm:prSet/>
      <dgm:spPr/>
      <dgm:t>
        <a:bodyPr/>
        <a:lstStyle/>
        <a:p>
          <a:pPr algn="ctr"/>
          <a:endParaRPr lang="es-ES">
            <a:latin typeface="Bahnschrift" panose="020B0502040204020203" pitchFamily="34" charset="0"/>
          </a:endParaRPr>
        </a:p>
      </dgm:t>
    </dgm:pt>
    <dgm:pt modelId="{BCA2DF0F-91C1-4AF3-B14A-C963D7441DD7}" type="sibTrans" cxnId="{155B22C1-FB87-4BD8-A906-B7B93278EE1C}">
      <dgm:prSet/>
      <dgm:spPr/>
      <dgm:t>
        <a:bodyPr/>
        <a:lstStyle/>
        <a:p>
          <a:pPr algn="ctr"/>
          <a:endParaRPr lang="es-ES">
            <a:latin typeface="Bahnschrift" panose="020B0502040204020203" pitchFamily="34" charset="0"/>
          </a:endParaRPr>
        </a:p>
      </dgm:t>
    </dgm:pt>
    <dgm:pt modelId="{87E9C81D-3825-47D8-BB77-E6AF80D052AF}" type="pres">
      <dgm:prSet presAssocID="{8F066A27-02B1-4093-B63E-397B5C15EDBC}" presName="theList" presStyleCnt="0">
        <dgm:presLayoutVars>
          <dgm:dir/>
          <dgm:animLvl val="lvl"/>
          <dgm:resizeHandles val="exact"/>
        </dgm:presLayoutVars>
      </dgm:prSet>
      <dgm:spPr/>
      <dgm:t>
        <a:bodyPr/>
        <a:lstStyle/>
        <a:p>
          <a:endParaRPr lang="es-ES"/>
        </a:p>
      </dgm:t>
    </dgm:pt>
    <dgm:pt modelId="{8E190BF2-1E36-4577-8826-B34E5D26906E}" type="pres">
      <dgm:prSet presAssocID="{0BF40EE9-879E-4D30-82B5-1CC8E1AC383B}" presName="compNode" presStyleCnt="0"/>
      <dgm:spPr/>
    </dgm:pt>
    <dgm:pt modelId="{F852E989-BE55-4930-AC91-9CAA1A49792D}" type="pres">
      <dgm:prSet presAssocID="{0BF40EE9-879E-4D30-82B5-1CC8E1AC383B}" presName="aNode" presStyleLbl="bgShp" presStyleIdx="0" presStyleCnt="2"/>
      <dgm:spPr/>
      <dgm:t>
        <a:bodyPr/>
        <a:lstStyle/>
        <a:p>
          <a:endParaRPr lang="es-ES"/>
        </a:p>
      </dgm:t>
    </dgm:pt>
    <dgm:pt modelId="{E16A23C3-A7B2-4B38-BF3D-5E362392D6A3}" type="pres">
      <dgm:prSet presAssocID="{0BF40EE9-879E-4D30-82B5-1CC8E1AC383B}" presName="textNode" presStyleLbl="bgShp" presStyleIdx="0" presStyleCnt="2"/>
      <dgm:spPr/>
      <dgm:t>
        <a:bodyPr/>
        <a:lstStyle/>
        <a:p>
          <a:endParaRPr lang="es-ES"/>
        </a:p>
      </dgm:t>
    </dgm:pt>
    <dgm:pt modelId="{C834DA51-AAAA-4F20-BF1C-D91621D43D36}" type="pres">
      <dgm:prSet presAssocID="{0BF40EE9-879E-4D30-82B5-1CC8E1AC383B}" presName="compChildNode" presStyleCnt="0"/>
      <dgm:spPr/>
    </dgm:pt>
    <dgm:pt modelId="{5A5DD1E6-DD38-4AA3-9ED6-5EAC28582730}" type="pres">
      <dgm:prSet presAssocID="{0BF40EE9-879E-4D30-82B5-1CC8E1AC383B}" presName="theInnerList" presStyleCnt="0"/>
      <dgm:spPr/>
    </dgm:pt>
    <dgm:pt modelId="{E48E271C-76BE-4306-9488-2BFC507B5D41}" type="pres">
      <dgm:prSet presAssocID="{1BF50561-7E9E-4A3E-A972-521D6A8AD8FE}" presName="childNode" presStyleLbl="node1" presStyleIdx="0" presStyleCnt="2">
        <dgm:presLayoutVars>
          <dgm:bulletEnabled val="1"/>
        </dgm:presLayoutVars>
      </dgm:prSet>
      <dgm:spPr/>
      <dgm:t>
        <a:bodyPr/>
        <a:lstStyle/>
        <a:p>
          <a:endParaRPr lang="es-ES"/>
        </a:p>
      </dgm:t>
    </dgm:pt>
    <dgm:pt modelId="{99F7B7AC-8FDC-48A0-8D60-62747D57EB47}" type="pres">
      <dgm:prSet presAssocID="{0BF40EE9-879E-4D30-82B5-1CC8E1AC383B}" presName="aSpace" presStyleCnt="0"/>
      <dgm:spPr/>
    </dgm:pt>
    <dgm:pt modelId="{11C7ED41-4EE6-43A6-9E9D-A7885A255C0D}" type="pres">
      <dgm:prSet presAssocID="{98D1065F-1E53-40FA-A560-58ABD5931619}" presName="compNode" presStyleCnt="0"/>
      <dgm:spPr/>
    </dgm:pt>
    <dgm:pt modelId="{DA1E74DC-5D26-4410-97FE-07713DE432CA}" type="pres">
      <dgm:prSet presAssocID="{98D1065F-1E53-40FA-A560-58ABD5931619}" presName="aNode" presStyleLbl="bgShp" presStyleIdx="1" presStyleCnt="2"/>
      <dgm:spPr/>
      <dgm:t>
        <a:bodyPr/>
        <a:lstStyle/>
        <a:p>
          <a:endParaRPr lang="es-ES"/>
        </a:p>
      </dgm:t>
    </dgm:pt>
    <dgm:pt modelId="{14F46340-30B2-4183-9F2E-9A4CCC94014B}" type="pres">
      <dgm:prSet presAssocID="{98D1065F-1E53-40FA-A560-58ABD5931619}" presName="textNode" presStyleLbl="bgShp" presStyleIdx="1" presStyleCnt="2"/>
      <dgm:spPr/>
      <dgm:t>
        <a:bodyPr/>
        <a:lstStyle/>
        <a:p>
          <a:endParaRPr lang="es-ES"/>
        </a:p>
      </dgm:t>
    </dgm:pt>
    <dgm:pt modelId="{444E33E8-1234-4DB7-84C0-B9D4C811080E}" type="pres">
      <dgm:prSet presAssocID="{98D1065F-1E53-40FA-A560-58ABD5931619}" presName="compChildNode" presStyleCnt="0"/>
      <dgm:spPr/>
    </dgm:pt>
    <dgm:pt modelId="{13E1EC5B-0133-48BA-A7F6-26502C19F7E7}" type="pres">
      <dgm:prSet presAssocID="{98D1065F-1E53-40FA-A560-58ABD5931619}" presName="theInnerList" presStyleCnt="0"/>
      <dgm:spPr/>
    </dgm:pt>
    <dgm:pt modelId="{6A09D4D5-82B4-49A4-BABD-E46BD168D05E}" type="pres">
      <dgm:prSet presAssocID="{1CC07728-2274-41C6-AEEE-86B2F3023CF4}" presName="childNode" presStyleLbl="node1" presStyleIdx="1" presStyleCnt="2">
        <dgm:presLayoutVars>
          <dgm:bulletEnabled val="1"/>
        </dgm:presLayoutVars>
      </dgm:prSet>
      <dgm:spPr/>
      <dgm:t>
        <a:bodyPr/>
        <a:lstStyle/>
        <a:p>
          <a:endParaRPr lang="es-ES"/>
        </a:p>
      </dgm:t>
    </dgm:pt>
  </dgm:ptLst>
  <dgm:cxnLst>
    <dgm:cxn modelId="{617E5DF5-805D-4D16-9C1E-7875AF58CE33}" srcId="{0BF40EE9-879E-4D30-82B5-1CC8E1AC383B}" destId="{1BF50561-7E9E-4A3E-A972-521D6A8AD8FE}" srcOrd="0" destOrd="0" parTransId="{3DFC0648-F03A-4183-B585-1B908DB907E7}" sibTransId="{CB10F089-6A31-441D-9524-325F8C423DE3}"/>
    <dgm:cxn modelId="{DDD64975-4DDF-4239-8EA5-8317C3494ACB}" type="presOf" srcId="{8F066A27-02B1-4093-B63E-397B5C15EDBC}" destId="{87E9C81D-3825-47D8-BB77-E6AF80D052AF}" srcOrd="0" destOrd="0" presId="urn:microsoft.com/office/officeart/2005/8/layout/lProcess2"/>
    <dgm:cxn modelId="{0B7B2034-2346-40B1-9C83-E27F9249D4AA}" type="presOf" srcId="{98D1065F-1E53-40FA-A560-58ABD5931619}" destId="{14F46340-30B2-4183-9F2E-9A4CCC94014B}" srcOrd="1" destOrd="0" presId="urn:microsoft.com/office/officeart/2005/8/layout/lProcess2"/>
    <dgm:cxn modelId="{4EFA879E-5211-4E92-A7BD-484681810E4F}" type="presOf" srcId="{1CC07728-2274-41C6-AEEE-86B2F3023CF4}" destId="{6A09D4D5-82B4-49A4-BABD-E46BD168D05E}" srcOrd="0" destOrd="0" presId="urn:microsoft.com/office/officeart/2005/8/layout/lProcess2"/>
    <dgm:cxn modelId="{1CEAE96D-8C06-40FE-BBA5-CDED057CB834}" type="presOf" srcId="{1BF50561-7E9E-4A3E-A972-521D6A8AD8FE}" destId="{E48E271C-76BE-4306-9488-2BFC507B5D41}" srcOrd="0" destOrd="0" presId="urn:microsoft.com/office/officeart/2005/8/layout/lProcess2"/>
    <dgm:cxn modelId="{1B5E56A1-27E4-4D55-888E-41FD582443E5}" type="presOf" srcId="{0BF40EE9-879E-4D30-82B5-1CC8E1AC383B}" destId="{F852E989-BE55-4930-AC91-9CAA1A49792D}" srcOrd="0" destOrd="0" presId="urn:microsoft.com/office/officeart/2005/8/layout/lProcess2"/>
    <dgm:cxn modelId="{155B22C1-FB87-4BD8-A906-B7B93278EE1C}" srcId="{98D1065F-1E53-40FA-A560-58ABD5931619}" destId="{1CC07728-2274-41C6-AEEE-86B2F3023CF4}" srcOrd="0" destOrd="0" parTransId="{E0158A11-EEEE-4ACC-A0BA-DDED9A42DD4B}" sibTransId="{BCA2DF0F-91C1-4AF3-B14A-C963D7441DD7}"/>
    <dgm:cxn modelId="{80DD8988-F04E-4301-806E-1F8E0163B00F}" srcId="{8F066A27-02B1-4093-B63E-397B5C15EDBC}" destId="{98D1065F-1E53-40FA-A560-58ABD5931619}" srcOrd="1" destOrd="0" parTransId="{D1E33396-6BA1-4CE4-AD02-0593D8092FB4}" sibTransId="{836DD956-B231-4C35-B1F1-435348B6D89C}"/>
    <dgm:cxn modelId="{DA6EED52-2E1C-41F1-A326-9D4C3C7C2489}" type="presOf" srcId="{0BF40EE9-879E-4D30-82B5-1CC8E1AC383B}" destId="{E16A23C3-A7B2-4B38-BF3D-5E362392D6A3}" srcOrd="1" destOrd="0" presId="urn:microsoft.com/office/officeart/2005/8/layout/lProcess2"/>
    <dgm:cxn modelId="{4B00D168-B94C-4277-A4E7-9621358A5941}" srcId="{8F066A27-02B1-4093-B63E-397B5C15EDBC}" destId="{0BF40EE9-879E-4D30-82B5-1CC8E1AC383B}" srcOrd="0" destOrd="0" parTransId="{051D9293-1F91-423C-A9D2-61E42CB877CC}" sibTransId="{8F44CDA4-0472-4640-A53E-26D0FE947E87}"/>
    <dgm:cxn modelId="{25375239-8263-4EA5-A186-F9ED838CF534}" type="presOf" srcId="{98D1065F-1E53-40FA-A560-58ABD5931619}" destId="{DA1E74DC-5D26-4410-97FE-07713DE432CA}" srcOrd="0" destOrd="0" presId="urn:microsoft.com/office/officeart/2005/8/layout/lProcess2"/>
    <dgm:cxn modelId="{559EB2FF-C1A5-4423-89C6-67924DA25BF1}" type="presParOf" srcId="{87E9C81D-3825-47D8-BB77-E6AF80D052AF}" destId="{8E190BF2-1E36-4577-8826-B34E5D26906E}" srcOrd="0" destOrd="0" presId="urn:microsoft.com/office/officeart/2005/8/layout/lProcess2"/>
    <dgm:cxn modelId="{72D650E6-4211-4C39-BC7A-C1B6A003666D}" type="presParOf" srcId="{8E190BF2-1E36-4577-8826-B34E5D26906E}" destId="{F852E989-BE55-4930-AC91-9CAA1A49792D}" srcOrd="0" destOrd="0" presId="urn:microsoft.com/office/officeart/2005/8/layout/lProcess2"/>
    <dgm:cxn modelId="{58EC67B3-F39F-43F3-805A-1AE2A420F7F8}" type="presParOf" srcId="{8E190BF2-1E36-4577-8826-B34E5D26906E}" destId="{E16A23C3-A7B2-4B38-BF3D-5E362392D6A3}" srcOrd="1" destOrd="0" presId="urn:microsoft.com/office/officeart/2005/8/layout/lProcess2"/>
    <dgm:cxn modelId="{DA2E1540-5C11-4280-9C5F-94B3C7A8A814}" type="presParOf" srcId="{8E190BF2-1E36-4577-8826-B34E5D26906E}" destId="{C834DA51-AAAA-4F20-BF1C-D91621D43D36}" srcOrd="2" destOrd="0" presId="urn:microsoft.com/office/officeart/2005/8/layout/lProcess2"/>
    <dgm:cxn modelId="{C65D2F2C-14B0-476A-BEC5-A99AFBBF9FAE}" type="presParOf" srcId="{C834DA51-AAAA-4F20-BF1C-D91621D43D36}" destId="{5A5DD1E6-DD38-4AA3-9ED6-5EAC28582730}" srcOrd="0" destOrd="0" presId="urn:microsoft.com/office/officeart/2005/8/layout/lProcess2"/>
    <dgm:cxn modelId="{20332C18-9FE7-41E9-952E-DF7D832C28FA}" type="presParOf" srcId="{5A5DD1E6-DD38-4AA3-9ED6-5EAC28582730}" destId="{E48E271C-76BE-4306-9488-2BFC507B5D41}" srcOrd="0" destOrd="0" presId="urn:microsoft.com/office/officeart/2005/8/layout/lProcess2"/>
    <dgm:cxn modelId="{A143DCE7-1617-46FE-A72F-3ADE466F1309}" type="presParOf" srcId="{87E9C81D-3825-47D8-BB77-E6AF80D052AF}" destId="{99F7B7AC-8FDC-48A0-8D60-62747D57EB47}" srcOrd="1" destOrd="0" presId="urn:microsoft.com/office/officeart/2005/8/layout/lProcess2"/>
    <dgm:cxn modelId="{B4F96372-1330-4470-8E5B-07FC153C3302}" type="presParOf" srcId="{87E9C81D-3825-47D8-BB77-E6AF80D052AF}" destId="{11C7ED41-4EE6-43A6-9E9D-A7885A255C0D}" srcOrd="2" destOrd="0" presId="urn:microsoft.com/office/officeart/2005/8/layout/lProcess2"/>
    <dgm:cxn modelId="{F9B9B677-B8C1-4E9D-994A-5BC948E52948}" type="presParOf" srcId="{11C7ED41-4EE6-43A6-9E9D-A7885A255C0D}" destId="{DA1E74DC-5D26-4410-97FE-07713DE432CA}" srcOrd="0" destOrd="0" presId="urn:microsoft.com/office/officeart/2005/8/layout/lProcess2"/>
    <dgm:cxn modelId="{6827AE9A-B234-4EB0-A41F-8C0068D843CA}" type="presParOf" srcId="{11C7ED41-4EE6-43A6-9E9D-A7885A255C0D}" destId="{14F46340-30B2-4183-9F2E-9A4CCC94014B}" srcOrd="1" destOrd="0" presId="urn:microsoft.com/office/officeart/2005/8/layout/lProcess2"/>
    <dgm:cxn modelId="{25EE9D4E-D2BD-438D-A304-87C77BE9BE05}" type="presParOf" srcId="{11C7ED41-4EE6-43A6-9E9D-A7885A255C0D}" destId="{444E33E8-1234-4DB7-84C0-B9D4C811080E}" srcOrd="2" destOrd="0" presId="urn:microsoft.com/office/officeart/2005/8/layout/lProcess2"/>
    <dgm:cxn modelId="{4533EEDE-AC67-4FE9-8C9A-B97D78B7897B}" type="presParOf" srcId="{444E33E8-1234-4DB7-84C0-B9D4C811080E}" destId="{13E1EC5B-0133-48BA-A7F6-26502C19F7E7}" srcOrd="0" destOrd="0" presId="urn:microsoft.com/office/officeart/2005/8/layout/lProcess2"/>
    <dgm:cxn modelId="{70E8F719-BA6A-4F60-962D-0EBC529184D9}" type="presParOf" srcId="{13E1EC5B-0133-48BA-A7F6-26502C19F7E7}" destId="{6A09D4D5-82B4-49A4-BABD-E46BD168D05E}" srcOrd="0"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D3B25-95C9-4D83-BB64-5B3F881E346A}" type="doc">
      <dgm:prSet loTypeId="urn:microsoft.com/office/officeart/2005/8/layout/vList5" loCatId="list" qsTypeId="urn:microsoft.com/office/officeart/2005/8/quickstyle/simple5" qsCatId="simple" csTypeId="urn:microsoft.com/office/officeart/2005/8/colors/accent0_3" csCatId="mainScheme" phldr="1"/>
      <dgm:spPr/>
      <dgm:t>
        <a:bodyPr/>
        <a:lstStyle/>
        <a:p>
          <a:endParaRPr lang="es-ES"/>
        </a:p>
      </dgm:t>
    </dgm:pt>
    <dgm:pt modelId="{CD1C3F52-F819-44BF-A83D-FF2F84AC4394}">
      <dgm:prSet phldrT="[Texto]"/>
      <dgm:spPr>
        <a:solidFill>
          <a:schemeClr val="accent1">
            <a:lumMod val="75000"/>
          </a:schemeClr>
        </a:solidFill>
      </dgm:spPr>
      <dgm:t>
        <a:bodyPr/>
        <a:lstStyle/>
        <a:p>
          <a:r>
            <a:rPr lang="es-ES" dirty="0" smtClean="0">
              <a:latin typeface="Bahnschrift" panose="020B0502040204020203" pitchFamily="34" charset="0"/>
            </a:rPr>
            <a:t>Normativa Legal</a:t>
          </a:r>
          <a:endParaRPr lang="es-ES" dirty="0">
            <a:latin typeface="Bahnschrift" panose="020B0502040204020203" pitchFamily="34" charset="0"/>
          </a:endParaRPr>
        </a:p>
      </dgm:t>
    </dgm:pt>
    <dgm:pt modelId="{0D17CC77-46FF-4B90-8065-0213259D3901}" type="parTrans" cxnId="{F8B95D8C-7E5E-4AC0-A72E-6A04BE634BCA}">
      <dgm:prSet/>
      <dgm:spPr/>
      <dgm:t>
        <a:bodyPr/>
        <a:lstStyle/>
        <a:p>
          <a:endParaRPr lang="es-ES"/>
        </a:p>
      </dgm:t>
    </dgm:pt>
    <dgm:pt modelId="{F3888569-4AB4-4745-AFBF-B2718B017380}" type="sibTrans" cxnId="{F8B95D8C-7E5E-4AC0-A72E-6A04BE634BCA}">
      <dgm:prSet/>
      <dgm:spPr/>
      <dgm:t>
        <a:bodyPr/>
        <a:lstStyle/>
        <a:p>
          <a:endParaRPr lang="es-ES"/>
        </a:p>
      </dgm:t>
    </dgm:pt>
    <dgm:pt modelId="{955DB2A0-7FFB-4E18-9DE5-AE4A3F10B203}">
      <dgm:prSet phldrT="[Texto]" custT="1"/>
      <dgm:spPr/>
      <dgm:t>
        <a:bodyPr/>
        <a:lstStyle/>
        <a:p>
          <a:pPr algn="l"/>
          <a:r>
            <a:rPr lang="es-ES" sz="1200" dirty="0" smtClean="0">
              <a:latin typeface="Bahnschrift" panose="020B0502040204020203" pitchFamily="34" charset="0"/>
            </a:rPr>
            <a:t>Ordenanza Metropolitana 2018-0210-PUOS, “</a:t>
          </a:r>
          <a:r>
            <a:rPr lang="es-MX" sz="1200" dirty="0" smtClean="0">
              <a:latin typeface="Bahnschrift" panose="020B0502040204020203" pitchFamily="34" charset="0"/>
            </a:rPr>
            <a:t>ORDENANZA METROPOLITANA MODIFICATORIA DE LAS ORDENANZAS </a:t>
          </a:r>
          <a:r>
            <a:rPr lang="es-ES" sz="1200" dirty="0" smtClean="0">
              <a:latin typeface="Bahnschrift" panose="020B0502040204020203" pitchFamily="34" charset="0"/>
            </a:rPr>
            <a:t>METROPOLITANAS Nos. 127, 192, 172, 432 y 060 DEL DISTRITO METROPOLITANO DE QUITO”</a:t>
          </a:r>
          <a:endParaRPr lang="es-ES" sz="1200" dirty="0">
            <a:latin typeface="Bahnschrift" panose="020B0502040204020203" pitchFamily="34" charset="0"/>
          </a:endParaRPr>
        </a:p>
      </dgm:t>
    </dgm:pt>
    <dgm:pt modelId="{88FB961F-13C0-4948-A972-54AE6925FB51}" type="parTrans" cxnId="{E0ADFE31-B158-4A54-A19A-63464A6F4852}">
      <dgm:prSet/>
      <dgm:spPr/>
      <dgm:t>
        <a:bodyPr/>
        <a:lstStyle/>
        <a:p>
          <a:endParaRPr lang="es-ES"/>
        </a:p>
      </dgm:t>
    </dgm:pt>
    <dgm:pt modelId="{0C22F3FD-0622-489F-8B01-F65F97E2E1DB}" type="sibTrans" cxnId="{E0ADFE31-B158-4A54-A19A-63464A6F4852}">
      <dgm:prSet/>
      <dgm:spPr/>
      <dgm:t>
        <a:bodyPr/>
        <a:lstStyle/>
        <a:p>
          <a:endParaRPr lang="es-ES"/>
        </a:p>
      </dgm:t>
    </dgm:pt>
    <dgm:pt modelId="{628D130B-9DF3-4E8C-ACC9-540BA5B2AC6C}">
      <dgm:prSet custT="1"/>
      <dgm:spPr/>
      <dgm:t>
        <a:bodyPr/>
        <a:lstStyle/>
        <a:p>
          <a:pPr algn="just"/>
          <a:r>
            <a:rPr lang="es-MX" sz="1200" b="0" i="0" dirty="0" smtClean="0">
              <a:latin typeface="Bahnschrift" panose="020B0502040204020203" pitchFamily="34" charset="0"/>
            </a:rPr>
            <a:t>Cuarta.- Actividades económicas preexistentes en uso de suelo prohibido.-</a:t>
          </a:r>
          <a:r>
            <a:rPr lang="es-EC" sz="1200" b="0" i="0" dirty="0" smtClean="0">
              <a:latin typeface="Bahnschrift" panose="020B0502040204020203" pitchFamily="34" charset="0"/>
            </a:rPr>
            <a:t>“Las actividades económicas correspondientes a las diferentes tipologías, que de acuerdo al uso de suelo vigente sean incompatibles y/o no cumplan condiciones de implantación, de conformidad con lo previsto en el PUOS, podrán permanecer en su ubicación actual, siempre y cuando cumplan al menos una de las condiciones señaladas a continuación:  (…)”</a:t>
          </a:r>
          <a:endParaRPr lang="es-ES" sz="1200" b="0" i="0" dirty="0">
            <a:latin typeface="Bahnschrift" panose="020B0502040204020203" pitchFamily="34" charset="0"/>
          </a:endParaRPr>
        </a:p>
      </dgm:t>
    </dgm:pt>
    <dgm:pt modelId="{9C3D7E65-118E-4910-A687-1E1FA81D51BE}" type="parTrans" cxnId="{FAEEA729-A933-4BA4-9391-08DEA6D32CFF}">
      <dgm:prSet/>
      <dgm:spPr/>
      <dgm:t>
        <a:bodyPr/>
        <a:lstStyle/>
        <a:p>
          <a:endParaRPr lang="es-ES"/>
        </a:p>
      </dgm:t>
    </dgm:pt>
    <dgm:pt modelId="{6D5DBFD3-E3D9-464B-ABD4-1A50E6FCFF48}" type="sibTrans" cxnId="{FAEEA729-A933-4BA4-9391-08DEA6D32CFF}">
      <dgm:prSet/>
      <dgm:spPr/>
      <dgm:t>
        <a:bodyPr/>
        <a:lstStyle/>
        <a:p>
          <a:endParaRPr lang="es-ES"/>
        </a:p>
      </dgm:t>
    </dgm:pt>
    <dgm:pt modelId="{87430583-2CC0-45EC-ACA0-8DCE3A4070B1}">
      <dgm:prSet/>
      <dgm:spPr>
        <a:solidFill>
          <a:schemeClr val="accent1">
            <a:lumMod val="75000"/>
          </a:schemeClr>
        </a:solidFill>
      </dgm:spPr>
      <dgm:t>
        <a:bodyPr/>
        <a:lstStyle/>
        <a:p>
          <a:r>
            <a:rPr lang="es-ES" dirty="0" smtClean="0">
              <a:latin typeface="Bahnschrift" panose="020B0502040204020203" pitchFamily="34" charset="0"/>
            </a:rPr>
            <a:t>Art. 3</a:t>
          </a:r>
        </a:p>
        <a:p>
          <a:r>
            <a:rPr lang="es-ES" dirty="0" smtClean="0">
              <a:latin typeface="Bahnschrift" panose="020B0502040204020203" pitchFamily="34" charset="0"/>
            </a:rPr>
            <a:t>Disposición General</a:t>
          </a:r>
          <a:endParaRPr lang="es-ES" dirty="0">
            <a:latin typeface="Bahnschrift" panose="020B0502040204020203" pitchFamily="34" charset="0"/>
          </a:endParaRPr>
        </a:p>
      </dgm:t>
    </dgm:pt>
    <dgm:pt modelId="{ED8DD06E-8A90-4CC4-AD22-AD63E56F40F0}" type="parTrans" cxnId="{259E1CF5-ABD6-40FB-9CF2-F4FBB22CC6AF}">
      <dgm:prSet/>
      <dgm:spPr/>
      <dgm:t>
        <a:bodyPr/>
        <a:lstStyle/>
        <a:p>
          <a:endParaRPr lang="es-ES"/>
        </a:p>
      </dgm:t>
    </dgm:pt>
    <dgm:pt modelId="{1897F7BE-FA9F-44E6-9778-E2989FDEAF31}" type="sibTrans" cxnId="{259E1CF5-ABD6-40FB-9CF2-F4FBB22CC6AF}">
      <dgm:prSet/>
      <dgm:spPr/>
      <dgm:t>
        <a:bodyPr/>
        <a:lstStyle/>
        <a:p>
          <a:endParaRPr lang="es-ES"/>
        </a:p>
      </dgm:t>
    </dgm:pt>
    <dgm:pt modelId="{1CAD4A6D-B6ED-4BDD-A61A-70B6A5494AD5}">
      <dgm:prSet/>
      <dgm:spPr>
        <a:solidFill>
          <a:schemeClr val="accent6">
            <a:lumMod val="60000"/>
            <a:lumOff val="40000"/>
          </a:schemeClr>
        </a:solidFill>
      </dgm:spPr>
      <dgm:t>
        <a:bodyPr/>
        <a:lstStyle/>
        <a:p>
          <a:r>
            <a:rPr lang="es-ES" dirty="0" smtClean="0">
              <a:latin typeface="Bahnschrift" panose="020B0502040204020203" pitchFamily="34" charset="0"/>
            </a:rPr>
            <a:t>Condición 1</a:t>
          </a:r>
          <a:endParaRPr lang="es-ES" dirty="0">
            <a:latin typeface="Bahnschrift" panose="020B0502040204020203" pitchFamily="34" charset="0"/>
          </a:endParaRPr>
        </a:p>
      </dgm:t>
    </dgm:pt>
    <dgm:pt modelId="{AFCAB4EB-F0A2-400D-AE07-1CE08679C509}" type="parTrans" cxnId="{D8812007-0336-4A8C-82BC-18FAFC3948A0}">
      <dgm:prSet/>
      <dgm:spPr/>
      <dgm:t>
        <a:bodyPr/>
        <a:lstStyle/>
        <a:p>
          <a:endParaRPr lang="es-ES"/>
        </a:p>
      </dgm:t>
    </dgm:pt>
    <dgm:pt modelId="{3CE8798B-7749-45F6-B0FD-25EE41D3882E}" type="sibTrans" cxnId="{D8812007-0336-4A8C-82BC-18FAFC3948A0}">
      <dgm:prSet/>
      <dgm:spPr/>
      <dgm:t>
        <a:bodyPr/>
        <a:lstStyle/>
        <a:p>
          <a:endParaRPr lang="es-ES"/>
        </a:p>
      </dgm:t>
    </dgm:pt>
    <dgm:pt modelId="{86CFCA66-DC35-413D-8C19-6B78DB8E374B}">
      <dgm:prSet custT="1"/>
      <dgm:spPr/>
      <dgm:t>
        <a:bodyPr/>
        <a:lstStyle/>
        <a:p>
          <a:pPr algn="just"/>
          <a:r>
            <a:rPr lang="es-EC" sz="1200" i="0" dirty="0" smtClean="0">
              <a:latin typeface="Bahnschrift" panose="020B0502040204020203" pitchFamily="34" charset="0"/>
            </a:rPr>
            <a:t>“Haber obtenido una o más autorizaciones de cualquier autoridad pública competente para emitir permisos de funcionamiento, que evidencien que han venido realizando la misma actividad económica con anterioridad al año 2012, en el mismo lote o predio”</a:t>
          </a:r>
          <a:r>
            <a:rPr lang="es-EC" sz="1200" i="1" dirty="0" smtClean="0">
              <a:latin typeface="Bahnschrift" panose="020B0502040204020203" pitchFamily="34" charset="0"/>
            </a:rPr>
            <a:t>.</a:t>
          </a:r>
          <a:endParaRPr lang="es-ES" sz="1200" dirty="0">
            <a:latin typeface="Bahnschrift" panose="020B0502040204020203" pitchFamily="34" charset="0"/>
          </a:endParaRPr>
        </a:p>
      </dgm:t>
    </dgm:pt>
    <dgm:pt modelId="{0B2A384D-B47B-4C65-B926-3F107BE1F6C4}" type="parTrans" cxnId="{E369508A-680A-4525-99B8-A7526466595A}">
      <dgm:prSet/>
      <dgm:spPr/>
      <dgm:t>
        <a:bodyPr/>
        <a:lstStyle/>
        <a:p>
          <a:endParaRPr lang="es-ES"/>
        </a:p>
      </dgm:t>
    </dgm:pt>
    <dgm:pt modelId="{6FCB0B37-A6B2-406A-9F49-FA6F82F36EF3}" type="sibTrans" cxnId="{E369508A-680A-4525-99B8-A7526466595A}">
      <dgm:prSet/>
      <dgm:spPr/>
      <dgm:t>
        <a:bodyPr/>
        <a:lstStyle/>
        <a:p>
          <a:endParaRPr lang="es-ES"/>
        </a:p>
      </dgm:t>
    </dgm:pt>
    <dgm:pt modelId="{9B988604-C1A5-4E54-962B-A707FA89C07E}">
      <dgm:prSet phldrT="[Texto]" custT="1"/>
      <dgm:spPr/>
      <dgm:t>
        <a:bodyPr/>
        <a:lstStyle/>
        <a:p>
          <a:pPr algn="l"/>
          <a:r>
            <a:rPr lang="es-ES" sz="1200" dirty="0" smtClean="0">
              <a:latin typeface="Bahnschrift" panose="020B0502040204020203" pitchFamily="34" charset="0"/>
            </a:rPr>
            <a:t>Emitida en el año 2018.</a:t>
          </a:r>
          <a:endParaRPr lang="es-ES" sz="1200" dirty="0">
            <a:latin typeface="Bahnschrift" panose="020B0502040204020203" pitchFamily="34" charset="0"/>
          </a:endParaRPr>
        </a:p>
      </dgm:t>
    </dgm:pt>
    <dgm:pt modelId="{47585F0A-BA74-4620-9B99-D00C6AE694F0}" type="parTrans" cxnId="{DBE0D70C-C50D-4D43-B78F-6889D5DDCB78}">
      <dgm:prSet/>
      <dgm:spPr/>
      <dgm:t>
        <a:bodyPr/>
        <a:lstStyle/>
        <a:p>
          <a:endParaRPr lang="es-ES"/>
        </a:p>
      </dgm:t>
    </dgm:pt>
    <dgm:pt modelId="{BB37A567-DCBD-4C97-9C3E-099F47881B2B}" type="sibTrans" cxnId="{DBE0D70C-C50D-4D43-B78F-6889D5DDCB78}">
      <dgm:prSet/>
      <dgm:spPr/>
      <dgm:t>
        <a:bodyPr/>
        <a:lstStyle/>
        <a:p>
          <a:endParaRPr lang="es-ES"/>
        </a:p>
      </dgm:t>
    </dgm:pt>
    <dgm:pt modelId="{1F3E09C9-617D-4401-A59C-B00DA0DB0FD3}">
      <dgm:prSet/>
      <dgm:spPr>
        <a:solidFill>
          <a:schemeClr val="accent6">
            <a:lumMod val="60000"/>
            <a:lumOff val="40000"/>
          </a:schemeClr>
        </a:solidFill>
      </dgm:spPr>
      <dgm:t>
        <a:bodyPr/>
        <a:lstStyle/>
        <a:p>
          <a:r>
            <a:rPr lang="es-ES" dirty="0" smtClean="0">
              <a:latin typeface="Bahnschrift" panose="020B0502040204020203" pitchFamily="34" charset="0"/>
            </a:rPr>
            <a:t>Condición</a:t>
          </a:r>
          <a:r>
            <a:rPr lang="es-ES" dirty="0" smtClean="0"/>
            <a:t> 2</a:t>
          </a:r>
          <a:endParaRPr lang="es-ES" dirty="0"/>
        </a:p>
      </dgm:t>
    </dgm:pt>
    <dgm:pt modelId="{267616C0-EEE4-4100-9F8A-CF177E52F7B5}" type="parTrans" cxnId="{6E1A1544-48D3-4471-B831-9E206F84EBA2}">
      <dgm:prSet/>
      <dgm:spPr/>
      <dgm:t>
        <a:bodyPr/>
        <a:lstStyle/>
        <a:p>
          <a:endParaRPr lang="es-ES"/>
        </a:p>
      </dgm:t>
    </dgm:pt>
    <dgm:pt modelId="{9A3881C5-59EF-43EC-BEB3-355BD253D689}" type="sibTrans" cxnId="{6E1A1544-48D3-4471-B831-9E206F84EBA2}">
      <dgm:prSet/>
      <dgm:spPr/>
      <dgm:t>
        <a:bodyPr/>
        <a:lstStyle/>
        <a:p>
          <a:endParaRPr lang="es-ES"/>
        </a:p>
      </dgm:t>
    </dgm:pt>
    <dgm:pt modelId="{E11F8ACF-8532-49C2-9AD7-77445C0555A1}">
      <dgm:prSet custT="1"/>
      <dgm:spPr/>
      <dgm:t>
        <a:bodyPr/>
        <a:lstStyle/>
        <a:p>
          <a:r>
            <a:rPr lang="es-EC" sz="1200" i="0" dirty="0" smtClean="0">
              <a:latin typeface="Bahnschrift" panose="020B0502040204020203" pitchFamily="34" charset="0"/>
            </a:rPr>
            <a:t>“Haber obtenido una o más licencias metropolitanas únicas para actividades económicas (LUAE) en el período comprendido entre enero de 2012 y la fecha de sanción de la presente Ordenanza, que evidencien que han venido realizando la misma actividad económica, en el mismo lote o predio”.</a:t>
          </a:r>
          <a:endParaRPr lang="es-ES" sz="1200" i="0" dirty="0">
            <a:latin typeface="Bahnschrift" panose="020B0502040204020203" pitchFamily="34" charset="0"/>
          </a:endParaRPr>
        </a:p>
      </dgm:t>
    </dgm:pt>
    <dgm:pt modelId="{AA78DC07-1BFB-4B07-8864-8C5C46519173}" type="parTrans" cxnId="{245302A4-1529-4589-AFB5-B9139FCC2948}">
      <dgm:prSet/>
      <dgm:spPr/>
      <dgm:t>
        <a:bodyPr/>
        <a:lstStyle/>
        <a:p>
          <a:endParaRPr lang="es-ES"/>
        </a:p>
      </dgm:t>
    </dgm:pt>
    <dgm:pt modelId="{3B787525-AD64-46D5-A6F1-38598043D4C6}" type="sibTrans" cxnId="{245302A4-1529-4589-AFB5-B9139FCC2948}">
      <dgm:prSet/>
      <dgm:spPr/>
      <dgm:t>
        <a:bodyPr/>
        <a:lstStyle/>
        <a:p>
          <a:endParaRPr lang="es-ES"/>
        </a:p>
      </dgm:t>
    </dgm:pt>
    <dgm:pt modelId="{D18D35B2-8350-41B3-A159-CE40A92D8D50}" type="pres">
      <dgm:prSet presAssocID="{1A5D3B25-95C9-4D83-BB64-5B3F881E346A}" presName="Name0" presStyleCnt="0">
        <dgm:presLayoutVars>
          <dgm:dir/>
          <dgm:animLvl val="lvl"/>
          <dgm:resizeHandles val="exact"/>
        </dgm:presLayoutVars>
      </dgm:prSet>
      <dgm:spPr/>
      <dgm:t>
        <a:bodyPr/>
        <a:lstStyle/>
        <a:p>
          <a:endParaRPr lang="es-ES"/>
        </a:p>
      </dgm:t>
    </dgm:pt>
    <dgm:pt modelId="{03ABA720-0B9C-4756-A429-1971FAE1543B}" type="pres">
      <dgm:prSet presAssocID="{CD1C3F52-F819-44BF-A83D-FF2F84AC4394}" presName="linNode" presStyleCnt="0"/>
      <dgm:spPr/>
    </dgm:pt>
    <dgm:pt modelId="{0229B508-8034-4894-89AF-11DF6CB51C5B}" type="pres">
      <dgm:prSet presAssocID="{CD1C3F52-F819-44BF-A83D-FF2F84AC4394}" presName="parentText" presStyleLbl="node1" presStyleIdx="0" presStyleCnt="4" custScaleX="162452">
        <dgm:presLayoutVars>
          <dgm:chMax val="1"/>
          <dgm:bulletEnabled val="1"/>
        </dgm:presLayoutVars>
      </dgm:prSet>
      <dgm:spPr/>
      <dgm:t>
        <a:bodyPr/>
        <a:lstStyle/>
        <a:p>
          <a:endParaRPr lang="es-ES"/>
        </a:p>
      </dgm:t>
    </dgm:pt>
    <dgm:pt modelId="{165CA093-564A-45C3-83C4-E44CFDAF6C04}" type="pres">
      <dgm:prSet presAssocID="{CD1C3F52-F819-44BF-A83D-FF2F84AC4394}" presName="descendantText" presStyleLbl="alignAccFollowNode1" presStyleIdx="0" presStyleCnt="4" custScaleX="628233">
        <dgm:presLayoutVars>
          <dgm:bulletEnabled val="1"/>
        </dgm:presLayoutVars>
      </dgm:prSet>
      <dgm:spPr/>
      <dgm:t>
        <a:bodyPr/>
        <a:lstStyle/>
        <a:p>
          <a:endParaRPr lang="es-ES"/>
        </a:p>
      </dgm:t>
    </dgm:pt>
    <dgm:pt modelId="{EFCCD996-2332-4E16-AFB4-77827E941F59}" type="pres">
      <dgm:prSet presAssocID="{F3888569-4AB4-4745-AFBF-B2718B017380}" presName="sp" presStyleCnt="0"/>
      <dgm:spPr/>
    </dgm:pt>
    <dgm:pt modelId="{61F32178-53D8-4A10-8AA2-83B508EB426C}" type="pres">
      <dgm:prSet presAssocID="{87430583-2CC0-45EC-ACA0-8DCE3A4070B1}" presName="linNode" presStyleCnt="0"/>
      <dgm:spPr/>
    </dgm:pt>
    <dgm:pt modelId="{6C398A0D-7231-4CB9-85D5-5FA9332C61FA}" type="pres">
      <dgm:prSet presAssocID="{87430583-2CC0-45EC-ACA0-8DCE3A4070B1}" presName="parentText" presStyleLbl="node1" presStyleIdx="1" presStyleCnt="4" custScaleX="162452">
        <dgm:presLayoutVars>
          <dgm:chMax val="1"/>
          <dgm:bulletEnabled val="1"/>
        </dgm:presLayoutVars>
      </dgm:prSet>
      <dgm:spPr/>
      <dgm:t>
        <a:bodyPr/>
        <a:lstStyle/>
        <a:p>
          <a:endParaRPr lang="es-ES"/>
        </a:p>
      </dgm:t>
    </dgm:pt>
    <dgm:pt modelId="{4AA7EB9F-C780-451D-9F71-887FE3F5B229}" type="pres">
      <dgm:prSet presAssocID="{87430583-2CC0-45EC-ACA0-8DCE3A4070B1}" presName="descendantText" presStyleLbl="alignAccFollowNode1" presStyleIdx="1" presStyleCnt="4" custScaleX="628233">
        <dgm:presLayoutVars>
          <dgm:bulletEnabled val="1"/>
        </dgm:presLayoutVars>
      </dgm:prSet>
      <dgm:spPr/>
      <dgm:t>
        <a:bodyPr/>
        <a:lstStyle/>
        <a:p>
          <a:endParaRPr lang="es-ES"/>
        </a:p>
      </dgm:t>
    </dgm:pt>
    <dgm:pt modelId="{96B6D63F-1B20-4E67-B99E-BDE747E3E76E}" type="pres">
      <dgm:prSet presAssocID="{1897F7BE-FA9F-44E6-9778-E2989FDEAF31}" presName="sp" presStyleCnt="0"/>
      <dgm:spPr/>
    </dgm:pt>
    <dgm:pt modelId="{3FCDD9FA-8B63-4146-90AE-4768A651ADB3}" type="pres">
      <dgm:prSet presAssocID="{1CAD4A6D-B6ED-4BDD-A61A-70B6A5494AD5}" presName="linNode" presStyleCnt="0"/>
      <dgm:spPr/>
    </dgm:pt>
    <dgm:pt modelId="{97DD0D47-6641-42A3-8EFB-0A31599A334C}" type="pres">
      <dgm:prSet presAssocID="{1CAD4A6D-B6ED-4BDD-A61A-70B6A5494AD5}" presName="parentText" presStyleLbl="node1" presStyleIdx="2" presStyleCnt="4" custScaleX="162452">
        <dgm:presLayoutVars>
          <dgm:chMax val="1"/>
          <dgm:bulletEnabled val="1"/>
        </dgm:presLayoutVars>
      </dgm:prSet>
      <dgm:spPr/>
      <dgm:t>
        <a:bodyPr/>
        <a:lstStyle/>
        <a:p>
          <a:endParaRPr lang="es-ES"/>
        </a:p>
      </dgm:t>
    </dgm:pt>
    <dgm:pt modelId="{2F718243-588E-4FDF-84A2-C292DC996F46}" type="pres">
      <dgm:prSet presAssocID="{1CAD4A6D-B6ED-4BDD-A61A-70B6A5494AD5}" presName="descendantText" presStyleLbl="alignAccFollowNode1" presStyleIdx="2" presStyleCnt="4" custScaleX="628233">
        <dgm:presLayoutVars>
          <dgm:bulletEnabled val="1"/>
        </dgm:presLayoutVars>
      </dgm:prSet>
      <dgm:spPr/>
      <dgm:t>
        <a:bodyPr/>
        <a:lstStyle/>
        <a:p>
          <a:endParaRPr lang="es-ES"/>
        </a:p>
      </dgm:t>
    </dgm:pt>
    <dgm:pt modelId="{F81EA3BA-0131-42A5-9614-D68F97E0A478}" type="pres">
      <dgm:prSet presAssocID="{3CE8798B-7749-45F6-B0FD-25EE41D3882E}" presName="sp" presStyleCnt="0"/>
      <dgm:spPr/>
    </dgm:pt>
    <dgm:pt modelId="{1E4B29E1-069F-4968-A700-5866072282E0}" type="pres">
      <dgm:prSet presAssocID="{1F3E09C9-617D-4401-A59C-B00DA0DB0FD3}" presName="linNode" presStyleCnt="0"/>
      <dgm:spPr/>
    </dgm:pt>
    <dgm:pt modelId="{2F71BA17-8FDC-4ADF-A5BC-C4D698D3A3DC}" type="pres">
      <dgm:prSet presAssocID="{1F3E09C9-617D-4401-A59C-B00DA0DB0FD3}" presName="parentText" presStyleLbl="node1" presStyleIdx="3" presStyleCnt="4" custScaleX="162452">
        <dgm:presLayoutVars>
          <dgm:chMax val="1"/>
          <dgm:bulletEnabled val="1"/>
        </dgm:presLayoutVars>
      </dgm:prSet>
      <dgm:spPr/>
      <dgm:t>
        <a:bodyPr/>
        <a:lstStyle/>
        <a:p>
          <a:endParaRPr lang="es-ES"/>
        </a:p>
      </dgm:t>
    </dgm:pt>
    <dgm:pt modelId="{E6CDC746-8BBD-46DA-99C5-6AABB2FDA9D2}" type="pres">
      <dgm:prSet presAssocID="{1F3E09C9-617D-4401-A59C-B00DA0DB0FD3}" presName="descendantText" presStyleLbl="alignAccFollowNode1" presStyleIdx="3" presStyleCnt="4" custScaleX="628233">
        <dgm:presLayoutVars>
          <dgm:bulletEnabled val="1"/>
        </dgm:presLayoutVars>
      </dgm:prSet>
      <dgm:spPr/>
      <dgm:t>
        <a:bodyPr/>
        <a:lstStyle/>
        <a:p>
          <a:endParaRPr lang="es-ES"/>
        </a:p>
      </dgm:t>
    </dgm:pt>
  </dgm:ptLst>
  <dgm:cxnLst>
    <dgm:cxn modelId="{F8B95D8C-7E5E-4AC0-A72E-6A04BE634BCA}" srcId="{1A5D3B25-95C9-4D83-BB64-5B3F881E346A}" destId="{CD1C3F52-F819-44BF-A83D-FF2F84AC4394}" srcOrd="0" destOrd="0" parTransId="{0D17CC77-46FF-4B90-8065-0213259D3901}" sibTransId="{F3888569-4AB4-4745-AFBF-B2718B017380}"/>
    <dgm:cxn modelId="{E369508A-680A-4525-99B8-A7526466595A}" srcId="{1CAD4A6D-B6ED-4BDD-A61A-70B6A5494AD5}" destId="{86CFCA66-DC35-413D-8C19-6B78DB8E374B}" srcOrd="0" destOrd="0" parTransId="{0B2A384D-B47B-4C65-B926-3F107BE1F6C4}" sibTransId="{6FCB0B37-A6B2-406A-9F49-FA6F82F36EF3}"/>
    <dgm:cxn modelId="{CFD7DCF8-C7FC-4595-A30D-3DDA27CE5DEF}" type="presOf" srcId="{1CAD4A6D-B6ED-4BDD-A61A-70B6A5494AD5}" destId="{97DD0D47-6641-42A3-8EFB-0A31599A334C}" srcOrd="0" destOrd="0" presId="urn:microsoft.com/office/officeart/2005/8/layout/vList5"/>
    <dgm:cxn modelId="{0352ADB2-5B35-4AC9-9DE2-72259FAFC78A}" type="presOf" srcId="{628D130B-9DF3-4E8C-ACC9-540BA5B2AC6C}" destId="{4AA7EB9F-C780-451D-9F71-887FE3F5B229}" srcOrd="0" destOrd="0" presId="urn:microsoft.com/office/officeart/2005/8/layout/vList5"/>
    <dgm:cxn modelId="{259E1CF5-ABD6-40FB-9CF2-F4FBB22CC6AF}" srcId="{1A5D3B25-95C9-4D83-BB64-5B3F881E346A}" destId="{87430583-2CC0-45EC-ACA0-8DCE3A4070B1}" srcOrd="1" destOrd="0" parTransId="{ED8DD06E-8A90-4CC4-AD22-AD63E56F40F0}" sibTransId="{1897F7BE-FA9F-44E6-9778-E2989FDEAF31}"/>
    <dgm:cxn modelId="{DBE0D70C-C50D-4D43-B78F-6889D5DDCB78}" srcId="{CD1C3F52-F819-44BF-A83D-FF2F84AC4394}" destId="{9B988604-C1A5-4E54-962B-A707FA89C07E}" srcOrd="1" destOrd="0" parTransId="{47585F0A-BA74-4620-9B99-D00C6AE694F0}" sibTransId="{BB37A567-DCBD-4C97-9C3E-099F47881B2B}"/>
    <dgm:cxn modelId="{D8812007-0336-4A8C-82BC-18FAFC3948A0}" srcId="{1A5D3B25-95C9-4D83-BB64-5B3F881E346A}" destId="{1CAD4A6D-B6ED-4BDD-A61A-70B6A5494AD5}" srcOrd="2" destOrd="0" parTransId="{AFCAB4EB-F0A2-400D-AE07-1CE08679C509}" sibTransId="{3CE8798B-7749-45F6-B0FD-25EE41D3882E}"/>
    <dgm:cxn modelId="{C380CEC1-EC31-4308-8830-726ABB5AF909}" type="presOf" srcId="{86CFCA66-DC35-413D-8C19-6B78DB8E374B}" destId="{2F718243-588E-4FDF-84A2-C292DC996F46}" srcOrd="0" destOrd="0" presId="urn:microsoft.com/office/officeart/2005/8/layout/vList5"/>
    <dgm:cxn modelId="{6E1A1544-48D3-4471-B831-9E206F84EBA2}" srcId="{1A5D3B25-95C9-4D83-BB64-5B3F881E346A}" destId="{1F3E09C9-617D-4401-A59C-B00DA0DB0FD3}" srcOrd="3" destOrd="0" parTransId="{267616C0-EEE4-4100-9F8A-CF177E52F7B5}" sibTransId="{9A3881C5-59EF-43EC-BEB3-355BD253D689}"/>
    <dgm:cxn modelId="{10A490D6-3712-47B3-8108-7EC001C89CD6}" type="presOf" srcId="{E11F8ACF-8532-49C2-9AD7-77445C0555A1}" destId="{E6CDC746-8BBD-46DA-99C5-6AABB2FDA9D2}" srcOrd="0" destOrd="0" presId="urn:microsoft.com/office/officeart/2005/8/layout/vList5"/>
    <dgm:cxn modelId="{6F5C53F2-9AFD-4A65-9266-A7033DCAE7FE}" type="presOf" srcId="{1A5D3B25-95C9-4D83-BB64-5B3F881E346A}" destId="{D18D35B2-8350-41B3-A159-CE40A92D8D50}" srcOrd="0" destOrd="0" presId="urn:microsoft.com/office/officeart/2005/8/layout/vList5"/>
    <dgm:cxn modelId="{60AC6BC3-E83E-4E84-A217-3744ABA2A9D2}" type="presOf" srcId="{CD1C3F52-F819-44BF-A83D-FF2F84AC4394}" destId="{0229B508-8034-4894-89AF-11DF6CB51C5B}" srcOrd="0" destOrd="0" presId="urn:microsoft.com/office/officeart/2005/8/layout/vList5"/>
    <dgm:cxn modelId="{E0ADFE31-B158-4A54-A19A-63464A6F4852}" srcId="{CD1C3F52-F819-44BF-A83D-FF2F84AC4394}" destId="{955DB2A0-7FFB-4E18-9DE5-AE4A3F10B203}" srcOrd="0" destOrd="0" parTransId="{88FB961F-13C0-4948-A972-54AE6925FB51}" sibTransId="{0C22F3FD-0622-489F-8B01-F65F97E2E1DB}"/>
    <dgm:cxn modelId="{245302A4-1529-4589-AFB5-B9139FCC2948}" srcId="{1F3E09C9-617D-4401-A59C-B00DA0DB0FD3}" destId="{E11F8ACF-8532-49C2-9AD7-77445C0555A1}" srcOrd="0" destOrd="0" parTransId="{AA78DC07-1BFB-4B07-8864-8C5C46519173}" sibTransId="{3B787525-AD64-46D5-A6F1-38598043D4C6}"/>
    <dgm:cxn modelId="{C7994420-49CB-4C89-85D3-803C5A6EB16F}" type="presOf" srcId="{87430583-2CC0-45EC-ACA0-8DCE3A4070B1}" destId="{6C398A0D-7231-4CB9-85D5-5FA9332C61FA}" srcOrd="0" destOrd="0" presId="urn:microsoft.com/office/officeart/2005/8/layout/vList5"/>
    <dgm:cxn modelId="{75CBD065-5B76-4AF3-8965-E264597D0BA0}" type="presOf" srcId="{9B988604-C1A5-4E54-962B-A707FA89C07E}" destId="{165CA093-564A-45C3-83C4-E44CFDAF6C04}" srcOrd="0" destOrd="1" presId="urn:microsoft.com/office/officeart/2005/8/layout/vList5"/>
    <dgm:cxn modelId="{545165C6-E367-48A5-B2C6-283C65ECDA1F}" type="presOf" srcId="{955DB2A0-7FFB-4E18-9DE5-AE4A3F10B203}" destId="{165CA093-564A-45C3-83C4-E44CFDAF6C04}" srcOrd="0" destOrd="0" presId="urn:microsoft.com/office/officeart/2005/8/layout/vList5"/>
    <dgm:cxn modelId="{FAEEA729-A933-4BA4-9391-08DEA6D32CFF}" srcId="{87430583-2CC0-45EC-ACA0-8DCE3A4070B1}" destId="{628D130B-9DF3-4E8C-ACC9-540BA5B2AC6C}" srcOrd="0" destOrd="0" parTransId="{9C3D7E65-118E-4910-A687-1E1FA81D51BE}" sibTransId="{6D5DBFD3-E3D9-464B-ABD4-1A50E6FCFF48}"/>
    <dgm:cxn modelId="{B2EEDBAF-410D-4438-995A-AED9B45CF4A4}" type="presOf" srcId="{1F3E09C9-617D-4401-A59C-B00DA0DB0FD3}" destId="{2F71BA17-8FDC-4ADF-A5BC-C4D698D3A3DC}" srcOrd="0" destOrd="0" presId="urn:microsoft.com/office/officeart/2005/8/layout/vList5"/>
    <dgm:cxn modelId="{C457D925-FA8C-49FD-8820-8512D2291E15}" type="presParOf" srcId="{D18D35B2-8350-41B3-A159-CE40A92D8D50}" destId="{03ABA720-0B9C-4756-A429-1971FAE1543B}" srcOrd="0" destOrd="0" presId="urn:microsoft.com/office/officeart/2005/8/layout/vList5"/>
    <dgm:cxn modelId="{68592A12-C2AF-423A-93C4-4BDF53563C50}" type="presParOf" srcId="{03ABA720-0B9C-4756-A429-1971FAE1543B}" destId="{0229B508-8034-4894-89AF-11DF6CB51C5B}" srcOrd="0" destOrd="0" presId="urn:microsoft.com/office/officeart/2005/8/layout/vList5"/>
    <dgm:cxn modelId="{F52A240C-2843-4692-9115-2FD6F94D6324}" type="presParOf" srcId="{03ABA720-0B9C-4756-A429-1971FAE1543B}" destId="{165CA093-564A-45C3-83C4-E44CFDAF6C04}" srcOrd="1" destOrd="0" presId="urn:microsoft.com/office/officeart/2005/8/layout/vList5"/>
    <dgm:cxn modelId="{B488D06E-B8AC-4AB5-85FC-B64432693D59}" type="presParOf" srcId="{D18D35B2-8350-41B3-A159-CE40A92D8D50}" destId="{EFCCD996-2332-4E16-AFB4-77827E941F59}" srcOrd="1" destOrd="0" presId="urn:microsoft.com/office/officeart/2005/8/layout/vList5"/>
    <dgm:cxn modelId="{C53819FC-B860-4DB2-A6EA-61EEF9A95225}" type="presParOf" srcId="{D18D35B2-8350-41B3-A159-CE40A92D8D50}" destId="{61F32178-53D8-4A10-8AA2-83B508EB426C}" srcOrd="2" destOrd="0" presId="urn:microsoft.com/office/officeart/2005/8/layout/vList5"/>
    <dgm:cxn modelId="{C9C12F14-8CF7-4574-AA47-06C6CC7D8848}" type="presParOf" srcId="{61F32178-53D8-4A10-8AA2-83B508EB426C}" destId="{6C398A0D-7231-4CB9-85D5-5FA9332C61FA}" srcOrd="0" destOrd="0" presId="urn:microsoft.com/office/officeart/2005/8/layout/vList5"/>
    <dgm:cxn modelId="{25F544E1-D5CE-4060-BC45-10FAF6D40ABB}" type="presParOf" srcId="{61F32178-53D8-4A10-8AA2-83B508EB426C}" destId="{4AA7EB9F-C780-451D-9F71-887FE3F5B229}" srcOrd="1" destOrd="0" presId="urn:microsoft.com/office/officeart/2005/8/layout/vList5"/>
    <dgm:cxn modelId="{ACCBE94F-7378-4D24-8F07-5BF49ADA1A9F}" type="presParOf" srcId="{D18D35B2-8350-41B3-A159-CE40A92D8D50}" destId="{96B6D63F-1B20-4E67-B99E-BDE747E3E76E}" srcOrd="3" destOrd="0" presId="urn:microsoft.com/office/officeart/2005/8/layout/vList5"/>
    <dgm:cxn modelId="{3EE233B0-6B54-4D16-A694-5145B47A325C}" type="presParOf" srcId="{D18D35B2-8350-41B3-A159-CE40A92D8D50}" destId="{3FCDD9FA-8B63-4146-90AE-4768A651ADB3}" srcOrd="4" destOrd="0" presId="urn:microsoft.com/office/officeart/2005/8/layout/vList5"/>
    <dgm:cxn modelId="{13D778F0-F49C-474A-83A7-7EC418414B8B}" type="presParOf" srcId="{3FCDD9FA-8B63-4146-90AE-4768A651ADB3}" destId="{97DD0D47-6641-42A3-8EFB-0A31599A334C}" srcOrd="0" destOrd="0" presId="urn:microsoft.com/office/officeart/2005/8/layout/vList5"/>
    <dgm:cxn modelId="{0E54AFCD-A261-4405-87C7-9366E2C6B356}" type="presParOf" srcId="{3FCDD9FA-8B63-4146-90AE-4768A651ADB3}" destId="{2F718243-588E-4FDF-84A2-C292DC996F46}" srcOrd="1" destOrd="0" presId="urn:microsoft.com/office/officeart/2005/8/layout/vList5"/>
    <dgm:cxn modelId="{4D0B8A22-BDC7-4BE0-98AE-E89902FEEFC5}" type="presParOf" srcId="{D18D35B2-8350-41B3-A159-CE40A92D8D50}" destId="{F81EA3BA-0131-42A5-9614-D68F97E0A478}" srcOrd="5" destOrd="0" presId="urn:microsoft.com/office/officeart/2005/8/layout/vList5"/>
    <dgm:cxn modelId="{DD18DEB5-DB5F-4684-8878-6687882F3B58}" type="presParOf" srcId="{D18D35B2-8350-41B3-A159-CE40A92D8D50}" destId="{1E4B29E1-069F-4968-A700-5866072282E0}" srcOrd="6" destOrd="0" presId="urn:microsoft.com/office/officeart/2005/8/layout/vList5"/>
    <dgm:cxn modelId="{6FA8EACB-681E-46EF-9A17-55F90BCBB4D2}" type="presParOf" srcId="{1E4B29E1-069F-4968-A700-5866072282E0}" destId="{2F71BA17-8FDC-4ADF-A5BC-C4D698D3A3DC}" srcOrd="0" destOrd="0" presId="urn:microsoft.com/office/officeart/2005/8/layout/vList5"/>
    <dgm:cxn modelId="{6C782356-9260-4AD1-8BB1-A4A69CFC50C8}" type="presParOf" srcId="{1E4B29E1-069F-4968-A700-5866072282E0}" destId="{E6CDC746-8BBD-46DA-99C5-6AABB2FDA9D2}"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5D3B25-95C9-4D83-BB64-5B3F881E346A}" type="doc">
      <dgm:prSet loTypeId="urn:microsoft.com/office/officeart/2005/8/layout/vList5" loCatId="list" qsTypeId="urn:microsoft.com/office/officeart/2005/8/quickstyle/simple5" qsCatId="simple" csTypeId="urn:microsoft.com/office/officeart/2005/8/colors/accent0_3" csCatId="mainScheme" phldr="1"/>
      <dgm:spPr/>
      <dgm:t>
        <a:bodyPr/>
        <a:lstStyle/>
        <a:p>
          <a:endParaRPr lang="es-ES"/>
        </a:p>
      </dgm:t>
    </dgm:pt>
    <dgm:pt modelId="{CD1C3F52-F819-44BF-A83D-FF2F84AC4394}">
      <dgm:prSet phldrT="[Texto]"/>
      <dgm:spPr>
        <a:solidFill>
          <a:schemeClr val="accent1">
            <a:lumMod val="75000"/>
          </a:schemeClr>
        </a:solidFill>
      </dgm:spPr>
      <dgm:t>
        <a:bodyPr/>
        <a:lstStyle/>
        <a:p>
          <a:r>
            <a:rPr lang="es-ES" dirty="0" smtClean="0">
              <a:latin typeface="Bahnschrift" panose="020B0502040204020203" pitchFamily="34" charset="0"/>
            </a:rPr>
            <a:t>Art. 4</a:t>
          </a:r>
        </a:p>
        <a:p>
          <a:r>
            <a:rPr lang="es-ES" dirty="0" smtClean="0">
              <a:latin typeface="Bahnschrift" panose="020B0502040204020203" pitchFamily="34" charset="0"/>
            </a:rPr>
            <a:t>Disposición General</a:t>
          </a:r>
          <a:endParaRPr lang="es-ES" dirty="0">
            <a:latin typeface="Bahnschrift" panose="020B0502040204020203" pitchFamily="34" charset="0"/>
          </a:endParaRPr>
        </a:p>
      </dgm:t>
    </dgm:pt>
    <dgm:pt modelId="{0D17CC77-46FF-4B90-8065-0213259D3901}" type="parTrans" cxnId="{F8B95D8C-7E5E-4AC0-A72E-6A04BE634BCA}">
      <dgm:prSet/>
      <dgm:spPr/>
      <dgm:t>
        <a:bodyPr/>
        <a:lstStyle/>
        <a:p>
          <a:endParaRPr lang="es-ES"/>
        </a:p>
      </dgm:t>
    </dgm:pt>
    <dgm:pt modelId="{F3888569-4AB4-4745-AFBF-B2718B017380}" type="sibTrans" cxnId="{F8B95D8C-7E5E-4AC0-A72E-6A04BE634BCA}">
      <dgm:prSet/>
      <dgm:spPr/>
      <dgm:t>
        <a:bodyPr/>
        <a:lstStyle/>
        <a:p>
          <a:endParaRPr lang="es-ES"/>
        </a:p>
      </dgm:t>
    </dgm:pt>
    <dgm:pt modelId="{955DB2A0-7FFB-4E18-9DE5-AE4A3F10B203}">
      <dgm:prSet phldrT="[Texto]" custT="1"/>
      <dgm:spPr/>
      <dgm:t>
        <a:bodyPr/>
        <a:lstStyle/>
        <a:p>
          <a:pPr algn="l"/>
          <a:r>
            <a:rPr lang="es-EC" sz="1200" dirty="0" smtClean="0">
              <a:latin typeface="Bahnschrift" panose="020B0502040204020203" pitchFamily="34" charset="0"/>
            </a:rPr>
            <a:t>Quinta.- Los establecimientos que se encuentren dentro de la Disposición General Cuarta, previo a la obtención de la licencia, deberán cumplir con lo siguiente:</a:t>
          </a:r>
          <a:endParaRPr lang="es-ES" sz="1200" dirty="0">
            <a:latin typeface="Bahnschrift" panose="020B0502040204020203" pitchFamily="34" charset="0"/>
          </a:endParaRPr>
        </a:p>
      </dgm:t>
    </dgm:pt>
    <dgm:pt modelId="{88FB961F-13C0-4948-A972-54AE6925FB51}" type="parTrans" cxnId="{E0ADFE31-B158-4A54-A19A-63464A6F4852}">
      <dgm:prSet/>
      <dgm:spPr/>
      <dgm:t>
        <a:bodyPr/>
        <a:lstStyle/>
        <a:p>
          <a:endParaRPr lang="es-ES"/>
        </a:p>
      </dgm:t>
    </dgm:pt>
    <dgm:pt modelId="{0C22F3FD-0622-489F-8B01-F65F97E2E1DB}" type="sibTrans" cxnId="{E0ADFE31-B158-4A54-A19A-63464A6F4852}">
      <dgm:prSet/>
      <dgm:spPr/>
      <dgm:t>
        <a:bodyPr/>
        <a:lstStyle/>
        <a:p>
          <a:endParaRPr lang="es-ES"/>
        </a:p>
      </dgm:t>
    </dgm:pt>
    <dgm:pt modelId="{628D130B-9DF3-4E8C-ACC9-540BA5B2AC6C}">
      <dgm:prSet custT="1"/>
      <dgm:spPr>
        <a:solidFill>
          <a:schemeClr val="tx2">
            <a:lumMod val="20000"/>
            <a:lumOff val="80000"/>
          </a:schemeClr>
        </a:solidFill>
      </dgm:spPr>
      <dgm:t>
        <a:bodyPr/>
        <a:lstStyle/>
        <a:p>
          <a:pPr algn="just"/>
          <a:r>
            <a:rPr lang="es-EC" sz="1200" dirty="0" smtClean="0">
              <a:solidFill>
                <a:schemeClr val="tx1"/>
              </a:solidFill>
              <a:latin typeface="Bahnschrift" panose="020B0502040204020203" pitchFamily="34" charset="0"/>
            </a:rPr>
            <a:t>a) Normas administrativas y Reglas Técnicas (…), con excepción de la compatibilidad de uso del suelo.</a:t>
          </a:r>
        </a:p>
        <a:p>
          <a:pPr algn="just"/>
          <a:endParaRPr lang="es-EC" sz="1200" dirty="0" smtClean="0">
            <a:solidFill>
              <a:schemeClr val="tx1"/>
            </a:solidFill>
            <a:latin typeface="Bahnschrift" panose="020B0502040204020203" pitchFamily="34" charset="0"/>
          </a:endParaRPr>
        </a:p>
        <a:p>
          <a:pPr algn="just"/>
          <a:r>
            <a:rPr lang="es-EC" sz="1200" dirty="0" smtClean="0">
              <a:solidFill>
                <a:schemeClr val="tx1"/>
              </a:solidFill>
              <a:latin typeface="Bahnschrift" panose="020B0502040204020203" pitchFamily="34" charset="0"/>
            </a:rPr>
            <a:t>b) Cumplir con las normas y requisitos establecidos (…) en materia de arquitectura y urbanismo, seguridad, salud, movilidad y turismo.</a:t>
          </a:r>
        </a:p>
        <a:p>
          <a:pPr algn="just"/>
          <a:endParaRPr lang="es-EC" sz="1200" dirty="0" smtClean="0">
            <a:solidFill>
              <a:schemeClr val="tx1"/>
            </a:solidFill>
            <a:latin typeface="Bahnschrift" panose="020B0502040204020203" pitchFamily="34" charset="0"/>
          </a:endParaRPr>
        </a:p>
        <a:p>
          <a:pPr algn="just"/>
          <a:r>
            <a:rPr lang="es-EC" sz="1200" dirty="0" smtClean="0">
              <a:solidFill>
                <a:schemeClr val="tx1"/>
              </a:solidFill>
              <a:latin typeface="Bahnschrift" panose="020B0502040204020203" pitchFamily="34" charset="0"/>
            </a:rPr>
            <a:t>c) Los establecimientos de tipología CM1A, incompatibles con el uso de suelo, deberán cumplir con las normas y requisitos establecidos en el reglamento que será elaborado por la Secretaría responsable del territorio, hábitat y vivienda, en coordinación con las entidades municipales competentes, en el que se establecerán las condiciones técnicas requeridas en materia de arquitectura y urbanismo, seguridad, salud, movilidad (…). – </a:t>
          </a:r>
          <a:r>
            <a:rPr lang="es-EC" sz="1200" dirty="0" smtClean="0">
              <a:solidFill>
                <a:srgbClr val="C00000"/>
              </a:solidFill>
              <a:latin typeface="Bahnschrift" panose="020B0502040204020203" pitchFamily="34" charset="0"/>
            </a:rPr>
            <a:t>Periodo de 90 días finalizado (Art. 13 – OM 210)</a:t>
          </a:r>
        </a:p>
        <a:p>
          <a:pPr algn="just"/>
          <a:r>
            <a:rPr lang="es-EC" sz="1200" dirty="0" smtClean="0">
              <a:solidFill>
                <a:schemeClr val="tx1"/>
              </a:solidFill>
              <a:latin typeface="Bahnschrift" panose="020B0502040204020203" pitchFamily="34" charset="0"/>
            </a:rPr>
            <a:t>Adicionalmente, la entidad responsable del territorio, hábitat y vivienda, previo a iniciar el proceso de licenciamiento verificará que el propietario del establecimiento no registre antecedentes penales relacionados con el ejercicio de la actividad económica autorizada para el local, información que será emitida por el Ministerio del Interior (…).</a:t>
          </a:r>
        </a:p>
        <a:p>
          <a:pPr algn="just"/>
          <a:r>
            <a:rPr lang="es-EC" sz="1200" dirty="0" smtClean="0">
              <a:solidFill>
                <a:schemeClr val="tx1"/>
              </a:solidFill>
              <a:latin typeface="Bahnschrift" panose="020B0502040204020203" pitchFamily="34" charset="0"/>
            </a:rPr>
            <a:t>(…) La Agencia Metropolitana de Control deberá hacer un control permanente a todos los locales que obtengan la LUAE, aunque se encuentren ubicados en suelo permitido, debiendo informar periódicamente al Concejo Metropolitano de Quito, previo conocimiento de la Comisión de Uso de Suelo, sobre los resultados de la misma."</a:t>
          </a:r>
          <a:endParaRPr lang="es-ES" sz="1200" b="0" i="0" dirty="0">
            <a:solidFill>
              <a:schemeClr val="tx1"/>
            </a:solidFill>
            <a:latin typeface="Bahnschrift" panose="020B0502040204020203" pitchFamily="34" charset="0"/>
          </a:endParaRPr>
        </a:p>
      </dgm:t>
    </dgm:pt>
    <dgm:pt modelId="{6D5DBFD3-E3D9-464B-ABD4-1A50E6FCFF48}" type="sibTrans" cxnId="{FAEEA729-A933-4BA4-9391-08DEA6D32CFF}">
      <dgm:prSet/>
      <dgm:spPr/>
      <dgm:t>
        <a:bodyPr/>
        <a:lstStyle/>
        <a:p>
          <a:endParaRPr lang="es-ES"/>
        </a:p>
      </dgm:t>
    </dgm:pt>
    <dgm:pt modelId="{9C3D7E65-118E-4910-A687-1E1FA81D51BE}" type="parTrans" cxnId="{FAEEA729-A933-4BA4-9391-08DEA6D32CFF}">
      <dgm:prSet/>
      <dgm:spPr/>
      <dgm:t>
        <a:bodyPr/>
        <a:lstStyle/>
        <a:p>
          <a:endParaRPr lang="es-ES"/>
        </a:p>
      </dgm:t>
    </dgm:pt>
    <dgm:pt modelId="{D18D35B2-8350-41B3-A159-CE40A92D8D50}" type="pres">
      <dgm:prSet presAssocID="{1A5D3B25-95C9-4D83-BB64-5B3F881E346A}" presName="Name0" presStyleCnt="0">
        <dgm:presLayoutVars>
          <dgm:dir/>
          <dgm:animLvl val="lvl"/>
          <dgm:resizeHandles val="exact"/>
        </dgm:presLayoutVars>
      </dgm:prSet>
      <dgm:spPr/>
      <dgm:t>
        <a:bodyPr/>
        <a:lstStyle/>
        <a:p>
          <a:endParaRPr lang="es-ES"/>
        </a:p>
      </dgm:t>
    </dgm:pt>
    <dgm:pt modelId="{03ABA720-0B9C-4756-A429-1971FAE1543B}" type="pres">
      <dgm:prSet presAssocID="{CD1C3F52-F819-44BF-A83D-FF2F84AC4394}" presName="linNode" presStyleCnt="0"/>
      <dgm:spPr/>
    </dgm:pt>
    <dgm:pt modelId="{0229B508-8034-4894-89AF-11DF6CB51C5B}" type="pres">
      <dgm:prSet presAssocID="{CD1C3F52-F819-44BF-A83D-FF2F84AC4394}" presName="parentText" presStyleLbl="node1" presStyleIdx="0" presStyleCnt="2" custScaleX="162452" custScaleY="32696">
        <dgm:presLayoutVars>
          <dgm:chMax val="1"/>
          <dgm:bulletEnabled val="1"/>
        </dgm:presLayoutVars>
      </dgm:prSet>
      <dgm:spPr/>
      <dgm:t>
        <a:bodyPr/>
        <a:lstStyle/>
        <a:p>
          <a:endParaRPr lang="es-ES"/>
        </a:p>
      </dgm:t>
    </dgm:pt>
    <dgm:pt modelId="{165CA093-564A-45C3-83C4-E44CFDAF6C04}" type="pres">
      <dgm:prSet presAssocID="{CD1C3F52-F819-44BF-A83D-FF2F84AC4394}" presName="descendantText" presStyleLbl="alignAccFollowNode1" presStyleIdx="0" presStyleCnt="1" custScaleX="628233" custScaleY="28326">
        <dgm:presLayoutVars>
          <dgm:bulletEnabled val="1"/>
        </dgm:presLayoutVars>
      </dgm:prSet>
      <dgm:spPr/>
      <dgm:t>
        <a:bodyPr/>
        <a:lstStyle/>
        <a:p>
          <a:endParaRPr lang="es-ES"/>
        </a:p>
      </dgm:t>
    </dgm:pt>
    <dgm:pt modelId="{EFCCD996-2332-4E16-AFB4-77827E941F59}" type="pres">
      <dgm:prSet presAssocID="{F3888569-4AB4-4745-AFBF-B2718B017380}" presName="sp" presStyleCnt="0"/>
      <dgm:spPr/>
    </dgm:pt>
    <dgm:pt modelId="{23743318-2A89-4FFA-8DAF-FCB012C6982F}" type="pres">
      <dgm:prSet presAssocID="{628D130B-9DF3-4E8C-ACC9-540BA5B2AC6C}" presName="linNode" presStyleCnt="0"/>
      <dgm:spPr/>
    </dgm:pt>
    <dgm:pt modelId="{8C980B7F-11ED-4803-AC46-B01E9C10C0ED}" type="pres">
      <dgm:prSet presAssocID="{628D130B-9DF3-4E8C-ACC9-540BA5B2AC6C}" presName="parentText" presStyleLbl="node1" presStyleIdx="1" presStyleCnt="2" custScaleX="275643" custScaleY="158842" custLinFactNeighborX="42366" custLinFactNeighborY="372">
        <dgm:presLayoutVars>
          <dgm:chMax val="1"/>
          <dgm:bulletEnabled val="1"/>
        </dgm:presLayoutVars>
      </dgm:prSet>
      <dgm:spPr/>
      <dgm:t>
        <a:bodyPr/>
        <a:lstStyle/>
        <a:p>
          <a:endParaRPr lang="es-ES"/>
        </a:p>
      </dgm:t>
    </dgm:pt>
  </dgm:ptLst>
  <dgm:cxnLst>
    <dgm:cxn modelId="{545165C6-E367-48A5-B2C6-283C65ECDA1F}" type="presOf" srcId="{955DB2A0-7FFB-4E18-9DE5-AE4A3F10B203}" destId="{165CA093-564A-45C3-83C4-E44CFDAF6C04}" srcOrd="0" destOrd="0" presId="urn:microsoft.com/office/officeart/2005/8/layout/vList5"/>
    <dgm:cxn modelId="{FAEEA729-A933-4BA4-9391-08DEA6D32CFF}" srcId="{1A5D3B25-95C9-4D83-BB64-5B3F881E346A}" destId="{628D130B-9DF3-4E8C-ACC9-540BA5B2AC6C}" srcOrd="1" destOrd="0" parTransId="{9C3D7E65-118E-4910-A687-1E1FA81D51BE}" sibTransId="{6D5DBFD3-E3D9-464B-ABD4-1A50E6FCFF48}"/>
    <dgm:cxn modelId="{F8B95D8C-7E5E-4AC0-A72E-6A04BE634BCA}" srcId="{1A5D3B25-95C9-4D83-BB64-5B3F881E346A}" destId="{CD1C3F52-F819-44BF-A83D-FF2F84AC4394}" srcOrd="0" destOrd="0" parTransId="{0D17CC77-46FF-4B90-8065-0213259D3901}" sibTransId="{F3888569-4AB4-4745-AFBF-B2718B017380}"/>
    <dgm:cxn modelId="{E0ADFE31-B158-4A54-A19A-63464A6F4852}" srcId="{CD1C3F52-F819-44BF-A83D-FF2F84AC4394}" destId="{955DB2A0-7FFB-4E18-9DE5-AE4A3F10B203}" srcOrd="0" destOrd="0" parTransId="{88FB961F-13C0-4948-A972-54AE6925FB51}" sibTransId="{0C22F3FD-0622-489F-8B01-F65F97E2E1DB}"/>
    <dgm:cxn modelId="{942918D8-126A-466C-B0EE-042CDA0AE781}" type="presOf" srcId="{628D130B-9DF3-4E8C-ACC9-540BA5B2AC6C}" destId="{8C980B7F-11ED-4803-AC46-B01E9C10C0ED}" srcOrd="0" destOrd="0" presId="urn:microsoft.com/office/officeart/2005/8/layout/vList5"/>
    <dgm:cxn modelId="{60AC6BC3-E83E-4E84-A217-3744ABA2A9D2}" type="presOf" srcId="{CD1C3F52-F819-44BF-A83D-FF2F84AC4394}" destId="{0229B508-8034-4894-89AF-11DF6CB51C5B}" srcOrd="0" destOrd="0" presId="urn:microsoft.com/office/officeart/2005/8/layout/vList5"/>
    <dgm:cxn modelId="{6F5C53F2-9AFD-4A65-9266-A7033DCAE7FE}" type="presOf" srcId="{1A5D3B25-95C9-4D83-BB64-5B3F881E346A}" destId="{D18D35B2-8350-41B3-A159-CE40A92D8D50}" srcOrd="0" destOrd="0" presId="urn:microsoft.com/office/officeart/2005/8/layout/vList5"/>
    <dgm:cxn modelId="{C457D925-FA8C-49FD-8820-8512D2291E15}" type="presParOf" srcId="{D18D35B2-8350-41B3-A159-CE40A92D8D50}" destId="{03ABA720-0B9C-4756-A429-1971FAE1543B}" srcOrd="0" destOrd="0" presId="urn:microsoft.com/office/officeart/2005/8/layout/vList5"/>
    <dgm:cxn modelId="{68592A12-C2AF-423A-93C4-4BDF53563C50}" type="presParOf" srcId="{03ABA720-0B9C-4756-A429-1971FAE1543B}" destId="{0229B508-8034-4894-89AF-11DF6CB51C5B}" srcOrd="0" destOrd="0" presId="urn:microsoft.com/office/officeart/2005/8/layout/vList5"/>
    <dgm:cxn modelId="{F52A240C-2843-4692-9115-2FD6F94D6324}" type="presParOf" srcId="{03ABA720-0B9C-4756-A429-1971FAE1543B}" destId="{165CA093-564A-45C3-83C4-E44CFDAF6C04}" srcOrd="1" destOrd="0" presId="urn:microsoft.com/office/officeart/2005/8/layout/vList5"/>
    <dgm:cxn modelId="{B488D06E-B8AC-4AB5-85FC-B64432693D59}" type="presParOf" srcId="{D18D35B2-8350-41B3-A159-CE40A92D8D50}" destId="{EFCCD996-2332-4E16-AFB4-77827E941F59}" srcOrd="1" destOrd="0" presId="urn:microsoft.com/office/officeart/2005/8/layout/vList5"/>
    <dgm:cxn modelId="{9A9F021F-52D7-41EE-903C-8A8AF510442D}" type="presParOf" srcId="{D18D35B2-8350-41B3-A159-CE40A92D8D50}" destId="{23743318-2A89-4FFA-8DAF-FCB012C6982F}" srcOrd="2" destOrd="0" presId="urn:microsoft.com/office/officeart/2005/8/layout/vList5"/>
    <dgm:cxn modelId="{72193A03-21B5-4AD8-AF1A-6F452C73167C}" type="presParOf" srcId="{23743318-2A89-4FFA-8DAF-FCB012C6982F}" destId="{8C980B7F-11ED-4803-AC46-B01E9C10C0ED}"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CA093-564A-45C3-83C4-E44CFDAF6C04}">
      <dsp:nvSpPr>
        <dsp:cNvPr id="0" name=""/>
        <dsp:cNvSpPr/>
      </dsp:nvSpPr>
      <dsp:spPr>
        <a:xfrm rot="5400000">
          <a:off x="5604376" y="-2213448"/>
          <a:ext cx="1082496" cy="5784117"/>
        </a:xfrm>
        <a:prstGeom prst="round2Same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es-EC" sz="1400" kern="1200" dirty="0" smtClean="0">
              <a:latin typeface="Bahnschrift" panose="020B0502040204020203" pitchFamily="34" charset="0"/>
            </a:rPr>
            <a:t>La Licencia Metropolitana Única para el Ejercicio de Actividades Económicas es el único documento habilitante para el libre ejercicio de actividades económicas en el Distrito Metropolitano de Quito y están obligados a obtener esta licencia todas las personas naturales o jurídicas que ejercen actividades económicas en un establecimiento.</a:t>
          </a:r>
          <a:endParaRPr lang="es-ES" sz="1400" kern="1200" dirty="0">
            <a:latin typeface="Bahnschrift" panose="020B0502040204020203" pitchFamily="34" charset="0"/>
          </a:endParaRPr>
        </a:p>
      </dsp:txBody>
      <dsp:txXfrm rot="-5400000">
        <a:off x="3253566" y="190205"/>
        <a:ext cx="5731274" cy="976810"/>
      </dsp:txXfrm>
    </dsp:sp>
    <dsp:sp modelId="{0229B508-8034-4894-89AF-11DF6CB51C5B}">
      <dsp:nvSpPr>
        <dsp:cNvPr id="0" name=""/>
        <dsp:cNvSpPr/>
      </dsp:nvSpPr>
      <dsp:spPr>
        <a:xfrm>
          <a:off x="0" y="2050"/>
          <a:ext cx="3253566" cy="13531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s-ES" sz="3900" kern="1200" dirty="0" smtClean="0">
              <a:latin typeface="Bahnschrift" panose="020B0502040204020203" pitchFamily="34" charset="0"/>
            </a:rPr>
            <a:t>¿Qué es?</a:t>
          </a:r>
          <a:endParaRPr lang="es-ES" sz="3900" kern="1200" dirty="0">
            <a:latin typeface="Bahnschrift" panose="020B0502040204020203" pitchFamily="34" charset="0"/>
          </a:endParaRPr>
        </a:p>
      </dsp:txBody>
      <dsp:txXfrm>
        <a:off x="66054" y="68104"/>
        <a:ext cx="3121458" cy="1221012"/>
      </dsp:txXfrm>
    </dsp:sp>
    <dsp:sp modelId="{4AA7EB9F-C780-451D-9F71-887FE3F5B229}">
      <dsp:nvSpPr>
        <dsp:cNvPr id="0" name=""/>
        <dsp:cNvSpPr/>
      </dsp:nvSpPr>
      <dsp:spPr>
        <a:xfrm rot="5400000">
          <a:off x="5604376" y="-792671"/>
          <a:ext cx="1082496" cy="5784117"/>
        </a:xfrm>
        <a:prstGeom prst="round2SameRect">
          <a:avLst/>
        </a:prstGeom>
        <a:solidFill>
          <a:schemeClr val="accent2">
            <a:tint val="40000"/>
            <a:alpha val="90000"/>
            <a:hueOff val="-424613"/>
            <a:satOff val="-37673"/>
            <a:lumOff val="-385"/>
            <a:alphaOff val="0"/>
          </a:schemeClr>
        </a:solidFill>
        <a:ln w="6350" cap="flat" cmpd="sng" algn="ctr">
          <a:solidFill>
            <a:schemeClr val="accent2">
              <a:tint val="40000"/>
              <a:alpha val="90000"/>
              <a:hueOff val="-424613"/>
              <a:satOff val="-37673"/>
              <a:lumOff val="-385"/>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es-EC" sz="1600" kern="1200" dirty="0" smtClean="0">
              <a:latin typeface="Bahnschrift" panose="020B0502040204020203" pitchFamily="34" charset="0"/>
            </a:rPr>
            <a:t>Proceso virtual habilitado a partir del 14/noviembre/ 2020 que permite a los usuarios registrar la solicitud de la Licencia Metropolitana Única para el Ejercicio de Actividades Económicas a través del Portal Web. </a:t>
          </a:r>
          <a:endParaRPr lang="es-ES" sz="1600" kern="1200" dirty="0"/>
        </a:p>
      </dsp:txBody>
      <dsp:txXfrm rot="-5400000">
        <a:off x="3253566" y="1610982"/>
        <a:ext cx="5731274" cy="976810"/>
      </dsp:txXfrm>
    </dsp:sp>
    <dsp:sp modelId="{6C398A0D-7231-4CB9-85D5-5FA9332C61FA}">
      <dsp:nvSpPr>
        <dsp:cNvPr id="0" name=""/>
        <dsp:cNvSpPr/>
      </dsp:nvSpPr>
      <dsp:spPr>
        <a:xfrm>
          <a:off x="0" y="1422827"/>
          <a:ext cx="3253566" cy="135312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s-ES" sz="3900" kern="1200" dirty="0" smtClean="0">
              <a:latin typeface="Bahnschrift" panose="020B0502040204020203" pitchFamily="34" charset="0"/>
            </a:rPr>
            <a:t>LUAE Digital</a:t>
          </a:r>
          <a:endParaRPr lang="es-ES" sz="3900" kern="1200" dirty="0">
            <a:latin typeface="Bahnschrift" panose="020B0502040204020203" pitchFamily="34" charset="0"/>
          </a:endParaRPr>
        </a:p>
      </dsp:txBody>
      <dsp:txXfrm>
        <a:off x="66054" y="1488881"/>
        <a:ext cx="3121458" cy="1221012"/>
      </dsp:txXfrm>
    </dsp:sp>
    <dsp:sp modelId="{77EEA3A9-5A57-4C0E-A665-61409FEC3FB8}">
      <dsp:nvSpPr>
        <dsp:cNvPr id="0" name=""/>
        <dsp:cNvSpPr/>
      </dsp:nvSpPr>
      <dsp:spPr>
        <a:xfrm rot="5400000">
          <a:off x="5604376" y="628105"/>
          <a:ext cx="1082496" cy="5784117"/>
        </a:xfrm>
        <a:prstGeom prst="round2SameRect">
          <a:avLst/>
        </a:prstGeom>
        <a:solidFill>
          <a:schemeClr val="accent2">
            <a:tint val="40000"/>
            <a:alpha val="90000"/>
            <a:hueOff val="-849226"/>
            <a:satOff val="-75346"/>
            <a:lumOff val="-769"/>
            <a:alphaOff val="0"/>
          </a:schemeClr>
        </a:solidFill>
        <a:ln w="6350" cap="flat" cmpd="sng" algn="ctr">
          <a:solidFill>
            <a:schemeClr val="accent2">
              <a:tint val="40000"/>
              <a:alpha val="90000"/>
              <a:hueOff val="-849226"/>
              <a:satOff val="-75346"/>
              <a:lumOff val="-76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es-ES" sz="1600" kern="1200" smtClean="0">
              <a:latin typeface="Bahnschrift" panose="020B0502040204020203" pitchFamily="34" charset="0"/>
            </a:rPr>
            <a:t>A través de pam.quito.gob.ec.</a:t>
          </a:r>
          <a:endParaRPr lang="es-ES" sz="1600" kern="1200" dirty="0">
            <a:latin typeface="Bahnschrift" panose="020B0502040204020203" pitchFamily="34" charset="0"/>
          </a:endParaRPr>
        </a:p>
        <a:p>
          <a:pPr marL="171450" lvl="1" indent="-171450" algn="just" defTabSz="711200">
            <a:lnSpc>
              <a:spcPct val="90000"/>
            </a:lnSpc>
            <a:spcBef>
              <a:spcPct val="0"/>
            </a:spcBef>
            <a:spcAft>
              <a:spcPct val="15000"/>
            </a:spcAft>
            <a:buChar char="••"/>
          </a:pPr>
          <a:r>
            <a:rPr lang="es-ES" sz="1600" kern="1200" dirty="0" smtClean="0">
              <a:latin typeface="Bahnschrift" panose="020B0502040204020203" pitchFamily="34" charset="0"/>
            </a:rPr>
            <a:t>Evita acudir presencialmente a los puntos de atención (Administraciones Zonales).</a:t>
          </a:r>
          <a:endParaRPr lang="es-ES" sz="1600" kern="1200" dirty="0">
            <a:latin typeface="Bahnschrift" panose="020B0502040204020203" pitchFamily="34" charset="0"/>
          </a:endParaRPr>
        </a:p>
      </dsp:txBody>
      <dsp:txXfrm rot="-5400000">
        <a:off x="3253566" y="3031759"/>
        <a:ext cx="5731274" cy="976810"/>
      </dsp:txXfrm>
    </dsp:sp>
    <dsp:sp modelId="{ED1BBCD1-E9EA-49E5-A67B-4A10B51D93E4}">
      <dsp:nvSpPr>
        <dsp:cNvPr id="0" name=""/>
        <dsp:cNvSpPr/>
      </dsp:nvSpPr>
      <dsp:spPr>
        <a:xfrm>
          <a:off x="0" y="2843603"/>
          <a:ext cx="3253566" cy="135312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s-ES" sz="3900" kern="1200" dirty="0" smtClean="0">
              <a:latin typeface="Bahnschrift" panose="020B0502040204020203" pitchFamily="34" charset="0"/>
            </a:rPr>
            <a:t>Atención</a:t>
          </a:r>
          <a:endParaRPr lang="es-ES" sz="3900" kern="1200" dirty="0">
            <a:latin typeface="Bahnschrift" panose="020B0502040204020203" pitchFamily="34" charset="0"/>
          </a:endParaRPr>
        </a:p>
      </dsp:txBody>
      <dsp:txXfrm>
        <a:off x="66054" y="2909657"/>
        <a:ext cx="3121458" cy="12210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CA093-564A-45C3-83C4-E44CFDAF6C04}">
      <dsp:nvSpPr>
        <dsp:cNvPr id="0" name=""/>
        <dsp:cNvSpPr/>
      </dsp:nvSpPr>
      <dsp:spPr>
        <a:xfrm rot="5400000">
          <a:off x="4583161" y="-1732876"/>
          <a:ext cx="1082496" cy="4822974"/>
        </a:xfrm>
        <a:prstGeom prst="round2Same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S" sz="1400" kern="1200" dirty="0" smtClean="0">
              <a:latin typeface="Bahnschrift" panose="020B0502040204020203" pitchFamily="34" charset="0"/>
            </a:rPr>
            <a:t>RUC/RISE.</a:t>
          </a:r>
          <a:endParaRPr lang="es-ES" sz="1400" kern="1200" dirty="0">
            <a:latin typeface="Bahnschrift" panose="020B0502040204020203" pitchFamily="34" charset="0"/>
          </a:endParaRPr>
        </a:p>
        <a:p>
          <a:pPr marL="114300" lvl="1" indent="-114300" algn="l" defTabSz="622300">
            <a:lnSpc>
              <a:spcPct val="90000"/>
            </a:lnSpc>
            <a:spcBef>
              <a:spcPct val="0"/>
            </a:spcBef>
            <a:spcAft>
              <a:spcPct val="15000"/>
            </a:spcAft>
            <a:buChar char="••"/>
          </a:pPr>
          <a:r>
            <a:rPr lang="es-ES" sz="1400" kern="1200" dirty="0" smtClean="0">
              <a:latin typeface="Bahnschrift" panose="020B0502040204020203" pitchFamily="34" charset="0"/>
            </a:rPr>
            <a:t>Patente Municipal.</a:t>
          </a:r>
          <a:endParaRPr lang="es-ES" sz="1400" kern="1200" dirty="0">
            <a:latin typeface="Bahnschrift" panose="020B0502040204020203" pitchFamily="34" charset="0"/>
          </a:endParaRPr>
        </a:p>
        <a:p>
          <a:pPr marL="114300" lvl="1" indent="-114300" algn="l" defTabSz="622300">
            <a:lnSpc>
              <a:spcPct val="90000"/>
            </a:lnSpc>
            <a:spcBef>
              <a:spcPct val="0"/>
            </a:spcBef>
            <a:spcAft>
              <a:spcPct val="15000"/>
            </a:spcAft>
            <a:buChar char="••"/>
          </a:pPr>
          <a:r>
            <a:rPr lang="es-ES" sz="1400" kern="1200" dirty="0" smtClean="0">
              <a:latin typeface="Bahnschrift" panose="020B0502040204020203" pitchFamily="34" charset="0"/>
            </a:rPr>
            <a:t>Obligaciones tributarias.</a:t>
          </a:r>
          <a:endParaRPr lang="es-ES" sz="1400" kern="1200" dirty="0">
            <a:latin typeface="Bahnschrift" panose="020B0502040204020203" pitchFamily="34" charset="0"/>
          </a:endParaRPr>
        </a:p>
        <a:p>
          <a:pPr marL="114300" lvl="1" indent="-114300" algn="l" defTabSz="622300">
            <a:lnSpc>
              <a:spcPct val="90000"/>
            </a:lnSpc>
            <a:spcBef>
              <a:spcPct val="0"/>
            </a:spcBef>
            <a:spcAft>
              <a:spcPct val="15000"/>
            </a:spcAft>
            <a:buChar char="••"/>
          </a:pPr>
          <a:r>
            <a:rPr lang="es-ES" sz="1400" kern="1200" dirty="0" smtClean="0">
              <a:latin typeface="Bahnschrift" panose="020B0502040204020203" pitchFamily="34" charset="0"/>
            </a:rPr>
            <a:t>Número de predio. </a:t>
          </a:r>
          <a:endParaRPr lang="es-ES" sz="1400" kern="1200" dirty="0">
            <a:latin typeface="Bahnschrift" panose="020B0502040204020203" pitchFamily="34" charset="0"/>
          </a:endParaRPr>
        </a:p>
      </dsp:txBody>
      <dsp:txXfrm rot="-5400000">
        <a:off x="2712923" y="190205"/>
        <a:ext cx="4770131" cy="976810"/>
      </dsp:txXfrm>
    </dsp:sp>
    <dsp:sp modelId="{0229B508-8034-4894-89AF-11DF6CB51C5B}">
      <dsp:nvSpPr>
        <dsp:cNvPr id="0" name=""/>
        <dsp:cNvSpPr/>
      </dsp:nvSpPr>
      <dsp:spPr>
        <a:xfrm>
          <a:off x="0" y="2050"/>
          <a:ext cx="2712922" cy="135312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ES" sz="3200" kern="1200" dirty="0" smtClean="0">
              <a:latin typeface="Bahnschrift" panose="020B0502040204020203" pitchFamily="34" charset="0"/>
            </a:rPr>
            <a:t>Pasos previos</a:t>
          </a:r>
          <a:endParaRPr lang="es-ES" sz="3200" kern="1200" dirty="0">
            <a:latin typeface="Bahnschrift" panose="020B0502040204020203" pitchFamily="34" charset="0"/>
          </a:endParaRPr>
        </a:p>
      </dsp:txBody>
      <dsp:txXfrm>
        <a:off x="66054" y="68104"/>
        <a:ext cx="2580814" cy="1221012"/>
      </dsp:txXfrm>
    </dsp:sp>
    <dsp:sp modelId="{4AA7EB9F-C780-451D-9F71-887FE3F5B229}">
      <dsp:nvSpPr>
        <dsp:cNvPr id="0" name=""/>
        <dsp:cNvSpPr/>
      </dsp:nvSpPr>
      <dsp:spPr>
        <a:xfrm rot="5400000">
          <a:off x="4583161" y="-312099"/>
          <a:ext cx="1082496" cy="4822974"/>
        </a:xfrm>
        <a:prstGeom prst="round2SameRect">
          <a:avLst/>
        </a:prstGeom>
        <a:solidFill>
          <a:schemeClr val="accent3">
            <a:tint val="40000"/>
            <a:alpha val="90000"/>
            <a:hueOff val="1014570"/>
            <a:satOff val="50000"/>
            <a:lumOff val="890"/>
            <a:alphaOff val="0"/>
          </a:schemeClr>
        </a:solidFill>
        <a:ln w="6350" cap="flat" cmpd="sng" algn="ctr">
          <a:solidFill>
            <a:schemeClr val="accent3">
              <a:tint val="40000"/>
              <a:alpha val="90000"/>
              <a:hueOff val="1014570"/>
              <a:satOff val="50000"/>
              <a:lumOff val="89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S" sz="1400" kern="1200" dirty="0" smtClean="0">
              <a:latin typeface="Bahnschrift" panose="020B0502040204020203" pitchFamily="34" charset="0"/>
            </a:rPr>
            <a:t>Actividad económica.</a:t>
          </a:r>
          <a:endParaRPr lang="es-ES" sz="1400" kern="1200" dirty="0">
            <a:latin typeface="Bahnschrift" panose="020B0502040204020203" pitchFamily="34" charset="0"/>
          </a:endParaRPr>
        </a:p>
        <a:p>
          <a:pPr marL="114300" lvl="1" indent="-114300" algn="l" defTabSz="622300">
            <a:lnSpc>
              <a:spcPct val="90000"/>
            </a:lnSpc>
            <a:spcBef>
              <a:spcPct val="0"/>
            </a:spcBef>
            <a:spcAft>
              <a:spcPct val="15000"/>
            </a:spcAft>
            <a:buChar char="••"/>
          </a:pPr>
          <a:r>
            <a:rPr lang="es-ES" sz="1400" kern="1200" dirty="0" smtClean="0">
              <a:latin typeface="Bahnschrift" panose="020B0502040204020203" pitchFamily="34" charset="0"/>
            </a:rPr>
            <a:t>Dirección del establecimiento.</a:t>
          </a:r>
          <a:endParaRPr lang="es-ES" sz="1400" kern="1200" dirty="0">
            <a:latin typeface="Bahnschrift" panose="020B0502040204020203" pitchFamily="34" charset="0"/>
          </a:endParaRPr>
        </a:p>
        <a:p>
          <a:pPr marL="114300" lvl="1" indent="-114300" algn="l" defTabSz="622300">
            <a:lnSpc>
              <a:spcPct val="90000"/>
            </a:lnSpc>
            <a:spcBef>
              <a:spcPct val="0"/>
            </a:spcBef>
            <a:spcAft>
              <a:spcPct val="15000"/>
            </a:spcAft>
            <a:buChar char="••"/>
          </a:pPr>
          <a:r>
            <a:rPr lang="es-ES" sz="1400" kern="1200" dirty="0" smtClean="0">
              <a:latin typeface="Bahnschrift" panose="020B0502040204020203" pitchFamily="34" charset="0"/>
            </a:rPr>
            <a:t>Ubicación del predio.</a:t>
          </a:r>
          <a:endParaRPr lang="es-ES" sz="1400" kern="1200" dirty="0">
            <a:latin typeface="Bahnschrift" panose="020B0502040204020203" pitchFamily="34" charset="0"/>
          </a:endParaRPr>
        </a:p>
        <a:p>
          <a:pPr marL="114300" lvl="1" indent="-114300" algn="l" defTabSz="622300">
            <a:lnSpc>
              <a:spcPct val="90000"/>
            </a:lnSpc>
            <a:spcBef>
              <a:spcPct val="0"/>
            </a:spcBef>
            <a:spcAft>
              <a:spcPct val="15000"/>
            </a:spcAft>
            <a:buChar char="••"/>
          </a:pPr>
          <a:r>
            <a:rPr lang="es-ES" sz="1400" kern="1200" dirty="0" smtClean="0">
              <a:latin typeface="Bahnschrift" panose="020B0502040204020203" pitchFamily="34" charset="0"/>
            </a:rPr>
            <a:t>Pago de patente.</a:t>
          </a:r>
          <a:endParaRPr lang="es-ES" sz="1400" kern="1200" dirty="0">
            <a:latin typeface="Bahnschrift" panose="020B0502040204020203" pitchFamily="34" charset="0"/>
          </a:endParaRPr>
        </a:p>
        <a:p>
          <a:pPr marL="114300" lvl="1" indent="-114300" algn="l" defTabSz="622300">
            <a:lnSpc>
              <a:spcPct val="90000"/>
            </a:lnSpc>
            <a:spcBef>
              <a:spcPct val="0"/>
            </a:spcBef>
            <a:spcAft>
              <a:spcPct val="15000"/>
            </a:spcAft>
            <a:buChar char="••"/>
          </a:pPr>
          <a:r>
            <a:rPr lang="es-ES" sz="1400" kern="1200" dirty="0" smtClean="0">
              <a:latin typeface="Bahnschrift" panose="020B0502040204020203" pitchFamily="34" charset="0"/>
            </a:rPr>
            <a:t>Uso de suelo</a:t>
          </a:r>
          <a:endParaRPr lang="es-ES" sz="1400" kern="1200" dirty="0">
            <a:latin typeface="Bahnschrift" panose="020B0502040204020203" pitchFamily="34" charset="0"/>
          </a:endParaRPr>
        </a:p>
      </dsp:txBody>
      <dsp:txXfrm rot="-5400000">
        <a:off x="2712923" y="1610982"/>
        <a:ext cx="4770131" cy="976810"/>
      </dsp:txXfrm>
    </dsp:sp>
    <dsp:sp modelId="{6C398A0D-7231-4CB9-85D5-5FA9332C61FA}">
      <dsp:nvSpPr>
        <dsp:cNvPr id="0" name=""/>
        <dsp:cNvSpPr/>
      </dsp:nvSpPr>
      <dsp:spPr>
        <a:xfrm>
          <a:off x="0" y="1422827"/>
          <a:ext cx="2712922" cy="1353120"/>
        </a:xfrm>
        <a:prstGeom prst="round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ES" sz="3200" kern="1200" dirty="0" smtClean="0">
              <a:latin typeface="Bahnschrift" panose="020B0502040204020203" pitchFamily="34" charset="0"/>
            </a:rPr>
            <a:t>Validaciones internas</a:t>
          </a:r>
          <a:endParaRPr lang="es-ES" sz="3200" kern="1200" dirty="0">
            <a:latin typeface="Bahnschrift" panose="020B0502040204020203" pitchFamily="34" charset="0"/>
          </a:endParaRPr>
        </a:p>
      </dsp:txBody>
      <dsp:txXfrm>
        <a:off x="66054" y="1488881"/>
        <a:ext cx="2580814" cy="1221012"/>
      </dsp:txXfrm>
    </dsp:sp>
    <dsp:sp modelId="{2F718243-588E-4FDF-84A2-C292DC996F46}">
      <dsp:nvSpPr>
        <dsp:cNvPr id="0" name=""/>
        <dsp:cNvSpPr/>
      </dsp:nvSpPr>
      <dsp:spPr>
        <a:xfrm rot="5400000">
          <a:off x="4583161" y="1108677"/>
          <a:ext cx="1082496" cy="4822974"/>
        </a:xfrm>
        <a:prstGeom prst="round2SameRect">
          <a:avLst/>
        </a:prstGeom>
        <a:solidFill>
          <a:schemeClr val="accent3">
            <a:tint val="40000"/>
            <a:alpha val="90000"/>
            <a:hueOff val="2029141"/>
            <a:satOff val="100000"/>
            <a:lumOff val="1779"/>
            <a:alphaOff val="0"/>
          </a:schemeClr>
        </a:solidFill>
        <a:ln w="6350" cap="flat" cmpd="sng" algn="ctr">
          <a:solidFill>
            <a:schemeClr val="accent3">
              <a:tint val="40000"/>
              <a:alpha val="90000"/>
              <a:hueOff val="2029141"/>
              <a:satOff val="100000"/>
              <a:lumOff val="177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es-ES" sz="1400" kern="1200" dirty="0" smtClean="0">
              <a:latin typeface="Bahnschrift" panose="020B0502040204020203" pitchFamily="34" charset="0"/>
            </a:rPr>
            <a:t>La LUAE Digital cuenta con un código de seguridad QR y es enviada al correo electrónico del administrado.</a:t>
          </a:r>
          <a:endParaRPr lang="es-ES" sz="1400" kern="1200" dirty="0">
            <a:latin typeface="Bahnschrift" panose="020B0502040204020203" pitchFamily="34" charset="0"/>
          </a:endParaRPr>
        </a:p>
      </dsp:txBody>
      <dsp:txXfrm rot="-5400000">
        <a:off x="2712923" y="3031759"/>
        <a:ext cx="4770131" cy="976810"/>
      </dsp:txXfrm>
    </dsp:sp>
    <dsp:sp modelId="{97DD0D47-6641-42A3-8EFB-0A31599A334C}">
      <dsp:nvSpPr>
        <dsp:cNvPr id="0" name=""/>
        <dsp:cNvSpPr/>
      </dsp:nvSpPr>
      <dsp:spPr>
        <a:xfrm>
          <a:off x="0" y="2843603"/>
          <a:ext cx="2712922" cy="1353120"/>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ES" sz="3200" kern="1200" dirty="0" smtClean="0">
              <a:latin typeface="Bahnschrift" panose="020B0502040204020203" pitchFamily="34" charset="0"/>
            </a:rPr>
            <a:t>Recepción de LUAE</a:t>
          </a:r>
          <a:endParaRPr lang="es-ES" sz="3200" kern="1200" dirty="0">
            <a:latin typeface="Bahnschrift" panose="020B0502040204020203" pitchFamily="34" charset="0"/>
          </a:endParaRPr>
        </a:p>
      </dsp:txBody>
      <dsp:txXfrm>
        <a:off x="66054" y="2909657"/>
        <a:ext cx="2580814" cy="12210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2E989-BE55-4930-AC91-9CAA1A49792D}">
      <dsp:nvSpPr>
        <dsp:cNvPr id="0" name=""/>
        <dsp:cNvSpPr/>
      </dsp:nvSpPr>
      <dsp:spPr>
        <a:xfrm>
          <a:off x="3337" y="0"/>
          <a:ext cx="3210036" cy="2310937"/>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kern="1200" dirty="0" smtClean="0">
              <a:latin typeface="Bahnschrift" panose="020B0502040204020203" pitchFamily="34" charset="0"/>
            </a:rPr>
            <a:t>Categoría 1 </a:t>
          </a:r>
        </a:p>
        <a:p>
          <a:pPr lvl="0" algn="ctr" defTabSz="755650">
            <a:lnSpc>
              <a:spcPct val="90000"/>
            </a:lnSpc>
            <a:spcBef>
              <a:spcPct val="0"/>
            </a:spcBef>
            <a:spcAft>
              <a:spcPct val="35000"/>
            </a:spcAft>
          </a:pPr>
          <a:r>
            <a:rPr lang="es-ES" sz="1700" kern="1200" dirty="0" smtClean="0">
              <a:latin typeface="Bahnschrift" panose="020B0502040204020203" pitchFamily="34" charset="0"/>
            </a:rPr>
            <a:t>Categoría 2</a:t>
          </a:r>
          <a:endParaRPr lang="es-ES" sz="1700" kern="1200" dirty="0">
            <a:latin typeface="Bahnschrift" panose="020B0502040204020203" pitchFamily="34" charset="0"/>
          </a:endParaRPr>
        </a:p>
      </dsp:txBody>
      <dsp:txXfrm>
        <a:off x="3337" y="0"/>
        <a:ext cx="3210036" cy="693281"/>
      </dsp:txXfrm>
    </dsp:sp>
    <dsp:sp modelId="{E48E271C-76BE-4306-9488-2BFC507B5D41}">
      <dsp:nvSpPr>
        <dsp:cNvPr id="0" name=""/>
        <dsp:cNvSpPr/>
      </dsp:nvSpPr>
      <dsp:spPr>
        <a:xfrm>
          <a:off x="324340" y="693281"/>
          <a:ext cx="2568029" cy="150210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s-ES" sz="2300" kern="1200" dirty="0" smtClean="0">
              <a:latin typeface="Bahnschrift" panose="020B0502040204020203" pitchFamily="34" charset="0"/>
            </a:rPr>
            <a:t>Administraciones Zonales</a:t>
          </a:r>
          <a:endParaRPr lang="es-ES" sz="2300" kern="1200" dirty="0">
            <a:latin typeface="Bahnschrift" panose="020B0502040204020203" pitchFamily="34" charset="0"/>
          </a:endParaRPr>
        </a:p>
      </dsp:txBody>
      <dsp:txXfrm>
        <a:off x="368335" y="737276"/>
        <a:ext cx="2480039" cy="1414119"/>
      </dsp:txXfrm>
    </dsp:sp>
    <dsp:sp modelId="{DA1E74DC-5D26-4410-97FE-07713DE432CA}">
      <dsp:nvSpPr>
        <dsp:cNvPr id="0" name=""/>
        <dsp:cNvSpPr/>
      </dsp:nvSpPr>
      <dsp:spPr>
        <a:xfrm>
          <a:off x="3454126" y="0"/>
          <a:ext cx="3210036" cy="2310937"/>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kern="1200" dirty="0" smtClean="0">
              <a:latin typeface="Bahnschrift" panose="020B0502040204020203" pitchFamily="34" charset="0"/>
            </a:rPr>
            <a:t>Categoría 3</a:t>
          </a:r>
          <a:endParaRPr lang="es-ES" sz="1700" kern="1200" dirty="0">
            <a:latin typeface="Bahnschrift" panose="020B0502040204020203" pitchFamily="34" charset="0"/>
          </a:endParaRPr>
        </a:p>
      </dsp:txBody>
      <dsp:txXfrm>
        <a:off x="3454126" y="0"/>
        <a:ext cx="3210036" cy="693281"/>
      </dsp:txXfrm>
    </dsp:sp>
    <dsp:sp modelId="{6A09D4D5-82B4-49A4-BABD-E46BD168D05E}">
      <dsp:nvSpPr>
        <dsp:cNvPr id="0" name=""/>
        <dsp:cNvSpPr/>
      </dsp:nvSpPr>
      <dsp:spPr>
        <a:xfrm>
          <a:off x="3775130" y="693281"/>
          <a:ext cx="2568029" cy="150210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s-ES" sz="2300" kern="1200" dirty="0" smtClean="0">
              <a:latin typeface="Bahnschrift" panose="020B0502040204020203" pitchFamily="34" charset="0"/>
            </a:rPr>
            <a:t>Secretaría de Territorio, Hábitat y Vivienda</a:t>
          </a:r>
          <a:endParaRPr lang="es-ES" sz="2300" kern="1200" dirty="0">
            <a:latin typeface="Bahnschrift" panose="020B0502040204020203" pitchFamily="34" charset="0"/>
          </a:endParaRPr>
        </a:p>
      </dsp:txBody>
      <dsp:txXfrm>
        <a:off x="3819125" y="737276"/>
        <a:ext cx="2480039" cy="14141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CA093-564A-45C3-83C4-E44CFDAF6C04}">
      <dsp:nvSpPr>
        <dsp:cNvPr id="0" name=""/>
        <dsp:cNvSpPr/>
      </dsp:nvSpPr>
      <dsp:spPr>
        <a:xfrm rot="5400000">
          <a:off x="4572834" y="-3346638"/>
          <a:ext cx="808592" cy="7708219"/>
        </a:xfrm>
        <a:prstGeom prst="round2Same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latin typeface="Bahnschrift" panose="020B0502040204020203" pitchFamily="34" charset="0"/>
            </a:rPr>
            <a:t>Ordenanza Metropolitana 2018-0210-PUOS, “</a:t>
          </a:r>
          <a:r>
            <a:rPr lang="es-MX" sz="1200" kern="1200" dirty="0" smtClean="0">
              <a:latin typeface="Bahnschrift" panose="020B0502040204020203" pitchFamily="34" charset="0"/>
            </a:rPr>
            <a:t>ORDENANZA METROPOLITANA MODIFICATORIA DE LAS ORDENANZAS </a:t>
          </a:r>
          <a:r>
            <a:rPr lang="es-ES" sz="1200" kern="1200" dirty="0" smtClean="0">
              <a:latin typeface="Bahnschrift" panose="020B0502040204020203" pitchFamily="34" charset="0"/>
            </a:rPr>
            <a:t>METROPOLITANAS Nos. 127, 192, 172, 432 y 060 DEL DISTRITO METROPOLITANO DE QUITO”</a:t>
          </a:r>
          <a:endParaRPr lang="es-ES" sz="1200" kern="1200" dirty="0">
            <a:latin typeface="Bahnschrift" panose="020B0502040204020203" pitchFamily="34" charset="0"/>
          </a:endParaRPr>
        </a:p>
        <a:p>
          <a:pPr marL="114300" lvl="1" indent="-114300" algn="l" defTabSz="533400">
            <a:lnSpc>
              <a:spcPct val="90000"/>
            </a:lnSpc>
            <a:spcBef>
              <a:spcPct val="0"/>
            </a:spcBef>
            <a:spcAft>
              <a:spcPct val="15000"/>
            </a:spcAft>
            <a:buChar char="••"/>
          </a:pPr>
          <a:r>
            <a:rPr lang="es-ES" sz="1200" kern="1200" dirty="0" smtClean="0">
              <a:latin typeface="Bahnschrift" panose="020B0502040204020203" pitchFamily="34" charset="0"/>
            </a:rPr>
            <a:t>Emitida en el año 2018.</a:t>
          </a:r>
          <a:endParaRPr lang="es-ES" sz="1200" kern="1200" dirty="0">
            <a:latin typeface="Bahnschrift" panose="020B0502040204020203" pitchFamily="34" charset="0"/>
          </a:endParaRPr>
        </a:p>
      </dsp:txBody>
      <dsp:txXfrm rot="-5400000">
        <a:off x="1123021" y="142647"/>
        <a:ext cx="7668747" cy="729648"/>
      </dsp:txXfrm>
    </dsp:sp>
    <dsp:sp modelId="{0229B508-8034-4894-89AF-11DF6CB51C5B}">
      <dsp:nvSpPr>
        <dsp:cNvPr id="0" name=""/>
        <dsp:cNvSpPr/>
      </dsp:nvSpPr>
      <dsp:spPr>
        <a:xfrm>
          <a:off x="1826" y="2101"/>
          <a:ext cx="1121194" cy="1010740"/>
        </a:xfrm>
        <a:prstGeom prst="roundRect">
          <a:avLst/>
        </a:prstGeom>
        <a:solidFill>
          <a:schemeClr val="accent1">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ES" sz="1300" kern="1200" dirty="0" smtClean="0">
              <a:latin typeface="Bahnschrift" panose="020B0502040204020203" pitchFamily="34" charset="0"/>
            </a:rPr>
            <a:t>Normativa Legal</a:t>
          </a:r>
          <a:endParaRPr lang="es-ES" sz="1300" kern="1200" dirty="0">
            <a:latin typeface="Bahnschrift" panose="020B0502040204020203" pitchFamily="34" charset="0"/>
          </a:endParaRPr>
        </a:p>
      </dsp:txBody>
      <dsp:txXfrm>
        <a:off x="51166" y="51441"/>
        <a:ext cx="1022514" cy="912060"/>
      </dsp:txXfrm>
    </dsp:sp>
    <dsp:sp modelId="{4AA7EB9F-C780-451D-9F71-887FE3F5B229}">
      <dsp:nvSpPr>
        <dsp:cNvPr id="0" name=""/>
        <dsp:cNvSpPr/>
      </dsp:nvSpPr>
      <dsp:spPr>
        <a:xfrm rot="5400000">
          <a:off x="4572834" y="-2285360"/>
          <a:ext cx="808592" cy="7708219"/>
        </a:xfrm>
        <a:prstGeom prst="round2Same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es-MX" sz="1200" b="0" i="0" kern="1200" dirty="0" smtClean="0">
              <a:latin typeface="Bahnschrift" panose="020B0502040204020203" pitchFamily="34" charset="0"/>
            </a:rPr>
            <a:t>Cuarta.- Actividades económicas preexistentes en uso de suelo prohibido.-</a:t>
          </a:r>
          <a:r>
            <a:rPr lang="es-EC" sz="1200" b="0" i="0" kern="1200" dirty="0" smtClean="0">
              <a:latin typeface="Bahnschrift" panose="020B0502040204020203" pitchFamily="34" charset="0"/>
            </a:rPr>
            <a:t>“Las actividades económicas correspondientes a las diferentes tipologías, que de acuerdo al uso de suelo vigente sean incompatibles y/o no cumplan condiciones de implantación, de conformidad con lo previsto en el PUOS, podrán permanecer en su ubicación actual, siempre y cuando cumplan al menos una de las condiciones señaladas a continuación:  (…)”</a:t>
          </a:r>
          <a:endParaRPr lang="es-ES" sz="1200" b="0" i="0" kern="1200" dirty="0">
            <a:latin typeface="Bahnschrift" panose="020B0502040204020203" pitchFamily="34" charset="0"/>
          </a:endParaRPr>
        </a:p>
      </dsp:txBody>
      <dsp:txXfrm rot="-5400000">
        <a:off x="1123021" y="1203925"/>
        <a:ext cx="7668747" cy="729648"/>
      </dsp:txXfrm>
    </dsp:sp>
    <dsp:sp modelId="{6C398A0D-7231-4CB9-85D5-5FA9332C61FA}">
      <dsp:nvSpPr>
        <dsp:cNvPr id="0" name=""/>
        <dsp:cNvSpPr/>
      </dsp:nvSpPr>
      <dsp:spPr>
        <a:xfrm>
          <a:off x="1826" y="1063378"/>
          <a:ext cx="1121194" cy="1010740"/>
        </a:xfrm>
        <a:prstGeom prst="roundRect">
          <a:avLst/>
        </a:prstGeom>
        <a:solidFill>
          <a:schemeClr val="accent1">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ES" sz="1300" kern="1200" dirty="0" smtClean="0">
              <a:latin typeface="Bahnschrift" panose="020B0502040204020203" pitchFamily="34" charset="0"/>
            </a:rPr>
            <a:t>Art. 3</a:t>
          </a:r>
        </a:p>
        <a:p>
          <a:pPr lvl="0" algn="ctr" defTabSz="577850">
            <a:lnSpc>
              <a:spcPct val="90000"/>
            </a:lnSpc>
            <a:spcBef>
              <a:spcPct val="0"/>
            </a:spcBef>
            <a:spcAft>
              <a:spcPct val="35000"/>
            </a:spcAft>
          </a:pPr>
          <a:r>
            <a:rPr lang="es-ES" sz="1300" kern="1200" dirty="0" smtClean="0">
              <a:latin typeface="Bahnschrift" panose="020B0502040204020203" pitchFamily="34" charset="0"/>
            </a:rPr>
            <a:t>Disposición General</a:t>
          </a:r>
          <a:endParaRPr lang="es-ES" sz="1300" kern="1200" dirty="0">
            <a:latin typeface="Bahnschrift" panose="020B0502040204020203" pitchFamily="34" charset="0"/>
          </a:endParaRPr>
        </a:p>
      </dsp:txBody>
      <dsp:txXfrm>
        <a:off x="51166" y="1112718"/>
        <a:ext cx="1022514" cy="912060"/>
      </dsp:txXfrm>
    </dsp:sp>
    <dsp:sp modelId="{2F718243-588E-4FDF-84A2-C292DC996F46}">
      <dsp:nvSpPr>
        <dsp:cNvPr id="0" name=""/>
        <dsp:cNvSpPr/>
      </dsp:nvSpPr>
      <dsp:spPr>
        <a:xfrm rot="5400000">
          <a:off x="4572834" y="-1224083"/>
          <a:ext cx="808592" cy="7708219"/>
        </a:xfrm>
        <a:prstGeom prst="round2Same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es-EC" sz="1200" i="0" kern="1200" dirty="0" smtClean="0">
              <a:latin typeface="Bahnschrift" panose="020B0502040204020203" pitchFamily="34" charset="0"/>
            </a:rPr>
            <a:t>“Haber obtenido una o más autorizaciones de cualquier autoridad pública competente para emitir permisos de funcionamiento, que evidencien que han venido realizando la misma actividad económica con anterioridad al año 2012, en el mismo lote o predio”</a:t>
          </a:r>
          <a:r>
            <a:rPr lang="es-EC" sz="1200" i="1" kern="1200" dirty="0" smtClean="0">
              <a:latin typeface="Bahnschrift" panose="020B0502040204020203" pitchFamily="34" charset="0"/>
            </a:rPr>
            <a:t>.</a:t>
          </a:r>
          <a:endParaRPr lang="es-ES" sz="1200" kern="1200" dirty="0">
            <a:latin typeface="Bahnschrift" panose="020B0502040204020203" pitchFamily="34" charset="0"/>
          </a:endParaRPr>
        </a:p>
      </dsp:txBody>
      <dsp:txXfrm rot="-5400000">
        <a:off x="1123021" y="2265202"/>
        <a:ext cx="7668747" cy="729648"/>
      </dsp:txXfrm>
    </dsp:sp>
    <dsp:sp modelId="{97DD0D47-6641-42A3-8EFB-0A31599A334C}">
      <dsp:nvSpPr>
        <dsp:cNvPr id="0" name=""/>
        <dsp:cNvSpPr/>
      </dsp:nvSpPr>
      <dsp:spPr>
        <a:xfrm>
          <a:off x="1826" y="2124656"/>
          <a:ext cx="1121194" cy="1010740"/>
        </a:xfrm>
        <a:prstGeom prst="roundRect">
          <a:avLst/>
        </a:prstGeom>
        <a:solidFill>
          <a:schemeClr val="accent6">
            <a:lumMod val="60000"/>
            <a:lumOff val="4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ES" sz="1300" kern="1200" dirty="0" smtClean="0">
              <a:latin typeface="Bahnschrift" panose="020B0502040204020203" pitchFamily="34" charset="0"/>
            </a:rPr>
            <a:t>Condición 1</a:t>
          </a:r>
          <a:endParaRPr lang="es-ES" sz="1300" kern="1200" dirty="0">
            <a:latin typeface="Bahnschrift" panose="020B0502040204020203" pitchFamily="34" charset="0"/>
          </a:endParaRPr>
        </a:p>
      </dsp:txBody>
      <dsp:txXfrm>
        <a:off x="51166" y="2173996"/>
        <a:ext cx="1022514" cy="912060"/>
      </dsp:txXfrm>
    </dsp:sp>
    <dsp:sp modelId="{E6CDC746-8BBD-46DA-99C5-6AABB2FDA9D2}">
      <dsp:nvSpPr>
        <dsp:cNvPr id="0" name=""/>
        <dsp:cNvSpPr/>
      </dsp:nvSpPr>
      <dsp:spPr>
        <a:xfrm rot="5400000">
          <a:off x="4572834" y="-162806"/>
          <a:ext cx="808592" cy="7708219"/>
        </a:xfrm>
        <a:prstGeom prst="round2Same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EC" sz="1200" i="0" kern="1200" dirty="0" smtClean="0">
              <a:latin typeface="Bahnschrift" panose="020B0502040204020203" pitchFamily="34" charset="0"/>
            </a:rPr>
            <a:t>“Haber obtenido una o más licencias metropolitanas únicas para actividades económicas (LUAE) en el período comprendido entre enero de 2012 y la fecha de sanción de la presente Ordenanza, que evidencien que han venido realizando la misma actividad económica, en el mismo lote o predio”.</a:t>
          </a:r>
          <a:endParaRPr lang="es-ES" sz="1200" i="0" kern="1200" dirty="0">
            <a:latin typeface="Bahnschrift" panose="020B0502040204020203" pitchFamily="34" charset="0"/>
          </a:endParaRPr>
        </a:p>
      </dsp:txBody>
      <dsp:txXfrm rot="-5400000">
        <a:off x="1123021" y="3326479"/>
        <a:ext cx="7668747" cy="729648"/>
      </dsp:txXfrm>
    </dsp:sp>
    <dsp:sp modelId="{2F71BA17-8FDC-4ADF-A5BC-C4D698D3A3DC}">
      <dsp:nvSpPr>
        <dsp:cNvPr id="0" name=""/>
        <dsp:cNvSpPr/>
      </dsp:nvSpPr>
      <dsp:spPr>
        <a:xfrm>
          <a:off x="1826" y="3185933"/>
          <a:ext cx="1121194" cy="1010740"/>
        </a:xfrm>
        <a:prstGeom prst="roundRect">
          <a:avLst/>
        </a:prstGeom>
        <a:solidFill>
          <a:schemeClr val="accent6">
            <a:lumMod val="60000"/>
            <a:lumOff val="4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ES" sz="1300" kern="1200" dirty="0" smtClean="0">
              <a:latin typeface="Bahnschrift" panose="020B0502040204020203" pitchFamily="34" charset="0"/>
            </a:rPr>
            <a:t>Condición</a:t>
          </a:r>
          <a:r>
            <a:rPr lang="es-ES" sz="1300" kern="1200" dirty="0" smtClean="0"/>
            <a:t> 2</a:t>
          </a:r>
          <a:endParaRPr lang="es-ES" sz="1300" kern="1200" dirty="0"/>
        </a:p>
      </dsp:txBody>
      <dsp:txXfrm>
        <a:off x="51166" y="3235273"/>
        <a:ext cx="1022514" cy="9120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CA093-564A-45C3-83C4-E44CFDAF6C04}">
      <dsp:nvSpPr>
        <dsp:cNvPr id="0" name=""/>
        <dsp:cNvSpPr/>
      </dsp:nvSpPr>
      <dsp:spPr>
        <a:xfrm rot="5400000">
          <a:off x="4728060" y="-3494662"/>
          <a:ext cx="498139" cy="7708219"/>
        </a:xfrm>
        <a:prstGeom prst="round2Same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EC" sz="1200" kern="1200" dirty="0" smtClean="0">
              <a:latin typeface="Bahnschrift" panose="020B0502040204020203" pitchFamily="34" charset="0"/>
            </a:rPr>
            <a:t>Quinta.- Los establecimientos que se encuentren dentro de la Disposición General Cuarta, previo a la obtención de la licencia, deberán cumplir con lo siguiente:</a:t>
          </a:r>
          <a:endParaRPr lang="es-ES" sz="1200" kern="1200" dirty="0">
            <a:latin typeface="Bahnschrift" panose="020B0502040204020203" pitchFamily="34" charset="0"/>
          </a:endParaRPr>
        </a:p>
      </dsp:txBody>
      <dsp:txXfrm rot="-5400000">
        <a:off x="1123021" y="134694"/>
        <a:ext cx="7683902" cy="449505"/>
      </dsp:txXfrm>
    </dsp:sp>
    <dsp:sp modelId="{0229B508-8034-4894-89AF-11DF6CB51C5B}">
      <dsp:nvSpPr>
        <dsp:cNvPr id="0" name=""/>
        <dsp:cNvSpPr/>
      </dsp:nvSpPr>
      <dsp:spPr>
        <a:xfrm>
          <a:off x="1826" y="78"/>
          <a:ext cx="1121194" cy="718737"/>
        </a:xfrm>
        <a:prstGeom prst="roundRect">
          <a:avLst/>
        </a:prstGeom>
        <a:solidFill>
          <a:schemeClr val="accent1">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s-ES" sz="1200" kern="1200" dirty="0" smtClean="0">
              <a:latin typeface="Bahnschrift" panose="020B0502040204020203" pitchFamily="34" charset="0"/>
            </a:rPr>
            <a:t>Art. 4</a:t>
          </a:r>
        </a:p>
        <a:p>
          <a:pPr lvl="0" algn="ctr" defTabSz="533400">
            <a:lnSpc>
              <a:spcPct val="90000"/>
            </a:lnSpc>
            <a:spcBef>
              <a:spcPct val="0"/>
            </a:spcBef>
            <a:spcAft>
              <a:spcPct val="35000"/>
            </a:spcAft>
          </a:pPr>
          <a:r>
            <a:rPr lang="es-ES" sz="1200" kern="1200" dirty="0" smtClean="0">
              <a:latin typeface="Bahnschrift" panose="020B0502040204020203" pitchFamily="34" charset="0"/>
            </a:rPr>
            <a:t>Disposición General</a:t>
          </a:r>
          <a:endParaRPr lang="es-ES" sz="1200" kern="1200" dirty="0">
            <a:latin typeface="Bahnschrift" panose="020B0502040204020203" pitchFamily="34" charset="0"/>
          </a:endParaRPr>
        </a:p>
      </dsp:txBody>
      <dsp:txXfrm>
        <a:off x="36912" y="35164"/>
        <a:ext cx="1051022" cy="648565"/>
      </dsp:txXfrm>
    </dsp:sp>
    <dsp:sp modelId="{8C980B7F-11ED-4803-AC46-B01E9C10C0ED}">
      <dsp:nvSpPr>
        <dsp:cNvPr id="0" name=""/>
        <dsp:cNvSpPr/>
      </dsp:nvSpPr>
      <dsp:spPr>
        <a:xfrm>
          <a:off x="76443" y="828806"/>
          <a:ext cx="8756623" cy="3491733"/>
        </a:xfrm>
        <a:prstGeom prst="roundRect">
          <a:avLst/>
        </a:prstGeom>
        <a:solidFill>
          <a:schemeClr val="tx2">
            <a:lumMod val="20000"/>
            <a:lumOff val="8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22860" rIns="45720" bIns="22860" numCol="1" spcCol="1270" anchor="ctr" anchorCtr="0">
          <a:noAutofit/>
        </a:bodyPr>
        <a:lstStyle/>
        <a:p>
          <a:pPr lvl="0" algn="just" defTabSz="533400">
            <a:lnSpc>
              <a:spcPct val="90000"/>
            </a:lnSpc>
            <a:spcBef>
              <a:spcPct val="0"/>
            </a:spcBef>
            <a:spcAft>
              <a:spcPct val="35000"/>
            </a:spcAft>
          </a:pPr>
          <a:r>
            <a:rPr lang="es-EC" sz="1200" kern="1200" dirty="0" smtClean="0">
              <a:solidFill>
                <a:schemeClr val="tx1"/>
              </a:solidFill>
              <a:latin typeface="Bahnschrift" panose="020B0502040204020203" pitchFamily="34" charset="0"/>
            </a:rPr>
            <a:t>a) Normas administrativas y Reglas Técnicas (…), con excepción de la compatibilidad de uso del suelo.</a:t>
          </a:r>
        </a:p>
        <a:p>
          <a:pPr lvl="0" algn="just" defTabSz="533400">
            <a:lnSpc>
              <a:spcPct val="90000"/>
            </a:lnSpc>
            <a:spcBef>
              <a:spcPct val="0"/>
            </a:spcBef>
            <a:spcAft>
              <a:spcPct val="35000"/>
            </a:spcAft>
          </a:pPr>
          <a:endParaRPr lang="es-EC" sz="1200" kern="1200" dirty="0" smtClean="0">
            <a:solidFill>
              <a:schemeClr val="tx1"/>
            </a:solidFill>
            <a:latin typeface="Bahnschrift" panose="020B0502040204020203" pitchFamily="34" charset="0"/>
          </a:endParaRPr>
        </a:p>
        <a:p>
          <a:pPr lvl="0" algn="just" defTabSz="533400">
            <a:lnSpc>
              <a:spcPct val="90000"/>
            </a:lnSpc>
            <a:spcBef>
              <a:spcPct val="0"/>
            </a:spcBef>
            <a:spcAft>
              <a:spcPct val="35000"/>
            </a:spcAft>
          </a:pPr>
          <a:r>
            <a:rPr lang="es-EC" sz="1200" kern="1200" dirty="0" smtClean="0">
              <a:solidFill>
                <a:schemeClr val="tx1"/>
              </a:solidFill>
              <a:latin typeface="Bahnschrift" panose="020B0502040204020203" pitchFamily="34" charset="0"/>
            </a:rPr>
            <a:t>b) Cumplir con las normas y requisitos establecidos (…) en materia de arquitectura y urbanismo, seguridad, salud, movilidad y turismo.</a:t>
          </a:r>
        </a:p>
        <a:p>
          <a:pPr lvl="0" algn="just" defTabSz="533400">
            <a:lnSpc>
              <a:spcPct val="90000"/>
            </a:lnSpc>
            <a:spcBef>
              <a:spcPct val="0"/>
            </a:spcBef>
            <a:spcAft>
              <a:spcPct val="35000"/>
            </a:spcAft>
          </a:pPr>
          <a:endParaRPr lang="es-EC" sz="1200" kern="1200" dirty="0" smtClean="0">
            <a:solidFill>
              <a:schemeClr val="tx1"/>
            </a:solidFill>
            <a:latin typeface="Bahnschrift" panose="020B0502040204020203" pitchFamily="34" charset="0"/>
          </a:endParaRPr>
        </a:p>
        <a:p>
          <a:pPr lvl="0" algn="just" defTabSz="533400">
            <a:lnSpc>
              <a:spcPct val="90000"/>
            </a:lnSpc>
            <a:spcBef>
              <a:spcPct val="0"/>
            </a:spcBef>
            <a:spcAft>
              <a:spcPct val="35000"/>
            </a:spcAft>
          </a:pPr>
          <a:r>
            <a:rPr lang="es-EC" sz="1200" kern="1200" dirty="0" smtClean="0">
              <a:solidFill>
                <a:schemeClr val="tx1"/>
              </a:solidFill>
              <a:latin typeface="Bahnschrift" panose="020B0502040204020203" pitchFamily="34" charset="0"/>
            </a:rPr>
            <a:t>c) Los establecimientos de tipología CM1A, incompatibles con el uso de suelo, deberán cumplir con las normas y requisitos establecidos en el reglamento que será elaborado por la Secretaría responsable del territorio, hábitat y vivienda, en coordinación con las entidades municipales competentes, en el que se establecerán las condiciones técnicas requeridas en materia de arquitectura y urbanismo, seguridad, salud, movilidad (…). – </a:t>
          </a:r>
          <a:r>
            <a:rPr lang="es-EC" sz="1200" kern="1200" dirty="0" smtClean="0">
              <a:solidFill>
                <a:srgbClr val="C00000"/>
              </a:solidFill>
              <a:latin typeface="Bahnschrift" panose="020B0502040204020203" pitchFamily="34" charset="0"/>
            </a:rPr>
            <a:t>Periodo de 90 días finalizado (Art. 13 – OM 210)</a:t>
          </a:r>
        </a:p>
        <a:p>
          <a:pPr lvl="0" algn="just" defTabSz="533400">
            <a:lnSpc>
              <a:spcPct val="90000"/>
            </a:lnSpc>
            <a:spcBef>
              <a:spcPct val="0"/>
            </a:spcBef>
            <a:spcAft>
              <a:spcPct val="35000"/>
            </a:spcAft>
          </a:pPr>
          <a:r>
            <a:rPr lang="es-EC" sz="1200" kern="1200" dirty="0" smtClean="0">
              <a:solidFill>
                <a:schemeClr val="tx1"/>
              </a:solidFill>
              <a:latin typeface="Bahnschrift" panose="020B0502040204020203" pitchFamily="34" charset="0"/>
            </a:rPr>
            <a:t>Adicionalmente, la entidad responsable del territorio, hábitat y vivienda, previo a iniciar el proceso de licenciamiento verificará que el propietario del establecimiento no registre antecedentes penales relacionados con el ejercicio de la actividad económica autorizada para el local, información que será emitida por el Ministerio del Interior (…).</a:t>
          </a:r>
        </a:p>
        <a:p>
          <a:pPr lvl="0" algn="just" defTabSz="533400">
            <a:lnSpc>
              <a:spcPct val="90000"/>
            </a:lnSpc>
            <a:spcBef>
              <a:spcPct val="0"/>
            </a:spcBef>
            <a:spcAft>
              <a:spcPct val="35000"/>
            </a:spcAft>
          </a:pPr>
          <a:r>
            <a:rPr lang="es-EC" sz="1200" kern="1200" dirty="0" smtClean="0">
              <a:solidFill>
                <a:schemeClr val="tx1"/>
              </a:solidFill>
              <a:latin typeface="Bahnschrift" panose="020B0502040204020203" pitchFamily="34" charset="0"/>
            </a:rPr>
            <a:t>(…) La Agencia Metropolitana de Control deberá hacer un control permanente a todos los locales que obtengan la LUAE, aunque se encuentren ubicados en suelo permitido, debiendo informar periódicamente al Concejo Metropolitano de Quito, previo conocimiento de la Comisión de Uso de Suelo, sobre los resultados de la misma."</a:t>
          </a:r>
          <a:endParaRPr lang="es-ES" sz="1200" b="0" i="0" kern="1200" dirty="0">
            <a:solidFill>
              <a:schemeClr val="tx1"/>
            </a:solidFill>
            <a:latin typeface="Bahnschrift" panose="020B0502040204020203" pitchFamily="34" charset="0"/>
          </a:endParaRPr>
        </a:p>
      </dsp:txBody>
      <dsp:txXfrm>
        <a:off x="246895" y="999258"/>
        <a:ext cx="8415719" cy="315082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C"/>
          </a:p>
        </p:txBody>
      </p:sp>
      <p:sp>
        <p:nvSpPr>
          <p:cNvPr id="4" name="Marcador de fecha 3"/>
          <p:cNvSpPr>
            <a:spLocks noGrp="1"/>
          </p:cNvSpPr>
          <p:nvPr>
            <p:ph type="dt" sz="half" idx="10"/>
          </p:nvPr>
        </p:nvSpPr>
        <p:spPr/>
        <p:txBody>
          <a:bodyPr/>
          <a:lstStyle/>
          <a:p>
            <a:fld id="{EEFDD26C-4ED8-4363-A71E-015E2A9D50FC}" type="datetimeFigureOut">
              <a:rPr lang="es-EC" smtClean="0"/>
              <a:t>23/6/2021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11C82924-DE3A-4855-BAE9-90601D49DC19}" type="slidenum">
              <a:rPr lang="es-EC" smtClean="0"/>
              <a:t>‹Nº›</a:t>
            </a:fld>
            <a:endParaRPr lang="es-EC"/>
          </a:p>
        </p:txBody>
      </p:sp>
    </p:spTree>
    <p:extLst>
      <p:ext uri="{BB962C8B-B14F-4D97-AF65-F5344CB8AC3E}">
        <p14:creationId xmlns:p14="http://schemas.microsoft.com/office/powerpoint/2010/main" val="3735431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EEFDD26C-4ED8-4363-A71E-015E2A9D50FC}" type="datetimeFigureOut">
              <a:rPr lang="es-EC" smtClean="0"/>
              <a:t>23/6/2021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11C82924-DE3A-4855-BAE9-90601D49DC19}" type="slidenum">
              <a:rPr lang="es-EC" smtClean="0"/>
              <a:t>‹Nº›</a:t>
            </a:fld>
            <a:endParaRPr lang="es-EC"/>
          </a:p>
        </p:txBody>
      </p:sp>
    </p:spTree>
    <p:extLst>
      <p:ext uri="{BB962C8B-B14F-4D97-AF65-F5344CB8AC3E}">
        <p14:creationId xmlns:p14="http://schemas.microsoft.com/office/powerpoint/2010/main" val="1371602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EEFDD26C-4ED8-4363-A71E-015E2A9D50FC}" type="datetimeFigureOut">
              <a:rPr lang="es-EC" smtClean="0"/>
              <a:t>23/6/2021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11C82924-DE3A-4855-BAE9-90601D49DC19}" type="slidenum">
              <a:rPr lang="es-EC" smtClean="0"/>
              <a:t>‹Nº›</a:t>
            </a:fld>
            <a:endParaRPr lang="es-EC"/>
          </a:p>
        </p:txBody>
      </p:sp>
    </p:spTree>
    <p:extLst>
      <p:ext uri="{BB962C8B-B14F-4D97-AF65-F5344CB8AC3E}">
        <p14:creationId xmlns:p14="http://schemas.microsoft.com/office/powerpoint/2010/main" val="2334054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EEFDD26C-4ED8-4363-A71E-015E2A9D50FC}" type="datetimeFigureOut">
              <a:rPr lang="es-EC" smtClean="0"/>
              <a:t>23/6/2021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11C82924-DE3A-4855-BAE9-90601D49DC19}" type="slidenum">
              <a:rPr lang="es-EC" smtClean="0"/>
              <a:t>‹Nº›</a:t>
            </a:fld>
            <a:endParaRPr lang="es-EC"/>
          </a:p>
        </p:txBody>
      </p:sp>
    </p:spTree>
    <p:extLst>
      <p:ext uri="{BB962C8B-B14F-4D97-AF65-F5344CB8AC3E}">
        <p14:creationId xmlns:p14="http://schemas.microsoft.com/office/powerpoint/2010/main" val="1923019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EFDD26C-4ED8-4363-A71E-015E2A9D50FC}" type="datetimeFigureOut">
              <a:rPr lang="es-EC" smtClean="0"/>
              <a:t>23/6/2021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11C82924-DE3A-4855-BAE9-90601D49DC19}" type="slidenum">
              <a:rPr lang="es-EC" smtClean="0"/>
              <a:t>‹Nº›</a:t>
            </a:fld>
            <a:endParaRPr lang="es-EC"/>
          </a:p>
        </p:txBody>
      </p:sp>
    </p:spTree>
    <p:extLst>
      <p:ext uri="{BB962C8B-B14F-4D97-AF65-F5344CB8AC3E}">
        <p14:creationId xmlns:p14="http://schemas.microsoft.com/office/powerpoint/2010/main" val="3872231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EEFDD26C-4ED8-4363-A71E-015E2A9D50FC}" type="datetimeFigureOut">
              <a:rPr lang="es-EC" smtClean="0"/>
              <a:t>23/6/2021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11C82924-DE3A-4855-BAE9-90601D49DC19}" type="slidenum">
              <a:rPr lang="es-EC" smtClean="0"/>
              <a:t>‹Nº›</a:t>
            </a:fld>
            <a:endParaRPr lang="es-EC"/>
          </a:p>
        </p:txBody>
      </p:sp>
    </p:spTree>
    <p:extLst>
      <p:ext uri="{BB962C8B-B14F-4D97-AF65-F5344CB8AC3E}">
        <p14:creationId xmlns:p14="http://schemas.microsoft.com/office/powerpoint/2010/main" val="420284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EEFDD26C-4ED8-4363-A71E-015E2A9D50FC}" type="datetimeFigureOut">
              <a:rPr lang="es-EC" smtClean="0"/>
              <a:t>23/6/2021</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11C82924-DE3A-4855-BAE9-90601D49DC19}" type="slidenum">
              <a:rPr lang="es-EC" smtClean="0"/>
              <a:t>‹Nº›</a:t>
            </a:fld>
            <a:endParaRPr lang="es-EC"/>
          </a:p>
        </p:txBody>
      </p:sp>
    </p:spTree>
    <p:extLst>
      <p:ext uri="{BB962C8B-B14F-4D97-AF65-F5344CB8AC3E}">
        <p14:creationId xmlns:p14="http://schemas.microsoft.com/office/powerpoint/2010/main" val="6545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EEFDD26C-4ED8-4363-A71E-015E2A9D50FC}" type="datetimeFigureOut">
              <a:rPr lang="es-EC" smtClean="0"/>
              <a:t>23/6/2021</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11C82924-DE3A-4855-BAE9-90601D49DC19}" type="slidenum">
              <a:rPr lang="es-EC" smtClean="0"/>
              <a:t>‹Nº›</a:t>
            </a:fld>
            <a:endParaRPr lang="es-EC"/>
          </a:p>
        </p:txBody>
      </p:sp>
    </p:spTree>
    <p:extLst>
      <p:ext uri="{BB962C8B-B14F-4D97-AF65-F5344CB8AC3E}">
        <p14:creationId xmlns:p14="http://schemas.microsoft.com/office/powerpoint/2010/main" val="778538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EFDD26C-4ED8-4363-A71E-015E2A9D50FC}" type="datetimeFigureOut">
              <a:rPr lang="es-EC" smtClean="0"/>
              <a:t>23/6/2021</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11C82924-DE3A-4855-BAE9-90601D49DC19}" type="slidenum">
              <a:rPr lang="es-EC" smtClean="0"/>
              <a:t>‹Nº›</a:t>
            </a:fld>
            <a:endParaRPr lang="es-EC"/>
          </a:p>
        </p:txBody>
      </p:sp>
    </p:spTree>
    <p:extLst>
      <p:ext uri="{BB962C8B-B14F-4D97-AF65-F5344CB8AC3E}">
        <p14:creationId xmlns:p14="http://schemas.microsoft.com/office/powerpoint/2010/main" val="1642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EFDD26C-4ED8-4363-A71E-015E2A9D50FC}" type="datetimeFigureOut">
              <a:rPr lang="es-EC" smtClean="0"/>
              <a:t>23/6/2021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11C82924-DE3A-4855-BAE9-90601D49DC19}" type="slidenum">
              <a:rPr lang="es-EC" smtClean="0"/>
              <a:t>‹Nº›</a:t>
            </a:fld>
            <a:endParaRPr lang="es-EC"/>
          </a:p>
        </p:txBody>
      </p:sp>
    </p:spTree>
    <p:extLst>
      <p:ext uri="{BB962C8B-B14F-4D97-AF65-F5344CB8AC3E}">
        <p14:creationId xmlns:p14="http://schemas.microsoft.com/office/powerpoint/2010/main" val="3852102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EFDD26C-4ED8-4363-A71E-015E2A9D50FC}" type="datetimeFigureOut">
              <a:rPr lang="es-EC" smtClean="0"/>
              <a:t>23/6/2021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11C82924-DE3A-4855-BAE9-90601D49DC19}" type="slidenum">
              <a:rPr lang="es-EC" smtClean="0"/>
              <a:t>‹Nº›</a:t>
            </a:fld>
            <a:endParaRPr lang="es-EC"/>
          </a:p>
        </p:txBody>
      </p:sp>
    </p:spTree>
    <p:extLst>
      <p:ext uri="{BB962C8B-B14F-4D97-AF65-F5344CB8AC3E}">
        <p14:creationId xmlns:p14="http://schemas.microsoft.com/office/powerpoint/2010/main" val="299468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FDD26C-4ED8-4363-A71E-015E2A9D50FC}" type="datetimeFigureOut">
              <a:rPr lang="es-EC" smtClean="0"/>
              <a:t>23/6/2021</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82924-DE3A-4855-BAE9-90601D49DC19}" type="slidenum">
              <a:rPr lang="es-EC" smtClean="0"/>
              <a:t>‹Nº›</a:t>
            </a:fld>
            <a:endParaRPr lang="es-EC"/>
          </a:p>
        </p:txBody>
      </p:sp>
    </p:spTree>
    <p:extLst>
      <p:ext uri="{BB962C8B-B14F-4D97-AF65-F5344CB8AC3E}">
        <p14:creationId xmlns:p14="http://schemas.microsoft.com/office/powerpoint/2010/main" val="1575636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0759440" y="6118167"/>
            <a:ext cx="1271743" cy="571673"/>
          </a:xfrm>
          <a:prstGeom prst="rect">
            <a:avLst/>
          </a:prstGeom>
        </p:spPr>
      </p:pic>
      <p:pic>
        <p:nvPicPr>
          <p:cNvPr id="5" name="Imagen 4"/>
          <p:cNvPicPr>
            <a:picLocks noChangeAspect="1"/>
          </p:cNvPicPr>
          <p:nvPr/>
        </p:nvPicPr>
        <p:blipFill>
          <a:blip r:embed="rId3"/>
          <a:stretch>
            <a:fillRect/>
          </a:stretch>
        </p:blipFill>
        <p:spPr>
          <a:xfrm>
            <a:off x="99754" y="130910"/>
            <a:ext cx="1148628" cy="958203"/>
          </a:xfrm>
          <a:prstGeom prst="rect">
            <a:avLst/>
          </a:prstGeom>
        </p:spPr>
      </p:pic>
      <p:graphicFrame>
        <p:nvGraphicFramePr>
          <p:cNvPr id="8" name="Diagrama 7"/>
          <p:cNvGraphicFramePr/>
          <p:nvPr>
            <p:extLst>
              <p:ext uri="{D42A27DB-BD31-4B8C-83A1-F6EECF244321}">
                <p14:modId xmlns:p14="http://schemas.microsoft.com/office/powerpoint/2010/main" val="585566315"/>
              </p:ext>
            </p:extLst>
          </p:nvPr>
        </p:nvGraphicFramePr>
        <p:xfrm>
          <a:off x="1721756" y="1641245"/>
          <a:ext cx="9037684" cy="41987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ítulo 9"/>
          <p:cNvSpPr>
            <a:spLocks noGrp="1"/>
          </p:cNvSpPr>
          <p:nvPr>
            <p:ph type="ctrTitle"/>
          </p:nvPr>
        </p:nvSpPr>
        <p:spPr>
          <a:xfrm>
            <a:off x="1752536" y="563356"/>
            <a:ext cx="9144000" cy="799743"/>
          </a:xfrm>
        </p:spPr>
        <p:txBody>
          <a:bodyPr>
            <a:normAutofit fontScale="90000"/>
          </a:bodyPr>
          <a:lstStyle/>
          <a:p>
            <a:r>
              <a:rPr lang="es-EC" dirty="0" smtClean="0">
                <a:latin typeface="Bahnschrift" panose="020B0502040204020203" pitchFamily="34" charset="0"/>
              </a:rPr>
              <a:t>LUAE</a:t>
            </a:r>
            <a:endParaRPr lang="es-EC" dirty="0">
              <a:latin typeface="Bahnschrift" panose="020B0502040204020203" pitchFamily="34" charset="0"/>
            </a:endParaRPr>
          </a:p>
        </p:txBody>
      </p:sp>
    </p:spTree>
    <p:extLst>
      <p:ext uri="{BB962C8B-B14F-4D97-AF65-F5344CB8AC3E}">
        <p14:creationId xmlns:p14="http://schemas.microsoft.com/office/powerpoint/2010/main" val="2987817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0759440" y="6118167"/>
            <a:ext cx="1271743" cy="571673"/>
          </a:xfrm>
          <a:prstGeom prst="rect">
            <a:avLst/>
          </a:prstGeom>
        </p:spPr>
      </p:pic>
      <p:pic>
        <p:nvPicPr>
          <p:cNvPr id="5" name="Imagen 4"/>
          <p:cNvPicPr>
            <a:picLocks noChangeAspect="1"/>
          </p:cNvPicPr>
          <p:nvPr/>
        </p:nvPicPr>
        <p:blipFill>
          <a:blip r:embed="rId3"/>
          <a:stretch>
            <a:fillRect/>
          </a:stretch>
        </p:blipFill>
        <p:spPr>
          <a:xfrm>
            <a:off x="99754" y="130910"/>
            <a:ext cx="1148628" cy="958203"/>
          </a:xfrm>
          <a:prstGeom prst="rect">
            <a:avLst/>
          </a:prstGeom>
        </p:spPr>
      </p:pic>
      <p:graphicFrame>
        <p:nvGraphicFramePr>
          <p:cNvPr id="8" name="Diagrama 7"/>
          <p:cNvGraphicFramePr/>
          <p:nvPr>
            <p:extLst>
              <p:ext uri="{D42A27DB-BD31-4B8C-83A1-F6EECF244321}">
                <p14:modId xmlns:p14="http://schemas.microsoft.com/office/powerpoint/2010/main" val="1626361452"/>
              </p:ext>
            </p:extLst>
          </p:nvPr>
        </p:nvGraphicFramePr>
        <p:xfrm>
          <a:off x="2192694" y="1558212"/>
          <a:ext cx="7535897" cy="41987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ítulo 9"/>
          <p:cNvSpPr>
            <a:spLocks noGrp="1"/>
          </p:cNvSpPr>
          <p:nvPr>
            <p:ph type="ctrTitle"/>
          </p:nvPr>
        </p:nvSpPr>
        <p:spPr>
          <a:xfrm>
            <a:off x="1752536" y="563356"/>
            <a:ext cx="9144000" cy="799743"/>
          </a:xfrm>
        </p:spPr>
        <p:txBody>
          <a:bodyPr>
            <a:normAutofit fontScale="90000"/>
          </a:bodyPr>
          <a:lstStyle/>
          <a:p>
            <a:r>
              <a:rPr lang="es-EC" dirty="0" smtClean="0">
                <a:latin typeface="Bahnschrift" panose="020B0502040204020203" pitchFamily="34" charset="0"/>
              </a:rPr>
              <a:t>LUAE</a:t>
            </a:r>
            <a:endParaRPr lang="es-EC" dirty="0">
              <a:latin typeface="Bahnschrift" panose="020B0502040204020203" pitchFamily="34" charset="0"/>
            </a:endParaRPr>
          </a:p>
        </p:txBody>
      </p:sp>
    </p:spTree>
    <p:extLst>
      <p:ext uri="{BB962C8B-B14F-4D97-AF65-F5344CB8AC3E}">
        <p14:creationId xmlns:p14="http://schemas.microsoft.com/office/powerpoint/2010/main" val="3895485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0759440" y="6118167"/>
            <a:ext cx="1271743" cy="571673"/>
          </a:xfrm>
          <a:prstGeom prst="rect">
            <a:avLst/>
          </a:prstGeom>
        </p:spPr>
      </p:pic>
      <p:pic>
        <p:nvPicPr>
          <p:cNvPr id="5" name="Imagen 4"/>
          <p:cNvPicPr>
            <a:picLocks noChangeAspect="1"/>
          </p:cNvPicPr>
          <p:nvPr/>
        </p:nvPicPr>
        <p:blipFill>
          <a:blip r:embed="rId3"/>
          <a:stretch>
            <a:fillRect/>
          </a:stretch>
        </p:blipFill>
        <p:spPr>
          <a:xfrm>
            <a:off x="99754" y="130910"/>
            <a:ext cx="1148628" cy="958203"/>
          </a:xfrm>
          <a:prstGeom prst="rect">
            <a:avLst/>
          </a:prstGeom>
        </p:spPr>
      </p:pic>
      <p:sp>
        <p:nvSpPr>
          <p:cNvPr id="10" name="Título 9"/>
          <p:cNvSpPr>
            <a:spLocks noGrp="1"/>
          </p:cNvSpPr>
          <p:nvPr>
            <p:ph type="ctrTitle"/>
          </p:nvPr>
        </p:nvSpPr>
        <p:spPr>
          <a:xfrm>
            <a:off x="1746069" y="689241"/>
            <a:ext cx="9144000" cy="799743"/>
          </a:xfrm>
        </p:spPr>
        <p:txBody>
          <a:bodyPr>
            <a:normAutofit fontScale="90000"/>
          </a:bodyPr>
          <a:lstStyle/>
          <a:p>
            <a:r>
              <a:rPr lang="es-EC" dirty="0" smtClean="0">
                <a:latin typeface="Bahnschrift" panose="020B0502040204020203" pitchFamily="34" charset="0"/>
              </a:rPr>
              <a:t>LUAE</a:t>
            </a:r>
            <a:br>
              <a:rPr lang="es-EC" dirty="0" smtClean="0">
                <a:latin typeface="Bahnschrift" panose="020B0502040204020203" pitchFamily="34" charset="0"/>
              </a:rPr>
            </a:br>
            <a:r>
              <a:rPr lang="es-EC" sz="3600" dirty="0" smtClean="0">
                <a:latin typeface="Bahnschrift" panose="020B0502040204020203" pitchFamily="34" charset="0"/>
              </a:rPr>
              <a:t>Proceso de Prexistencia</a:t>
            </a:r>
            <a:endParaRPr lang="es-EC" sz="3600" dirty="0">
              <a:latin typeface="Bahnschrift" panose="020B0502040204020203" pitchFamily="34" charset="0"/>
            </a:endParaRPr>
          </a:p>
        </p:txBody>
      </p:sp>
      <p:graphicFrame>
        <p:nvGraphicFramePr>
          <p:cNvPr id="7" name="Diagrama 6"/>
          <p:cNvGraphicFramePr/>
          <p:nvPr>
            <p:extLst>
              <p:ext uri="{D42A27DB-BD31-4B8C-83A1-F6EECF244321}">
                <p14:modId xmlns:p14="http://schemas.microsoft.com/office/powerpoint/2010/main" val="495991649"/>
              </p:ext>
            </p:extLst>
          </p:nvPr>
        </p:nvGraphicFramePr>
        <p:xfrm>
          <a:off x="1248382" y="2516340"/>
          <a:ext cx="6667500" cy="23109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CuadroTexto 8"/>
          <p:cNvSpPr txBox="1"/>
          <p:nvPr/>
        </p:nvSpPr>
        <p:spPr>
          <a:xfrm>
            <a:off x="749964" y="1911928"/>
            <a:ext cx="7664335" cy="369332"/>
          </a:xfrm>
          <a:prstGeom prst="rect">
            <a:avLst/>
          </a:prstGeom>
          <a:noFill/>
        </p:spPr>
        <p:txBody>
          <a:bodyPr wrap="square" rtlCol="0">
            <a:spAutoFit/>
          </a:bodyPr>
          <a:lstStyle/>
          <a:p>
            <a:pPr algn="ctr"/>
            <a:r>
              <a:rPr lang="es-EC" dirty="0"/>
              <a:t>¿</a:t>
            </a:r>
            <a:r>
              <a:rPr lang="es-EC" dirty="0" smtClean="0"/>
              <a:t>Quién es el responsable?</a:t>
            </a:r>
            <a:endParaRPr lang="es-EC" dirty="0"/>
          </a:p>
        </p:txBody>
      </p:sp>
      <p:sp>
        <p:nvSpPr>
          <p:cNvPr id="11" name="CuadroTexto 10"/>
          <p:cNvSpPr txBox="1"/>
          <p:nvPr/>
        </p:nvSpPr>
        <p:spPr>
          <a:xfrm>
            <a:off x="8165264" y="3240922"/>
            <a:ext cx="4229446" cy="861774"/>
          </a:xfrm>
          <a:prstGeom prst="rect">
            <a:avLst/>
          </a:prstGeom>
          <a:noFill/>
        </p:spPr>
        <p:txBody>
          <a:bodyPr wrap="square" rtlCol="0">
            <a:spAutoFit/>
          </a:bodyPr>
          <a:lstStyle/>
          <a:p>
            <a:pPr algn="just"/>
            <a:r>
              <a:rPr lang="es-EC" sz="1600" dirty="0" smtClean="0">
                <a:solidFill>
                  <a:schemeClr val="tx2"/>
                </a:solidFill>
                <a:latin typeface="Bahnschrift" panose="020B0502040204020203" pitchFamily="34" charset="0"/>
              </a:rPr>
              <a:t>Categoría 1: Procedimiento Simplificado</a:t>
            </a:r>
          </a:p>
          <a:p>
            <a:pPr algn="just"/>
            <a:r>
              <a:rPr lang="es-EC" sz="1600" dirty="0" smtClean="0">
                <a:solidFill>
                  <a:schemeClr val="tx2"/>
                </a:solidFill>
                <a:latin typeface="Bahnschrift" panose="020B0502040204020203" pitchFamily="34" charset="0"/>
              </a:rPr>
              <a:t>Categoría 2: Procedimiento Ordinario</a:t>
            </a:r>
          </a:p>
          <a:p>
            <a:pPr algn="just"/>
            <a:r>
              <a:rPr lang="es-EC" sz="1600" dirty="0" smtClean="0">
                <a:solidFill>
                  <a:schemeClr val="tx2"/>
                </a:solidFill>
                <a:latin typeface="Bahnschrift" panose="020B0502040204020203" pitchFamily="34" charset="0"/>
              </a:rPr>
              <a:t>Categoría 3: Procedimiento Especial</a:t>
            </a:r>
            <a:endParaRPr lang="es-EC" sz="1600" dirty="0">
              <a:solidFill>
                <a:schemeClr val="tx2"/>
              </a:solidFill>
              <a:latin typeface="Bahnschrift" panose="020B0502040204020203" pitchFamily="34" charset="0"/>
            </a:endParaRPr>
          </a:p>
        </p:txBody>
      </p:sp>
      <p:sp>
        <p:nvSpPr>
          <p:cNvPr id="2" name="Rectángulo 1"/>
          <p:cNvSpPr/>
          <p:nvPr/>
        </p:nvSpPr>
        <p:spPr>
          <a:xfrm>
            <a:off x="1248382" y="5062358"/>
            <a:ext cx="6667500" cy="1200329"/>
          </a:xfrm>
          <a:prstGeom prst="rect">
            <a:avLst/>
          </a:prstGeom>
        </p:spPr>
        <p:txBody>
          <a:bodyPr wrap="square">
            <a:spAutoFit/>
          </a:bodyPr>
          <a:lstStyle/>
          <a:p>
            <a:pPr lvl="0" algn="just"/>
            <a:r>
              <a:rPr lang="es-ES" dirty="0">
                <a:solidFill>
                  <a:schemeClr val="tx2"/>
                </a:solidFill>
                <a:latin typeface="Bahnschrift" panose="020B0502040204020203" pitchFamily="34" charset="0"/>
              </a:rPr>
              <a:t>En cumplimiento a lo dispuesto en el Art. 5, cada Administración Zonal del Distrito Metropolitano de Quito delegó a un funcionario titular y un alterno para el proceso de validación de preexistencia.</a:t>
            </a:r>
          </a:p>
        </p:txBody>
      </p:sp>
    </p:spTree>
    <p:extLst>
      <p:ext uri="{BB962C8B-B14F-4D97-AF65-F5344CB8AC3E}">
        <p14:creationId xmlns:p14="http://schemas.microsoft.com/office/powerpoint/2010/main" val="2731600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0759440" y="6118167"/>
            <a:ext cx="1271743" cy="571673"/>
          </a:xfrm>
          <a:prstGeom prst="rect">
            <a:avLst/>
          </a:prstGeom>
        </p:spPr>
      </p:pic>
      <p:pic>
        <p:nvPicPr>
          <p:cNvPr id="5" name="Imagen 4"/>
          <p:cNvPicPr>
            <a:picLocks noChangeAspect="1"/>
          </p:cNvPicPr>
          <p:nvPr/>
        </p:nvPicPr>
        <p:blipFill>
          <a:blip r:embed="rId3"/>
          <a:stretch>
            <a:fillRect/>
          </a:stretch>
        </p:blipFill>
        <p:spPr>
          <a:xfrm>
            <a:off x="99754" y="130910"/>
            <a:ext cx="1148628" cy="958203"/>
          </a:xfrm>
          <a:prstGeom prst="rect">
            <a:avLst/>
          </a:prstGeom>
        </p:spPr>
      </p:pic>
      <p:graphicFrame>
        <p:nvGraphicFramePr>
          <p:cNvPr id="8" name="Diagrama 7"/>
          <p:cNvGraphicFramePr/>
          <p:nvPr>
            <p:extLst>
              <p:ext uri="{D42A27DB-BD31-4B8C-83A1-F6EECF244321}">
                <p14:modId xmlns:p14="http://schemas.microsoft.com/office/powerpoint/2010/main" val="4060209111"/>
              </p:ext>
            </p:extLst>
          </p:nvPr>
        </p:nvGraphicFramePr>
        <p:xfrm>
          <a:off x="1926372" y="1570107"/>
          <a:ext cx="8833067" cy="41987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ítulo 9"/>
          <p:cNvSpPr>
            <a:spLocks noGrp="1"/>
          </p:cNvSpPr>
          <p:nvPr>
            <p:ph type="ctrTitle"/>
          </p:nvPr>
        </p:nvSpPr>
        <p:spPr>
          <a:xfrm>
            <a:off x="1746069" y="689241"/>
            <a:ext cx="9144000" cy="799743"/>
          </a:xfrm>
        </p:spPr>
        <p:txBody>
          <a:bodyPr>
            <a:normAutofit fontScale="90000"/>
          </a:bodyPr>
          <a:lstStyle/>
          <a:p>
            <a:r>
              <a:rPr lang="es-EC" dirty="0" smtClean="0">
                <a:latin typeface="Bahnschrift" panose="020B0502040204020203" pitchFamily="34" charset="0"/>
              </a:rPr>
              <a:t>LUAE</a:t>
            </a:r>
            <a:br>
              <a:rPr lang="es-EC" dirty="0" smtClean="0">
                <a:latin typeface="Bahnschrift" panose="020B0502040204020203" pitchFamily="34" charset="0"/>
              </a:rPr>
            </a:br>
            <a:r>
              <a:rPr lang="es-EC" sz="3600" dirty="0" smtClean="0">
                <a:latin typeface="Bahnschrift" panose="020B0502040204020203" pitchFamily="34" charset="0"/>
              </a:rPr>
              <a:t>Proceso de Prexistencia</a:t>
            </a:r>
            <a:endParaRPr lang="es-EC" sz="3600" dirty="0">
              <a:latin typeface="Bahnschrift" panose="020B0502040204020203" pitchFamily="34" charset="0"/>
            </a:endParaRPr>
          </a:p>
        </p:txBody>
      </p:sp>
      <p:sp>
        <p:nvSpPr>
          <p:cNvPr id="2" name="CuadroTexto 1"/>
          <p:cNvSpPr txBox="1"/>
          <p:nvPr/>
        </p:nvSpPr>
        <p:spPr>
          <a:xfrm>
            <a:off x="674068" y="5920399"/>
            <a:ext cx="9955369" cy="769441"/>
          </a:xfrm>
          <a:prstGeom prst="rect">
            <a:avLst/>
          </a:prstGeom>
          <a:noFill/>
        </p:spPr>
        <p:txBody>
          <a:bodyPr wrap="square" rtlCol="0">
            <a:spAutoFit/>
          </a:bodyPr>
          <a:lstStyle/>
          <a:p>
            <a:pPr algn="just"/>
            <a:r>
              <a:rPr lang="es-MX" sz="1100" dirty="0"/>
              <a:t>Para el caso de las actividades económicas de tipología </a:t>
            </a:r>
            <a:r>
              <a:rPr lang="es-MX" sz="1100" dirty="0" smtClean="0"/>
              <a:t>CM1A (</a:t>
            </a:r>
            <a:r>
              <a:rPr lang="es-MX" sz="1100" dirty="0" err="1" smtClean="0"/>
              <a:t>Night</a:t>
            </a:r>
            <a:r>
              <a:rPr lang="es-MX" sz="1100" dirty="0" smtClean="0"/>
              <a:t> Club) </a:t>
            </a:r>
            <a:r>
              <a:rPr lang="es-MX" sz="1100" dirty="0"/>
              <a:t>incompatibles con el uso </a:t>
            </a:r>
            <a:r>
              <a:rPr lang="es-MX" sz="1100" dirty="0" smtClean="0"/>
              <a:t>de suelo </a:t>
            </a:r>
            <a:r>
              <a:rPr lang="es-MX" sz="1100" dirty="0"/>
              <a:t>y/o no cumplan con condiciones de implantación, que demuestren su </a:t>
            </a:r>
            <a:r>
              <a:rPr lang="es-MX" sz="1100" dirty="0" smtClean="0"/>
              <a:t>preexistencia conforme </a:t>
            </a:r>
            <a:r>
              <a:rPr lang="es-MX" sz="1100" dirty="0"/>
              <a:t>a </a:t>
            </a:r>
            <a:r>
              <a:rPr lang="es-MX" sz="1100" dirty="0" smtClean="0"/>
              <a:t>lo establecido </a:t>
            </a:r>
            <a:r>
              <a:rPr lang="es-MX" sz="1100" dirty="0"/>
              <a:t>en los literales a) o b) de esta disposición general, podrán </a:t>
            </a:r>
            <a:r>
              <a:rPr lang="es-MX" sz="1100" dirty="0" smtClean="0"/>
              <a:t>acogerse al </a:t>
            </a:r>
            <a:r>
              <a:rPr lang="es-MX" sz="1100" dirty="0"/>
              <a:t>procedimiento especial de licenciamiento a cargo de la </a:t>
            </a:r>
            <a:r>
              <a:rPr lang="es-MX" sz="1100" b="1" dirty="0">
                <a:solidFill>
                  <a:srgbClr val="C00000"/>
                </a:solidFill>
                <a:effectLst>
                  <a:outerShdw blurRad="38100" dist="38100" dir="2700000" algn="tl">
                    <a:srgbClr val="000000">
                      <a:alpha val="43137"/>
                    </a:srgbClr>
                  </a:outerShdw>
                </a:effectLst>
              </a:rPr>
              <a:t>Secretaría responsable </a:t>
            </a:r>
            <a:r>
              <a:rPr lang="es-MX" sz="1100" b="1" dirty="0" smtClean="0">
                <a:solidFill>
                  <a:srgbClr val="C00000"/>
                </a:solidFill>
                <a:effectLst>
                  <a:outerShdw blurRad="38100" dist="38100" dir="2700000" algn="tl">
                    <a:srgbClr val="000000">
                      <a:alpha val="43137"/>
                    </a:srgbClr>
                  </a:outerShdw>
                </a:effectLst>
              </a:rPr>
              <a:t>del territorio</a:t>
            </a:r>
            <a:r>
              <a:rPr lang="es-MX" sz="1100" b="1" dirty="0">
                <a:solidFill>
                  <a:srgbClr val="C00000"/>
                </a:solidFill>
                <a:effectLst>
                  <a:outerShdw blurRad="38100" dist="38100" dir="2700000" algn="tl">
                    <a:srgbClr val="000000">
                      <a:alpha val="43137"/>
                    </a:srgbClr>
                  </a:outerShdw>
                </a:effectLst>
              </a:rPr>
              <a:t>, hábitat y vivienda</a:t>
            </a:r>
            <a:r>
              <a:rPr lang="es-MX" sz="1100" dirty="0">
                <a:solidFill>
                  <a:srgbClr val="C00000"/>
                </a:solidFill>
              </a:rPr>
              <a:t> </a:t>
            </a:r>
            <a:r>
              <a:rPr lang="es-MX" sz="1100" dirty="0" smtClean="0"/>
              <a:t>y obtener </a:t>
            </a:r>
            <a:r>
              <a:rPr lang="es-MX" sz="1100" dirty="0"/>
              <a:t>la LUAE, previo a la verificación del </a:t>
            </a:r>
            <a:r>
              <a:rPr lang="es-MX" sz="1100" dirty="0" smtClean="0"/>
              <a:t>cumplimiento de </a:t>
            </a:r>
            <a:r>
              <a:rPr lang="es-MX" sz="1100" dirty="0"/>
              <a:t>lo establecido en la Disposición General Quinta del presente texto normativo."</a:t>
            </a:r>
            <a:endParaRPr lang="es-EC" sz="1100" dirty="0"/>
          </a:p>
        </p:txBody>
      </p:sp>
    </p:spTree>
    <p:extLst>
      <p:ext uri="{BB962C8B-B14F-4D97-AF65-F5344CB8AC3E}">
        <p14:creationId xmlns:p14="http://schemas.microsoft.com/office/powerpoint/2010/main" val="2851559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0759440" y="6118167"/>
            <a:ext cx="1271743" cy="571673"/>
          </a:xfrm>
          <a:prstGeom prst="rect">
            <a:avLst/>
          </a:prstGeom>
        </p:spPr>
      </p:pic>
      <p:pic>
        <p:nvPicPr>
          <p:cNvPr id="5" name="Imagen 4"/>
          <p:cNvPicPr>
            <a:picLocks noChangeAspect="1"/>
          </p:cNvPicPr>
          <p:nvPr/>
        </p:nvPicPr>
        <p:blipFill>
          <a:blip r:embed="rId3"/>
          <a:stretch>
            <a:fillRect/>
          </a:stretch>
        </p:blipFill>
        <p:spPr>
          <a:xfrm>
            <a:off x="99754" y="130910"/>
            <a:ext cx="1148628" cy="958203"/>
          </a:xfrm>
          <a:prstGeom prst="rect">
            <a:avLst/>
          </a:prstGeom>
        </p:spPr>
      </p:pic>
      <p:graphicFrame>
        <p:nvGraphicFramePr>
          <p:cNvPr id="8" name="Diagrama 7"/>
          <p:cNvGraphicFramePr/>
          <p:nvPr>
            <p:extLst>
              <p:ext uri="{D42A27DB-BD31-4B8C-83A1-F6EECF244321}">
                <p14:modId xmlns:p14="http://schemas.microsoft.com/office/powerpoint/2010/main" val="1039360008"/>
              </p:ext>
            </p:extLst>
          </p:nvPr>
        </p:nvGraphicFramePr>
        <p:xfrm>
          <a:off x="1926372" y="1584960"/>
          <a:ext cx="8833067" cy="43205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ítulo 9"/>
          <p:cNvSpPr>
            <a:spLocks noGrp="1"/>
          </p:cNvSpPr>
          <p:nvPr>
            <p:ph type="ctrTitle"/>
          </p:nvPr>
        </p:nvSpPr>
        <p:spPr>
          <a:xfrm>
            <a:off x="1746069" y="689241"/>
            <a:ext cx="9144000" cy="799743"/>
          </a:xfrm>
        </p:spPr>
        <p:txBody>
          <a:bodyPr>
            <a:normAutofit fontScale="90000"/>
          </a:bodyPr>
          <a:lstStyle/>
          <a:p>
            <a:r>
              <a:rPr lang="es-EC" dirty="0" smtClean="0">
                <a:latin typeface="Bahnschrift" panose="020B0502040204020203" pitchFamily="34" charset="0"/>
              </a:rPr>
              <a:t>LUAE</a:t>
            </a:r>
            <a:br>
              <a:rPr lang="es-EC" dirty="0" smtClean="0">
                <a:latin typeface="Bahnschrift" panose="020B0502040204020203" pitchFamily="34" charset="0"/>
              </a:rPr>
            </a:br>
            <a:r>
              <a:rPr lang="es-EC" sz="3600" dirty="0" smtClean="0">
                <a:latin typeface="Bahnschrift" panose="020B0502040204020203" pitchFamily="34" charset="0"/>
              </a:rPr>
              <a:t>Proceso de Prexistencia</a:t>
            </a:r>
            <a:endParaRPr lang="es-EC" sz="3600" dirty="0">
              <a:latin typeface="Bahnschrift" panose="020B0502040204020203" pitchFamily="34" charset="0"/>
            </a:endParaRPr>
          </a:p>
        </p:txBody>
      </p:sp>
    </p:spTree>
    <p:extLst>
      <p:ext uri="{BB962C8B-B14F-4D97-AF65-F5344CB8AC3E}">
        <p14:creationId xmlns:p14="http://schemas.microsoft.com/office/powerpoint/2010/main" val="357466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0759440" y="6118167"/>
            <a:ext cx="1271743" cy="571673"/>
          </a:xfrm>
          <a:prstGeom prst="rect">
            <a:avLst/>
          </a:prstGeom>
        </p:spPr>
      </p:pic>
      <p:pic>
        <p:nvPicPr>
          <p:cNvPr id="5" name="Imagen 4"/>
          <p:cNvPicPr>
            <a:picLocks noChangeAspect="1"/>
          </p:cNvPicPr>
          <p:nvPr/>
        </p:nvPicPr>
        <p:blipFill>
          <a:blip r:embed="rId3"/>
          <a:stretch>
            <a:fillRect/>
          </a:stretch>
        </p:blipFill>
        <p:spPr>
          <a:xfrm>
            <a:off x="99754" y="130910"/>
            <a:ext cx="1148628" cy="958203"/>
          </a:xfrm>
          <a:prstGeom prst="rect">
            <a:avLst/>
          </a:prstGeom>
        </p:spPr>
      </p:pic>
      <p:sp>
        <p:nvSpPr>
          <p:cNvPr id="10" name="Título 9"/>
          <p:cNvSpPr>
            <a:spLocks noGrp="1"/>
          </p:cNvSpPr>
          <p:nvPr>
            <p:ph type="ctrTitle"/>
          </p:nvPr>
        </p:nvSpPr>
        <p:spPr>
          <a:xfrm>
            <a:off x="1746069" y="1005138"/>
            <a:ext cx="9144000" cy="799743"/>
          </a:xfrm>
        </p:spPr>
        <p:txBody>
          <a:bodyPr>
            <a:normAutofit fontScale="90000"/>
          </a:bodyPr>
          <a:lstStyle/>
          <a:p>
            <a:r>
              <a:rPr lang="es-EC" dirty="0" smtClean="0">
                <a:latin typeface="Bahnschrift" panose="020B0502040204020203" pitchFamily="34" charset="0"/>
              </a:rPr>
              <a:t>LUAE</a:t>
            </a:r>
            <a:br>
              <a:rPr lang="es-EC" dirty="0" smtClean="0">
                <a:latin typeface="Bahnschrift" panose="020B0502040204020203" pitchFamily="34" charset="0"/>
              </a:rPr>
            </a:br>
            <a:r>
              <a:rPr lang="es-EC" sz="3600" dirty="0" smtClean="0">
                <a:latin typeface="Bahnschrift" panose="020B0502040204020203" pitchFamily="34" charset="0"/>
              </a:rPr>
              <a:t>Proceso de Prexistencia - Flujograma</a:t>
            </a:r>
            <a:endParaRPr lang="es-EC" sz="3600" dirty="0">
              <a:latin typeface="Bahnschrift" panose="020B0502040204020203" pitchFamily="34" charset="0"/>
            </a:endParaRPr>
          </a:p>
        </p:txBody>
      </p:sp>
      <p:pic>
        <p:nvPicPr>
          <p:cNvPr id="3" name="Imagen 2"/>
          <p:cNvPicPr>
            <a:picLocks noChangeAspect="1"/>
          </p:cNvPicPr>
          <p:nvPr/>
        </p:nvPicPr>
        <p:blipFill>
          <a:blip r:embed="rId4"/>
          <a:stretch>
            <a:fillRect/>
          </a:stretch>
        </p:blipFill>
        <p:spPr>
          <a:xfrm>
            <a:off x="3501959" y="1968437"/>
            <a:ext cx="5632219" cy="4149730"/>
          </a:xfrm>
          <a:prstGeom prst="rect">
            <a:avLst/>
          </a:prstGeom>
          <a:ln>
            <a:solidFill>
              <a:schemeClr val="tx1"/>
            </a:solidFill>
          </a:ln>
        </p:spPr>
      </p:pic>
      <p:sp>
        <p:nvSpPr>
          <p:cNvPr id="6" name="Rectángulo redondeado 5"/>
          <p:cNvSpPr/>
          <p:nvPr/>
        </p:nvSpPr>
        <p:spPr>
          <a:xfrm>
            <a:off x="8246225" y="4979324"/>
            <a:ext cx="831273" cy="87283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223644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0759440" y="6118167"/>
            <a:ext cx="1271743" cy="571673"/>
          </a:xfrm>
          <a:prstGeom prst="rect">
            <a:avLst/>
          </a:prstGeom>
        </p:spPr>
      </p:pic>
      <p:pic>
        <p:nvPicPr>
          <p:cNvPr id="5" name="Imagen 4"/>
          <p:cNvPicPr>
            <a:picLocks noChangeAspect="1"/>
          </p:cNvPicPr>
          <p:nvPr/>
        </p:nvPicPr>
        <p:blipFill>
          <a:blip r:embed="rId3"/>
          <a:stretch>
            <a:fillRect/>
          </a:stretch>
        </p:blipFill>
        <p:spPr>
          <a:xfrm>
            <a:off x="99754" y="130910"/>
            <a:ext cx="1148628" cy="958203"/>
          </a:xfrm>
          <a:prstGeom prst="rect">
            <a:avLst/>
          </a:prstGeom>
        </p:spPr>
      </p:pic>
      <p:sp>
        <p:nvSpPr>
          <p:cNvPr id="10" name="Título 9"/>
          <p:cNvSpPr>
            <a:spLocks noGrp="1"/>
          </p:cNvSpPr>
          <p:nvPr>
            <p:ph type="ctrTitle"/>
          </p:nvPr>
        </p:nvSpPr>
        <p:spPr>
          <a:xfrm>
            <a:off x="1746069" y="1005138"/>
            <a:ext cx="9144000" cy="799743"/>
          </a:xfrm>
        </p:spPr>
        <p:txBody>
          <a:bodyPr>
            <a:normAutofit fontScale="90000"/>
          </a:bodyPr>
          <a:lstStyle/>
          <a:p>
            <a:r>
              <a:rPr lang="es-EC" dirty="0" smtClean="0">
                <a:latin typeface="Bahnschrift" panose="020B0502040204020203" pitchFamily="34" charset="0"/>
              </a:rPr>
              <a:t>LUAE</a:t>
            </a:r>
            <a:br>
              <a:rPr lang="es-EC" dirty="0" smtClean="0">
                <a:latin typeface="Bahnschrift" panose="020B0502040204020203" pitchFamily="34" charset="0"/>
              </a:rPr>
            </a:br>
            <a:r>
              <a:rPr lang="es-EC" sz="3600" dirty="0" smtClean="0">
                <a:latin typeface="Bahnschrift" panose="020B0502040204020203" pitchFamily="34" charset="0"/>
              </a:rPr>
              <a:t>Proceso de Prexistencia - Flujograma</a:t>
            </a:r>
            <a:endParaRPr lang="es-EC" sz="3600" dirty="0">
              <a:latin typeface="Bahnschrift" panose="020B0502040204020203" pitchFamily="34" charset="0"/>
            </a:endParaRPr>
          </a:p>
        </p:txBody>
      </p:sp>
      <p:pic>
        <p:nvPicPr>
          <p:cNvPr id="2" name="Imagen 1"/>
          <p:cNvPicPr>
            <a:picLocks noChangeAspect="1"/>
          </p:cNvPicPr>
          <p:nvPr/>
        </p:nvPicPr>
        <p:blipFill>
          <a:blip r:embed="rId4"/>
          <a:stretch>
            <a:fillRect/>
          </a:stretch>
        </p:blipFill>
        <p:spPr>
          <a:xfrm>
            <a:off x="1513313" y="1804881"/>
            <a:ext cx="9139769" cy="4311806"/>
          </a:xfrm>
          <a:prstGeom prst="rect">
            <a:avLst/>
          </a:prstGeom>
          <a:ln>
            <a:solidFill>
              <a:schemeClr val="tx1"/>
            </a:solidFill>
          </a:ln>
        </p:spPr>
      </p:pic>
    </p:spTree>
    <p:extLst>
      <p:ext uri="{BB962C8B-B14F-4D97-AF65-F5344CB8AC3E}">
        <p14:creationId xmlns:p14="http://schemas.microsoft.com/office/powerpoint/2010/main" val="3456856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TotalTime>
  <Words>830</Words>
  <Application>Microsoft Office PowerPoint</Application>
  <PresentationFormat>Panorámica</PresentationFormat>
  <Paragraphs>58</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Bahnschrift</vt:lpstr>
      <vt:lpstr>Calibri</vt:lpstr>
      <vt:lpstr>Calibri Light</vt:lpstr>
      <vt:lpstr>Tema de Office</vt:lpstr>
      <vt:lpstr>LUAE</vt:lpstr>
      <vt:lpstr>LUAE</vt:lpstr>
      <vt:lpstr>LUAE Proceso de Prexistencia</vt:lpstr>
      <vt:lpstr>LUAE Proceso de Prexistencia</vt:lpstr>
      <vt:lpstr>LUAE Proceso de Prexistencia</vt:lpstr>
      <vt:lpstr>LUAE Proceso de Prexistencia - Flujograma</vt:lpstr>
      <vt:lpstr>LUAE Proceso de Prexistencia - Flujograma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LUAE DIGITAL</dc:title>
  <dc:creator>MARCO ANTONIO MOYA CRUZ</dc:creator>
  <cp:lastModifiedBy>Henry Guillermo Reyes Torres</cp:lastModifiedBy>
  <cp:revision>22</cp:revision>
  <dcterms:created xsi:type="dcterms:W3CDTF">2021-06-16T19:47:19Z</dcterms:created>
  <dcterms:modified xsi:type="dcterms:W3CDTF">2021-06-24T02:30:00Z</dcterms:modified>
</cp:coreProperties>
</file>