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6"/>
  </p:notesMasterIdLst>
  <p:handoutMasterIdLst>
    <p:handoutMasterId r:id="rId17"/>
  </p:handoutMasterIdLst>
  <p:sldIdLst>
    <p:sldId id="290" r:id="rId2"/>
    <p:sldId id="365" r:id="rId3"/>
    <p:sldId id="351" r:id="rId4"/>
    <p:sldId id="354" r:id="rId5"/>
    <p:sldId id="358" r:id="rId6"/>
    <p:sldId id="359" r:id="rId7"/>
    <p:sldId id="361" r:id="rId8"/>
    <p:sldId id="364" r:id="rId9"/>
    <p:sldId id="289" r:id="rId10"/>
    <p:sldId id="286" r:id="rId11"/>
    <p:sldId id="287" r:id="rId12"/>
    <p:sldId id="278" r:id="rId13"/>
    <p:sldId id="288" r:id="rId14"/>
    <p:sldId id="282" r:id="rId15"/>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07" autoAdjust="0"/>
  </p:normalViewPr>
  <p:slideViewPr>
    <p:cSldViewPr snapToGrid="0">
      <p:cViewPr varScale="1">
        <p:scale>
          <a:sx n="86" d="100"/>
          <a:sy n="86" d="100"/>
        </p:scale>
        <p:origin x="562" y="67"/>
      </p:cViewPr>
      <p:guideLst/>
    </p:cSldViewPr>
  </p:slideViewPr>
  <p:outlineViewPr>
    <p:cViewPr>
      <p:scale>
        <a:sx n="33" d="100"/>
        <a:sy n="33" d="100"/>
      </p:scale>
      <p:origin x="0" y="-1739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9" d="100"/>
          <a:sy n="89" d="100"/>
        </p:scale>
        <p:origin x="271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5015B6F-2BE8-44AE-995E-936B580FA3DF}" type="datetime1">
              <a:rPr lang="es-ES" smtClean="0"/>
              <a:t>23/06/2021</a:t>
            </a:fld>
            <a:endParaRPr lang="es-ES"/>
          </a:p>
        </p:txBody>
      </p:sp>
      <p:sp>
        <p:nvSpPr>
          <p:cNvPr id="4" name="Marcador de pie de página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s-ES" smtClean="0"/>
              <a:t>‹Nº›</a:t>
            </a:fld>
            <a:endParaRPr lang="es-E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4D2A127-28F2-4B79-95C6-D06C3BECC10D}" type="datetime1">
              <a:rPr lang="es-ES" noProof="0" smtClean="0"/>
              <a:t>23/06/2021</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649DAF-093F-4482-AA38-346E9A2DEE94}" type="slidenum">
              <a:rPr lang="es-ES" noProof="0" smtClean="0"/>
              <a:t>‹Nº›</a:t>
            </a:fld>
            <a:endParaRPr lang="es-ES" noProof="0"/>
          </a:p>
        </p:txBody>
      </p:sp>
    </p:spTree>
    <p:extLst>
      <p:ext uri="{BB962C8B-B14F-4D97-AF65-F5344CB8AC3E}">
        <p14:creationId xmlns:p14="http://schemas.microsoft.com/office/powerpoint/2010/main" val="33568136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a:t>Año 2012, se evidencia presencia de combustible en el Sub suelo 3 durante la construcción del Edificio Aveiro.</a:t>
            </a:r>
          </a:p>
          <a:p>
            <a:endParaRPr lang="es-EC" dirty="0"/>
          </a:p>
        </p:txBody>
      </p:sp>
      <p:sp>
        <p:nvSpPr>
          <p:cNvPr id="4" name="3 Marcador de número de diapositiva"/>
          <p:cNvSpPr>
            <a:spLocks noGrp="1"/>
          </p:cNvSpPr>
          <p:nvPr>
            <p:ph type="sldNum" sz="quarter" idx="10"/>
          </p:nvPr>
        </p:nvSpPr>
        <p:spPr/>
        <p:txBody>
          <a:bodyPr/>
          <a:lstStyle/>
          <a:p>
            <a:fld id="{136CACFA-733F-4B6E-A048-F81DF9A636CB}" type="slidenum">
              <a:rPr lang="es-EC" smtClean="0"/>
              <a:t>3</a:t>
            </a:fld>
            <a:endParaRPr lang="es-EC"/>
          </a:p>
        </p:txBody>
      </p:sp>
    </p:spTree>
    <p:extLst>
      <p:ext uri="{BB962C8B-B14F-4D97-AF65-F5344CB8AC3E}">
        <p14:creationId xmlns:p14="http://schemas.microsoft.com/office/powerpoint/2010/main" val="369694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B8649DAF-093F-4482-AA38-346E9A2DEE94}" type="slidenum">
              <a:rPr lang="es-ES" noProof="0" smtClean="0"/>
              <a:t>14</a:t>
            </a:fld>
            <a:endParaRPr lang="es-ES" noProof="0"/>
          </a:p>
        </p:txBody>
      </p:sp>
    </p:spTree>
    <p:extLst>
      <p:ext uri="{BB962C8B-B14F-4D97-AF65-F5344CB8AC3E}">
        <p14:creationId xmlns:p14="http://schemas.microsoft.com/office/powerpoint/2010/main" val="2462582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a:t>Año 2012, se evidencia presencia de combustible en el Sub suelo 3 durante la construcción del Edificio Aveiro.</a:t>
            </a:r>
          </a:p>
          <a:p>
            <a:endParaRPr lang="es-EC" dirty="0"/>
          </a:p>
        </p:txBody>
      </p:sp>
      <p:sp>
        <p:nvSpPr>
          <p:cNvPr id="4" name="3 Marcador de número de diapositiva"/>
          <p:cNvSpPr>
            <a:spLocks noGrp="1"/>
          </p:cNvSpPr>
          <p:nvPr>
            <p:ph type="sldNum" sz="quarter" idx="10"/>
          </p:nvPr>
        </p:nvSpPr>
        <p:spPr/>
        <p:txBody>
          <a:bodyPr/>
          <a:lstStyle/>
          <a:p>
            <a:fld id="{136CACFA-733F-4B6E-A048-F81DF9A636CB}" type="slidenum">
              <a:rPr lang="es-EC" smtClean="0"/>
              <a:t>4</a:t>
            </a:fld>
            <a:endParaRPr lang="es-EC"/>
          </a:p>
        </p:txBody>
      </p:sp>
    </p:spTree>
    <p:extLst>
      <p:ext uri="{BB962C8B-B14F-4D97-AF65-F5344CB8AC3E}">
        <p14:creationId xmlns:p14="http://schemas.microsoft.com/office/powerpoint/2010/main" val="2969119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a:t>Año 2012, se evidencia presencia de combustible en el Sub suelo 3 durante la construcción del Edificio Aveiro.</a:t>
            </a:r>
          </a:p>
          <a:p>
            <a:endParaRPr lang="es-EC" dirty="0"/>
          </a:p>
        </p:txBody>
      </p:sp>
      <p:sp>
        <p:nvSpPr>
          <p:cNvPr id="4" name="3 Marcador de número de diapositiva"/>
          <p:cNvSpPr>
            <a:spLocks noGrp="1"/>
          </p:cNvSpPr>
          <p:nvPr>
            <p:ph type="sldNum" sz="quarter" idx="10"/>
          </p:nvPr>
        </p:nvSpPr>
        <p:spPr/>
        <p:txBody>
          <a:bodyPr/>
          <a:lstStyle/>
          <a:p>
            <a:fld id="{136CACFA-733F-4B6E-A048-F81DF9A636CB}" type="slidenum">
              <a:rPr lang="es-EC" smtClean="0"/>
              <a:t>6</a:t>
            </a:fld>
            <a:endParaRPr lang="es-EC"/>
          </a:p>
        </p:txBody>
      </p:sp>
    </p:spTree>
    <p:extLst>
      <p:ext uri="{BB962C8B-B14F-4D97-AF65-F5344CB8AC3E}">
        <p14:creationId xmlns:p14="http://schemas.microsoft.com/office/powerpoint/2010/main" val="369694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a:t>Año 2012, se evidencia presencia de combustible en el Sub suelo 3 durante la construcción del Edificio Aveiro.</a:t>
            </a:r>
          </a:p>
          <a:p>
            <a:endParaRPr lang="es-EC" dirty="0"/>
          </a:p>
        </p:txBody>
      </p:sp>
      <p:sp>
        <p:nvSpPr>
          <p:cNvPr id="4" name="3 Marcador de número de diapositiva"/>
          <p:cNvSpPr>
            <a:spLocks noGrp="1"/>
          </p:cNvSpPr>
          <p:nvPr>
            <p:ph type="sldNum" sz="quarter" idx="10"/>
          </p:nvPr>
        </p:nvSpPr>
        <p:spPr/>
        <p:txBody>
          <a:bodyPr/>
          <a:lstStyle/>
          <a:p>
            <a:fld id="{136CACFA-733F-4B6E-A048-F81DF9A636CB}" type="slidenum">
              <a:rPr lang="es-EC" smtClean="0"/>
              <a:t>7</a:t>
            </a:fld>
            <a:endParaRPr lang="es-EC"/>
          </a:p>
        </p:txBody>
      </p:sp>
    </p:spTree>
    <p:extLst>
      <p:ext uri="{BB962C8B-B14F-4D97-AF65-F5344CB8AC3E}">
        <p14:creationId xmlns:p14="http://schemas.microsoft.com/office/powerpoint/2010/main" val="2969119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a:t>Año 2012, se evidencia presencia de combustible en el Sub suelo 3 durante la construcción del Edificio Aveiro.</a:t>
            </a:r>
          </a:p>
          <a:p>
            <a:endParaRPr lang="es-EC" dirty="0"/>
          </a:p>
        </p:txBody>
      </p:sp>
      <p:sp>
        <p:nvSpPr>
          <p:cNvPr id="4" name="3 Marcador de número de diapositiva"/>
          <p:cNvSpPr>
            <a:spLocks noGrp="1"/>
          </p:cNvSpPr>
          <p:nvPr>
            <p:ph type="sldNum" sz="quarter" idx="10"/>
          </p:nvPr>
        </p:nvSpPr>
        <p:spPr/>
        <p:txBody>
          <a:bodyPr/>
          <a:lstStyle/>
          <a:p>
            <a:fld id="{136CACFA-733F-4B6E-A048-F81DF9A636CB}" type="slidenum">
              <a:rPr lang="es-EC" smtClean="0"/>
              <a:t>8</a:t>
            </a:fld>
            <a:endParaRPr lang="es-EC"/>
          </a:p>
        </p:txBody>
      </p:sp>
    </p:spTree>
    <p:extLst>
      <p:ext uri="{BB962C8B-B14F-4D97-AF65-F5344CB8AC3E}">
        <p14:creationId xmlns:p14="http://schemas.microsoft.com/office/powerpoint/2010/main" val="2969119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B8649DAF-093F-4482-AA38-346E9A2DEE94}" type="slidenum">
              <a:rPr lang="es-ES" noProof="0" smtClean="0"/>
              <a:t>9</a:t>
            </a:fld>
            <a:endParaRPr lang="es-ES" noProof="0"/>
          </a:p>
        </p:txBody>
      </p:sp>
    </p:spTree>
    <p:extLst>
      <p:ext uri="{BB962C8B-B14F-4D97-AF65-F5344CB8AC3E}">
        <p14:creationId xmlns:p14="http://schemas.microsoft.com/office/powerpoint/2010/main" val="2173773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B8649DAF-093F-4482-AA38-346E9A2DEE94}" type="slidenum">
              <a:rPr lang="es-ES" noProof="0" smtClean="0"/>
              <a:t>10</a:t>
            </a:fld>
            <a:endParaRPr lang="es-ES" noProof="0"/>
          </a:p>
        </p:txBody>
      </p:sp>
    </p:spTree>
    <p:extLst>
      <p:ext uri="{BB962C8B-B14F-4D97-AF65-F5344CB8AC3E}">
        <p14:creationId xmlns:p14="http://schemas.microsoft.com/office/powerpoint/2010/main" val="2683804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B8649DAF-093F-4482-AA38-346E9A2DEE94}" type="slidenum">
              <a:rPr lang="es-ES" noProof="0" smtClean="0"/>
              <a:t>12</a:t>
            </a:fld>
            <a:endParaRPr lang="es-ES" noProof="0"/>
          </a:p>
        </p:txBody>
      </p:sp>
    </p:spTree>
    <p:extLst>
      <p:ext uri="{BB962C8B-B14F-4D97-AF65-F5344CB8AC3E}">
        <p14:creationId xmlns:p14="http://schemas.microsoft.com/office/powerpoint/2010/main" val="410147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B8649DAF-093F-4482-AA38-346E9A2DEE94}" type="slidenum">
              <a:rPr lang="es-ES" noProof="0" smtClean="0"/>
              <a:t>13</a:t>
            </a:fld>
            <a:endParaRPr lang="es-ES" noProof="0"/>
          </a:p>
        </p:txBody>
      </p:sp>
    </p:spTree>
    <p:extLst>
      <p:ext uri="{BB962C8B-B14F-4D97-AF65-F5344CB8AC3E}">
        <p14:creationId xmlns:p14="http://schemas.microsoft.com/office/powerpoint/2010/main" val="2457467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l título">
    <p:bg>
      <p:bgPr>
        <a:solidFill>
          <a:schemeClr val="bg1"/>
        </a:solidFill>
        <a:effectLst/>
      </p:bgPr>
    </p:bg>
    <p:spTree>
      <p:nvGrpSpPr>
        <p:cNvPr id="1" name=""/>
        <p:cNvGrpSpPr/>
        <p:nvPr/>
      </p:nvGrpSpPr>
      <p:grpSpPr>
        <a:xfrm>
          <a:off x="0" y="0"/>
          <a:ext cx="0" cy="0"/>
          <a:chOff x="0" y="0"/>
          <a:chExt cx="0" cy="0"/>
        </a:xfrm>
      </p:grpSpPr>
      <p:sp>
        <p:nvSpPr>
          <p:cNvPr id="32" name="Marcador de posición de imagen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es-ES" noProof="0"/>
              <a:t>Inserte o arrastre y coloque una imagen aquí</a:t>
            </a:r>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1768422"/>
            <a:ext cx="6840000" cy="2387600"/>
          </a:xfrm>
          <a:solidFill>
            <a:schemeClr val="tx1">
              <a:alpha val="80000"/>
            </a:schemeClr>
          </a:solidFill>
        </p:spPr>
        <p:txBody>
          <a:bodyPr lIns="432000" rIns="432000" bIns="144000" rtlCol="0" anchor="b"/>
          <a:lstStyle>
            <a:lvl1pPr algn="l">
              <a:defRPr sz="3600" spc="-150">
                <a:solidFill>
                  <a:schemeClr val="bg1"/>
                </a:solidFill>
              </a:defRPr>
            </a:lvl1pPr>
          </a:lstStyle>
          <a:p>
            <a:pPr rtl="0"/>
            <a:r>
              <a:rPr lang="es-ES" noProof="0" dirty="0"/>
              <a:t>Haga clic para editar </a:t>
            </a:r>
            <a:br>
              <a:rPr lang="es-ES" noProof="0" dirty="0"/>
            </a:br>
            <a:r>
              <a:rPr lang="es-ES" noProof="0" dirty="0"/>
              <a:t>el estilo del título del patrón</a:t>
            </a:r>
          </a:p>
        </p:txBody>
      </p:sp>
      <p:sp>
        <p:nvSpPr>
          <p:cNvPr id="3" name="Subtítulo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0" y="4153578"/>
            <a:ext cx="6840000" cy="936000"/>
          </a:xfrm>
          <a:solidFill>
            <a:schemeClr val="tx1">
              <a:alpha val="90000"/>
            </a:schemeClr>
          </a:solidFill>
        </p:spPr>
        <p:txBody>
          <a:bodyPr lIns="432000" tIns="144000" rtlCol="0"/>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ción de números grandes 1">
    <p:spTree>
      <p:nvGrpSpPr>
        <p:cNvPr id="1" name=""/>
        <p:cNvGrpSpPr/>
        <p:nvPr/>
      </p:nvGrpSpPr>
      <p:grpSpPr>
        <a:xfrm>
          <a:off x="0" y="0"/>
          <a:ext cx="0" cy="0"/>
          <a:chOff x="0" y="0"/>
          <a:chExt cx="0" cy="0"/>
        </a:xfrm>
      </p:grpSpPr>
      <p:sp>
        <p:nvSpPr>
          <p:cNvPr id="18" name="Forma libre: Forma 17">
            <a:extLst>
              <a:ext uri="{FF2B5EF4-FFF2-40B4-BE49-F238E27FC236}">
                <a16:creationId xmlns:a16="http://schemas.microsoft.com/office/drawing/2014/main" id="{730F7266-25A0-4B3A-A8CE-F083ECC9D4C6}"/>
              </a:ext>
            </a:extLst>
          </p:cNvPr>
          <p:cNvSpPr/>
          <p:nvPr userDrawn="1"/>
        </p:nvSpPr>
        <p:spPr>
          <a:xfrm>
            <a:off x="0" y="2539992"/>
            <a:ext cx="5373076" cy="4318008"/>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40EE479C-D1F6-4BAC-80D2-90EF74E3261A}"/>
              </a:ext>
            </a:extLst>
          </p:cNvPr>
          <p:cNvSpPr>
            <a:spLocks noGrp="1"/>
          </p:cNvSpPr>
          <p:nvPr userDrawn="1">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ES" noProof="0"/>
              <a:t>Haga clic para editar el estilo de título del patrón</a:t>
            </a:r>
          </a:p>
        </p:txBody>
      </p:sp>
      <p:sp>
        <p:nvSpPr>
          <p:cNvPr id="3" name="Marcador de contenido 2">
            <a:extLst>
              <a:ext uri="{FF2B5EF4-FFF2-40B4-BE49-F238E27FC236}">
                <a16:creationId xmlns:a16="http://schemas.microsoft.com/office/drawing/2014/main" id="{A22238F2-C6EC-476F-8371-119AECBA5622}"/>
              </a:ext>
            </a:extLst>
          </p:cNvPr>
          <p:cNvSpPr>
            <a:spLocks noGrp="1"/>
          </p:cNvSpPr>
          <p:nvPr userDrawn="1">
            <p:ph sz="half" idx="1" hasCustomPrompt="1"/>
          </p:nvPr>
        </p:nvSpPr>
        <p:spPr>
          <a:xfrm>
            <a:off x="906843" y="3429050"/>
            <a:ext cx="4522314" cy="2762949"/>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pie de página 7">
            <a:extLst>
              <a:ext uri="{FF2B5EF4-FFF2-40B4-BE49-F238E27FC236}">
                <a16:creationId xmlns:a16="http://schemas.microsoft.com/office/drawing/2014/main" id="{C9E47D86-FD0D-44D0-9B7F-9EDEBD11F9D6}"/>
              </a:ext>
            </a:extLst>
          </p:cNvPr>
          <p:cNvSpPr>
            <a:spLocks noGrp="1"/>
          </p:cNvSpPr>
          <p:nvPr userDrawn="1">
            <p:ph type="ftr" sz="quarter" idx="10"/>
          </p:nvPr>
        </p:nvSpPr>
        <p:spPr/>
        <p:txBody>
          <a:bodyPr rtlCol="0"/>
          <a:lstStyle>
            <a:lvl1pPr>
              <a:defRPr>
                <a:solidFill>
                  <a:schemeClr val="tx1">
                    <a:lumMod val="75000"/>
                    <a:lumOff val="25000"/>
                  </a:schemeClr>
                </a:solidFill>
              </a:defRPr>
            </a:lvl1pPr>
          </a:lstStyle>
          <a:p>
            <a:pPr rtl="0"/>
            <a:r>
              <a:rPr lang="es-ES" noProof="0"/>
              <a:t>Agregue un pie de página</a:t>
            </a:r>
          </a:p>
        </p:txBody>
      </p:sp>
      <p:sp>
        <p:nvSpPr>
          <p:cNvPr id="9" name="Marcador de posición de número de diapositiva 8">
            <a:extLst>
              <a:ext uri="{FF2B5EF4-FFF2-40B4-BE49-F238E27FC236}">
                <a16:creationId xmlns:a16="http://schemas.microsoft.com/office/drawing/2014/main" id="{0A29F8B3-4723-4928-83E5-76C29D05F2FE}"/>
              </a:ext>
            </a:extLst>
          </p:cNvPr>
          <p:cNvSpPr>
            <a:spLocks noGrp="1"/>
          </p:cNvSpPr>
          <p:nvPr userDrawn="1">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a:p>
        </p:txBody>
      </p:sp>
      <p:sp>
        <p:nvSpPr>
          <p:cNvPr id="6" name="Marcador de texto 5">
            <a:extLst>
              <a:ext uri="{FF2B5EF4-FFF2-40B4-BE49-F238E27FC236}">
                <a16:creationId xmlns:a16="http://schemas.microsoft.com/office/drawing/2014/main" id="{7867C73D-EE16-41D1-B7CE-A35C765E3B8D}"/>
              </a:ext>
            </a:extLst>
          </p:cNvPr>
          <p:cNvSpPr>
            <a:spLocks noGrp="1"/>
          </p:cNvSpPr>
          <p:nvPr userDrawn="1">
            <p:ph type="body" sz="quarter" idx="12" hasCustomPrompt="1"/>
          </p:nvPr>
        </p:nvSpPr>
        <p:spPr>
          <a:xfrm>
            <a:off x="6774740" y="3429000"/>
            <a:ext cx="4522407" cy="276225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9" name="Marcador de texto 18">
            <a:extLst>
              <a:ext uri="{FF2B5EF4-FFF2-40B4-BE49-F238E27FC236}">
                <a16:creationId xmlns:a16="http://schemas.microsoft.com/office/drawing/2014/main" id="{FEF984BB-176D-4924-ADAD-52FBC95B07B2}"/>
              </a:ext>
            </a:extLst>
          </p:cNvPr>
          <p:cNvSpPr>
            <a:spLocks noGrp="1"/>
          </p:cNvSpPr>
          <p:nvPr>
            <p:ph type="body" sz="quarter" idx="13" hasCustomPrompt="1"/>
          </p:nvPr>
        </p:nvSpPr>
        <p:spPr>
          <a:xfrm>
            <a:off x="906463" y="2278063"/>
            <a:ext cx="4522787" cy="885825"/>
          </a:xfrm>
        </p:spPr>
        <p:txBody>
          <a:bodyPr rtlCol="0" anchor="ctr"/>
          <a:lstStyle>
            <a:lvl1pPr marL="0" indent="0">
              <a:buNone/>
              <a:defRPr sz="8000" b="1">
                <a:latin typeface="+mj-lt"/>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rtl="0"/>
            <a:r>
              <a:rPr lang="es-ES" noProof="0"/>
              <a:t>1</a:t>
            </a:r>
          </a:p>
        </p:txBody>
      </p:sp>
      <p:sp>
        <p:nvSpPr>
          <p:cNvPr id="21" name="Marcador de texto 20">
            <a:extLst>
              <a:ext uri="{FF2B5EF4-FFF2-40B4-BE49-F238E27FC236}">
                <a16:creationId xmlns:a16="http://schemas.microsoft.com/office/drawing/2014/main" id="{C59BE1D7-885A-4749-99BA-6909D64AFA4A}"/>
              </a:ext>
            </a:extLst>
          </p:cNvPr>
          <p:cNvSpPr>
            <a:spLocks noGrp="1"/>
          </p:cNvSpPr>
          <p:nvPr>
            <p:ph type="body" sz="quarter" idx="14" hasCustomPrompt="1"/>
          </p:nvPr>
        </p:nvSpPr>
        <p:spPr>
          <a:xfrm>
            <a:off x="6762750" y="2278063"/>
            <a:ext cx="4522787" cy="885825"/>
          </a:xfrm>
        </p:spPr>
        <p:txBody>
          <a:bodyPr rtlCol="0" anchor="ctr"/>
          <a:lstStyle>
            <a:lvl1pPr marL="0" indent="0">
              <a:buNone/>
              <a:defRPr sz="8000" b="1" i="0">
                <a:latin typeface="+mj-lt"/>
              </a:defRPr>
            </a:lvl1pPr>
          </a:lstStyle>
          <a:p>
            <a:pPr lvl="0" rtl="0"/>
            <a:r>
              <a:rPr lang="es-ES" noProof="0"/>
              <a:t>2</a:t>
            </a:r>
          </a:p>
        </p:txBody>
      </p:sp>
    </p:spTree>
    <p:extLst>
      <p:ext uri="{BB962C8B-B14F-4D97-AF65-F5344CB8AC3E}">
        <p14:creationId xmlns:p14="http://schemas.microsoft.com/office/powerpoint/2010/main" val="3176449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ES" noProof="0"/>
              <a:t>Haga clic para editar el estilo de título del patrón</a:t>
            </a:r>
          </a:p>
        </p:txBody>
      </p:sp>
      <p:sp>
        <p:nvSpPr>
          <p:cNvPr id="3" name="Marcador de posición de texto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472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pie de página 9">
            <a:extLst>
              <a:ext uri="{FF2B5EF4-FFF2-40B4-BE49-F238E27FC236}">
                <a16:creationId xmlns:a16="http://schemas.microsoft.com/office/drawing/2014/main" id="{9337FD81-6DFD-43B7-A7D9-59E45ECDF39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s-ES" noProof="0"/>
              <a:t>Agregue un pie de página</a:t>
            </a:r>
          </a:p>
        </p:txBody>
      </p:sp>
      <p:sp>
        <p:nvSpPr>
          <p:cNvPr id="11" name="Marcador de posición de número de diapositiva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a:p>
        </p:txBody>
      </p:sp>
      <p:sp>
        <p:nvSpPr>
          <p:cNvPr id="8" name="Marcador de texto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99887" y="1584325"/>
            <a:ext cx="5472113" cy="460692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texto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300000" y="1152525"/>
            <a:ext cx="5472000" cy="358775"/>
          </a:xfrm>
        </p:spPr>
        <p:txBody>
          <a:bodyPr rtlCol="0"/>
          <a:lstStyle>
            <a:lvl1pPr marL="0" indent="0">
              <a:buNone/>
              <a:defRPr sz="2400" b="1"/>
            </a:lvl1pPr>
          </a:lstStyle>
          <a:p>
            <a:pPr lvl="0" rtl="0"/>
            <a:r>
              <a:rPr lang="es-ES" noProof="0"/>
              <a:t>Editar estilos de texto del patrón</a:t>
            </a:r>
          </a:p>
        </p:txBody>
      </p:sp>
    </p:spTree>
    <p:extLst>
      <p:ext uri="{BB962C8B-B14F-4D97-AF65-F5344CB8AC3E}">
        <p14:creationId xmlns:p14="http://schemas.microsoft.com/office/powerpoint/2010/main" val="2139098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s columnas en cuadr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ES" noProof="0"/>
              <a:t>Haga clic para editar el estilo de título del patrón</a:t>
            </a:r>
          </a:p>
        </p:txBody>
      </p:sp>
      <p:sp>
        <p:nvSpPr>
          <p:cNvPr id="3" name="Marcador de contenido 2">
            <a:extLst>
              <a:ext uri="{FF2B5EF4-FFF2-40B4-BE49-F238E27FC236}">
                <a16:creationId xmlns:a16="http://schemas.microsoft.com/office/drawing/2014/main" id="{B1948E38-8FB0-4E51-A01C-C88794372E50}"/>
              </a:ext>
            </a:extLst>
          </p:cNvPr>
          <p:cNvSpPr>
            <a:spLocks noGrp="1"/>
          </p:cNvSpPr>
          <p:nvPr>
            <p:ph idx="1" hasCustomPrompt="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pie de página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s-ES" noProof="0"/>
              <a:t>Agregue un pie de página</a:t>
            </a:r>
          </a:p>
        </p:txBody>
      </p:sp>
      <p:sp>
        <p:nvSpPr>
          <p:cNvPr id="8" name="Marcador de número de diapositiva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a:p>
        </p:txBody>
      </p:sp>
      <p:sp>
        <p:nvSpPr>
          <p:cNvPr id="5" name="Marcador de texto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1" name="Marcador de texto 10">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8483985" y="2463801"/>
            <a:ext cx="2963619" cy="3314200"/>
          </a:xfrm>
          <a:prstGeom prst="rect">
            <a:avLst/>
          </a:prstGeom>
          <a:solidFill>
            <a:schemeClr val="bg1">
              <a:lumMod val="95000"/>
            </a:schemeClr>
          </a:solidFill>
        </p:spPr>
        <p:txBody>
          <a:bodyPr lIns="180000" tIns="180000" rIns="18000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9" name="Marcador de texto 8">
            <a:extLst>
              <a:ext uri="{FF2B5EF4-FFF2-40B4-BE49-F238E27FC236}">
                <a16:creationId xmlns:a16="http://schemas.microsoft.com/office/drawing/2014/main" id="{F8E9D1B9-1C3A-4397-B3B4-9A921D64159E}"/>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Título secundario</a:t>
            </a:r>
          </a:p>
        </p:txBody>
      </p:sp>
      <p:sp>
        <p:nvSpPr>
          <p:cNvPr id="6" name="Marcador de texto 5">
            <a:extLst>
              <a:ext uri="{FF2B5EF4-FFF2-40B4-BE49-F238E27FC236}">
                <a16:creationId xmlns:a16="http://schemas.microsoft.com/office/drawing/2014/main"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rtlCol="0" anchor="t"/>
          <a:lstStyle>
            <a:lvl1pPr marL="0" indent="0" algn="ctr">
              <a:buNone/>
              <a:defRPr>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s-ES" noProof="0"/>
              <a:t>Título de la sección 1</a:t>
            </a:r>
          </a:p>
        </p:txBody>
      </p:sp>
      <p:sp>
        <p:nvSpPr>
          <p:cNvPr id="12" name="Marcador de texto 11">
            <a:extLst>
              <a:ext uri="{FF2B5EF4-FFF2-40B4-BE49-F238E27FC236}">
                <a16:creationId xmlns:a16="http://schemas.microsoft.com/office/drawing/2014/main" id="{FB9B793F-A64B-475C-96F3-FB40100E01E4}"/>
              </a:ext>
            </a:extLst>
          </p:cNvPr>
          <p:cNvSpPr>
            <a:spLocks noGrp="1"/>
          </p:cNvSpPr>
          <p:nvPr>
            <p:ph type="body" sz="quarter" idx="28" hasCustomPrompt="1"/>
          </p:nvPr>
        </p:nvSpPr>
        <p:spPr>
          <a:xfrm>
            <a:off x="4608336" y="1647040"/>
            <a:ext cx="2975578" cy="648000"/>
          </a:xfrm>
          <a:ln>
            <a:solidFill>
              <a:schemeClr val="accent2"/>
            </a:solidFill>
          </a:ln>
        </p:spPr>
        <p:txBody>
          <a:bodyPr tIns="108000" rtlCol="0" anchor="t"/>
          <a:lstStyle>
            <a:lvl1pPr marL="0" indent="0" algn="ctr">
              <a:buNone/>
              <a:defRPr>
                <a:latin typeface="+mj-lt"/>
              </a:defRPr>
            </a:lvl1pPr>
          </a:lstStyle>
          <a:p>
            <a:pPr lvl="0" rtl="0"/>
            <a:r>
              <a:rPr lang="es-ES" noProof="0"/>
              <a:t>Título de la sección 2</a:t>
            </a:r>
          </a:p>
        </p:txBody>
      </p:sp>
      <p:sp>
        <p:nvSpPr>
          <p:cNvPr id="14" name="Marcador de texto 13">
            <a:extLst>
              <a:ext uri="{FF2B5EF4-FFF2-40B4-BE49-F238E27FC236}">
                <a16:creationId xmlns:a16="http://schemas.microsoft.com/office/drawing/2014/main" id="{0EF53567-5287-43FB-B07E-A12F3AEEDB98}"/>
              </a:ext>
            </a:extLst>
          </p:cNvPr>
          <p:cNvSpPr>
            <a:spLocks noGrp="1"/>
          </p:cNvSpPr>
          <p:nvPr>
            <p:ph type="body" sz="quarter" idx="29" hasCustomPrompt="1"/>
          </p:nvPr>
        </p:nvSpPr>
        <p:spPr>
          <a:xfrm>
            <a:off x="8483986" y="1647240"/>
            <a:ext cx="2975578" cy="648000"/>
          </a:xfrm>
          <a:ln>
            <a:solidFill>
              <a:schemeClr val="accent3"/>
            </a:solidFill>
          </a:ln>
        </p:spPr>
        <p:txBody>
          <a:bodyPr tIns="108000" rtlCol="0" anchor="t"/>
          <a:lstStyle>
            <a:lvl1pPr marL="0" indent="0" algn="ctr">
              <a:buNone/>
              <a:defRPr>
                <a:latin typeface="+mj-lt"/>
              </a:defRPr>
            </a:lvl1pPr>
          </a:lstStyle>
          <a:p>
            <a:pPr lvl="0" rtl="0"/>
            <a:r>
              <a:rPr lang="es-ES" noProof="0"/>
              <a:t>Título de la sección 3</a:t>
            </a:r>
          </a:p>
        </p:txBody>
      </p:sp>
    </p:spTree>
    <p:extLst>
      <p:ext uri="{BB962C8B-B14F-4D97-AF65-F5344CB8AC3E}">
        <p14:creationId xmlns:p14="http://schemas.microsoft.com/office/powerpoint/2010/main" val="3755733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scala de tiemp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s-ES" noProof="0"/>
              <a:t>Haga clic para editar el estilo de título del patrón</a:t>
            </a:r>
          </a:p>
        </p:txBody>
      </p:sp>
      <p:sp>
        <p:nvSpPr>
          <p:cNvPr id="6" name="Marcador de posición de pie de página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s-ES" noProof="0"/>
              <a:t>Agregue un pie de página</a:t>
            </a:r>
          </a:p>
        </p:txBody>
      </p:sp>
      <p:sp>
        <p:nvSpPr>
          <p:cNvPr id="7" name="Marcador de posición de número de diapositiv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a:p>
        </p:txBody>
      </p:sp>
      <p:sp>
        <p:nvSpPr>
          <p:cNvPr id="13" name="Marcador de texto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Título secundario</a:t>
            </a:r>
          </a:p>
        </p:txBody>
      </p:sp>
      <p:cxnSp>
        <p:nvCxnSpPr>
          <p:cNvPr id="15" name="Conector recto de flecha 14">
            <a:extLst>
              <a:ext uri="{FF2B5EF4-FFF2-40B4-BE49-F238E27FC236}">
                <a16:creationId xmlns:a16="http://schemas.microsoft.com/office/drawing/2014/main" id="{52158F80-0C1A-4B9E-9335-A5A0015187F7}"/>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Marcador de texto 10">
            <a:extLst>
              <a:ext uri="{FF2B5EF4-FFF2-40B4-BE49-F238E27FC236}">
                <a16:creationId xmlns:a16="http://schemas.microsoft.com/office/drawing/2014/main" id="{723DA611-B88C-4D7E-82A4-5E4CA9DC2EA3}"/>
              </a:ext>
            </a:extLst>
          </p:cNvPr>
          <p:cNvSpPr>
            <a:spLocks noGrp="1"/>
          </p:cNvSpPr>
          <p:nvPr>
            <p:ph type="body" sz="quarter" idx="33" hasCustomPrompt="1"/>
          </p:nvPr>
        </p:nvSpPr>
        <p:spPr>
          <a:xfrm>
            <a:off x="4129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s-ES" noProof="0"/>
              <a:t>Año</a:t>
            </a:r>
          </a:p>
        </p:txBody>
      </p:sp>
      <p:sp>
        <p:nvSpPr>
          <p:cNvPr id="17" name="Marcador de texto 10">
            <a:extLst>
              <a:ext uri="{FF2B5EF4-FFF2-40B4-BE49-F238E27FC236}">
                <a16:creationId xmlns:a16="http://schemas.microsoft.com/office/drawing/2014/main" id="{180A0FA4-75CD-4A61-AA79-9C3C5F97ED8C}"/>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1" name="Marcador de texto 10">
            <a:extLst>
              <a:ext uri="{FF2B5EF4-FFF2-40B4-BE49-F238E27FC236}">
                <a16:creationId xmlns:a16="http://schemas.microsoft.com/office/drawing/2014/main" id="{EBB89A53-1B07-4560-B98E-03BECDB832C9}"/>
              </a:ext>
            </a:extLst>
          </p:cNvPr>
          <p:cNvSpPr>
            <a:spLocks noGrp="1"/>
          </p:cNvSpPr>
          <p:nvPr>
            <p:ph type="body" sz="quarter" idx="35" hasCustomPrompt="1"/>
          </p:nvPr>
        </p:nvSpPr>
        <p:spPr>
          <a:xfrm>
            <a:off x="903816"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2" name="Marcador de texto 10">
            <a:extLst>
              <a:ext uri="{FF2B5EF4-FFF2-40B4-BE49-F238E27FC236}">
                <a16:creationId xmlns:a16="http://schemas.microsoft.com/office/drawing/2014/main" id="{22D34AD8-D83D-4409-A418-C00840A085AC}"/>
              </a:ext>
            </a:extLst>
          </p:cNvPr>
          <p:cNvSpPr>
            <a:spLocks noGrp="1"/>
          </p:cNvSpPr>
          <p:nvPr>
            <p:ph type="body" sz="quarter" idx="36" hasCustomPrompt="1"/>
          </p:nvPr>
        </p:nvSpPr>
        <p:spPr>
          <a:xfrm>
            <a:off x="1375833"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5" name="Marcador de texto 10">
            <a:extLst>
              <a:ext uri="{FF2B5EF4-FFF2-40B4-BE49-F238E27FC236}">
                <a16:creationId xmlns:a16="http://schemas.microsoft.com/office/drawing/2014/main" id="{3EAA6A46-63F3-49A5-8E0B-758176E4429D}"/>
              </a:ext>
            </a:extLst>
          </p:cNvPr>
          <p:cNvSpPr>
            <a:spLocks noGrp="1"/>
          </p:cNvSpPr>
          <p:nvPr>
            <p:ph type="body" sz="quarter" idx="37" hasCustomPrompt="1"/>
          </p:nvPr>
        </p:nvSpPr>
        <p:spPr>
          <a:xfrm>
            <a:off x="1847850"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6" name="Marcador de texto 10">
            <a:extLst>
              <a:ext uri="{FF2B5EF4-FFF2-40B4-BE49-F238E27FC236}">
                <a16:creationId xmlns:a16="http://schemas.microsoft.com/office/drawing/2014/main" id="{BB051A6E-4868-4F3F-93DB-AD07020E9344}"/>
              </a:ext>
            </a:extLst>
          </p:cNvPr>
          <p:cNvSpPr>
            <a:spLocks noGrp="1"/>
          </p:cNvSpPr>
          <p:nvPr>
            <p:ph type="body" sz="quarter" idx="38" hasCustomPrompt="1"/>
          </p:nvPr>
        </p:nvSpPr>
        <p:spPr>
          <a:xfrm>
            <a:off x="60771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s-ES" noProof="0"/>
              <a:t>Año</a:t>
            </a:r>
          </a:p>
        </p:txBody>
      </p:sp>
      <p:sp>
        <p:nvSpPr>
          <p:cNvPr id="28" name="Marcador de texto 10">
            <a:extLst>
              <a:ext uri="{FF2B5EF4-FFF2-40B4-BE49-F238E27FC236}">
                <a16:creationId xmlns:a16="http://schemas.microsoft.com/office/drawing/2014/main" id="{61519886-189E-4C69-AEED-FD9BDD3E567B}"/>
              </a:ext>
            </a:extLst>
          </p:cNvPr>
          <p:cNvSpPr>
            <a:spLocks noGrp="1"/>
          </p:cNvSpPr>
          <p:nvPr>
            <p:ph type="body" sz="quarter" idx="39" hasCustomPrompt="1"/>
          </p:nvPr>
        </p:nvSpPr>
        <p:spPr>
          <a:xfrm>
            <a:off x="2319867"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0" name="Marcador de texto 10">
            <a:extLst>
              <a:ext uri="{FF2B5EF4-FFF2-40B4-BE49-F238E27FC236}">
                <a16:creationId xmlns:a16="http://schemas.microsoft.com/office/drawing/2014/main" id="{0F084DDF-04EE-46A9-9F77-D5FD94D1B543}"/>
              </a:ext>
            </a:extLst>
          </p:cNvPr>
          <p:cNvSpPr>
            <a:spLocks noGrp="1"/>
          </p:cNvSpPr>
          <p:nvPr>
            <p:ph type="body" sz="quarter" idx="40" hasCustomPrompt="1"/>
          </p:nvPr>
        </p:nvSpPr>
        <p:spPr>
          <a:xfrm>
            <a:off x="2791884"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1" name="Marcador de texto 10">
            <a:extLst>
              <a:ext uri="{FF2B5EF4-FFF2-40B4-BE49-F238E27FC236}">
                <a16:creationId xmlns:a16="http://schemas.microsoft.com/office/drawing/2014/main" id="{743DE8AB-BF74-4CC9-AD19-8BBBF44867AF}"/>
              </a:ext>
            </a:extLst>
          </p:cNvPr>
          <p:cNvSpPr>
            <a:spLocks noGrp="1"/>
          </p:cNvSpPr>
          <p:nvPr>
            <p:ph type="body" sz="quarter" idx="41" hasCustomPrompt="1"/>
          </p:nvPr>
        </p:nvSpPr>
        <p:spPr>
          <a:xfrm>
            <a:off x="3263901"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2" name="Marcador de texto 10">
            <a:extLst>
              <a:ext uri="{FF2B5EF4-FFF2-40B4-BE49-F238E27FC236}">
                <a16:creationId xmlns:a16="http://schemas.microsoft.com/office/drawing/2014/main" id="{2ECC5C24-2CE5-491E-89DC-F9C5AE98B067}"/>
              </a:ext>
            </a:extLst>
          </p:cNvPr>
          <p:cNvSpPr>
            <a:spLocks noGrp="1"/>
          </p:cNvSpPr>
          <p:nvPr>
            <p:ph type="body" sz="quarter" idx="42" hasCustomPrompt="1"/>
          </p:nvPr>
        </p:nvSpPr>
        <p:spPr>
          <a:xfrm>
            <a:off x="4679952"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3" name="Marcador de texto 10">
            <a:extLst>
              <a:ext uri="{FF2B5EF4-FFF2-40B4-BE49-F238E27FC236}">
                <a16:creationId xmlns:a16="http://schemas.microsoft.com/office/drawing/2014/main" id="{ADB0F187-5781-4076-B761-264B1C683A63}"/>
              </a:ext>
            </a:extLst>
          </p:cNvPr>
          <p:cNvSpPr>
            <a:spLocks noGrp="1"/>
          </p:cNvSpPr>
          <p:nvPr>
            <p:ph type="body" sz="quarter" idx="43" hasCustomPrompt="1"/>
          </p:nvPr>
        </p:nvSpPr>
        <p:spPr>
          <a:xfrm>
            <a:off x="3735918"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4" name="Marcador de texto 10">
            <a:extLst>
              <a:ext uri="{FF2B5EF4-FFF2-40B4-BE49-F238E27FC236}">
                <a16:creationId xmlns:a16="http://schemas.microsoft.com/office/drawing/2014/main" id="{B2E776B2-D388-4243-80AE-BD8AF47C8AAB}"/>
              </a:ext>
            </a:extLst>
          </p:cNvPr>
          <p:cNvSpPr>
            <a:spLocks noGrp="1"/>
          </p:cNvSpPr>
          <p:nvPr>
            <p:ph type="body" sz="quarter" idx="44" hasCustomPrompt="1"/>
          </p:nvPr>
        </p:nvSpPr>
        <p:spPr>
          <a:xfrm>
            <a:off x="4207935"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5" name="Marcador de texto 10">
            <a:extLst>
              <a:ext uri="{FF2B5EF4-FFF2-40B4-BE49-F238E27FC236}">
                <a16:creationId xmlns:a16="http://schemas.microsoft.com/office/drawing/2014/main" id="{79F3A104-EDC0-4A25-9585-3F9F8C1022C7}"/>
              </a:ext>
            </a:extLst>
          </p:cNvPr>
          <p:cNvSpPr>
            <a:spLocks noGrp="1"/>
          </p:cNvSpPr>
          <p:nvPr>
            <p:ph type="body" sz="quarter" idx="45" hasCustomPrompt="1"/>
          </p:nvPr>
        </p:nvSpPr>
        <p:spPr>
          <a:xfrm>
            <a:off x="515196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6" name="Marcador de texto 10">
            <a:extLst>
              <a:ext uri="{FF2B5EF4-FFF2-40B4-BE49-F238E27FC236}">
                <a16:creationId xmlns:a16="http://schemas.microsoft.com/office/drawing/2014/main" id="{23DA3E7C-9F0E-4A57-B6EA-C01C72788E9E}"/>
              </a:ext>
            </a:extLst>
          </p:cNvPr>
          <p:cNvSpPr>
            <a:spLocks noGrp="1"/>
          </p:cNvSpPr>
          <p:nvPr>
            <p:ph type="body" sz="quarter" idx="46" hasCustomPrompt="1"/>
          </p:nvPr>
        </p:nvSpPr>
        <p:spPr>
          <a:xfrm>
            <a:off x="5623986"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7" name="Marcador de texto 10">
            <a:extLst>
              <a:ext uri="{FF2B5EF4-FFF2-40B4-BE49-F238E27FC236}">
                <a16:creationId xmlns:a16="http://schemas.microsoft.com/office/drawing/2014/main" id="{A8ABC110-DC97-4A71-9A16-67581EAC9895}"/>
              </a:ext>
            </a:extLst>
          </p:cNvPr>
          <p:cNvSpPr>
            <a:spLocks noGrp="1"/>
          </p:cNvSpPr>
          <p:nvPr>
            <p:ph type="body" sz="quarter" idx="47" hasCustomPrompt="1"/>
          </p:nvPr>
        </p:nvSpPr>
        <p:spPr>
          <a:xfrm>
            <a:off x="609599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8" name="Marcador de texto 10">
            <a:extLst>
              <a:ext uri="{FF2B5EF4-FFF2-40B4-BE49-F238E27FC236}">
                <a16:creationId xmlns:a16="http://schemas.microsoft.com/office/drawing/2014/main" id="{81058125-332B-41A7-BCD5-72CAE3F9F97D}"/>
              </a:ext>
            </a:extLst>
          </p:cNvPr>
          <p:cNvSpPr>
            <a:spLocks noGrp="1"/>
          </p:cNvSpPr>
          <p:nvPr>
            <p:ph type="body" sz="quarter" idx="48" hasCustomPrompt="1"/>
          </p:nvPr>
        </p:nvSpPr>
        <p:spPr>
          <a:xfrm>
            <a:off x="6568012"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9" name="Marcador de texto 10">
            <a:extLst>
              <a:ext uri="{FF2B5EF4-FFF2-40B4-BE49-F238E27FC236}">
                <a16:creationId xmlns:a16="http://schemas.microsoft.com/office/drawing/2014/main" id="{E32DE8FD-6391-4094-BAEC-CC0836CC67EB}"/>
              </a:ext>
            </a:extLst>
          </p:cNvPr>
          <p:cNvSpPr>
            <a:spLocks noGrp="1"/>
          </p:cNvSpPr>
          <p:nvPr>
            <p:ph type="body" sz="quarter" idx="49" hasCustomPrompt="1"/>
          </p:nvPr>
        </p:nvSpPr>
        <p:spPr>
          <a:xfrm>
            <a:off x="704002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40" name="Marcador de texto 10">
            <a:extLst>
              <a:ext uri="{FF2B5EF4-FFF2-40B4-BE49-F238E27FC236}">
                <a16:creationId xmlns:a16="http://schemas.microsoft.com/office/drawing/2014/main" id="{5C53C0F3-9308-422B-BC6E-1ACA5029027A}"/>
              </a:ext>
            </a:extLst>
          </p:cNvPr>
          <p:cNvSpPr>
            <a:spLocks noGrp="1"/>
          </p:cNvSpPr>
          <p:nvPr>
            <p:ph type="body" sz="quarter" idx="50" hasCustomPrompt="1"/>
          </p:nvPr>
        </p:nvSpPr>
        <p:spPr>
          <a:xfrm>
            <a:off x="7512046"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41" name="Marcador de texto 10">
            <a:extLst>
              <a:ext uri="{FF2B5EF4-FFF2-40B4-BE49-F238E27FC236}">
                <a16:creationId xmlns:a16="http://schemas.microsoft.com/office/drawing/2014/main" id="{06DFFA03-9EA6-4F70-9519-AB1361BAF7CE}"/>
              </a:ext>
            </a:extLst>
          </p:cNvPr>
          <p:cNvSpPr>
            <a:spLocks noGrp="1"/>
          </p:cNvSpPr>
          <p:nvPr>
            <p:ph type="body" sz="quarter" idx="51" hasCustomPrompt="1"/>
          </p:nvPr>
        </p:nvSpPr>
        <p:spPr>
          <a:xfrm>
            <a:off x="7984063"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42" name="Marcador de texto 10">
            <a:extLst>
              <a:ext uri="{FF2B5EF4-FFF2-40B4-BE49-F238E27FC236}">
                <a16:creationId xmlns:a16="http://schemas.microsoft.com/office/drawing/2014/main" id="{49CD8693-3557-4241-BB88-518160D989C4}"/>
              </a:ext>
            </a:extLst>
          </p:cNvPr>
          <p:cNvSpPr>
            <a:spLocks noGrp="1"/>
          </p:cNvSpPr>
          <p:nvPr>
            <p:ph type="body" sz="quarter" idx="52" hasCustomPrompt="1"/>
          </p:nvPr>
        </p:nvSpPr>
        <p:spPr>
          <a:xfrm>
            <a:off x="8456080"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43" name="Marcador de texto 10">
            <a:extLst>
              <a:ext uri="{FF2B5EF4-FFF2-40B4-BE49-F238E27FC236}">
                <a16:creationId xmlns:a16="http://schemas.microsoft.com/office/drawing/2014/main" id="{4884DF69-4936-4F90-BFB8-ED04A228DA22}"/>
              </a:ext>
            </a:extLst>
          </p:cNvPr>
          <p:cNvSpPr>
            <a:spLocks noGrp="1"/>
          </p:cNvSpPr>
          <p:nvPr>
            <p:ph type="body" sz="quarter" idx="53" hasCustomPrompt="1"/>
          </p:nvPr>
        </p:nvSpPr>
        <p:spPr>
          <a:xfrm>
            <a:off x="8928097"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44" name="Marcador de texto 10">
            <a:extLst>
              <a:ext uri="{FF2B5EF4-FFF2-40B4-BE49-F238E27FC236}">
                <a16:creationId xmlns:a16="http://schemas.microsoft.com/office/drawing/2014/main" id="{00804F61-8052-4AD8-8370-ED72B261BC29}"/>
              </a:ext>
            </a:extLst>
          </p:cNvPr>
          <p:cNvSpPr>
            <a:spLocks noGrp="1"/>
          </p:cNvSpPr>
          <p:nvPr>
            <p:ph type="body" sz="quarter" idx="54" hasCustomPrompt="1"/>
          </p:nvPr>
        </p:nvSpPr>
        <p:spPr>
          <a:xfrm>
            <a:off x="10344148"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45" name="Marcador de texto 10">
            <a:extLst>
              <a:ext uri="{FF2B5EF4-FFF2-40B4-BE49-F238E27FC236}">
                <a16:creationId xmlns:a16="http://schemas.microsoft.com/office/drawing/2014/main" id="{313F370F-A9EC-477E-BED7-BF4E87527420}"/>
              </a:ext>
            </a:extLst>
          </p:cNvPr>
          <p:cNvSpPr>
            <a:spLocks noGrp="1"/>
          </p:cNvSpPr>
          <p:nvPr>
            <p:ph type="body" sz="quarter" idx="55" hasCustomPrompt="1"/>
          </p:nvPr>
        </p:nvSpPr>
        <p:spPr>
          <a:xfrm>
            <a:off x="9400114"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46" name="Marcador de texto 10">
            <a:extLst>
              <a:ext uri="{FF2B5EF4-FFF2-40B4-BE49-F238E27FC236}">
                <a16:creationId xmlns:a16="http://schemas.microsoft.com/office/drawing/2014/main" id="{9E687ADD-FE6C-441E-991F-E71EA0572C32}"/>
              </a:ext>
            </a:extLst>
          </p:cNvPr>
          <p:cNvSpPr>
            <a:spLocks noGrp="1"/>
          </p:cNvSpPr>
          <p:nvPr>
            <p:ph type="body" sz="quarter" idx="56" hasCustomPrompt="1"/>
          </p:nvPr>
        </p:nvSpPr>
        <p:spPr>
          <a:xfrm>
            <a:off x="9872131"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47" name="Marcador de texto 10">
            <a:extLst>
              <a:ext uri="{FF2B5EF4-FFF2-40B4-BE49-F238E27FC236}">
                <a16:creationId xmlns:a16="http://schemas.microsoft.com/office/drawing/2014/main" id="{5E0252B4-80AE-40E9-BA32-6EDAAC625211}"/>
              </a:ext>
            </a:extLst>
          </p:cNvPr>
          <p:cNvSpPr>
            <a:spLocks noGrp="1"/>
          </p:cNvSpPr>
          <p:nvPr>
            <p:ph type="body" sz="quarter" idx="57" hasCustomPrompt="1"/>
          </p:nvPr>
        </p:nvSpPr>
        <p:spPr>
          <a:xfrm>
            <a:off x="10816165"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48" name="Marcador de texto 10">
            <a:extLst>
              <a:ext uri="{FF2B5EF4-FFF2-40B4-BE49-F238E27FC236}">
                <a16:creationId xmlns:a16="http://schemas.microsoft.com/office/drawing/2014/main" id="{8A807DF0-23B6-4B83-B3F6-8D0BE9A851F6}"/>
              </a:ext>
            </a:extLst>
          </p:cNvPr>
          <p:cNvSpPr>
            <a:spLocks noGrp="1"/>
          </p:cNvSpPr>
          <p:nvPr>
            <p:ph type="body" sz="quarter" idx="58" hasCustomPrompt="1"/>
          </p:nvPr>
        </p:nvSpPr>
        <p:spPr>
          <a:xfrm>
            <a:off x="11288182"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49" name="Marcador de texto 3">
            <a:extLst>
              <a:ext uri="{FF2B5EF4-FFF2-40B4-BE49-F238E27FC236}">
                <a16:creationId xmlns:a16="http://schemas.microsoft.com/office/drawing/2014/main" id="{F3591345-36C8-481A-AD5B-5F69B03D1710}"/>
              </a:ext>
            </a:extLst>
          </p:cNvPr>
          <p:cNvSpPr>
            <a:spLocks noGrp="1"/>
          </p:cNvSpPr>
          <p:nvPr>
            <p:ph type="body" sz="quarter" idx="59" hasCustomPrompt="1"/>
          </p:nvPr>
        </p:nvSpPr>
        <p:spPr>
          <a:xfrm>
            <a:off x="5360988" y="2190750"/>
            <a:ext cx="1793875" cy="561975"/>
          </a:xfrm>
          <a:noFill/>
          <a:ln>
            <a:noFill/>
          </a:ln>
        </p:spPr>
        <p:txBody>
          <a:bodyPr tIns="36000" rtlCol="0" anchor="t"/>
          <a:lstStyle>
            <a:lvl1pPr marL="0" indent="0" algn="ctr">
              <a:buNone/>
              <a:defRPr sz="1600" b="1">
                <a:solidFill>
                  <a:schemeClr val="tx1">
                    <a:lumMod val="75000"/>
                    <a:lumOff val="25000"/>
                  </a:schemeClr>
                </a:solidFill>
              </a:defRPr>
            </a:lvl1pPr>
          </a:lstStyle>
          <a:p>
            <a:pPr lvl="0" rtl="0"/>
            <a:r>
              <a:rPr lang="es-ES" noProof="0"/>
              <a:t>Título del elemento</a:t>
            </a:r>
          </a:p>
        </p:txBody>
      </p:sp>
      <p:sp>
        <p:nvSpPr>
          <p:cNvPr id="50" name="Marcador de texto 36">
            <a:extLst>
              <a:ext uri="{FF2B5EF4-FFF2-40B4-BE49-F238E27FC236}">
                <a16:creationId xmlns:a16="http://schemas.microsoft.com/office/drawing/2014/main" id="{954C0732-1924-4A1B-9272-95C51D0B36FE}"/>
              </a:ext>
            </a:extLst>
          </p:cNvPr>
          <p:cNvSpPr>
            <a:spLocks noGrp="1"/>
          </p:cNvSpPr>
          <p:nvPr>
            <p:ph type="body" sz="quarter" idx="60" hasCustomPrompt="1"/>
          </p:nvPr>
        </p:nvSpPr>
        <p:spPr>
          <a:xfrm>
            <a:off x="5395728" y="2531196"/>
            <a:ext cx="1724394" cy="185808"/>
          </a:xfrm>
          <a:solidFill>
            <a:schemeClr val="bg1">
              <a:lumMod val="95000"/>
            </a:schemeClr>
          </a:solidFill>
        </p:spPr>
        <p:txBody>
          <a:bodyPr rtlCol="0" anchor="ctr"/>
          <a:lstStyle>
            <a:lvl1pPr marL="0" indent="0" algn="ctr">
              <a:buNone/>
              <a:defRPr sz="1200">
                <a:solidFill>
                  <a:schemeClr val="tx1">
                    <a:lumMod val="75000"/>
                    <a:lumOff val="25000"/>
                  </a:schemeClr>
                </a:solidFill>
              </a:defRPr>
            </a:lvl1pPr>
          </a:lstStyle>
          <a:p>
            <a:pPr lvl="0" rtl="0"/>
            <a:r>
              <a:rPr lang="es-ES" noProof="0"/>
              <a:t>Mes, año</a:t>
            </a:r>
          </a:p>
        </p:txBody>
      </p:sp>
    </p:spTree>
    <p:extLst>
      <p:ext uri="{BB962C8B-B14F-4D97-AF65-F5344CB8AC3E}">
        <p14:creationId xmlns:p14="http://schemas.microsoft.com/office/powerpoint/2010/main" val="90670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es miembros del equip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ES" noProof="0"/>
              <a:t>Haga clic para editar el estilo de título del patrón</a:t>
            </a:r>
          </a:p>
        </p:txBody>
      </p:sp>
      <p:sp>
        <p:nvSpPr>
          <p:cNvPr id="7" name="Marcador de pie de página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s-ES" noProof="0"/>
              <a:t>Agregue un pie de página</a:t>
            </a:r>
          </a:p>
        </p:txBody>
      </p:sp>
      <p:sp>
        <p:nvSpPr>
          <p:cNvPr id="8" name="Marcador de número de diapositiva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a:p>
        </p:txBody>
      </p:sp>
      <p:sp>
        <p:nvSpPr>
          <p:cNvPr id="5" name="Marcador de texto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103945" y="3995705"/>
            <a:ext cx="1964171" cy="216000"/>
          </a:xfrm>
        </p:spPr>
        <p:txBody>
          <a:bodyPr rtlCol="0"/>
          <a:lstStyle>
            <a:lvl1pPr marL="0" indent="0" algn="l">
              <a:buNone/>
              <a:defRPr sz="1600"/>
            </a:lvl1pPr>
          </a:lstStyle>
          <a:p>
            <a:pPr lvl="0" rtl="0"/>
            <a:r>
              <a:rPr lang="es-ES" noProof="0"/>
              <a:t>Título</a:t>
            </a:r>
          </a:p>
        </p:txBody>
      </p:sp>
      <p:sp>
        <p:nvSpPr>
          <p:cNvPr id="13" name="Marcador de texto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955887" y="3995705"/>
            <a:ext cx="1964171" cy="216000"/>
          </a:xfrm>
        </p:spPr>
        <p:txBody>
          <a:bodyPr rtlCol="0"/>
          <a:lstStyle>
            <a:lvl1pPr marL="0" indent="0" algn="l">
              <a:buNone/>
              <a:defRPr sz="1600"/>
            </a:lvl1pPr>
          </a:lstStyle>
          <a:p>
            <a:pPr lvl="0" rtl="0"/>
            <a:r>
              <a:rPr lang="es-ES" noProof="0"/>
              <a:t>Título</a:t>
            </a:r>
          </a:p>
        </p:txBody>
      </p:sp>
      <p:sp>
        <p:nvSpPr>
          <p:cNvPr id="15" name="Marcador de texto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9807829" y="3991240"/>
            <a:ext cx="1964171" cy="216000"/>
          </a:xfrm>
        </p:spPr>
        <p:txBody>
          <a:bodyPr rtlCol="0"/>
          <a:lstStyle>
            <a:lvl1pPr marL="0" indent="0" algn="l">
              <a:buNone/>
              <a:defRPr sz="1600"/>
            </a:lvl1pPr>
          </a:lstStyle>
          <a:p>
            <a:pPr lvl="0" rtl="0"/>
            <a:r>
              <a:rPr lang="es-ES" noProof="0"/>
              <a:t>Título</a:t>
            </a:r>
          </a:p>
        </p:txBody>
      </p:sp>
      <p:sp>
        <p:nvSpPr>
          <p:cNvPr id="10" name="Marcador de texto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103945" y="3424428"/>
            <a:ext cx="1964170" cy="504000"/>
          </a:xfrm>
        </p:spPr>
        <p:txBody>
          <a:bodyPr rtlCol="0"/>
          <a:lstStyle>
            <a:lvl1pPr marL="0" indent="0" algn="l">
              <a:buNone/>
              <a:defRPr b="1">
                <a:latin typeface="+mj-lt"/>
              </a:defRPr>
            </a:lvl1pPr>
          </a:lstStyle>
          <a:p>
            <a:pPr lvl="0" rtl="0"/>
            <a:r>
              <a:rPr lang="es-ES" noProof="0"/>
              <a:t>Nombre</a:t>
            </a:r>
          </a:p>
        </p:txBody>
      </p:sp>
      <p:sp>
        <p:nvSpPr>
          <p:cNvPr id="12" name="Marcador de texto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955887" y="3424428"/>
            <a:ext cx="1964171" cy="504000"/>
          </a:xfrm>
        </p:spPr>
        <p:txBody>
          <a:bodyPr rtlCol="0"/>
          <a:lstStyle>
            <a:lvl1pPr marL="0" indent="0" algn="l">
              <a:buNone/>
              <a:defRPr b="1">
                <a:latin typeface="+mj-lt"/>
              </a:defRPr>
            </a:lvl1pPr>
          </a:lstStyle>
          <a:p>
            <a:pPr lvl="0" rtl="0"/>
            <a:r>
              <a:rPr lang="es-ES" noProof="0"/>
              <a:t>Nombre</a:t>
            </a:r>
          </a:p>
        </p:txBody>
      </p:sp>
      <p:sp>
        <p:nvSpPr>
          <p:cNvPr id="16" name="Marcador de texto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9807830" y="3424428"/>
            <a:ext cx="1964170" cy="504000"/>
          </a:xfrm>
        </p:spPr>
        <p:txBody>
          <a:bodyPr rtlCol="0"/>
          <a:lstStyle>
            <a:lvl1pPr marL="0" indent="0" algn="l">
              <a:buNone/>
              <a:defRPr b="1">
                <a:latin typeface="+mj-lt"/>
              </a:defRPr>
            </a:lvl1pPr>
          </a:lstStyle>
          <a:p>
            <a:pPr lvl="0" rtl="0"/>
            <a:r>
              <a:rPr lang="es-ES" noProof="0"/>
              <a:t>Nombre</a:t>
            </a:r>
          </a:p>
        </p:txBody>
      </p:sp>
      <p:sp>
        <p:nvSpPr>
          <p:cNvPr id="24" name="Marcador de posición de imagen 22">
            <a:extLst>
              <a:ext uri="{FF2B5EF4-FFF2-40B4-BE49-F238E27FC236}">
                <a16:creationId xmlns:a16="http://schemas.microsoft.com/office/drawing/2014/main" id="{806A4855-25AA-40D4-B1A4-A271486B6C9F}"/>
              </a:ext>
            </a:extLst>
          </p:cNvPr>
          <p:cNvSpPr>
            <a:spLocks noGrp="1"/>
          </p:cNvSpPr>
          <p:nvPr>
            <p:ph type="pic" sz="quarter" idx="23"/>
          </p:nvPr>
        </p:nvSpPr>
        <p:spPr>
          <a:xfrm>
            <a:off x="431800" y="2808242"/>
            <a:ext cx="1505966" cy="1505966"/>
          </a:xfrm>
          <a:prstGeom prst="ellipse">
            <a:avLst/>
          </a:prstGeom>
          <a:solidFill>
            <a:schemeClr val="bg1">
              <a:lumMod val="95000"/>
            </a:schemeClr>
          </a:solidFill>
          <a:ln w="3175">
            <a:solidFill>
              <a:schemeClr val="bg1">
                <a:lumMod val="95000"/>
              </a:schemeClr>
            </a:solidFill>
          </a:ln>
        </p:spPr>
        <p:txBody>
          <a:bodyPr rtlCol="0" anchor="ctr"/>
          <a:lstStyle>
            <a:lvl1pPr marL="0" indent="0" algn="ctr">
              <a:buNone/>
              <a:defRPr sz="1400"/>
            </a:lvl1pPr>
          </a:lstStyle>
          <a:p>
            <a:pPr rtl="0"/>
            <a:r>
              <a:rPr lang="es-ES" noProof="0"/>
              <a:t>Haga clic en el icono para agregar una imagen</a:t>
            </a:r>
            <a:endParaRPr lang="es-ES" noProof="0" dirty="0"/>
          </a:p>
        </p:txBody>
      </p:sp>
      <p:sp>
        <p:nvSpPr>
          <p:cNvPr id="25" name="Marcador de posición de imagen 22">
            <a:extLst>
              <a:ext uri="{FF2B5EF4-FFF2-40B4-BE49-F238E27FC236}">
                <a16:creationId xmlns:a16="http://schemas.microsoft.com/office/drawing/2014/main" id="{31E10A24-B676-4117-9507-B4B0EB406F02}"/>
              </a:ext>
            </a:extLst>
          </p:cNvPr>
          <p:cNvSpPr>
            <a:spLocks noGrp="1"/>
          </p:cNvSpPr>
          <p:nvPr>
            <p:ph type="pic" sz="quarter" idx="24"/>
          </p:nvPr>
        </p:nvSpPr>
        <p:spPr>
          <a:xfrm>
            <a:off x="4283742" y="2808242"/>
            <a:ext cx="1505966" cy="1505966"/>
          </a:xfrm>
          <a:prstGeom prst="ellipse">
            <a:avLst/>
          </a:prstGeom>
          <a:solidFill>
            <a:schemeClr val="bg1">
              <a:lumMod val="95000"/>
            </a:schemeClr>
          </a:solidFill>
          <a:ln w="3175">
            <a:solidFill>
              <a:schemeClr val="bg1">
                <a:lumMod val="95000"/>
              </a:schemeClr>
            </a:solidFill>
          </a:ln>
        </p:spPr>
        <p:txBody>
          <a:bodyPr rtlCol="0" anchor="ctr"/>
          <a:lstStyle>
            <a:lvl1pPr marL="0" indent="0" algn="ctr">
              <a:buNone/>
              <a:defRPr sz="1400"/>
            </a:lvl1pPr>
          </a:lstStyle>
          <a:p>
            <a:pPr rtl="0"/>
            <a:r>
              <a:rPr lang="es-ES" noProof="0"/>
              <a:t>Haga clic en el icono para agregar una imagen</a:t>
            </a:r>
          </a:p>
        </p:txBody>
      </p:sp>
      <p:sp>
        <p:nvSpPr>
          <p:cNvPr id="26" name="Marcador de posición de imagen 22">
            <a:extLst>
              <a:ext uri="{FF2B5EF4-FFF2-40B4-BE49-F238E27FC236}">
                <a16:creationId xmlns:a16="http://schemas.microsoft.com/office/drawing/2014/main" id="{6549D851-9848-44AC-937A-9B1EF867E595}"/>
              </a:ext>
            </a:extLst>
          </p:cNvPr>
          <p:cNvSpPr>
            <a:spLocks noGrp="1"/>
          </p:cNvSpPr>
          <p:nvPr>
            <p:ph type="pic" sz="quarter" idx="25"/>
          </p:nvPr>
        </p:nvSpPr>
        <p:spPr>
          <a:xfrm>
            <a:off x="8135683" y="2808242"/>
            <a:ext cx="1505966" cy="1505966"/>
          </a:xfrm>
          <a:prstGeom prst="ellipse">
            <a:avLst/>
          </a:prstGeom>
          <a:solidFill>
            <a:schemeClr val="bg1">
              <a:lumMod val="95000"/>
            </a:schemeClr>
          </a:solidFill>
          <a:ln w="3175">
            <a:solidFill>
              <a:schemeClr val="bg1">
                <a:lumMod val="95000"/>
              </a:schemeClr>
            </a:solidFill>
          </a:ln>
        </p:spPr>
        <p:txBody>
          <a:bodyPr rtlCol="0" anchor="ctr"/>
          <a:lstStyle>
            <a:lvl1pPr marL="0" indent="0" algn="ctr">
              <a:buNone/>
              <a:defRPr sz="1400"/>
            </a:lvl1pPr>
          </a:lstStyle>
          <a:p>
            <a:pPr rtl="0"/>
            <a:r>
              <a:rPr lang="es-ES" noProof="0"/>
              <a:t>Haga clic en el icono para agregar una imagen</a:t>
            </a:r>
          </a:p>
        </p:txBody>
      </p:sp>
      <p:sp>
        <p:nvSpPr>
          <p:cNvPr id="9" name="Marcador de texto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Título secundario</a:t>
            </a:r>
          </a:p>
        </p:txBody>
      </p:sp>
      <p:sp>
        <p:nvSpPr>
          <p:cNvPr id="4" name="Marcador de texto 3">
            <a:extLst>
              <a:ext uri="{FF2B5EF4-FFF2-40B4-BE49-F238E27FC236}">
                <a16:creationId xmlns:a16="http://schemas.microsoft.com/office/drawing/2014/main" id="{B47CA876-2153-4136-850D-EE098BDC242E}"/>
              </a:ext>
            </a:extLst>
          </p:cNvPr>
          <p:cNvSpPr>
            <a:spLocks noGrp="1"/>
          </p:cNvSpPr>
          <p:nvPr>
            <p:ph type="body" sz="quarter" idx="27" hasCustomPrompt="1"/>
          </p:nvPr>
        </p:nvSpPr>
        <p:spPr>
          <a:xfrm>
            <a:off x="2103945" y="4311393"/>
            <a:ext cx="1964172" cy="1130300"/>
          </a:xfrm>
        </p:spPr>
        <p:txBody>
          <a:bodyPr rtlCol="0"/>
          <a:lstStyle>
            <a:lvl1pPr marL="0" indent="0">
              <a:buFont typeface="Arial" panose="020B0604020202020204" pitchFamily="34" charse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Biografía breve</a:t>
            </a:r>
          </a:p>
        </p:txBody>
      </p:sp>
      <p:sp>
        <p:nvSpPr>
          <p:cNvPr id="11" name="Marcador de texto 10">
            <a:extLst>
              <a:ext uri="{FF2B5EF4-FFF2-40B4-BE49-F238E27FC236}">
                <a16:creationId xmlns:a16="http://schemas.microsoft.com/office/drawing/2014/main" id="{969B21C2-C689-49C2-B45F-14C5C53A587B}"/>
              </a:ext>
            </a:extLst>
          </p:cNvPr>
          <p:cNvSpPr>
            <a:spLocks noGrp="1"/>
          </p:cNvSpPr>
          <p:nvPr>
            <p:ph type="body" sz="quarter" idx="28" hasCustomPrompt="1"/>
          </p:nvPr>
        </p:nvSpPr>
        <p:spPr>
          <a:xfrm>
            <a:off x="5955887" y="4311393"/>
            <a:ext cx="1963737" cy="1130300"/>
          </a:xfrm>
        </p:spPr>
        <p:txBody>
          <a:bodyPr rtlCol="0"/>
          <a:lstStyle>
            <a:lvl1pPr marL="0" indent="0">
              <a:buNone/>
              <a:defRPr/>
            </a:lvl1pPr>
          </a:lstStyle>
          <a:p>
            <a:pPr lvl="0" rtl="0"/>
            <a:r>
              <a:rPr lang="es-ES" noProof="0"/>
              <a:t>Biografía breve</a:t>
            </a:r>
          </a:p>
        </p:txBody>
      </p:sp>
      <p:sp>
        <p:nvSpPr>
          <p:cNvPr id="17" name="Marcador de texto 16">
            <a:extLst>
              <a:ext uri="{FF2B5EF4-FFF2-40B4-BE49-F238E27FC236}">
                <a16:creationId xmlns:a16="http://schemas.microsoft.com/office/drawing/2014/main" id="{E33D8E11-F7FD-4AD9-BEC6-78C6500F8172}"/>
              </a:ext>
            </a:extLst>
          </p:cNvPr>
          <p:cNvSpPr>
            <a:spLocks noGrp="1"/>
          </p:cNvSpPr>
          <p:nvPr>
            <p:ph type="body" sz="quarter" idx="29" hasCustomPrompt="1"/>
          </p:nvPr>
        </p:nvSpPr>
        <p:spPr>
          <a:xfrm>
            <a:off x="9807829" y="4311393"/>
            <a:ext cx="1981200" cy="1138238"/>
          </a:xfrm>
        </p:spPr>
        <p:txBody>
          <a:bodyPr rtlCol="0"/>
          <a:lstStyle>
            <a:lvl1pPr marL="0" indent="0">
              <a:buNone/>
              <a:defRPr/>
            </a:lvl1pPr>
          </a:lstStyle>
          <a:p>
            <a:pPr lvl="0" rtl="0"/>
            <a:r>
              <a:rPr lang="es-ES" noProof="0"/>
              <a:t>Biografía breve</a:t>
            </a:r>
          </a:p>
        </p:txBody>
      </p:sp>
    </p:spTree>
    <p:extLst>
      <p:ext uri="{BB962C8B-B14F-4D97-AF65-F5344CB8AC3E}">
        <p14:creationId xmlns:p14="http://schemas.microsoft.com/office/powerpoint/2010/main" val="3624119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is miembros del equip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s-ES"/>
              <a:t>Haga clic para modificar el estilo de título del patrón</a:t>
            </a:r>
            <a:endParaRPr lang="en-ZA" dirty="0"/>
          </a:p>
        </p:txBody>
      </p:sp>
      <p:sp>
        <p:nvSpPr>
          <p:cNvPr id="7" name="Marcador de pie de página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s"/>
              <a:t>Agregue un pie de página</a:t>
            </a:r>
          </a:p>
        </p:txBody>
      </p:sp>
      <p:sp>
        <p:nvSpPr>
          <p:cNvPr id="8" name="Marcador de número de diapositiva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ZA" smtClean="0"/>
              <a:pPr rtl="0"/>
              <a:t>‹Nº›</a:t>
            </a:fld>
            <a:endParaRPr lang="en-ZA" dirty="0"/>
          </a:p>
        </p:txBody>
      </p:sp>
      <p:sp>
        <p:nvSpPr>
          <p:cNvPr id="5" name="Marcador de texto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340113" y="4505325"/>
            <a:ext cx="1800000" cy="900000"/>
          </a:xfrm>
        </p:spPr>
        <p:txBody>
          <a:bodyPr rtlCol="0"/>
          <a:lstStyle>
            <a:lvl1pPr marL="0" indent="0" algn="ctr">
              <a:buNone/>
              <a:defRPr sz="1600"/>
            </a:lvl1pPr>
          </a:lstStyle>
          <a:p>
            <a:pPr lvl="0" rtl="0"/>
            <a:r>
              <a:rPr lang="es"/>
              <a:t>Título</a:t>
            </a:r>
          </a:p>
        </p:txBody>
      </p:sp>
      <p:sp>
        <p:nvSpPr>
          <p:cNvPr id="13" name="Marcador de texto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248426" y="4505325"/>
            <a:ext cx="1800000" cy="900000"/>
          </a:xfrm>
        </p:spPr>
        <p:txBody>
          <a:bodyPr rtlCol="0"/>
          <a:lstStyle>
            <a:lvl1pPr marL="0" indent="0" algn="ctr">
              <a:buNone/>
              <a:defRPr sz="1600"/>
            </a:lvl1pPr>
          </a:lstStyle>
          <a:p>
            <a:pPr lvl="0" rtl="0"/>
            <a:r>
              <a:rPr lang="es"/>
              <a:t>Título</a:t>
            </a:r>
          </a:p>
        </p:txBody>
      </p:sp>
      <p:sp>
        <p:nvSpPr>
          <p:cNvPr id="15" name="Marcador de texto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156739" y="4505325"/>
            <a:ext cx="1800000" cy="900000"/>
          </a:xfrm>
        </p:spPr>
        <p:txBody>
          <a:bodyPr rtlCol="0"/>
          <a:lstStyle>
            <a:lvl1pPr marL="0" indent="0" algn="ctr">
              <a:buNone/>
              <a:defRPr sz="1600"/>
            </a:lvl1pPr>
          </a:lstStyle>
          <a:p>
            <a:pPr lvl="0" rtl="0"/>
            <a:r>
              <a:rPr lang="es"/>
              <a:t>Título</a:t>
            </a:r>
          </a:p>
        </p:txBody>
      </p:sp>
      <p:sp>
        <p:nvSpPr>
          <p:cNvPr id="17" name="Marcador de texto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065052" y="4505325"/>
            <a:ext cx="1800000" cy="900000"/>
          </a:xfrm>
        </p:spPr>
        <p:txBody>
          <a:bodyPr rtlCol="0"/>
          <a:lstStyle>
            <a:lvl1pPr marL="0" indent="0" algn="ctr">
              <a:buNone/>
              <a:defRPr sz="1600"/>
            </a:lvl1pPr>
          </a:lstStyle>
          <a:p>
            <a:pPr lvl="0" rtl="0"/>
            <a:r>
              <a:rPr lang="es"/>
              <a:t>Título</a:t>
            </a:r>
          </a:p>
        </p:txBody>
      </p:sp>
      <p:sp>
        <p:nvSpPr>
          <p:cNvPr id="6" name="Marcador de texto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1800000" cy="504000"/>
          </a:xfrm>
        </p:spPr>
        <p:txBody>
          <a:bodyPr rtlCol="0"/>
          <a:lstStyle>
            <a:lvl1pPr marL="0" indent="0" algn="ctr">
              <a:buNone/>
              <a:defRPr b="1">
                <a:latin typeface="+mj-lt"/>
              </a:defRPr>
            </a:lvl1pPr>
          </a:lstStyle>
          <a:p>
            <a:pPr lvl="0" rtl="0"/>
            <a:r>
              <a:rPr lang="es"/>
              <a:t>Nombre completo</a:t>
            </a:r>
            <a:endParaRPr lang="en-ZA" dirty="0"/>
          </a:p>
        </p:txBody>
      </p:sp>
      <p:sp>
        <p:nvSpPr>
          <p:cNvPr id="10" name="Marcador de texto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340113" y="3926335"/>
            <a:ext cx="1800000" cy="504000"/>
          </a:xfrm>
        </p:spPr>
        <p:txBody>
          <a:bodyPr rtlCol="0"/>
          <a:lstStyle>
            <a:lvl1pPr marL="0" indent="0" algn="ctr">
              <a:buNone/>
              <a:defRPr b="1">
                <a:latin typeface="+mj-lt"/>
              </a:defRPr>
            </a:lvl1pPr>
          </a:lstStyle>
          <a:p>
            <a:pPr lvl="0" rtl="0"/>
            <a:r>
              <a:rPr lang="es"/>
              <a:t>Nombre completo</a:t>
            </a:r>
          </a:p>
        </p:txBody>
      </p:sp>
      <p:sp>
        <p:nvSpPr>
          <p:cNvPr id="12" name="Marcador de texto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4248426" y="3926335"/>
            <a:ext cx="1800000" cy="504000"/>
          </a:xfrm>
        </p:spPr>
        <p:txBody>
          <a:bodyPr rtlCol="0"/>
          <a:lstStyle>
            <a:lvl1pPr marL="0" indent="0" algn="ctr">
              <a:buNone/>
              <a:defRPr b="1">
                <a:latin typeface="+mj-lt"/>
              </a:defRPr>
            </a:lvl1pPr>
          </a:lstStyle>
          <a:p>
            <a:pPr lvl="0" rtl="0"/>
            <a:r>
              <a:rPr lang="es"/>
              <a:t>Nombre completo</a:t>
            </a:r>
          </a:p>
        </p:txBody>
      </p:sp>
      <p:sp>
        <p:nvSpPr>
          <p:cNvPr id="16" name="Marcador de texto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6156739" y="3926335"/>
            <a:ext cx="1800000" cy="504000"/>
          </a:xfrm>
        </p:spPr>
        <p:txBody>
          <a:bodyPr rtlCol="0"/>
          <a:lstStyle>
            <a:lvl1pPr marL="0" indent="0" algn="ctr">
              <a:buNone/>
              <a:defRPr b="1">
                <a:latin typeface="+mj-lt"/>
              </a:defRPr>
            </a:lvl1pPr>
          </a:lstStyle>
          <a:p>
            <a:pPr lvl="0" rtl="0"/>
            <a:r>
              <a:rPr lang="es"/>
              <a:t>Nombre completo</a:t>
            </a:r>
          </a:p>
        </p:txBody>
      </p:sp>
      <p:sp>
        <p:nvSpPr>
          <p:cNvPr id="19" name="Marcador de texto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8065052" y="3926335"/>
            <a:ext cx="1800000" cy="504000"/>
          </a:xfrm>
        </p:spPr>
        <p:txBody>
          <a:bodyPr rtlCol="0"/>
          <a:lstStyle>
            <a:lvl1pPr marL="0" indent="0" algn="ctr">
              <a:buNone/>
              <a:defRPr b="1">
                <a:latin typeface="+mj-lt"/>
              </a:defRPr>
            </a:lvl1pPr>
          </a:lstStyle>
          <a:p>
            <a:pPr lvl="0" rtl="0"/>
            <a:r>
              <a:rPr lang="es"/>
              <a:t>Nombre completo</a:t>
            </a:r>
          </a:p>
        </p:txBody>
      </p:sp>
      <p:sp>
        <p:nvSpPr>
          <p:cNvPr id="21" name="Marcador de texto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1800" y="4505325"/>
            <a:ext cx="1800000" cy="900000"/>
          </a:xfrm>
        </p:spPr>
        <p:txBody>
          <a:bodyPr rtlCol="0"/>
          <a:lstStyle>
            <a:lvl1pPr marL="0" indent="0" algn="ctr">
              <a:buNone/>
              <a:defRPr sz="1600"/>
            </a:lvl1pPr>
          </a:lstStyle>
          <a:p>
            <a:pPr lvl="0" rtl="0"/>
            <a:r>
              <a:rPr lang="es"/>
              <a:t>Título</a:t>
            </a:r>
          </a:p>
        </p:txBody>
      </p:sp>
      <p:sp>
        <p:nvSpPr>
          <p:cNvPr id="23" name="Marcador de posición de imagen 22">
            <a:extLst>
              <a:ext uri="{FF2B5EF4-FFF2-40B4-BE49-F238E27FC236}">
                <a16:creationId xmlns:a16="http://schemas.microsoft.com/office/drawing/2014/main" id="{4089E01F-0C47-4C6A-A9A8-A1A7E470F31A}"/>
              </a:ext>
            </a:extLst>
          </p:cNvPr>
          <p:cNvSpPr>
            <a:spLocks noGrp="1"/>
          </p:cNvSpPr>
          <p:nvPr>
            <p:ph type="pic" sz="quarter" idx="22"/>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400"/>
            </a:lvl1pPr>
          </a:lstStyle>
          <a:p>
            <a:pPr rtl="0"/>
            <a:r>
              <a:rPr lang="es-ES"/>
              <a:t>Haga clic en el icono para agregar una imagen</a:t>
            </a:r>
            <a:endParaRPr lang="en-ZA" dirty="0"/>
          </a:p>
        </p:txBody>
      </p:sp>
      <p:sp>
        <p:nvSpPr>
          <p:cNvPr id="24" name="Marcador de posición de imagen 22">
            <a:extLst>
              <a:ext uri="{FF2B5EF4-FFF2-40B4-BE49-F238E27FC236}">
                <a16:creationId xmlns:a16="http://schemas.microsoft.com/office/drawing/2014/main" id="{806A4855-25AA-40D4-B1A4-A271486B6C9F}"/>
              </a:ext>
            </a:extLst>
          </p:cNvPr>
          <p:cNvSpPr>
            <a:spLocks noGrp="1"/>
          </p:cNvSpPr>
          <p:nvPr>
            <p:ph type="pic" sz="quarter" idx="23"/>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400"/>
            </a:lvl1pPr>
          </a:lstStyle>
          <a:p>
            <a:pPr rtl="0"/>
            <a:r>
              <a:rPr lang="es-ES"/>
              <a:t>Haga clic en el icono para agregar una imagen</a:t>
            </a:r>
            <a:endParaRPr lang="en-ZA" dirty="0"/>
          </a:p>
        </p:txBody>
      </p:sp>
      <p:sp>
        <p:nvSpPr>
          <p:cNvPr id="25" name="Marcador de posición de imagen 22">
            <a:extLst>
              <a:ext uri="{FF2B5EF4-FFF2-40B4-BE49-F238E27FC236}">
                <a16:creationId xmlns:a16="http://schemas.microsoft.com/office/drawing/2014/main" id="{31E10A24-B676-4117-9507-B4B0EB406F02}"/>
              </a:ext>
            </a:extLst>
          </p:cNvPr>
          <p:cNvSpPr>
            <a:spLocks noGrp="1"/>
          </p:cNvSpPr>
          <p:nvPr>
            <p:ph type="pic" sz="quarter" idx="24"/>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400"/>
            </a:lvl1pPr>
          </a:lstStyle>
          <a:p>
            <a:pPr rtl="0"/>
            <a:r>
              <a:rPr lang="es-ES"/>
              <a:t>Haga clic en el icono para agregar una imagen</a:t>
            </a:r>
            <a:endParaRPr lang="en-ZA" dirty="0"/>
          </a:p>
        </p:txBody>
      </p:sp>
      <p:sp>
        <p:nvSpPr>
          <p:cNvPr id="26" name="Marcador de posición de imagen 22">
            <a:extLst>
              <a:ext uri="{FF2B5EF4-FFF2-40B4-BE49-F238E27FC236}">
                <a16:creationId xmlns:a16="http://schemas.microsoft.com/office/drawing/2014/main" id="{6549D851-9848-44AC-937A-9B1EF867E595}"/>
              </a:ext>
            </a:extLst>
          </p:cNvPr>
          <p:cNvSpPr>
            <a:spLocks noGrp="1"/>
          </p:cNvSpPr>
          <p:nvPr>
            <p:ph type="pic" sz="quarter" idx="25"/>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400"/>
            </a:lvl1pPr>
          </a:lstStyle>
          <a:p>
            <a:pPr rtl="0"/>
            <a:r>
              <a:rPr lang="es-ES"/>
              <a:t>Haga clic en el icono para agregar una imagen</a:t>
            </a:r>
            <a:endParaRPr lang="en-ZA" dirty="0"/>
          </a:p>
        </p:txBody>
      </p:sp>
      <p:sp>
        <p:nvSpPr>
          <p:cNvPr id="27" name="Marcador de posición de imagen 22">
            <a:extLst>
              <a:ext uri="{FF2B5EF4-FFF2-40B4-BE49-F238E27FC236}">
                <a16:creationId xmlns:a16="http://schemas.microsoft.com/office/drawing/2014/main" id="{B765F5D3-7CB7-4E55-8217-E9EEA9F2945A}"/>
              </a:ext>
            </a:extLst>
          </p:cNvPr>
          <p:cNvSpPr>
            <a:spLocks noGrp="1"/>
          </p:cNvSpPr>
          <p:nvPr>
            <p:ph type="pic" sz="quarter" idx="26"/>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400"/>
            </a:lvl1pPr>
          </a:lstStyle>
          <a:p>
            <a:pPr rtl="0"/>
            <a:r>
              <a:rPr lang="es-ES"/>
              <a:t>Haga clic en el icono para agregar una imagen</a:t>
            </a:r>
            <a:endParaRPr lang="en-ZA" dirty="0"/>
          </a:p>
        </p:txBody>
      </p:sp>
      <p:sp>
        <p:nvSpPr>
          <p:cNvPr id="20" name="Marcador de posición de imagen 22">
            <a:extLst>
              <a:ext uri="{FF2B5EF4-FFF2-40B4-BE49-F238E27FC236}">
                <a16:creationId xmlns:a16="http://schemas.microsoft.com/office/drawing/2014/main" id="{8CB2CA38-4C7F-4D6B-9B34-606F1A007A17}"/>
              </a:ext>
            </a:extLst>
          </p:cNvPr>
          <p:cNvSpPr>
            <a:spLocks noGrp="1"/>
          </p:cNvSpPr>
          <p:nvPr>
            <p:ph type="pic" sz="quarter" idx="27"/>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400"/>
            </a:lvl1pPr>
          </a:lstStyle>
          <a:p>
            <a:pPr rtl="0"/>
            <a:r>
              <a:rPr lang="es-ES"/>
              <a:t>Haga clic en el icono para agregar una imagen</a:t>
            </a:r>
            <a:endParaRPr lang="en-ZA" dirty="0"/>
          </a:p>
        </p:txBody>
      </p:sp>
      <p:sp>
        <p:nvSpPr>
          <p:cNvPr id="4" name="Marcador de texto 3">
            <a:extLst>
              <a:ext uri="{FF2B5EF4-FFF2-40B4-BE49-F238E27FC236}">
                <a16:creationId xmlns:a16="http://schemas.microsoft.com/office/drawing/2014/main" id="{F5DA42CA-D117-4AF7-9FEC-03EB2BBB7566}"/>
              </a:ext>
            </a:extLst>
          </p:cNvPr>
          <p:cNvSpPr>
            <a:spLocks noGrp="1"/>
          </p:cNvSpPr>
          <p:nvPr>
            <p:ph type="body" sz="quarter" idx="28" hasCustomPrompt="1"/>
          </p:nvPr>
        </p:nvSpPr>
        <p:spPr>
          <a:xfrm>
            <a:off x="9973363" y="3925888"/>
            <a:ext cx="1800000" cy="504825"/>
          </a:xfrm>
        </p:spPr>
        <p:txBody>
          <a:bodyPr rtlCol="0"/>
          <a:lstStyle>
            <a:lvl1pPr marL="0" indent="0" algn="ctr">
              <a:buNone/>
              <a:defRPr b="1">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s"/>
              <a:t>Nombre completo</a:t>
            </a:r>
            <a:endParaRPr lang="en-ZA" dirty="0"/>
          </a:p>
        </p:txBody>
      </p:sp>
      <p:sp>
        <p:nvSpPr>
          <p:cNvPr id="11" name="Marcador de texto 10">
            <a:extLst>
              <a:ext uri="{FF2B5EF4-FFF2-40B4-BE49-F238E27FC236}">
                <a16:creationId xmlns:a16="http://schemas.microsoft.com/office/drawing/2014/main" id="{5F9CEF5A-8DCE-4156-9138-C113C0D3A79D}"/>
              </a:ext>
            </a:extLst>
          </p:cNvPr>
          <p:cNvSpPr>
            <a:spLocks noGrp="1"/>
          </p:cNvSpPr>
          <p:nvPr>
            <p:ph type="body" sz="quarter" idx="29" hasCustomPrompt="1"/>
          </p:nvPr>
        </p:nvSpPr>
        <p:spPr>
          <a:xfrm>
            <a:off x="9973363" y="4505325"/>
            <a:ext cx="1800000" cy="900113"/>
          </a:xfrm>
        </p:spPr>
        <p:txBody>
          <a:bodyPr rtlCol="0"/>
          <a:lstStyle>
            <a:lvl1pPr marL="0" indent="0" algn="ctr">
              <a:buNone/>
              <a:defRPr/>
            </a:lvl1pPr>
          </a:lstStyle>
          <a:p>
            <a:pPr lvl="0" rtl="0"/>
            <a:r>
              <a:rPr lang="es"/>
              <a:t>Título</a:t>
            </a:r>
            <a:endParaRPr lang="en-ZA" dirty="0"/>
          </a:p>
        </p:txBody>
      </p:sp>
    </p:spTree>
    <p:extLst>
      <p:ext uri="{BB962C8B-B14F-4D97-AF65-F5344CB8AC3E}">
        <p14:creationId xmlns:p14="http://schemas.microsoft.com/office/powerpoint/2010/main" val="1503510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lo el título y el subtítulo">
    <p:spTree>
      <p:nvGrpSpPr>
        <p:cNvPr id="1" name=""/>
        <p:cNvGrpSpPr/>
        <p:nvPr/>
      </p:nvGrpSpPr>
      <p:grpSpPr>
        <a:xfrm>
          <a:off x="0" y="0"/>
          <a:ext cx="0" cy="0"/>
          <a:chOff x="0" y="0"/>
          <a:chExt cx="0" cy="0"/>
        </a:xfrm>
      </p:grpSpPr>
      <p:sp>
        <p:nvSpPr>
          <p:cNvPr id="29" name="Forma libre: Forma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Forma libre: Forma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2" name="Títul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s-ES" noProof="0"/>
              <a:t>Haga clic para editar el estilo de título del patrón</a:t>
            </a:r>
          </a:p>
        </p:txBody>
      </p:sp>
      <p:sp>
        <p:nvSpPr>
          <p:cNvPr id="6" name="Marcador de posición de pie de página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s-ES" noProof="0"/>
              <a:t>Agregue un pie de página</a:t>
            </a:r>
          </a:p>
        </p:txBody>
      </p:sp>
      <p:sp>
        <p:nvSpPr>
          <p:cNvPr id="7" name="Marcador de posición de número de diapositiv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a:p>
        </p:txBody>
      </p:sp>
      <p:sp>
        <p:nvSpPr>
          <p:cNvPr id="14" name="Forma libre: Forma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9" name="Forma libre: Forma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8" name="Forma libre: Forma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0" name="Forma libre: Forma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4" name="Forma libre: Forma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3" name="Forma libre: Forma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3" name="Marcador de texto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Título secundario</a:t>
            </a:r>
          </a:p>
        </p:txBody>
      </p:sp>
    </p:spTree>
    <p:extLst>
      <p:ext uri="{BB962C8B-B14F-4D97-AF65-F5344CB8AC3E}">
        <p14:creationId xmlns:p14="http://schemas.microsoft.com/office/powerpoint/2010/main" val="1505855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15" name="Forma libre: Forma 14">
            <a:extLst>
              <a:ext uri="{FF2B5EF4-FFF2-40B4-BE49-F238E27FC236}">
                <a16:creationId xmlns:a16="http://schemas.microsoft.com/office/drawing/2014/main"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4" name="Forma libre: Forma 13">
            <a:extLst>
              <a:ext uri="{FF2B5EF4-FFF2-40B4-BE49-F238E27FC236}">
                <a16:creationId xmlns:a16="http://schemas.microsoft.com/office/drawing/2014/main"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s-ES" noProof="0"/>
              <a:t>Haga clic para editar el estilo de título del patrón</a:t>
            </a:r>
          </a:p>
        </p:txBody>
      </p:sp>
      <p:sp>
        <p:nvSpPr>
          <p:cNvPr id="6" name="Marcador de posición de pie de página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s-ES" noProof="0"/>
              <a:t>Agregue un pie de página</a:t>
            </a:r>
          </a:p>
        </p:txBody>
      </p:sp>
      <p:sp>
        <p:nvSpPr>
          <p:cNvPr id="7" name="Marcador de posición de número de diapositiv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a:p>
        </p:txBody>
      </p:sp>
      <p:sp>
        <p:nvSpPr>
          <p:cNvPr id="24" name="Forma libre: Forma 23">
            <a:extLst>
              <a:ext uri="{FF2B5EF4-FFF2-40B4-BE49-F238E27FC236}">
                <a16:creationId xmlns:a16="http://schemas.microsoft.com/office/drawing/2014/main"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2" name="Forma libre: Forma 21">
            <a:extLst>
              <a:ext uri="{FF2B5EF4-FFF2-40B4-BE49-F238E27FC236}">
                <a16:creationId xmlns:a16="http://schemas.microsoft.com/office/drawing/2014/main"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5" name="Forma libre: Forma 24">
            <a:extLst>
              <a:ext uri="{FF2B5EF4-FFF2-40B4-BE49-F238E27FC236}">
                <a16:creationId xmlns:a16="http://schemas.microsoft.com/office/drawing/2014/main"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6" name="Forma libre: Forma 25">
            <a:extLst>
              <a:ext uri="{FF2B5EF4-FFF2-40B4-BE49-F238E27FC236}">
                <a16:creationId xmlns:a16="http://schemas.microsoft.com/office/drawing/2014/main"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0" name="Forma libre: Forma 29">
            <a:extLst>
              <a:ext uri="{FF2B5EF4-FFF2-40B4-BE49-F238E27FC236}">
                <a16:creationId xmlns:a16="http://schemas.microsoft.com/office/drawing/2014/main"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1198965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lo el título, sin gráfic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s-ES" noProof="0"/>
              <a:t>Haga clic para editar el estilo de título del patrón</a:t>
            </a:r>
          </a:p>
        </p:txBody>
      </p:sp>
      <p:sp>
        <p:nvSpPr>
          <p:cNvPr id="6" name="Marcador de posición de pie de página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s-ES" noProof="0"/>
              <a:t>Agregue un pie de página</a:t>
            </a:r>
          </a:p>
        </p:txBody>
      </p:sp>
      <p:sp>
        <p:nvSpPr>
          <p:cNvPr id="7" name="Marcador de posición de número de diapositiv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310335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acias">
    <p:bg>
      <p:bgPr>
        <a:solidFill>
          <a:schemeClr val="bg1"/>
        </a:solidFill>
        <a:effectLst/>
      </p:bgPr>
    </p:bg>
    <p:spTree>
      <p:nvGrpSpPr>
        <p:cNvPr id="1" name=""/>
        <p:cNvGrpSpPr/>
        <p:nvPr/>
      </p:nvGrpSpPr>
      <p:grpSpPr>
        <a:xfrm>
          <a:off x="0" y="0"/>
          <a:ext cx="0" cy="0"/>
          <a:chOff x="0" y="0"/>
          <a:chExt cx="0" cy="0"/>
        </a:xfrm>
      </p:grpSpPr>
      <p:sp>
        <p:nvSpPr>
          <p:cNvPr id="32" name="Marcador de posición de imagen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es-ES" noProof="0"/>
              <a:t>Inserte o arrastre y coloque una imagen aquí</a:t>
            </a:r>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494607" y="2237328"/>
            <a:ext cx="7202786" cy="1449788"/>
          </a:xfrm>
          <a:solidFill>
            <a:schemeClr val="tx1">
              <a:alpha val="80000"/>
            </a:schemeClr>
          </a:solidFill>
        </p:spPr>
        <p:txBody>
          <a:bodyPr lIns="288000" rIns="2160000" bIns="144000" rtlCol="0" anchor="b" anchorCtr="0"/>
          <a:lstStyle>
            <a:lvl1pPr algn="r">
              <a:defRPr sz="6600" spc="-150">
                <a:solidFill>
                  <a:schemeClr val="bg1"/>
                </a:solidFill>
              </a:defRPr>
            </a:lvl1pPr>
          </a:lstStyle>
          <a:p>
            <a:pPr rtl="0"/>
            <a:r>
              <a:rPr lang="es-ES" noProof="0"/>
              <a:t>Gracias</a:t>
            </a:r>
          </a:p>
        </p:txBody>
      </p:sp>
      <p:sp>
        <p:nvSpPr>
          <p:cNvPr id="3" name="Subtítulo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2494607" y="3684672"/>
            <a:ext cx="5282503" cy="1604172"/>
          </a:xfrm>
          <a:solidFill>
            <a:schemeClr val="tx1">
              <a:alpha val="90000"/>
            </a:schemeClr>
          </a:solidFill>
        </p:spPr>
        <p:txBody>
          <a:bodyPr lIns="216000" tIns="144000" rIns="576000" rtlCol="0"/>
          <a:lstStyle>
            <a:lvl1pPr marL="0" indent="0" algn="r">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cxnSp>
        <p:nvCxnSpPr>
          <p:cNvPr id="5" name="Conector recto 4">
            <a:extLst>
              <a:ext uri="{FF2B5EF4-FFF2-40B4-BE49-F238E27FC236}">
                <a16:creationId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Marcador de texto 5">
            <a:extLst>
              <a:ext uri="{FF2B5EF4-FFF2-40B4-BE49-F238E27FC236}">
                <a16:creationId xmlns:a16="http://schemas.microsoft.com/office/drawing/2014/main" id="{BC122267-81F5-4D7C-8854-830FD491A4E9}"/>
              </a:ext>
            </a:extLst>
          </p:cNvPr>
          <p:cNvSpPr>
            <a:spLocks noGrp="1"/>
          </p:cNvSpPr>
          <p:nvPr>
            <p:ph type="body" sz="quarter" idx="13" hasCustomPrompt="1"/>
          </p:nvPr>
        </p:nvSpPr>
        <p:spPr>
          <a:xfrm>
            <a:off x="2667000" y="4142258"/>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es-ES" noProof="0"/>
              <a:t>Número de contacto</a:t>
            </a:r>
          </a:p>
        </p:txBody>
      </p:sp>
      <p:sp>
        <p:nvSpPr>
          <p:cNvPr id="9" name="Marcador de texto 5">
            <a:extLst>
              <a:ext uri="{FF2B5EF4-FFF2-40B4-BE49-F238E27FC236}">
                <a16:creationId xmlns:a16="http://schemas.microsoft.com/office/drawing/2014/main" id="{D1624B9A-AB57-40B6-89A6-D34ED60BBF00}"/>
              </a:ext>
            </a:extLst>
          </p:cNvPr>
          <p:cNvSpPr>
            <a:spLocks noGrp="1"/>
          </p:cNvSpPr>
          <p:nvPr>
            <p:ph type="body" sz="quarter" idx="14" hasCustomPrompt="1"/>
          </p:nvPr>
        </p:nvSpPr>
        <p:spPr>
          <a:xfrm>
            <a:off x="2667000" y="4448040"/>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es-ES" noProof="0"/>
              <a:t>Identificador de red social o correo electrónico</a:t>
            </a:r>
          </a:p>
        </p:txBody>
      </p:sp>
      <p:sp>
        <p:nvSpPr>
          <p:cNvPr id="8" name="Marcador de posición de imagen 5">
            <a:extLst>
              <a:ext uri="{FF2B5EF4-FFF2-40B4-BE49-F238E27FC236}">
                <a16:creationId xmlns:a16="http://schemas.microsoft.com/office/drawing/2014/main" id="{61EA5FFD-797F-43FF-B13A-5DA8C820EE22}"/>
              </a:ext>
            </a:extLst>
          </p:cNvPr>
          <p:cNvSpPr>
            <a:spLocks noGrp="1"/>
          </p:cNvSpPr>
          <p:nvPr>
            <p:ph type="pic" sz="quarter" idx="15" hasCustomPrompt="1"/>
          </p:nvPr>
        </p:nvSpPr>
        <p:spPr>
          <a:xfrm>
            <a:off x="8065008" y="2587752"/>
            <a:ext cx="1344168" cy="704088"/>
          </a:xfrm>
        </p:spPr>
        <p:txBody>
          <a:bodyPr rtlCol="0"/>
          <a:lstStyle>
            <a:lvl1pPr marL="0" indent="0">
              <a:buNone/>
              <a:defRPr>
                <a:solidFill>
                  <a:schemeClr val="bg1"/>
                </a:solidFill>
              </a:defRPr>
            </a:lvl1pPr>
          </a:lstStyle>
          <a:p>
            <a:pPr rtl="0"/>
            <a:r>
              <a:rPr lang="es-ES" noProof="0"/>
              <a:t>Logotipo</a:t>
            </a:r>
          </a:p>
        </p:txBody>
      </p:sp>
      <p:sp>
        <p:nvSpPr>
          <p:cNvPr id="10" name="Marcador de texto 5">
            <a:extLst>
              <a:ext uri="{FF2B5EF4-FFF2-40B4-BE49-F238E27FC236}">
                <a16:creationId xmlns:a16="http://schemas.microsoft.com/office/drawing/2014/main" id="{7436EF9B-F86C-114A-BB87-C439E5F12997}"/>
              </a:ext>
            </a:extLst>
          </p:cNvPr>
          <p:cNvSpPr>
            <a:spLocks noGrp="1"/>
          </p:cNvSpPr>
          <p:nvPr>
            <p:ph type="body" sz="quarter" idx="16" hasCustomPrompt="1"/>
          </p:nvPr>
        </p:nvSpPr>
        <p:spPr>
          <a:xfrm>
            <a:off x="2667000" y="4753821"/>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es-ES" noProof="0"/>
              <a:t>Dirección del sitio web</a:t>
            </a:r>
          </a:p>
        </p:txBody>
      </p:sp>
    </p:spTree>
    <p:extLst>
      <p:ext uri="{BB962C8B-B14F-4D97-AF65-F5344CB8AC3E}">
        <p14:creationId xmlns:p14="http://schemas.microsoft.com/office/powerpoint/2010/main" val="3475950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a del título">
    <p:bg>
      <p:bgPr>
        <a:solidFill>
          <a:schemeClr val="bg1"/>
        </a:solid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Rectángulo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0" name="Rectángulo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2" name="Marcador de posición de imagen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rtlCol="0" anchor="ctr"/>
          <a:lstStyle>
            <a:lvl1pPr marL="0" indent="0" algn="ctr">
              <a:buNone/>
              <a:defRPr sz="1100" i="1">
                <a:latin typeface="Times New Roman" panose="02020603050405020304" pitchFamily="18" charset="0"/>
                <a:cs typeface="Times New Roman" panose="02020603050405020304" pitchFamily="18" charset="0"/>
              </a:defRPr>
            </a:lvl1pPr>
          </a:lstStyle>
          <a:p>
            <a:pPr rtl="0"/>
            <a:r>
              <a:rPr lang="es-ES" noProof="0"/>
              <a:t>Inserte o arrastre y coloque una imagen aquí</a:t>
            </a:r>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rtlCol="0" anchor="b"/>
          <a:lstStyle>
            <a:lvl1pPr algn="r">
              <a:defRPr sz="3600" spc="-150">
                <a:solidFill>
                  <a:schemeClr val="bg1"/>
                </a:solidFill>
              </a:defRPr>
            </a:lvl1pPr>
          </a:lstStyle>
          <a:p>
            <a:pPr rtl="0"/>
            <a:r>
              <a:rPr lang="es-ES" noProof="0" dirty="0"/>
              <a:t>Haga clic para editar </a:t>
            </a:r>
            <a:br>
              <a:rPr lang="es-ES" noProof="0" dirty="0"/>
            </a:br>
            <a:r>
              <a:rPr lang="es-ES" noProof="0" dirty="0"/>
              <a:t>el estilo de título del patrón</a:t>
            </a:r>
          </a:p>
        </p:txBody>
      </p:sp>
      <p:sp>
        <p:nvSpPr>
          <p:cNvPr id="3" name="Subtítulo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6095999" y="4152672"/>
            <a:ext cx="6009287" cy="1818422"/>
          </a:xfrm>
          <a:solidFill>
            <a:schemeClr val="bg1">
              <a:lumMod val="95000"/>
              <a:alpha val="80000"/>
            </a:schemeClr>
          </a:solidFill>
        </p:spPr>
        <p:txBody>
          <a:bodyPr lIns="288000" tIns="144000" rIns="432000" rtlCol="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5" name="Marcador de número de diapositiva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es-ES" noProof="0" smtClean="0"/>
              <a:pPr rtl="0"/>
              <a:t>‹Nº›</a:t>
            </a:fld>
            <a:endParaRPr lang="es-ES" noProof="0"/>
          </a:p>
        </p:txBody>
      </p:sp>
      <p:sp>
        <p:nvSpPr>
          <p:cNvPr id="6" name="Cuadro de texto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es-ES" sz="1200" noProof="0">
              <a:solidFill>
                <a:schemeClr val="tx1">
                  <a:lumMod val="75000"/>
                  <a:lumOff val="25000"/>
                </a:schemeClr>
              </a:solidFill>
              <a:latin typeface="+mn-lt"/>
            </a:endParaRPr>
          </a:p>
        </p:txBody>
      </p:sp>
    </p:spTree>
    <p:extLst>
      <p:ext uri="{BB962C8B-B14F-4D97-AF65-F5344CB8AC3E}">
        <p14:creationId xmlns:p14="http://schemas.microsoft.com/office/powerpoint/2010/main" val="90474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F5211B-014A-4E6E-98C7-FDAF7855316F}"/>
              </a:ext>
            </a:extLst>
          </p:cNvPr>
          <p:cNvSpPr>
            <a:spLocks noGrp="1"/>
          </p:cNvSpPr>
          <p:nvPr>
            <p:ph type="title" hasCustomPrompt="1"/>
          </p:nvPr>
        </p:nvSpPr>
        <p:spPr/>
        <p:txBody>
          <a:bodyPr rtlCol="0"/>
          <a:lstStyle/>
          <a:p>
            <a:pPr rtl="0"/>
            <a:r>
              <a:rPr lang="es-ES" noProof="0"/>
              <a:t>Haga clic para editar el estilo de título del patrón</a:t>
            </a:r>
          </a:p>
        </p:txBody>
      </p:sp>
      <p:sp>
        <p:nvSpPr>
          <p:cNvPr id="6" name="Marcador de posición de pie de página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p>
            <a:pPr rtl="0"/>
            <a:r>
              <a:rPr lang="es-ES" noProof="0"/>
              <a:t>Agregue un pie de página</a:t>
            </a:r>
          </a:p>
        </p:txBody>
      </p:sp>
      <p:sp>
        <p:nvSpPr>
          <p:cNvPr id="7" name="Marcador de posición de número de diapositiva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a:p>
        </p:txBody>
      </p:sp>
      <p:sp>
        <p:nvSpPr>
          <p:cNvPr id="5" name="Marcador de texto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Tree>
    <p:extLst>
      <p:ext uri="{BB962C8B-B14F-4D97-AF65-F5344CB8AC3E}">
        <p14:creationId xmlns:p14="http://schemas.microsoft.com/office/powerpoint/2010/main" val="4248462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FEF44B97-34F4-40FF-A243-430C7BD55502}" type="datetimeFigureOut">
              <a:rPr lang="es-ES" smtClean="0"/>
              <a:t>23/06/2021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874899-F7C9-49AB-A55F-B1761F1F335B}" type="slidenum">
              <a:rPr lang="es-ES" smtClean="0"/>
              <a:t>‹Nº›</a:t>
            </a:fld>
            <a:endParaRPr lang="es-ES"/>
          </a:p>
        </p:txBody>
      </p:sp>
    </p:spTree>
    <p:extLst>
      <p:ext uri="{BB962C8B-B14F-4D97-AF65-F5344CB8AC3E}">
        <p14:creationId xmlns:p14="http://schemas.microsoft.com/office/powerpoint/2010/main" val="862295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o e imágenes grandes">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rtlCol="0" anchor="b"/>
          <a:lstStyle>
            <a:lvl1pPr algn="r">
              <a:defRPr sz="3600" spc="-150">
                <a:solidFill>
                  <a:schemeClr val="bg1"/>
                </a:solidFill>
              </a:defRPr>
            </a:lvl1pPr>
          </a:lstStyle>
          <a:p>
            <a:pPr rtl="0"/>
            <a:r>
              <a:rPr lang="es-ES" noProof="0" dirty="0"/>
              <a:t>Haga clic para editar </a:t>
            </a:r>
            <a:br>
              <a:rPr lang="es-ES" noProof="0" dirty="0"/>
            </a:br>
            <a:r>
              <a:rPr lang="es-ES" noProof="0" dirty="0"/>
              <a:t>el estilo de título del patrón</a:t>
            </a:r>
          </a:p>
        </p:txBody>
      </p:sp>
      <p:sp>
        <p:nvSpPr>
          <p:cNvPr id="3" name="Subtítulo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84000" y="4927600"/>
            <a:ext cx="6012000" cy="1845743"/>
          </a:xfrm>
          <a:solidFill>
            <a:schemeClr val="tx1">
              <a:lumMod val="85000"/>
              <a:lumOff val="15000"/>
            </a:schemeClr>
          </a:solidFill>
        </p:spPr>
        <p:txBody>
          <a:bodyPr lIns="288000" tIns="144000" rIns="432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5" name="Marcador de número de diapositiva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es-ES" noProof="0" smtClean="0"/>
              <a:pPr rtl="0"/>
              <a:t>‹Nº›</a:t>
            </a:fld>
            <a:endParaRPr lang="es-ES" noProof="0"/>
          </a:p>
        </p:txBody>
      </p:sp>
      <p:sp>
        <p:nvSpPr>
          <p:cNvPr id="6" name="Cuadro de texto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es-ES" sz="1200" noProof="0">
              <a:solidFill>
                <a:schemeClr val="tx1">
                  <a:lumMod val="75000"/>
                  <a:lumOff val="25000"/>
                </a:schemeClr>
              </a:solidFill>
              <a:latin typeface="+mn-lt"/>
            </a:endParaRPr>
          </a:p>
        </p:txBody>
      </p:sp>
      <p:sp>
        <p:nvSpPr>
          <p:cNvPr id="32" name="Marcador de posición de imagen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rtlCol="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pPr rtl="0"/>
            <a:r>
              <a:rPr lang="es-ES" noProof="0"/>
              <a:t>Inserte o arrastre y coloque una imagen aquí</a:t>
            </a:r>
          </a:p>
        </p:txBody>
      </p:sp>
      <p:sp>
        <p:nvSpPr>
          <p:cNvPr id="16" name="Marcador de contenido 2">
            <a:extLst>
              <a:ext uri="{FF2B5EF4-FFF2-40B4-BE49-F238E27FC236}">
                <a16:creationId xmlns:a16="http://schemas.microsoft.com/office/drawing/2014/main" id="{ED5F0C9D-A08F-4539-BA26-61D24BBE6E9A}"/>
              </a:ext>
            </a:extLst>
          </p:cNvPr>
          <p:cNvSpPr>
            <a:spLocks noGrp="1"/>
          </p:cNvSpPr>
          <p:nvPr>
            <p:ph idx="15" hasCustomPrompt="1"/>
          </p:nvPr>
        </p:nvSpPr>
        <p:spPr>
          <a:xfrm>
            <a:off x="6464300" y="1152000"/>
            <a:ext cx="5307700" cy="4680000"/>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60728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11340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2" name="Título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s-ES" noProof="0"/>
              <a:t>Haga clic para editar el estilo de título del patrón</a:t>
            </a:r>
          </a:p>
        </p:txBody>
      </p:sp>
      <p:sp>
        <p:nvSpPr>
          <p:cNvPr id="7" name="Marcador de pie de página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s-ES" noProof="0"/>
              <a:t>Agregue un pie de página</a:t>
            </a:r>
          </a:p>
        </p:txBody>
      </p:sp>
      <p:sp>
        <p:nvSpPr>
          <p:cNvPr id="8" name="Marcador de número de diapositiva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a:p>
        </p:txBody>
      </p:sp>
      <p:sp>
        <p:nvSpPr>
          <p:cNvPr id="24" name="Forma libre: Forma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5" name="Forma libre: Forma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6" name="Forma libre: Forma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Forma libre: Forma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8" name="Forma libre: Forma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9" name="Forma libre: Forma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0" name="Forma libre: Forma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1" name="Forma libre: Forma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2" name="Forma libre: Forma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3" name="Forma libre: Forma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4" name="Forma libre: Forma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5" name="Forma libre: Forma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6" name="Forma libre: Forma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7" name="Forma libre: Forma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173450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ES" noProof="0"/>
              <a:t>Haga clic para editar el estilo de título del patrón</a:t>
            </a:r>
          </a:p>
        </p:txBody>
      </p:sp>
      <p:sp>
        <p:nvSpPr>
          <p:cNvPr id="3" name="Marcador de posición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472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pie de página 7">
            <a:extLst>
              <a:ext uri="{FF2B5EF4-FFF2-40B4-BE49-F238E27FC236}">
                <a16:creationId xmlns:a16="http://schemas.microsoft.com/office/drawing/2014/main" id="{C9E47D86-FD0D-44D0-9B7F-9EDEBD11F9D6}"/>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s-ES" noProof="0"/>
              <a:t>Agregue un pie de página</a:t>
            </a:r>
          </a:p>
        </p:txBody>
      </p:sp>
      <p:sp>
        <p:nvSpPr>
          <p:cNvPr id="9" name="Marcador de posición de número de diapositiva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a:p>
        </p:txBody>
      </p:sp>
      <p:sp>
        <p:nvSpPr>
          <p:cNvPr id="6" name="Marcador de texto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99887" y="1152525"/>
            <a:ext cx="5472113" cy="503872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89155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umna 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ES" noProof="0"/>
              <a:t>Haga clic para editar el estilo de título del patrón</a:t>
            </a:r>
          </a:p>
        </p:txBody>
      </p:sp>
      <p:sp>
        <p:nvSpPr>
          <p:cNvPr id="3" name="Marcador de posición de contenido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360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pie de página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s-ES" noProof="0"/>
              <a:t>Agregue un pie de página</a:t>
            </a:r>
          </a:p>
        </p:txBody>
      </p:sp>
      <p:sp>
        <p:nvSpPr>
          <p:cNvPr id="8" name="Marcador de número de diapositiva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a:p>
        </p:txBody>
      </p:sp>
      <p:sp>
        <p:nvSpPr>
          <p:cNvPr id="5" name="Marcador de texto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4301550" y="1152000"/>
            <a:ext cx="3600450" cy="503872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1" name="Marcador de texto 10">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8171550" y="1152000"/>
            <a:ext cx="3600450" cy="503872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265438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umna 5">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ES" noProof="0"/>
              <a:t>Haga clic para editar el estilo de título del patrón</a:t>
            </a:r>
          </a:p>
        </p:txBody>
      </p:sp>
      <p:sp>
        <p:nvSpPr>
          <p:cNvPr id="3" name="Marcador de contenido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16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pie de página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s-ES" noProof="0"/>
              <a:t>Agregue un pie de página</a:t>
            </a:r>
          </a:p>
        </p:txBody>
      </p:sp>
      <p:sp>
        <p:nvSpPr>
          <p:cNvPr id="8" name="Marcador de número de diapositiva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a:p>
        </p:txBody>
      </p:sp>
      <p:sp>
        <p:nvSpPr>
          <p:cNvPr id="5" name="Marcador de texto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412" y="1152525"/>
            <a:ext cx="2160588" cy="503872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3" name="Marcador de texto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1412" y="1152525"/>
            <a:ext cx="2160588" cy="503872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5" name="Marcador de texto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6412" y="1148060"/>
            <a:ext cx="2160588" cy="503872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7" name="Marcador de texto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11412" y="1152525"/>
            <a:ext cx="2160588" cy="503872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97483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Viñetas de imagen">
    <p:spTree>
      <p:nvGrpSpPr>
        <p:cNvPr id="1" name=""/>
        <p:cNvGrpSpPr/>
        <p:nvPr/>
      </p:nvGrpSpPr>
      <p:grpSpPr>
        <a:xfrm>
          <a:off x="0" y="0"/>
          <a:ext cx="0" cy="0"/>
          <a:chOff x="0" y="0"/>
          <a:chExt cx="0" cy="0"/>
        </a:xfrm>
      </p:grpSpPr>
      <p:sp>
        <p:nvSpPr>
          <p:cNvPr id="28" name="Elipse 27">
            <a:extLst>
              <a:ext uri="{FF2B5EF4-FFF2-40B4-BE49-F238E27FC236}">
                <a16:creationId xmlns:a16="http://schemas.microsoft.com/office/drawing/2014/main" id="{2041BFF2-BC3B-3145-940D-004809E5A80A}"/>
              </a:ext>
            </a:extLst>
          </p:cNvPr>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9" name="Elipse 28">
            <a:extLst>
              <a:ext uri="{FF2B5EF4-FFF2-40B4-BE49-F238E27FC236}">
                <a16:creationId xmlns:a16="http://schemas.microsoft.com/office/drawing/2014/main" id="{A9906F5C-A183-DF45-AE48-C1D611CDC98D}"/>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0" name="Elipse 29">
            <a:extLst>
              <a:ext uri="{FF2B5EF4-FFF2-40B4-BE49-F238E27FC236}">
                <a16:creationId xmlns:a16="http://schemas.microsoft.com/office/drawing/2014/main" id="{C9CFF2EB-CD95-EA4D-810E-C9F8127071FE}"/>
              </a:ext>
            </a:extLst>
          </p:cNvPr>
          <p:cNvSpPr>
            <a:spLocks noChangeAspect="1"/>
          </p:cNvSpPr>
          <p:nvPr userDrawn="1"/>
        </p:nvSpPr>
        <p:spPr>
          <a:xfrm>
            <a:off x="7639529"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1" name="Elipse 30">
            <a:extLst>
              <a:ext uri="{FF2B5EF4-FFF2-40B4-BE49-F238E27FC236}">
                <a16:creationId xmlns:a16="http://schemas.microsoft.com/office/drawing/2014/main" id="{EE120266-68E0-504A-B1C8-F3369F5AF7C0}"/>
              </a:ext>
            </a:extLst>
          </p:cNvPr>
          <p:cNvSpPr>
            <a:spLocks noChangeAspect="1"/>
          </p:cNvSpPr>
          <p:nvPr userDrawn="1"/>
        </p:nvSpPr>
        <p:spPr>
          <a:xfrm>
            <a:off x="9933998"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Elipse 8">
            <a:extLst>
              <a:ext uri="{FF2B5EF4-FFF2-40B4-BE49-F238E27FC236}">
                <a16:creationId xmlns:a16="http://schemas.microsoft.com/office/drawing/2014/main" id="{4FB4A810-8614-AD44-B362-CE45C8C679CE}"/>
              </a:ext>
            </a:extLst>
          </p:cNvPr>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ES" noProof="0"/>
              <a:t>Haga clic para editar el estilo de título del patrón</a:t>
            </a:r>
          </a:p>
        </p:txBody>
      </p:sp>
      <p:sp>
        <p:nvSpPr>
          <p:cNvPr id="7" name="Marcador de pie de página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s-ES" noProof="0"/>
              <a:t>Agregue un pie de página</a:t>
            </a:r>
          </a:p>
        </p:txBody>
      </p:sp>
      <p:sp>
        <p:nvSpPr>
          <p:cNvPr id="8" name="Marcador de número de diapositiva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a:p>
        </p:txBody>
      </p:sp>
      <p:sp>
        <p:nvSpPr>
          <p:cNvPr id="5" name="Marcador de texto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es-ES" noProof="0"/>
              <a:t>Descripción de la viñeta</a:t>
            </a:r>
          </a:p>
        </p:txBody>
      </p:sp>
      <p:sp>
        <p:nvSpPr>
          <p:cNvPr id="13" name="Marcador de texto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es-ES" noProof="0"/>
              <a:t>Descripción de la viñeta</a:t>
            </a:r>
          </a:p>
        </p:txBody>
      </p:sp>
      <p:sp>
        <p:nvSpPr>
          <p:cNvPr id="15" name="Marcador de texto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5012" y="4683647"/>
            <a:ext cx="2160588" cy="900000"/>
          </a:xfrm>
        </p:spPr>
        <p:txBody>
          <a:bodyPr rtlCol="0"/>
          <a:lstStyle>
            <a:lvl1pPr marL="0" indent="0" algn="ctr">
              <a:buNone/>
              <a:defRPr sz="1600"/>
            </a:lvl1pPr>
          </a:lstStyle>
          <a:p>
            <a:pPr lvl="0" rtl="0"/>
            <a:r>
              <a:rPr lang="es-ES" noProof="0"/>
              <a:t>Descripción de la viñeta</a:t>
            </a:r>
          </a:p>
        </p:txBody>
      </p:sp>
      <p:sp>
        <p:nvSpPr>
          <p:cNvPr id="17" name="Marcador de texto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09481" y="4688112"/>
            <a:ext cx="2160588" cy="900000"/>
          </a:xfrm>
        </p:spPr>
        <p:txBody>
          <a:bodyPr rtlCol="0"/>
          <a:lstStyle>
            <a:lvl1pPr marL="0" indent="0" algn="ctr">
              <a:buNone/>
              <a:defRPr sz="1600"/>
            </a:lvl1pPr>
          </a:lstStyle>
          <a:p>
            <a:pPr lvl="0" rtl="0"/>
            <a:r>
              <a:rPr lang="es-ES" noProof="0"/>
              <a:t>Descripción de la viñeta</a:t>
            </a:r>
          </a:p>
        </p:txBody>
      </p:sp>
      <p:sp>
        <p:nvSpPr>
          <p:cNvPr id="6" name="Marcador de texto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es-ES" noProof="0"/>
              <a:t>Viñeta 1</a:t>
            </a:r>
          </a:p>
        </p:txBody>
      </p:sp>
      <p:sp>
        <p:nvSpPr>
          <p:cNvPr id="10" name="Marcador de texto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es-ES" noProof="0"/>
              <a:t>Viñeta 2</a:t>
            </a:r>
          </a:p>
        </p:txBody>
      </p:sp>
      <p:sp>
        <p:nvSpPr>
          <p:cNvPr id="12" name="Marcador de texto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es-ES" noProof="0"/>
              <a:t>Viñeta 3</a:t>
            </a:r>
          </a:p>
        </p:txBody>
      </p:sp>
      <p:sp>
        <p:nvSpPr>
          <p:cNvPr id="16" name="Marcador de texto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315013" y="3926335"/>
            <a:ext cx="2160587" cy="504000"/>
          </a:xfrm>
        </p:spPr>
        <p:txBody>
          <a:bodyPr rtlCol="0"/>
          <a:lstStyle>
            <a:lvl1pPr marL="0" indent="0" algn="ctr">
              <a:buNone/>
              <a:defRPr b="1">
                <a:latin typeface="+mj-lt"/>
              </a:defRPr>
            </a:lvl1pPr>
          </a:lstStyle>
          <a:p>
            <a:pPr lvl="0" rtl="0"/>
            <a:r>
              <a:rPr lang="es-ES" noProof="0"/>
              <a:t>Viñeta 4</a:t>
            </a:r>
          </a:p>
        </p:txBody>
      </p:sp>
      <p:sp>
        <p:nvSpPr>
          <p:cNvPr id="19" name="Marcador de texto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9609481" y="3926335"/>
            <a:ext cx="2160588" cy="504000"/>
          </a:xfrm>
        </p:spPr>
        <p:txBody>
          <a:bodyPr rtlCol="0"/>
          <a:lstStyle>
            <a:lvl1pPr marL="0" indent="0" algn="ctr">
              <a:buNone/>
              <a:defRPr b="1">
                <a:latin typeface="+mj-lt"/>
              </a:defRPr>
            </a:lvl1pPr>
          </a:lstStyle>
          <a:p>
            <a:pPr lvl="0" rtl="0"/>
            <a:r>
              <a:rPr lang="es-ES" noProof="0"/>
              <a:t>Viñeta 5</a:t>
            </a:r>
          </a:p>
        </p:txBody>
      </p:sp>
      <p:sp>
        <p:nvSpPr>
          <p:cNvPr id="21" name="Marcador de texto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es-ES" noProof="0"/>
              <a:t>Descripción de la viñeta</a:t>
            </a:r>
          </a:p>
        </p:txBody>
      </p:sp>
      <p:sp>
        <p:nvSpPr>
          <p:cNvPr id="4" name="Marcador de posición de imagen 3">
            <a:extLst>
              <a:ext uri="{FF2B5EF4-FFF2-40B4-BE49-F238E27FC236}">
                <a16:creationId xmlns:a16="http://schemas.microsoft.com/office/drawing/2014/main" id="{B0B1F8F6-73A5-F142-8A28-094DA998B5F5}"/>
              </a:ext>
            </a:extLst>
          </p:cNvPr>
          <p:cNvSpPr>
            <a:spLocks noGrp="1"/>
          </p:cNvSpPr>
          <p:nvPr>
            <p:ph type="pic" sz="quarter" idx="27"/>
          </p:nvPr>
        </p:nvSpPr>
        <p:spPr>
          <a:xfrm>
            <a:off x="1086454" y="2358091"/>
            <a:ext cx="854075" cy="854075"/>
          </a:xfrm>
        </p:spPr>
        <p:txBody>
          <a:bodyPr rtlCol="0"/>
          <a:lstStyle>
            <a:lvl1pPr marL="0" indent="0">
              <a:buNone/>
              <a:defRPr sz="1400"/>
            </a:lvl1pPr>
          </a:lstStyle>
          <a:p>
            <a:pPr rtl="0"/>
            <a:r>
              <a:rPr lang="es-ES" noProof="0"/>
              <a:t>Haga clic en el icono para agregar una imagen</a:t>
            </a:r>
          </a:p>
        </p:txBody>
      </p:sp>
      <p:sp>
        <p:nvSpPr>
          <p:cNvPr id="32" name="Marcador de posición de imagen 3">
            <a:extLst>
              <a:ext uri="{FF2B5EF4-FFF2-40B4-BE49-F238E27FC236}">
                <a16:creationId xmlns:a16="http://schemas.microsoft.com/office/drawing/2014/main" id="{F78A887E-89A6-244C-8AA4-484FE5358768}"/>
              </a:ext>
            </a:extLst>
          </p:cNvPr>
          <p:cNvSpPr>
            <a:spLocks noGrp="1"/>
          </p:cNvSpPr>
          <p:nvPr>
            <p:ph type="pic" sz="quarter" idx="28"/>
          </p:nvPr>
        </p:nvSpPr>
        <p:spPr>
          <a:xfrm>
            <a:off x="3380176" y="2358091"/>
            <a:ext cx="854075" cy="854075"/>
          </a:xfrm>
        </p:spPr>
        <p:txBody>
          <a:bodyPr rtlCol="0"/>
          <a:lstStyle>
            <a:lvl1pPr marL="0" indent="0">
              <a:buNone/>
              <a:defRPr sz="1400"/>
            </a:lvl1pPr>
          </a:lstStyle>
          <a:p>
            <a:pPr rtl="0"/>
            <a:r>
              <a:rPr lang="es-ES" noProof="0"/>
              <a:t>Haga clic en el icono para agregar una imagen</a:t>
            </a:r>
          </a:p>
        </p:txBody>
      </p:sp>
      <p:sp>
        <p:nvSpPr>
          <p:cNvPr id="33" name="Marcador de posición de imagen 3">
            <a:extLst>
              <a:ext uri="{FF2B5EF4-FFF2-40B4-BE49-F238E27FC236}">
                <a16:creationId xmlns:a16="http://schemas.microsoft.com/office/drawing/2014/main" id="{52B18661-99A8-214A-A089-09F11F1EB5C4}"/>
              </a:ext>
            </a:extLst>
          </p:cNvPr>
          <p:cNvSpPr>
            <a:spLocks noGrp="1"/>
          </p:cNvSpPr>
          <p:nvPr>
            <p:ph type="pic" sz="quarter" idx="29"/>
          </p:nvPr>
        </p:nvSpPr>
        <p:spPr>
          <a:xfrm>
            <a:off x="5673898" y="2358091"/>
            <a:ext cx="854075" cy="854075"/>
          </a:xfrm>
        </p:spPr>
        <p:txBody>
          <a:bodyPr rtlCol="0"/>
          <a:lstStyle>
            <a:lvl1pPr marL="0" indent="0">
              <a:buNone/>
              <a:defRPr sz="1400"/>
            </a:lvl1pPr>
          </a:lstStyle>
          <a:p>
            <a:pPr rtl="0"/>
            <a:r>
              <a:rPr lang="es-ES" noProof="0"/>
              <a:t>Haga clic en el icono para agregar una imagen</a:t>
            </a:r>
          </a:p>
        </p:txBody>
      </p:sp>
      <p:sp>
        <p:nvSpPr>
          <p:cNvPr id="34" name="Marcador de posición de imagen 3">
            <a:extLst>
              <a:ext uri="{FF2B5EF4-FFF2-40B4-BE49-F238E27FC236}">
                <a16:creationId xmlns:a16="http://schemas.microsoft.com/office/drawing/2014/main" id="{69D5F0B5-DE10-D646-9244-6B4289E7793E}"/>
              </a:ext>
            </a:extLst>
          </p:cNvPr>
          <p:cNvSpPr>
            <a:spLocks noGrp="1"/>
          </p:cNvSpPr>
          <p:nvPr>
            <p:ph type="pic" sz="quarter" idx="30"/>
          </p:nvPr>
        </p:nvSpPr>
        <p:spPr>
          <a:xfrm>
            <a:off x="7967620" y="2358091"/>
            <a:ext cx="854075" cy="854075"/>
          </a:xfrm>
        </p:spPr>
        <p:txBody>
          <a:bodyPr rtlCol="0"/>
          <a:lstStyle>
            <a:lvl1pPr marL="0" indent="0">
              <a:buNone/>
              <a:defRPr sz="1400"/>
            </a:lvl1pPr>
          </a:lstStyle>
          <a:p>
            <a:pPr rtl="0"/>
            <a:r>
              <a:rPr lang="es-ES" noProof="0"/>
              <a:t>Haga clic en el icono para agregar una imagen</a:t>
            </a:r>
          </a:p>
        </p:txBody>
      </p:sp>
      <p:sp>
        <p:nvSpPr>
          <p:cNvPr id="35" name="Marcador de posición de imagen 3">
            <a:extLst>
              <a:ext uri="{FF2B5EF4-FFF2-40B4-BE49-F238E27FC236}">
                <a16:creationId xmlns:a16="http://schemas.microsoft.com/office/drawing/2014/main" id="{72B87CCD-6D17-844B-87EF-F8BC69D79B06}"/>
              </a:ext>
            </a:extLst>
          </p:cNvPr>
          <p:cNvSpPr>
            <a:spLocks noGrp="1"/>
          </p:cNvSpPr>
          <p:nvPr>
            <p:ph type="pic" sz="quarter" idx="31"/>
          </p:nvPr>
        </p:nvSpPr>
        <p:spPr>
          <a:xfrm>
            <a:off x="10261341" y="2358091"/>
            <a:ext cx="854075" cy="854075"/>
          </a:xfrm>
        </p:spPr>
        <p:txBody>
          <a:bodyPr rtlCol="0"/>
          <a:lstStyle>
            <a:lvl1pPr marL="0" indent="0">
              <a:buNone/>
              <a:defRPr sz="1400"/>
            </a:lvl1pPr>
          </a:lstStyle>
          <a:p>
            <a:pPr rtl="0"/>
            <a:r>
              <a:rPr lang="es-ES" noProof="0"/>
              <a:t>Haga clic en el icono para agregar una imagen</a:t>
            </a:r>
          </a:p>
        </p:txBody>
      </p:sp>
    </p:spTree>
    <p:extLst>
      <p:ext uri="{BB962C8B-B14F-4D97-AF65-F5344CB8AC3E}">
        <p14:creationId xmlns:p14="http://schemas.microsoft.com/office/powerpoint/2010/main" val="1988026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ducto digital">
    <p:spTree>
      <p:nvGrpSpPr>
        <p:cNvPr id="1" name=""/>
        <p:cNvGrpSpPr/>
        <p:nvPr/>
      </p:nvGrpSpPr>
      <p:grpSpPr>
        <a:xfrm>
          <a:off x="0" y="0"/>
          <a:ext cx="0" cy="0"/>
          <a:chOff x="0" y="0"/>
          <a:chExt cx="0" cy="0"/>
        </a:xfrm>
      </p:grpSpPr>
      <p:sp>
        <p:nvSpPr>
          <p:cNvPr id="24" name="Forma libre: Forma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5" name="Forma libre: Forma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6" name="Forma libre: Forma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Forma libre: Forma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8" name="Forma libre: Forma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9" name="Forma libre: Forma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0" name="Forma libre: Forma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1" name="Forma libre: Forma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2" name="Forma libre: Forma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3" name="Forma libre: Forma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4" name="Forma libre: Forma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5" name="Forma libre: Forma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6" name="Forma libre: Forma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7" name="Forma libre: Forma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nvGrpSpPr>
          <p:cNvPr id="43" name="Grupo 42">
            <a:extLst>
              <a:ext uri="{FF2B5EF4-FFF2-40B4-BE49-F238E27FC236}">
                <a16:creationId xmlns:a16="http://schemas.microsoft.com/office/drawing/2014/main" id="{0725BC56-C7B6-400F-80F9-3F968E2CAE0E}"/>
              </a:ext>
            </a:extLst>
          </p:cNvPr>
          <p:cNvGrpSpPr/>
          <p:nvPr userDrawn="1"/>
        </p:nvGrpSpPr>
        <p:grpSpPr>
          <a:xfrm>
            <a:off x="3383603" y="1013721"/>
            <a:ext cx="7749965" cy="5100743"/>
            <a:chOff x="510812" y="938373"/>
            <a:chExt cx="8073393" cy="5313612"/>
          </a:xfrm>
        </p:grpSpPr>
        <p:sp>
          <p:nvSpPr>
            <p:cNvPr id="44" name="Rectángulo redondeado 15">
              <a:extLst>
                <a:ext uri="{FF2B5EF4-FFF2-40B4-BE49-F238E27FC236}">
                  <a16:creationId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a:p>
          </p:txBody>
        </p:sp>
        <p:sp>
          <p:nvSpPr>
            <p:cNvPr id="45" name="Rectángulo redondeado 15">
              <a:extLst>
                <a:ext uri="{FF2B5EF4-FFF2-40B4-BE49-F238E27FC236}">
                  <a16:creationId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6" name="Rectángulo: Esquinas redondeadas 45">
              <a:extLst>
                <a:ext uri="{FF2B5EF4-FFF2-40B4-BE49-F238E27FC236}">
                  <a16:creationId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7" name="Rectángulo redondeado 15">
              <a:extLst>
                <a:ext uri="{FF2B5EF4-FFF2-40B4-BE49-F238E27FC236}">
                  <a16:creationId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8" name="Rectángulo redondeado 15">
              <a:extLst>
                <a:ext uri="{FF2B5EF4-FFF2-40B4-BE49-F238E27FC236}">
                  <a16:creationId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a:p>
          </p:txBody>
        </p:sp>
        <p:sp>
          <p:nvSpPr>
            <p:cNvPr id="49" name="Elipse 48">
              <a:extLst>
                <a:ext uri="{FF2B5EF4-FFF2-40B4-BE49-F238E27FC236}">
                  <a16:creationId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a:p>
          </p:txBody>
        </p:sp>
        <p:sp>
          <p:nvSpPr>
            <p:cNvPr id="50" name="Elipse 49">
              <a:extLst>
                <a:ext uri="{FF2B5EF4-FFF2-40B4-BE49-F238E27FC236}">
                  <a16:creationId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a:p>
          </p:txBody>
        </p:sp>
        <p:sp>
          <p:nvSpPr>
            <p:cNvPr id="51" name="Elipse 50">
              <a:extLst>
                <a:ext uri="{FF2B5EF4-FFF2-40B4-BE49-F238E27FC236}">
                  <a16:creationId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a:p>
          </p:txBody>
        </p:sp>
      </p:grpSp>
      <p:sp>
        <p:nvSpPr>
          <p:cNvPr id="3" name="Marcador de contenido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951603" cy="2196235"/>
          </a:xfrm>
        </p:spPr>
        <p:txBody>
          <a:bodyPr rtlCol="0"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rtl="0"/>
            <a:r>
              <a:rPr lang="es-ES" noProof="0"/>
              <a:t>Aquí puede poner el texto destacado</a:t>
            </a:r>
          </a:p>
        </p:txBody>
      </p:sp>
      <p:sp>
        <p:nvSpPr>
          <p:cNvPr id="2" name="Título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s-ES" noProof="0"/>
              <a:t>Haga clic para editar el estilo de título del patrón</a:t>
            </a:r>
          </a:p>
        </p:txBody>
      </p:sp>
      <p:sp>
        <p:nvSpPr>
          <p:cNvPr id="7" name="Marcador de pie de página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s-ES" noProof="0"/>
              <a:t>Agregue un pie de página</a:t>
            </a:r>
          </a:p>
        </p:txBody>
      </p:sp>
      <p:sp>
        <p:nvSpPr>
          <p:cNvPr id="8" name="Marcador de número de diapositiva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a:p>
        </p:txBody>
      </p:sp>
      <p:sp>
        <p:nvSpPr>
          <p:cNvPr id="5" name="Marcador de posición de imagen 4">
            <a:extLst>
              <a:ext uri="{FF2B5EF4-FFF2-40B4-BE49-F238E27FC236}">
                <a16:creationId xmlns:a16="http://schemas.microsoft.com/office/drawing/2014/main"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rtlCol="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noProof="0"/>
              <a:t>Inserte o arrastre y coloque una imagen aquí</a:t>
            </a:r>
          </a:p>
        </p:txBody>
      </p:sp>
      <p:sp>
        <p:nvSpPr>
          <p:cNvPr id="9" name="Marcador de texto 8">
            <a:extLst>
              <a:ext uri="{FF2B5EF4-FFF2-40B4-BE49-F238E27FC236}">
                <a16:creationId xmlns:a16="http://schemas.microsoft.com/office/drawing/2014/main" id="{35FD3B7C-17C6-4327-986C-A8A6D6EC1B52}"/>
              </a:ext>
            </a:extLst>
          </p:cNvPr>
          <p:cNvSpPr>
            <a:spLocks noGrp="1"/>
          </p:cNvSpPr>
          <p:nvPr>
            <p:ph type="body" sz="quarter" idx="13" hasCustomPrompt="1"/>
          </p:nvPr>
        </p:nvSpPr>
        <p:spPr>
          <a:xfrm>
            <a:off x="431800" y="3509766"/>
            <a:ext cx="2951163" cy="2322709"/>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3336286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ctágono 6">
            <a:extLst>
              <a:ext uri="{FF2B5EF4-FFF2-40B4-BE49-F238E27FC236}">
                <a16:creationId xmlns:a16="http://schemas.microsoft.com/office/drawing/2014/main" id="{12B87281-2FCA-44C5-BFC9-FD653787EFC4}"/>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Marcador de título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pPr rtl="0"/>
            <a:r>
              <a:rPr lang="es-ES" noProof="0"/>
              <a:t>Haga clic para editar el estilo de título del patrón</a:t>
            </a:r>
          </a:p>
        </p:txBody>
      </p:sp>
      <p:sp>
        <p:nvSpPr>
          <p:cNvPr id="3" name="Marcador de posición de texto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ie de página 4">
            <a:extLst>
              <a:ext uri="{FF2B5EF4-FFF2-40B4-BE49-F238E27FC236}">
                <a16:creationId xmlns:a16="http://schemas.microsoft.com/office/drawing/2014/main" id="{58879C91-B77F-4273-9A27-A3535FB889DB}"/>
              </a:ext>
            </a:extLst>
          </p:cNvPr>
          <p:cNvSpPr>
            <a:spLocks noGrp="1"/>
          </p:cNvSpPr>
          <p:nvPr>
            <p:ph type="ftr" sz="quarter" idx="3"/>
          </p:nvPr>
        </p:nvSpPr>
        <p:spPr>
          <a:xfrm>
            <a:off x="431999" y="6188628"/>
            <a:ext cx="8784941" cy="365125"/>
          </a:xfrm>
          <a:prstGeom prst="rect">
            <a:avLst/>
          </a:prstGeom>
        </p:spPr>
        <p:txBody>
          <a:bodyPr vert="horz" lIns="0" tIns="0" rIns="0" bIns="0" rtlCol="0" anchor="ctr"/>
          <a:lstStyle>
            <a:lvl1pPr algn="l">
              <a:defRPr sz="1200">
                <a:solidFill>
                  <a:schemeClr val="tx1">
                    <a:lumMod val="75000"/>
                    <a:lumOff val="25000"/>
                  </a:schemeClr>
                </a:solidFill>
              </a:defRPr>
            </a:lvl1pPr>
          </a:lstStyle>
          <a:p>
            <a:pPr rtl="0"/>
            <a:r>
              <a:rPr lang="es-ES" noProof="0"/>
              <a:t>Agregue un pie de página</a:t>
            </a:r>
          </a:p>
        </p:txBody>
      </p:sp>
      <p:sp>
        <p:nvSpPr>
          <p:cNvPr id="6" name="Marcador de número de diapositiva 5">
            <a:extLst>
              <a:ext uri="{FF2B5EF4-FFF2-40B4-BE49-F238E27FC236}">
                <a16:creationId xmlns:a16="http://schemas.microsoft.com/office/drawing/2014/main" id="{5ECA3099-A94F-4C3E-BC29-780EDD38F722}"/>
              </a:ext>
            </a:extLst>
          </p:cNvPr>
          <p:cNvSpPr>
            <a:spLocks noGrp="1"/>
          </p:cNvSpPr>
          <p:nvPr>
            <p:ph type="sldNum" sz="quarter" idx="4"/>
          </p:nvPr>
        </p:nvSpPr>
        <p:spPr>
          <a:xfrm>
            <a:off x="11496369" y="6155190"/>
            <a:ext cx="432000" cy="432000"/>
          </a:xfrm>
          <a:prstGeom prst="ellipse">
            <a:avLst/>
          </a:prstGeom>
          <a:noFill/>
          <a:ln w="3175">
            <a:solidFill>
              <a:schemeClr val="accent1"/>
            </a:solidFill>
          </a:ln>
        </p:spPr>
        <p:txBody>
          <a:bodyPr vert="horz" lIns="0" tIns="0" rIns="0" bIns="0" rtlCol="0" anchor="ctr"/>
          <a:lstStyle>
            <a:lvl1pPr algn="ctr">
              <a:defRPr sz="1200" b="1" i="1">
                <a:solidFill>
                  <a:schemeClr val="tx1"/>
                </a:solidFill>
                <a:latin typeface="+mj-lt"/>
              </a:defRPr>
            </a:lvl1pPr>
          </a:lstStyle>
          <a:p>
            <a:pPr rtl="0"/>
            <a:fld id="{19B51A1E-902D-48AF-9020-955120F399B6}" type="slidenum">
              <a:rPr lang="es-ES" noProof="0" smtClean="0"/>
              <a:pPr rtl="0"/>
              <a:t>‹Nº›</a:t>
            </a:fld>
            <a:endParaRPr lang="es-ES" noProof="0"/>
          </a:p>
        </p:txBody>
      </p:sp>
      <p:sp>
        <p:nvSpPr>
          <p:cNvPr id="9" name="Elipse 8">
            <a:extLst>
              <a:ext uri="{FF2B5EF4-FFF2-40B4-BE49-F238E27FC236}">
                <a16:creationId xmlns:a16="http://schemas.microsoft.com/office/drawing/2014/main" id="{B66BF03E-F48E-4C0A-9078-07AC4DDF896A}"/>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solidFill>
                <a:schemeClr val="accent1"/>
              </a:solidFill>
            </a:endParaRPr>
          </a:p>
        </p:txBody>
      </p:sp>
      <p:sp>
        <p:nvSpPr>
          <p:cNvPr id="10" name="Elipse 9">
            <a:extLst>
              <a:ext uri="{FF2B5EF4-FFF2-40B4-BE49-F238E27FC236}">
                <a16:creationId xmlns:a16="http://schemas.microsoft.com/office/drawing/2014/main" id="{9F827500-FC74-463C-9312-BC59104AEBD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Cuadro de texto 10">
            <a:extLst>
              <a:ext uri="{FF2B5EF4-FFF2-40B4-BE49-F238E27FC236}">
                <a16:creationId xmlns:a16="http://schemas.microsoft.com/office/drawing/2014/main" id="{110EE18F-610D-4230-BA82-4E5007401ADD}"/>
              </a:ext>
            </a:extLst>
          </p:cNvPr>
          <p:cNvSpPr txBox="1"/>
          <p:nvPr userDrawn="1"/>
        </p:nvSpPr>
        <p:spPr>
          <a:xfrm>
            <a:off x="9216940" y="6278857"/>
            <a:ext cx="2028187" cy="184666"/>
          </a:xfrm>
          <a:prstGeom prst="rect">
            <a:avLst/>
          </a:prstGeom>
          <a:noFill/>
        </p:spPr>
        <p:txBody>
          <a:bodyPr wrap="square" lIns="0" tIns="0" rIns="0" bIns="0" rtlCol="0">
            <a:noAutofit/>
          </a:bodyPr>
          <a:lstStyle/>
          <a:p>
            <a:pPr algn="r" rtl="0"/>
            <a:r>
              <a:rPr lang="es-ES" sz="1200" noProof="0" dirty="0">
                <a:solidFill>
                  <a:schemeClr val="tx2"/>
                </a:solidFill>
                <a:latin typeface="+mj-lt"/>
              </a:rPr>
              <a:t>Introduzca su logotipo o su nombre aquí</a:t>
            </a:r>
          </a:p>
        </p:txBody>
      </p:sp>
      <p:sp>
        <p:nvSpPr>
          <p:cNvPr id="14" name="Elipse 13">
            <a:extLst>
              <a:ext uri="{FF2B5EF4-FFF2-40B4-BE49-F238E27FC236}">
                <a16:creationId xmlns:a16="http://schemas.microsoft.com/office/drawing/2014/main" id="{2AF375EA-F235-4EAA-A52F-D6BF0D6EDDCA}"/>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solidFill>
                <a:schemeClr val="accent1"/>
              </a:solidFill>
            </a:endParaRPr>
          </a:p>
        </p:txBody>
      </p:sp>
      <p:sp>
        <p:nvSpPr>
          <p:cNvPr id="18" name="Rectángulo 17">
            <a:extLst>
              <a:ext uri="{FF2B5EF4-FFF2-40B4-BE49-F238E27FC236}">
                <a16:creationId xmlns:a16="http://schemas.microsoft.com/office/drawing/2014/main" id="{7E3C8C5B-6356-4B7C-887C-A436D7DB4059}"/>
              </a:ext>
            </a:extLst>
          </p:cNvPr>
          <p:cNvSpPr/>
          <p:nvPr userDrawn="1"/>
        </p:nvSpPr>
        <p:spPr>
          <a:xfrm>
            <a:off x="0" y="677128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9" name="Rectángulo 18">
            <a:extLst>
              <a:ext uri="{FF2B5EF4-FFF2-40B4-BE49-F238E27FC236}">
                <a16:creationId xmlns:a16="http://schemas.microsoft.com/office/drawing/2014/main" id="{13120C00-0FF6-411F-B2D6-C625ED6BD241}"/>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0" name="Rectángulo 19">
            <a:extLst>
              <a:ext uri="{FF2B5EF4-FFF2-40B4-BE49-F238E27FC236}">
                <a16:creationId xmlns:a16="http://schemas.microsoft.com/office/drawing/2014/main" id="{2D142C1D-78E5-4AD5-BEF3-C015D6E3FEBD}"/>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1" name="Rectángulo 20">
            <a:extLst>
              <a:ext uri="{FF2B5EF4-FFF2-40B4-BE49-F238E27FC236}">
                <a16:creationId xmlns:a16="http://schemas.microsoft.com/office/drawing/2014/main" id="{300D9306-2240-47FF-AA2F-DC7C26A008A4}"/>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50" r:id="rId4"/>
    <p:sldLayoutId id="2147483652" r:id="rId5"/>
    <p:sldLayoutId id="2147483656" r:id="rId6"/>
    <p:sldLayoutId id="2147483657" r:id="rId7"/>
    <p:sldLayoutId id="2147483685" r:id="rId8"/>
    <p:sldLayoutId id="2147483668" r:id="rId9"/>
    <p:sldLayoutId id="2147483670" r:id="rId10"/>
    <p:sldLayoutId id="2147483653" r:id="rId11"/>
    <p:sldLayoutId id="2147483673" r:id="rId12"/>
    <p:sldLayoutId id="2147483674" r:id="rId13"/>
    <p:sldLayoutId id="2147483676" r:id="rId14"/>
    <p:sldLayoutId id="2147483677" r:id="rId15"/>
    <p:sldLayoutId id="2147483654" r:id="rId16"/>
    <p:sldLayoutId id="2147483660" r:id="rId17"/>
    <p:sldLayoutId id="2147483661" r:id="rId18"/>
    <p:sldLayoutId id="2147483678" r:id="rId19"/>
    <p:sldLayoutId id="2147483680" r:id="rId20"/>
    <p:sldLayoutId id="2147483686" r:id="rId21"/>
  </p:sldLayoutIdLst>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0D7886BC-69A0-4DB8-92E2-F5A58B056498}"/>
              </a:ext>
            </a:extLst>
          </p:cNvPr>
          <p:cNvSpPr>
            <a:spLocks noGrp="1"/>
          </p:cNvSpPr>
          <p:nvPr>
            <p:ph type="sldNum" sz="quarter" idx="14"/>
          </p:nvPr>
        </p:nvSpPr>
        <p:spPr/>
        <p:txBody>
          <a:bodyPr/>
          <a:lstStyle/>
          <a:p>
            <a:pPr rtl="0"/>
            <a:fld id="{19B51A1E-902D-48AF-9020-955120F399B6}" type="slidenum">
              <a:rPr lang="es-ES" noProof="0" smtClean="0"/>
              <a:pPr rtl="0"/>
              <a:t>1</a:t>
            </a:fld>
            <a:endParaRPr lang="es-ES" noProof="0"/>
          </a:p>
        </p:txBody>
      </p:sp>
      <p:pic>
        <p:nvPicPr>
          <p:cNvPr id="23" name="Imagen 22">
            <a:extLst>
              <a:ext uri="{FF2B5EF4-FFF2-40B4-BE49-F238E27FC236}">
                <a16:creationId xmlns:a16="http://schemas.microsoft.com/office/drawing/2014/main" id="{2661EB14-CBBC-4544-AC9E-2957194C09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7143"/>
          </a:xfrm>
          <a:prstGeom prst="rect">
            <a:avLst/>
          </a:prstGeom>
        </p:spPr>
      </p:pic>
      <p:sp>
        <p:nvSpPr>
          <p:cNvPr id="17" name="CuadroTexto 16">
            <a:extLst>
              <a:ext uri="{FF2B5EF4-FFF2-40B4-BE49-F238E27FC236}">
                <a16:creationId xmlns:a16="http://schemas.microsoft.com/office/drawing/2014/main" id="{63717610-90F3-4632-85D8-67088E57ED50}"/>
              </a:ext>
            </a:extLst>
          </p:cNvPr>
          <p:cNvSpPr txBox="1"/>
          <p:nvPr/>
        </p:nvSpPr>
        <p:spPr>
          <a:xfrm>
            <a:off x="1869791" y="2616106"/>
            <a:ext cx="8452417" cy="646331"/>
          </a:xfrm>
          <a:prstGeom prst="rect">
            <a:avLst/>
          </a:prstGeom>
          <a:noFill/>
        </p:spPr>
        <p:txBody>
          <a:bodyPr wrap="square">
            <a:spAutoFit/>
          </a:bodyPr>
          <a:lstStyle/>
          <a:p>
            <a:pPr algn="ctr"/>
            <a:r>
              <a:rPr lang="es-EC" sz="3600" b="1" dirty="0"/>
              <a:t>SECRETARÍA DE AMBIENTE</a:t>
            </a:r>
            <a:endParaRPr lang="es-EC" sz="3200" b="1" dirty="0"/>
          </a:p>
        </p:txBody>
      </p:sp>
      <p:sp>
        <p:nvSpPr>
          <p:cNvPr id="22" name="CuadroTexto 21">
            <a:extLst>
              <a:ext uri="{FF2B5EF4-FFF2-40B4-BE49-F238E27FC236}">
                <a16:creationId xmlns:a16="http://schemas.microsoft.com/office/drawing/2014/main" id="{20ACD543-5BB8-4DDC-9FF3-7A6849FF1577}"/>
              </a:ext>
            </a:extLst>
          </p:cNvPr>
          <p:cNvSpPr txBox="1"/>
          <p:nvPr/>
        </p:nvSpPr>
        <p:spPr>
          <a:xfrm>
            <a:off x="3135950" y="4241894"/>
            <a:ext cx="6098344" cy="954107"/>
          </a:xfrm>
          <a:prstGeom prst="rect">
            <a:avLst/>
          </a:prstGeom>
          <a:noFill/>
        </p:spPr>
        <p:txBody>
          <a:bodyPr wrap="square">
            <a:spAutoFit/>
          </a:bodyPr>
          <a:lstStyle/>
          <a:p>
            <a:pPr algn="ctr"/>
            <a:r>
              <a:rPr lang="es-MX" sz="2800" b="1" dirty="0"/>
              <a:t>CAIZÁN CHICO 1, CAIZÁN CHICO 2, Y CHAUPI CHUPA 1</a:t>
            </a:r>
            <a:endParaRPr lang="es-EC" sz="2800" b="1" dirty="0"/>
          </a:p>
        </p:txBody>
      </p:sp>
      <p:pic>
        <p:nvPicPr>
          <p:cNvPr id="24" name="Imagen 23">
            <a:extLst>
              <a:ext uri="{FF2B5EF4-FFF2-40B4-BE49-F238E27FC236}">
                <a16:creationId xmlns:a16="http://schemas.microsoft.com/office/drawing/2014/main" id="{3D60368B-CD97-4858-9739-BC62B264B0D9}"/>
              </a:ext>
            </a:extLst>
          </p:cNvPr>
          <p:cNvPicPr>
            <a:picLocks noChangeAspect="1"/>
          </p:cNvPicPr>
          <p:nvPr/>
        </p:nvPicPr>
        <p:blipFill>
          <a:blip r:embed="rId3"/>
          <a:stretch>
            <a:fillRect/>
          </a:stretch>
        </p:blipFill>
        <p:spPr>
          <a:xfrm>
            <a:off x="370870" y="340233"/>
            <a:ext cx="2810267" cy="1051070"/>
          </a:xfrm>
          <a:prstGeom prst="rect">
            <a:avLst/>
          </a:prstGeom>
        </p:spPr>
      </p:pic>
    </p:spTree>
    <p:extLst>
      <p:ext uri="{BB962C8B-B14F-4D97-AF65-F5344CB8AC3E}">
        <p14:creationId xmlns:p14="http://schemas.microsoft.com/office/powerpoint/2010/main" val="2641398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2D215A-7D9D-4B71-81A1-3220FCFE316C}"/>
              </a:ext>
            </a:extLst>
          </p:cNvPr>
          <p:cNvSpPr>
            <a:spLocks noGrp="1"/>
          </p:cNvSpPr>
          <p:nvPr>
            <p:ph type="title"/>
          </p:nvPr>
        </p:nvSpPr>
        <p:spPr>
          <a:xfrm>
            <a:off x="432000" y="431999"/>
            <a:ext cx="3581200" cy="818163"/>
          </a:xfrm>
        </p:spPr>
        <p:txBody>
          <a:bodyPr rtlCol="0"/>
          <a:lstStyle/>
          <a:p>
            <a:pPr rtl="0"/>
            <a:r>
              <a:rPr lang="es-ES" sz="4000" spc="-150" dirty="0">
                <a:solidFill>
                  <a:schemeClr val="tx1"/>
                </a:solidFill>
              </a:rPr>
              <a:t>El</a:t>
            </a:r>
            <a:r>
              <a:rPr lang="es-ES" sz="3600" dirty="0"/>
              <a:t> </a:t>
            </a:r>
            <a:r>
              <a:rPr lang="es-ES" sz="4000" spc="-150" dirty="0">
                <a:solidFill>
                  <a:schemeClr val="tx1"/>
                </a:solidFill>
              </a:rPr>
              <a:t>PROCESO</a:t>
            </a:r>
          </a:p>
        </p:txBody>
      </p:sp>
      <p:pic>
        <p:nvPicPr>
          <p:cNvPr id="67" name="Marcador de posición de imagen 66" descr="Nube">
            <a:extLst>
              <a:ext uri="{FF2B5EF4-FFF2-40B4-BE49-F238E27FC236}">
                <a16:creationId xmlns:a16="http://schemas.microsoft.com/office/drawing/2014/main" id="{83A6FB07-C3E8-FC4B-818B-404D48DAF4FA}"/>
              </a:ext>
            </a:extLst>
          </p:cNvPr>
          <p:cNvPicPr>
            <a:picLocks noGrp="1" noChangeAspect="1"/>
          </p:cNvPicPr>
          <p:nvPr>
            <p:ph type="pic" sz="quarter" idx="27"/>
          </p:nvPr>
        </p:nvPicPr>
        <p:blipFill>
          <a:blip r:embed="rId3">
            <a:extLst>
              <a:ext uri="{96DAC541-7B7A-43D3-8B79-37D633B846F1}">
                <asvg:svgBlip xmlns:asvg="http://schemas.microsoft.com/office/drawing/2016/SVG/main" r:embed="rId4"/>
              </a:ext>
            </a:extLst>
          </a:blip>
          <a:srcRect/>
          <a:stretch>
            <a:fillRect/>
          </a:stretch>
        </p:blipFill>
        <p:spPr>
          <a:xfrm>
            <a:off x="1084763" y="2270410"/>
            <a:ext cx="854075" cy="854075"/>
          </a:xfrm>
        </p:spPr>
      </p:pic>
      <p:sp>
        <p:nvSpPr>
          <p:cNvPr id="8" name="Marcador de texto 7">
            <a:extLst>
              <a:ext uri="{FF2B5EF4-FFF2-40B4-BE49-F238E27FC236}">
                <a16:creationId xmlns:a16="http://schemas.microsoft.com/office/drawing/2014/main" id="{E6971D8C-ECC5-4EDD-AC10-DDF4CA7E9DC3}"/>
              </a:ext>
            </a:extLst>
          </p:cNvPr>
          <p:cNvSpPr>
            <a:spLocks noGrp="1"/>
          </p:cNvSpPr>
          <p:nvPr>
            <p:ph type="body" sz="quarter" idx="16"/>
          </p:nvPr>
        </p:nvSpPr>
        <p:spPr>
          <a:xfrm>
            <a:off x="498843" y="3926335"/>
            <a:ext cx="2160000" cy="504000"/>
          </a:xfrm>
        </p:spPr>
        <p:txBody>
          <a:bodyPr rtlCol="0"/>
          <a:lstStyle/>
          <a:p>
            <a:pPr rtl="0"/>
            <a:r>
              <a:rPr lang="es-ES" sz="1600" dirty="0"/>
              <a:t>DENUNCIAS DE LA COMUNIDAD</a:t>
            </a:r>
          </a:p>
        </p:txBody>
      </p:sp>
      <p:sp>
        <p:nvSpPr>
          <p:cNvPr id="13" name="Marcador de texto 12">
            <a:extLst>
              <a:ext uri="{FF2B5EF4-FFF2-40B4-BE49-F238E27FC236}">
                <a16:creationId xmlns:a16="http://schemas.microsoft.com/office/drawing/2014/main" id="{A6B0E616-411B-4401-BC87-821D72B9D614}"/>
              </a:ext>
            </a:extLst>
          </p:cNvPr>
          <p:cNvSpPr>
            <a:spLocks noGrp="1"/>
          </p:cNvSpPr>
          <p:nvPr>
            <p:ph type="body" sz="quarter" idx="21"/>
          </p:nvPr>
        </p:nvSpPr>
        <p:spPr>
          <a:xfrm>
            <a:off x="432094" y="4683350"/>
            <a:ext cx="2160000" cy="1591150"/>
          </a:xfrm>
        </p:spPr>
        <p:txBody>
          <a:bodyPr rtlCol="0"/>
          <a:lstStyle/>
          <a:p>
            <a:pPr algn="just" rtl="0"/>
            <a:r>
              <a:rPr lang="es-ES" sz="1400" dirty="0"/>
              <a:t>La población circundante se queja por ruido de vehículos pesados que entran a la mina, que también levantan polvo,  entre otras afectaciones</a:t>
            </a:r>
          </a:p>
        </p:txBody>
      </p:sp>
      <p:cxnSp>
        <p:nvCxnSpPr>
          <p:cNvPr id="75" name="Conector recto 74" descr="Primera línea divisoria de la diapositiva">
            <a:extLst>
              <a:ext uri="{FF2B5EF4-FFF2-40B4-BE49-F238E27FC236}">
                <a16:creationId xmlns:a16="http://schemas.microsoft.com/office/drawing/2014/main" id="{1D5BA55A-3253-4F3B-A32A-5A12ECE65A55}"/>
              </a:ext>
              <a:ext uri="{C183D7F6-B498-43B3-948B-1728B52AA6E4}">
                <adec:decorative xmlns:adec="http://schemas.microsoft.com/office/drawing/2017/decorative" val="1"/>
              </a:ext>
            </a:extLst>
          </p:cNvPr>
          <p:cNvCxnSpPr>
            <a:cxnSpLocks/>
          </p:cNvCxnSpPr>
          <p:nvPr/>
        </p:nvCxnSpPr>
        <p:spPr>
          <a:xfrm>
            <a:off x="2659047"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59" name="Marcador de posición de imagen 158" descr="Cactus">
            <a:extLst>
              <a:ext uri="{FF2B5EF4-FFF2-40B4-BE49-F238E27FC236}">
                <a16:creationId xmlns:a16="http://schemas.microsoft.com/office/drawing/2014/main" id="{9F99EF5B-831D-4852-A739-269399B8FA71}"/>
              </a:ext>
            </a:extLst>
          </p:cNvPr>
          <p:cNvPicPr>
            <a:picLocks noGrp="1" noChangeAspect="1"/>
          </p:cNvPicPr>
          <p:nvPr>
            <p:ph type="pic" sz="quarter" idx="28"/>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p:pic>
      <p:sp>
        <p:nvSpPr>
          <p:cNvPr id="9" name="Marcador de texto 8">
            <a:extLst>
              <a:ext uri="{FF2B5EF4-FFF2-40B4-BE49-F238E27FC236}">
                <a16:creationId xmlns:a16="http://schemas.microsoft.com/office/drawing/2014/main" id="{A6E9F776-E542-4D93-851A-A3A10F6D2A7D}"/>
              </a:ext>
            </a:extLst>
          </p:cNvPr>
          <p:cNvSpPr>
            <a:spLocks noGrp="1"/>
          </p:cNvSpPr>
          <p:nvPr>
            <p:ph type="body" sz="quarter" idx="17"/>
          </p:nvPr>
        </p:nvSpPr>
        <p:spPr>
          <a:xfrm>
            <a:off x="2726076" y="3926335"/>
            <a:ext cx="2294467" cy="504000"/>
          </a:xfrm>
        </p:spPr>
        <p:txBody>
          <a:bodyPr rtlCol="0"/>
          <a:lstStyle/>
          <a:p>
            <a:pPr rtl="0"/>
            <a:r>
              <a:rPr lang="es-ES" sz="1600" dirty="0"/>
              <a:t>REGULARIZACIÓN AMBIENTAL</a:t>
            </a:r>
          </a:p>
        </p:txBody>
      </p:sp>
      <p:sp>
        <p:nvSpPr>
          <p:cNvPr id="4" name="Marcador de texto 3">
            <a:extLst>
              <a:ext uri="{FF2B5EF4-FFF2-40B4-BE49-F238E27FC236}">
                <a16:creationId xmlns:a16="http://schemas.microsoft.com/office/drawing/2014/main" id="{79CEA89E-0B03-4727-AB47-73EA4E2DF948}"/>
              </a:ext>
            </a:extLst>
          </p:cNvPr>
          <p:cNvSpPr>
            <a:spLocks noGrp="1"/>
          </p:cNvSpPr>
          <p:nvPr>
            <p:ph type="body" sz="quarter" idx="12"/>
          </p:nvPr>
        </p:nvSpPr>
        <p:spPr>
          <a:xfrm>
            <a:off x="2792640" y="4688112"/>
            <a:ext cx="2160588" cy="900000"/>
          </a:xfrm>
        </p:spPr>
        <p:txBody>
          <a:bodyPr rtlCol="0"/>
          <a:lstStyle/>
          <a:p>
            <a:pPr rtl="0"/>
            <a:r>
              <a:rPr lang="es-ES" sz="1400" dirty="0"/>
              <a:t>En proceso de Licenciamiento</a:t>
            </a:r>
          </a:p>
        </p:txBody>
      </p:sp>
      <p:cxnSp>
        <p:nvCxnSpPr>
          <p:cNvPr id="77" name="Conector recto 76" descr="Segunda línea divisoria de la diapositiva">
            <a:extLst>
              <a:ext uri="{FF2B5EF4-FFF2-40B4-BE49-F238E27FC236}">
                <a16:creationId xmlns:a16="http://schemas.microsoft.com/office/drawing/2014/main" id="{50250EBA-885D-4E6F-B841-92A9B8FBBB6F}"/>
              </a:ext>
              <a:ext uri="{C183D7F6-B498-43B3-948B-1728B52AA6E4}">
                <adec:decorative xmlns:adec="http://schemas.microsoft.com/office/drawing/2017/decorative" val="1"/>
              </a:ext>
            </a:extLst>
          </p:cNvPr>
          <p:cNvCxnSpPr>
            <a:cxnSpLocks/>
          </p:cNvCxnSpPr>
          <p:nvPr/>
        </p:nvCxnSpPr>
        <p:spPr>
          <a:xfrm>
            <a:off x="4953541"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61" name="Marcador de posición de imagen 160" descr="Termómetro">
            <a:extLst>
              <a:ext uri="{FF2B5EF4-FFF2-40B4-BE49-F238E27FC236}">
                <a16:creationId xmlns:a16="http://schemas.microsoft.com/office/drawing/2014/main" id="{22C4A1E7-2C42-4D5E-9D5C-DB503F231A34}"/>
              </a:ext>
            </a:extLst>
          </p:cNvPr>
          <p:cNvPicPr>
            <a:picLocks noGrp="1" noChangeAspect="1"/>
          </p:cNvPicPr>
          <p:nvPr>
            <p:ph type="pic" sz="quarter" idx="29"/>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p:pic>
      <p:sp>
        <p:nvSpPr>
          <p:cNvPr id="10" name="Marcador de texto 9">
            <a:extLst>
              <a:ext uri="{FF2B5EF4-FFF2-40B4-BE49-F238E27FC236}">
                <a16:creationId xmlns:a16="http://schemas.microsoft.com/office/drawing/2014/main" id="{CE222CAE-9234-4B0E-90FC-584C469313C6}"/>
              </a:ext>
            </a:extLst>
          </p:cNvPr>
          <p:cNvSpPr>
            <a:spLocks noGrp="1"/>
          </p:cNvSpPr>
          <p:nvPr>
            <p:ph type="body" sz="quarter" idx="18"/>
          </p:nvPr>
        </p:nvSpPr>
        <p:spPr/>
        <p:txBody>
          <a:bodyPr rtlCol="0"/>
          <a:lstStyle/>
          <a:p>
            <a:pPr rtl="0"/>
            <a:r>
              <a:rPr lang="es-ES" sz="1600" dirty="0"/>
              <a:t>LEVANTAMIENTO DE INFORME DE HALLAZGOS</a:t>
            </a:r>
          </a:p>
        </p:txBody>
      </p:sp>
      <p:sp>
        <p:nvSpPr>
          <p:cNvPr id="5" name="Marcador de texto 4">
            <a:extLst>
              <a:ext uri="{FF2B5EF4-FFF2-40B4-BE49-F238E27FC236}">
                <a16:creationId xmlns:a16="http://schemas.microsoft.com/office/drawing/2014/main" id="{C4F969E5-6F82-4658-A735-72D16DDDD1D8}"/>
              </a:ext>
            </a:extLst>
          </p:cNvPr>
          <p:cNvSpPr>
            <a:spLocks noGrp="1"/>
          </p:cNvSpPr>
          <p:nvPr>
            <p:ph type="body" sz="quarter" idx="13"/>
          </p:nvPr>
        </p:nvSpPr>
        <p:spPr/>
        <p:txBody>
          <a:bodyPr rtlCol="0"/>
          <a:lstStyle/>
          <a:p>
            <a:pPr rtl="0"/>
            <a:r>
              <a:rPr lang="es-ES" sz="1400" dirty="0"/>
              <a:t>19 OBSERVACIONES</a:t>
            </a:r>
          </a:p>
        </p:txBody>
      </p:sp>
      <p:cxnSp>
        <p:nvCxnSpPr>
          <p:cNvPr id="78" name="Conector recto 77" descr="Tercera línea divisoria de la diapositiva">
            <a:extLst>
              <a:ext uri="{FF2B5EF4-FFF2-40B4-BE49-F238E27FC236}">
                <a16:creationId xmlns:a16="http://schemas.microsoft.com/office/drawing/2014/main" id="{29488879-6129-4D02-B173-36635DF61BC0}"/>
              </a:ext>
              <a:ext uri="{C183D7F6-B498-43B3-948B-1728B52AA6E4}">
                <adec:decorative xmlns:adec="http://schemas.microsoft.com/office/drawing/2017/decorative" val="1"/>
              </a:ext>
            </a:extLst>
          </p:cNvPr>
          <p:cNvCxnSpPr>
            <a:cxnSpLocks/>
          </p:cNvCxnSpPr>
          <p:nvPr/>
        </p:nvCxnSpPr>
        <p:spPr>
          <a:xfrm>
            <a:off x="7248035"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63" name="Marcador de posición de imagen 162" descr="Palmera">
            <a:extLst>
              <a:ext uri="{FF2B5EF4-FFF2-40B4-BE49-F238E27FC236}">
                <a16:creationId xmlns:a16="http://schemas.microsoft.com/office/drawing/2014/main" id="{B21D58C1-B806-40E0-9006-675AF7916756}"/>
              </a:ext>
            </a:extLst>
          </p:cNvPr>
          <p:cNvPicPr>
            <a:picLocks noGrp="1" noChangeAspect="1"/>
          </p:cNvPicPr>
          <p:nvPr>
            <p:ph type="pic" sz="quarter" idx="30"/>
          </p:nvPr>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p:pic>
      <p:sp>
        <p:nvSpPr>
          <p:cNvPr id="11" name="Marcador de texto 10">
            <a:extLst>
              <a:ext uri="{FF2B5EF4-FFF2-40B4-BE49-F238E27FC236}">
                <a16:creationId xmlns:a16="http://schemas.microsoft.com/office/drawing/2014/main" id="{ACD29343-5246-427C-BFCC-F61B25177CF4}"/>
              </a:ext>
            </a:extLst>
          </p:cNvPr>
          <p:cNvSpPr>
            <a:spLocks noGrp="1"/>
          </p:cNvSpPr>
          <p:nvPr>
            <p:ph type="body" sz="quarter" idx="19"/>
          </p:nvPr>
        </p:nvSpPr>
        <p:spPr/>
        <p:txBody>
          <a:bodyPr rtlCol="0"/>
          <a:lstStyle/>
          <a:p>
            <a:pPr rtl="0"/>
            <a:r>
              <a:rPr lang="es-ES" sz="1600" dirty="0"/>
              <a:t>JUSTIFICACIONES TÉCNICAS DE SUJETO DE CONTROL</a:t>
            </a:r>
          </a:p>
        </p:txBody>
      </p:sp>
      <p:sp>
        <p:nvSpPr>
          <p:cNvPr id="6" name="Marcador de texto 5">
            <a:extLst>
              <a:ext uri="{FF2B5EF4-FFF2-40B4-BE49-F238E27FC236}">
                <a16:creationId xmlns:a16="http://schemas.microsoft.com/office/drawing/2014/main" id="{A163F1F1-E70E-4823-905B-45B18FCD35FA}"/>
              </a:ext>
            </a:extLst>
          </p:cNvPr>
          <p:cNvSpPr>
            <a:spLocks noGrp="1"/>
          </p:cNvSpPr>
          <p:nvPr>
            <p:ph type="body" sz="quarter" idx="14"/>
          </p:nvPr>
        </p:nvSpPr>
        <p:spPr>
          <a:xfrm>
            <a:off x="7314363" y="5255190"/>
            <a:ext cx="2160588" cy="900000"/>
          </a:xfrm>
        </p:spPr>
        <p:txBody>
          <a:bodyPr rtlCol="0"/>
          <a:lstStyle/>
          <a:p>
            <a:pPr algn="just" rtl="0"/>
            <a:r>
              <a:rPr lang="es-ES" sz="1400" dirty="0"/>
              <a:t>La Secretaría de Ambiente emite un Informe Técnico de análisis de Medios de Verificación a observaciones </a:t>
            </a:r>
          </a:p>
        </p:txBody>
      </p:sp>
      <p:cxnSp>
        <p:nvCxnSpPr>
          <p:cNvPr id="79" name="Conector recto 78" descr="Cuarta línea divisoria de la diapositiva">
            <a:extLst>
              <a:ext uri="{FF2B5EF4-FFF2-40B4-BE49-F238E27FC236}">
                <a16:creationId xmlns:a16="http://schemas.microsoft.com/office/drawing/2014/main" id="{9926A3E2-2234-409D-9838-30428E6377E4}"/>
              </a:ext>
              <a:ext uri="{C183D7F6-B498-43B3-948B-1728B52AA6E4}">
                <adec:decorative xmlns:adec="http://schemas.microsoft.com/office/drawing/2017/decorative" val="1"/>
              </a:ext>
            </a:extLst>
          </p:cNvPr>
          <p:cNvCxnSpPr>
            <a:cxnSpLocks/>
          </p:cNvCxnSpPr>
          <p:nvPr/>
        </p:nvCxnSpPr>
        <p:spPr>
          <a:xfrm>
            <a:off x="9542529"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65" name="Marcador de posición de imagen 164" descr="Fábrica">
            <a:extLst>
              <a:ext uri="{FF2B5EF4-FFF2-40B4-BE49-F238E27FC236}">
                <a16:creationId xmlns:a16="http://schemas.microsoft.com/office/drawing/2014/main" id="{6D714D76-10CE-413E-BCF3-42860232AB97}"/>
              </a:ext>
            </a:extLst>
          </p:cNvPr>
          <p:cNvPicPr>
            <a:picLocks noGrp="1" noChangeAspect="1"/>
          </p:cNvPicPr>
          <p:nvPr>
            <p:ph type="pic" sz="quarter" idx="31"/>
          </p:nvPr>
        </p:nvPicPr>
        <p:blipFill rotWithShape="1">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p:pic>
      <p:sp>
        <p:nvSpPr>
          <p:cNvPr id="12" name="Marcador de texto 11">
            <a:extLst>
              <a:ext uri="{FF2B5EF4-FFF2-40B4-BE49-F238E27FC236}">
                <a16:creationId xmlns:a16="http://schemas.microsoft.com/office/drawing/2014/main" id="{6248F5E2-762B-44E2-83B5-C078E3551BEA}"/>
              </a:ext>
            </a:extLst>
          </p:cNvPr>
          <p:cNvSpPr>
            <a:spLocks noGrp="1"/>
          </p:cNvSpPr>
          <p:nvPr>
            <p:ph type="body" sz="quarter" idx="20"/>
          </p:nvPr>
        </p:nvSpPr>
        <p:spPr/>
        <p:txBody>
          <a:bodyPr rtlCol="0"/>
          <a:lstStyle/>
          <a:p>
            <a:pPr rtl="0"/>
            <a:r>
              <a:rPr lang="es-ES" sz="1600" dirty="0"/>
              <a:t>CONCLUSIONES</a:t>
            </a:r>
          </a:p>
        </p:txBody>
      </p:sp>
      <p:sp>
        <p:nvSpPr>
          <p:cNvPr id="7" name="Marcador de texto 6">
            <a:extLst>
              <a:ext uri="{FF2B5EF4-FFF2-40B4-BE49-F238E27FC236}">
                <a16:creationId xmlns:a16="http://schemas.microsoft.com/office/drawing/2014/main" id="{A938F1A8-AEA6-473B-9AF3-DA6DF3A50827}"/>
              </a:ext>
            </a:extLst>
          </p:cNvPr>
          <p:cNvSpPr>
            <a:spLocks noGrp="1"/>
          </p:cNvSpPr>
          <p:nvPr>
            <p:ph type="body" sz="quarter" idx="15"/>
          </p:nvPr>
        </p:nvSpPr>
        <p:spPr>
          <a:xfrm>
            <a:off x="9956799" y="4688112"/>
            <a:ext cx="1813269" cy="900000"/>
          </a:xfrm>
        </p:spPr>
        <p:txBody>
          <a:bodyPr rtlCol="0"/>
          <a:lstStyle/>
          <a:p>
            <a:pPr algn="just" rtl="0"/>
            <a:r>
              <a:rPr lang="es-ES" sz="1400" dirty="0"/>
              <a:t>Se emiten pronunciamientos que deben ser atendidos en el proceso de licenciamiento ambiental</a:t>
            </a:r>
          </a:p>
        </p:txBody>
      </p:sp>
      <p:sp>
        <p:nvSpPr>
          <p:cNvPr id="3" name="Marcador de número de diapositiva 2">
            <a:extLst>
              <a:ext uri="{FF2B5EF4-FFF2-40B4-BE49-F238E27FC236}">
                <a16:creationId xmlns:a16="http://schemas.microsoft.com/office/drawing/2014/main" id="{B2A7A116-BC28-4E39-B586-25212F9948F2}"/>
              </a:ext>
            </a:extLst>
          </p:cNvPr>
          <p:cNvSpPr>
            <a:spLocks noGrp="1"/>
          </p:cNvSpPr>
          <p:nvPr>
            <p:ph type="sldNum" sz="quarter" idx="11"/>
          </p:nvPr>
        </p:nvSpPr>
        <p:spPr/>
        <p:txBody>
          <a:bodyPr rtlCol="0"/>
          <a:lstStyle/>
          <a:p>
            <a:pPr rtl="0"/>
            <a:fld id="{19B51A1E-902D-48AF-9020-955120F399B6}" type="slidenum">
              <a:rPr lang="es-ES" smtClean="0"/>
              <a:pPr rtl="0"/>
              <a:t>10</a:t>
            </a:fld>
            <a:endParaRPr lang="es-ES"/>
          </a:p>
        </p:txBody>
      </p:sp>
      <p:pic>
        <p:nvPicPr>
          <p:cNvPr id="23" name="Imagen 22"/>
          <p:cNvPicPr>
            <a:picLocks noChangeAspect="1"/>
          </p:cNvPicPr>
          <p:nvPr/>
        </p:nvPicPr>
        <p:blipFill>
          <a:blip r:embed="rId13"/>
          <a:stretch>
            <a:fillRect/>
          </a:stretch>
        </p:blipFill>
        <p:spPr>
          <a:xfrm>
            <a:off x="9234294" y="6045200"/>
            <a:ext cx="2810267" cy="799322"/>
          </a:xfrm>
          <a:prstGeom prst="rect">
            <a:avLst/>
          </a:prstGeom>
        </p:spPr>
      </p:pic>
    </p:spTree>
    <p:extLst>
      <p:ext uri="{BB962C8B-B14F-4D97-AF65-F5344CB8AC3E}">
        <p14:creationId xmlns:p14="http://schemas.microsoft.com/office/powerpoint/2010/main" val="3737687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4000" y="3517900"/>
            <a:ext cx="6012000" cy="1409700"/>
          </a:xfrm>
        </p:spPr>
        <p:txBody>
          <a:bodyPr/>
          <a:lstStyle/>
          <a:p>
            <a:r>
              <a:rPr lang="es-EC" dirty="0"/>
              <a:t>OBSERVACIONES PATRIMONIO NATURAL</a:t>
            </a:r>
          </a:p>
        </p:txBody>
      </p:sp>
      <p:sp>
        <p:nvSpPr>
          <p:cNvPr id="3" name="Subtítulo 2"/>
          <p:cNvSpPr>
            <a:spLocks noGrp="1"/>
          </p:cNvSpPr>
          <p:nvPr>
            <p:ph type="subTitle" idx="1"/>
          </p:nvPr>
        </p:nvSpPr>
        <p:spPr/>
        <p:txBody>
          <a:bodyPr/>
          <a:lstStyle/>
          <a:p>
            <a:r>
              <a:rPr lang="es-AR" dirty="0">
                <a:solidFill>
                  <a:schemeClr val="accent1"/>
                </a:solidFill>
              </a:rPr>
              <a:t>Informe Técnico Nro. SA-DPN-024 del 19/03/2021 </a:t>
            </a:r>
          </a:p>
          <a:p>
            <a:endParaRPr lang="es-EC" dirty="0"/>
          </a:p>
        </p:txBody>
      </p:sp>
      <p:sp>
        <p:nvSpPr>
          <p:cNvPr id="4" name="Marcador de número de diapositiva 3"/>
          <p:cNvSpPr>
            <a:spLocks noGrp="1"/>
          </p:cNvSpPr>
          <p:nvPr>
            <p:ph type="sldNum" sz="quarter" idx="14"/>
          </p:nvPr>
        </p:nvSpPr>
        <p:spPr/>
        <p:txBody>
          <a:bodyPr/>
          <a:lstStyle/>
          <a:p>
            <a:pPr rtl="0"/>
            <a:fld id="{19B51A1E-902D-48AF-9020-955120F399B6}" type="slidenum">
              <a:rPr lang="es-ES" noProof="0" smtClean="0"/>
              <a:pPr rtl="0"/>
              <a:t>11</a:t>
            </a:fld>
            <a:endParaRPr lang="es-ES" noProof="0"/>
          </a:p>
        </p:txBody>
      </p:sp>
      <p:pic>
        <p:nvPicPr>
          <p:cNvPr id="9" name="Marcador de posición de imagen 8"/>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730" b="1730"/>
          <a:stretch>
            <a:fillRect/>
          </a:stretch>
        </p:blipFill>
        <p:spPr/>
      </p:pic>
      <p:sp>
        <p:nvSpPr>
          <p:cNvPr id="7" name="Rectángulo 6"/>
          <p:cNvSpPr/>
          <p:nvPr/>
        </p:nvSpPr>
        <p:spPr>
          <a:xfrm>
            <a:off x="6500864" y="1689121"/>
            <a:ext cx="5132335"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just"/>
            <a:r>
              <a:rPr lang="es-AR" dirty="0"/>
              <a:t>Las concesiones mineras se ubican en el Uso del Suelo “(PE/CPN) Protección Ecológica/Conservación del Patrimonio Natural” y “(RNNR) Recursos Naturales No Renovables del PUOS vigente”.</a:t>
            </a:r>
            <a:endParaRPr lang="es-419" dirty="0"/>
          </a:p>
        </p:txBody>
      </p:sp>
      <p:sp>
        <p:nvSpPr>
          <p:cNvPr id="10" name="Rectángulo 9"/>
          <p:cNvSpPr/>
          <p:nvPr/>
        </p:nvSpPr>
        <p:spPr>
          <a:xfrm>
            <a:off x="6500864" y="455959"/>
            <a:ext cx="5132335" cy="9233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just"/>
            <a:r>
              <a:rPr lang="es-AR" dirty="0"/>
              <a:t>“Las concesiones mineras con código 401121 y 400284 intersecan en su totalidad con la microcuenca: Drenajes menores (definición PN).</a:t>
            </a:r>
            <a:r>
              <a:rPr lang="es-419" dirty="0"/>
              <a:t> </a:t>
            </a:r>
          </a:p>
        </p:txBody>
      </p:sp>
      <p:pic>
        <p:nvPicPr>
          <p:cNvPr id="11" name="Imagen 10"/>
          <p:cNvPicPr>
            <a:picLocks noChangeAspect="1"/>
          </p:cNvPicPr>
          <p:nvPr/>
        </p:nvPicPr>
        <p:blipFill>
          <a:blip r:embed="rId3"/>
          <a:stretch>
            <a:fillRect/>
          </a:stretch>
        </p:blipFill>
        <p:spPr>
          <a:xfrm>
            <a:off x="6500864" y="3515447"/>
            <a:ext cx="2727325" cy="1919525"/>
          </a:xfrm>
          <a:prstGeom prst="rect">
            <a:avLst/>
          </a:prstGeom>
        </p:spPr>
      </p:pic>
      <p:pic>
        <p:nvPicPr>
          <p:cNvPr id="12" name="Imagen 11"/>
          <p:cNvPicPr>
            <a:picLocks noChangeAspect="1"/>
          </p:cNvPicPr>
          <p:nvPr/>
        </p:nvPicPr>
        <p:blipFill>
          <a:blip r:embed="rId4"/>
          <a:stretch>
            <a:fillRect/>
          </a:stretch>
        </p:blipFill>
        <p:spPr>
          <a:xfrm>
            <a:off x="9318425" y="3515447"/>
            <a:ext cx="2789575" cy="1862416"/>
          </a:xfrm>
          <a:prstGeom prst="rect">
            <a:avLst/>
          </a:prstGeom>
        </p:spPr>
      </p:pic>
      <p:pic>
        <p:nvPicPr>
          <p:cNvPr id="13" name="Imagen 12"/>
          <p:cNvPicPr>
            <a:picLocks noChangeAspect="1"/>
          </p:cNvPicPr>
          <p:nvPr/>
        </p:nvPicPr>
        <p:blipFill>
          <a:blip r:embed="rId5"/>
          <a:stretch>
            <a:fillRect/>
          </a:stretch>
        </p:blipFill>
        <p:spPr>
          <a:xfrm>
            <a:off x="9234294" y="6155190"/>
            <a:ext cx="2810267" cy="689332"/>
          </a:xfrm>
          <a:prstGeom prst="rect">
            <a:avLst/>
          </a:prstGeom>
        </p:spPr>
      </p:pic>
    </p:spTree>
    <p:extLst>
      <p:ext uri="{BB962C8B-B14F-4D97-AF65-F5344CB8AC3E}">
        <p14:creationId xmlns:p14="http://schemas.microsoft.com/office/powerpoint/2010/main" val="2432811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433CBA-6B58-475A-BAF2-04998BA4A545}"/>
              </a:ext>
            </a:extLst>
          </p:cNvPr>
          <p:cNvSpPr>
            <a:spLocks noGrp="1"/>
          </p:cNvSpPr>
          <p:nvPr>
            <p:ph type="ctrTitle"/>
          </p:nvPr>
        </p:nvSpPr>
        <p:spPr/>
        <p:txBody>
          <a:bodyPr rtlCol="0"/>
          <a:lstStyle/>
          <a:p>
            <a:r>
              <a:rPr lang="es-ES" sz="4000" dirty="0"/>
              <a:t>UNIDAD DE CONTROL</a:t>
            </a:r>
            <a:br>
              <a:rPr lang="es-ES" sz="4000" dirty="0"/>
            </a:br>
            <a:r>
              <a:rPr lang="es-ES" sz="4000" dirty="0"/>
              <a:t>DGCA</a:t>
            </a:r>
          </a:p>
        </p:txBody>
      </p:sp>
      <p:sp>
        <p:nvSpPr>
          <p:cNvPr id="3" name="Subtítulo 2">
            <a:extLst>
              <a:ext uri="{FF2B5EF4-FFF2-40B4-BE49-F238E27FC236}">
                <a16:creationId xmlns:a16="http://schemas.microsoft.com/office/drawing/2014/main" id="{46542706-50AC-4B17-A704-143D94A799CD}"/>
              </a:ext>
            </a:extLst>
          </p:cNvPr>
          <p:cNvSpPr>
            <a:spLocks noGrp="1"/>
          </p:cNvSpPr>
          <p:nvPr>
            <p:ph type="subTitle" idx="1"/>
          </p:nvPr>
        </p:nvSpPr>
        <p:spPr/>
        <p:txBody>
          <a:bodyPr rtlCol="0"/>
          <a:lstStyle/>
          <a:p>
            <a:pPr rtl="0"/>
            <a:r>
              <a:rPr lang="es-ES" dirty="0">
                <a:solidFill>
                  <a:schemeClr val="accent1"/>
                </a:solidFill>
              </a:rPr>
              <a:t>Informe Técnico No. 141-DGCA-CON-21</a:t>
            </a:r>
          </a:p>
        </p:txBody>
      </p:sp>
      <p:sp>
        <p:nvSpPr>
          <p:cNvPr id="6" name="Marcador de contenido 5">
            <a:extLst>
              <a:ext uri="{FF2B5EF4-FFF2-40B4-BE49-F238E27FC236}">
                <a16:creationId xmlns:a16="http://schemas.microsoft.com/office/drawing/2014/main" id="{BC163A50-2819-40D9-A42F-D84F47928C94}"/>
              </a:ext>
            </a:extLst>
          </p:cNvPr>
          <p:cNvSpPr>
            <a:spLocks noGrp="1"/>
          </p:cNvSpPr>
          <p:nvPr>
            <p:ph idx="15"/>
          </p:nvPr>
        </p:nvSpPr>
        <p:spPr>
          <a:xfrm>
            <a:off x="9234294" y="3219756"/>
            <a:ext cx="2694076" cy="736599"/>
          </a:xfrm>
        </p:spPr>
        <p:style>
          <a:lnRef idx="2">
            <a:schemeClr val="accent1"/>
          </a:lnRef>
          <a:fillRef idx="1">
            <a:schemeClr val="lt1"/>
          </a:fillRef>
          <a:effectRef idx="0">
            <a:schemeClr val="accent1"/>
          </a:effectRef>
          <a:fontRef idx="minor">
            <a:schemeClr val="dk1"/>
          </a:fontRef>
        </p:style>
        <p:txBody>
          <a:bodyPr rtlCol="0"/>
          <a:lstStyle/>
          <a:p>
            <a:pPr marL="0" lvl="0" indent="0" algn="just">
              <a:buNone/>
            </a:pPr>
            <a:r>
              <a:rPr lang="es-AR" sz="1600" dirty="0">
                <a:solidFill>
                  <a:schemeClr val="dk1"/>
                </a:solidFill>
              </a:rPr>
              <a:t>Operador debe señalar en Plan de manejo, Área de Influencia directa e indirecta.</a:t>
            </a:r>
            <a:endParaRPr lang="es-419" sz="1600" dirty="0">
              <a:solidFill>
                <a:schemeClr val="dk1"/>
              </a:solidFill>
            </a:endParaRPr>
          </a:p>
        </p:txBody>
      </p:sp>
      <p:sp>
        <p:nvSpPr>
          <p:cNvPr id="4" name="Marcador de número de diapositiva 3">
            <a:extLst>
              <a:ext uri="{FF2B5EF4-FFF2-40B4-BE49-F238E27FC236}">
                <a16:creationId xmlns:a16="http://schemas.microsoft.com/office/drawing/2014/main" id="{DFD249B8-A654-41FD-9724-45A3A5EE13F9}"/>
              </a:ext>
            </a:extLst>
          </p:cNvPr>
          <p:cNvSpPr>
            <a:spLocks noGrp="1"/>
          </p:cNvSpPr>
          <p:nvPr>
            <p:ph type="sldNum" sz="quarter" idx="14"/>
          </p:nvPr>
        </p:nvSpPr>
        <p:spPr/>
        <p:txBody>
          <a:bodyPr rtlCol="0"/>
          <a:lstStyle/>
          <a:p>
            <a:pPr rtl="0"/>
            <a:fld id="{19B51A1E-902D-48AF-9020-955120F399B6}" type="slidenum">
              <a:rPr lang="es-ES" smtClean="0"/>
              <a:pPr rtl="0"/>
              <a:t>12</a:t>
            </a:fld>
            <a:endParaRPr lang="es-ES" dirty="0"/>
          </a:p>
        </p:txBody>
      </p:sp>
      <p:pic>
        <p:nvPicPr>
          <p:cNvPr id="7" name="Imagen 6"/>
          <p:cNvPicPr>
            <a:picLocks noChangeAspect="1"/>
          </p:cNvPicPr>
          <p:nvPr/>
        </p:nvPicPr>
        <p:blipFill>
          <a:blip r:embed="rId3"/>
          <a:stretch>
            <a:fillRect/>
          </a:stretch>
        </p:blipFill>
        <p:spPr>
          <a:xfrm>
            <a:off x="9234294" y="6155190"/>
            <a:ext cx="2810267" cy="689332"/>
          </a:xfrm>
          <a:prstGeom prst="rect">
            <a:avLst/>
          </a:prstGeom>
        </p:spPr>
      </p:pic>
      <p:pic>
        <p:nvPicPr>
          <p:cNvPr id="1026" name="Picture 2" descr="ᐅPrecio Entrada y Salida de Volquetas 80 x 50 c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9945" y="940608"/>
            <a:ext cx="2006600" cy="200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6817738" y="3105834"/>
            <a:ext cx="1694817" cy="646331"/>
          </a:xfrm>
          <a:prstGeom prst="rect">
            <a:avLst/>
          </a:prstGeom>
        </p:spPr>
        <p:txBody>
          <a:bodyPr wrap="square">
            <a:spAutoFit/>
          </a:bodyPr>
          <a:lstStyle/>
          <a:p>
            <a:pPr algn="ctr"/>
            <a:r>
              <a:rPr lang="es-AR" b="1" dirty="0"/>
              <a:t>Transporte material pétreo</a:t>
            </a:r>
            <a:endParaRPr lang="es-EC" b="1" dirty="0"/>
          </a:p>
        </p:txBody>
      </p:sp>
      <p:sp>
        <p:nvSpPr>
          <p:cNvPr id="9" name="Rectángulo 8"/>
          <p:cNvSpPr/>
          <p:nvPr/>
        </p:nvSpPr>
        <p:spPr>
          <a:xfrm>
            <a:off x="9234294" y="774700"/>
            <a:ext cx="2694076" cy="20621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s-AR" sz="1600" dirty="0"/>
              <a:t>Controlar mediante registro durante horas laborables los tiempos y movimientos de vehículos, debido a que existen impactos ambientales por ruido, afectación a la población circundante, incluidos flora y fauna.</a:t>
            </a:r>
          </a:p>
        </p:txBody>
      </p:sp>
      <p:sp>
        <p:nvSpPr>
          <p:cNvPr id="12" name="Rectángulo 11"/>
          <p:cNvSpPr/>
          <p:nvPr/>
        </p:nvSpPr>
        <p:spPr>
          <a:xfrm>
            <a:off x="6689945" y="212270"/>
            <a:ext cx="4662623"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s-AR" dirty="0"/>
              <a:t>Acciones a incluir en Plan De Manejo Ambiental:</a:t>
            </a:r>
            <a:endParaRPr lang="es-EC" dirty="0"/>
          </a:p>
        </p:txBody>
      </p:sp>
      <p:sp>
        <p:nvSpPr>
          <p:cNvPr id="10" name="Rectángulo 9"/>
          <p:cNvSpPr/>
          <p:nvPr/>
        </p:nvSpPr>
        <p:spPr>
          <a:xfrm>
            <a:off x="9234294" y="4093087"/>
            <a:ext cx="2694075" cy="20621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s-AR" sz="1600" dirty="0"/>
              <a:t>Análisis pormenorizado de los procesos para seguimiento de la erosión generada por la actividad de minera y el respectivo control de la gestión ambiental en cuanto al transporte de material extraído.</a:t>
            </a:r>
            <a:endParaRPr lang="es-419" sz="1600" dirty="0"/>
          </a:p>
        </p:txBody>
      </p:sp>
      <p:pic>
        <p:nvPicPr>
          <p:cNvPr id="1028" name="Picture 4" descr="Ecoblog Problemas Ambientales: Erosión de la minerí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9945" y="4382578"/>
            <a:ext cx="2085607" cy="1668486"/>
          </a:xfrm>
          <a:prstGeom prst="rect">
            <a:avLst/>
          </a:prstGeom>
          <a:noFill/>
          <a:extLst>
            <a:ext uri="{909E8E84-426E-40DD-AFC4-6F175D3DCCD1}">
              <a14:hiddenFill xmlns:a14="http://schemas.microsoft.com/office/drawing/2010/main">
                <a:solidFill>
                  <a:srgbClr val="FFFFFF"/>
                </a:solidFill>
              </a14:hiddenFill>
            </a:ext>
          </a:extLst>
        </p:spPr>
      </p:pic>
      <p:pic>
        <p:nvPicPr>
          <p:cNvPr id="13" name="Marcador de posición de imagen 12"/>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1730" b="1730"/>
          <a:stretch>
            <a:fillRect/>
          </a:stretch>
        </p:blipFill>
        <p:spPr/>
      </p:pic>
    </p:spTree>
    <p:extLst>
      <p:ext uri="{BB962C8B-B14F-4D97-AF65-F5344CB8AC3E}">
        <p14:creationId xmlns:p14="http://schemas.microsoft.com/office/powerpoint/2010/main" val="86715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433CBA-6B58-475A-BAF2-04998BA4A545}"/>
              </a:ext>
            </a:extLst>
          </p:cNvPr>
          <p:cNvSpPr>
            <a:spLocks noGrp="1"/>
          </p:cNvSpPr>
          <p:nvPr>
            <p:ph type="ctrTitle"/>
          </p:nvPr>
        </p:nvSpPr>
        <p:spPr/>
        <p:txBody>
          <a:bodyPr rtlCol="0"/>
          <a:lstStyle/>
          <a:p>
            <a:r>
              <a:rPr lang="es-ES" sz="4000" dirty="0"/>
              <a:t>UNIDAD DE CONTROL</a:t>
            </a:r>
            <a:br>
              <a:rPr lang="es-ES" sz="4000" dirty="0"/>
            </a:br>
            <a:r>
              <a:rPr lang="es-ES" sz="4000" dirty="0"/>
              <a:t>DGCA</a:t>
            </a:r>
          </a:p>
        </p:txBody>
      </p:sp>
      <p:sp>
        <p:nvSpPr>
          <p:cNvPr id="3" name="Subtítulo 2">
            <a:extLst>
              <a:ext uri="{FF2B5EF4-FFF2-40B4-BE49-F238E27FC236}">
                <a16:creationId xmlns:a16="http://schemas.microsoft.com/office/drawing/2014/main" id="{46542706-50AC-4B17-A704-143D94A799CD}"/>
              </a:ext>
            </a:extLst>
          </p:cNvPr>
          <p:cNvSpPr>
            <a:spLocks noGrp="1"/>
          </p:cNvSpPr>
          <p:nvPr>
            <p:ph type="subTitle" idx="1"/>
          </p:nvPr>
        </p:nvSpPr>
        <p:spPr/>
        <p:txBody>
          <a:bodyPr rtlCol="0"/>
          <a:lstStyle/>
          <a:p>
            <a:r>
              <a:rPr lang="es-ES" dirty="0">
                <a:solidFill>
                  <a:schemeClr val="accent1"/>
                </a:solidFill>
              </a:rPr>
              <a:t>Informe Técnico No. 141-DGCA-CON-21</a:t>
            </a:r>
          </a:p>
        </p:txBody>
      </p:sp>
      <p:sp>
        <p:nvSpPr>
          <p:cNvPr id="4" name="Marcador de número de diapositiva 3">
            <a:extLst>
              <a:ext uri="{FF2B5EF4-FFF2-40B4-BE49-F238E27FC236}">
                <a16:creationId xmlns:a16="http://schemas.microsoft.com/office/drawing/2014/main" id="{DFD249B8-A654-41FD-9724-45A3A5EE13F9}"/>
              </a:ext>
            </a:extLst>
          </p:cNvPr>
          <p:cNvSpPr>
            <a:spLocks noGrp="1"/>
          </p:cNvSpPr>
          <p:nvPr>
            <p:ph type="sldNum" sz="quarter" idx="14"/>
          </p:nvPr>
        </p:nvSpPr>
        <p:spPr/>
        <p:txBody>
          <a:bodyPr rtlCol="0"/>
          <a:lstStyle/>
          <a:p>
            <a:pPr rtl="0"/>
            <a:fld id="{19B51A1E-902D-48AF-9020-955120F399B6}" type="slidenum">
              <a:rPr lang="es-ES" smtClean="0"/>
              <a:pPr rtl="0"/>
              <a:t>13</a:t>
            </a:fld>
            <a:endParaRPr lang="es-ES" dirty="0"/>
          </a:p>
        </p:txBody>
      </p:sp>
      <p:pic>
        <p:nvPicPr>
          <p:cNvPr id="7" name="Imagen 6"/>
          <p:cNvPicPr>
            <a:picLocks noChangeAspect="1"/>
          </p:cNvPicPr>
          <p:nvPr/>
        </p:nvPicPr>
        <p:blipFill>
          <a:blip r:embed="rId3"/>
          <a:stretch>
            <a:fillRect/>
          </a:stretch>
        </p:blipFill>
        <p:spPr>
          <a:xfrm>
            <a:off x="9234294" y="6155190"/>
            <a:ext cx="2810267" cy="689332"/>
          </a:xfrm>
          <a:prstGeom prst="rect">
            <a:avLst/>
          </a:prstGeom>
        </p:spPr>
      </p:pic>
      <p:sp>
        <p:nvSpPr>
          <p:cNvPr id="9" name="Rectángulo 8"/>
          <p:cNvSpPr/>
          <p:nvPr/>
        </p:nvSpPr>
        <p:spPr>
          <a:xfrm>
            <a:off x="9230745" y="1408526"/>
            <a:ext cx="2632449"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s-AR" sz="1600" dirty="0"/>
              <a:t>Establecer controles con registros los horarios de vehículos pesados de entrada y salida adicional la maquinaria que se utiliza en procesos extractivos.</a:t>
            </a:r>
            <a:endParaRPr lang="es-419" sz="1600" dirty="0"/>
          </a:p>
        </p:txBody>
      </p:sp>
      <p:sp>
        <p:nvSpPr>
          <p:cNvPr id="12" name="Rectángulo 11"/>
          <p:cNvSpPr/>
          <p:nvPr/>
        </p:nvSpPr>
        <p:spPr>
          <a:xfrm>
            <a:off x="7265746" y="299741"/>
            <a:ext cx="4662623"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s-AR" dirty="0"/>
              <a:t>Acciones a incluir en Plan De Manejo Ambiental:</a:t>
            </a:r>
            <a:endParaRPr lang="es-EC" dirty="0"/>
          </a:p>
        </p:txBody>
      </p:sp>
      <p:sp>
        <p:nvSpPr>
          <p:cNvPr id="8" name="Rectángulo 7"/>
          <p:cNvSpPr/>
          <p:nvPr/>
        </p:nvSpPr>
        <p:spPr>
          <a:xfrm>
            <a:off x="6351394" y="2031999"/>
            <a:ext cx="2284606" cy="286232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r>
              <a:rPr lang="es-AR" dirty="0"/>
              <a:t>Con la finalidad de minimizar los impactos ambientales por ruido, emisiones de gases de combustión y deterioro ambiental (flora y fauna) y de la calidad de vida de los moradores del sector.  </a:t>
            </a:r>
            <a:endParaRPr lang="es-419" dirty="0"/>
          </a:p>
        </p:txBody>
      </p:sp>
      <p:sp>
        <p:nvSpPr>
          <p:cNvPr id="11" name="Rectángulo 10"/>
          <p:cNvSpPr/>
          <p:nvPr/>
        </p:nvSpPr>
        <p:spPr>
          <a:xfrm>
            <a:off x="9234294" y="3463160"/>
            <a:ext cx="2628900" cy="20621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s-AR" sz="1600" dirty="0"/>
              <a:t>Considerar en el Plan de cierre y abandono: La reposición permanente del paisaje, suelo, vegetación, entre otros, de las áreas intervenidas por los procesos extractivos de minería de áridos y pétreos..</a:t>
            </a:r>
            <a:endParaRPr lang="es-419" sz="1600" dirty="0"/>
          </a:p>
        </p:txBody>
      </p:sp>
      <p:cxnSp>
        <p:nvCxnSpPr>
          <p:cNvPr id="15" name="Conector angular 14"/>
          <p:cNvCxnSpPr>
            <a:stCxn id="9" idx="0"/>
            <a:endCxn id="8" idx="0"/>
          </p:cNvCxnSpPr>
          <p:nvPr/>
        </p:nvCxnSpPr>
        <p:spPr>
          <a:xfrm rot="16200000" flipH="1" flipV="1">
            <a:off x="8708597" y="193625"/>
            <a:ext cx="623473" cy="3053273"/>
          </a:xfrm>
          <a:prstGeom prst="bentConnector3">
            <a:avLst>
              <a:gd name="adj1" fmla="val -3666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angular 16"/>
          <p:cNvCxnSpPr>
            <a:stCxn id="11" idx="2"/>
            <a:endCxn id="8" idx="2"/>
          </p:cNvCxnSpPr>
          <p:nvPr/>
        </p:nvCxnSpPr>
        <p:spPr>
          <a:xfrm rot="5400000" flipH="1">
            <a:off x="8705750" y="3682269"/>
            <a:ext cx="630942" cy="3055047"/>
          </a:xfrm>
          <a:prstGeom prst="bentConnector3">
            <a:avLst>
              <a:gd name="adj1" fmla="val -36232"/>
            </a:avLst>
          </a:prstGeom>
          <a:ln>
            <a:tailEnd type="triangle"/>
          </a:ln>
        </p:spPr>
        <p:style>
          <a:lnRef idx="1">
            <a:schemeClr val="accent1"/>
          </a:lnRef>
          <a:fillRef idx="0">
            <a:schemeClr val="accent1"/>
          </a:fillRef>
          <a:effectRef idx="0">
            <a:schemeClr val="accent1"/>
          </a:effectRef>
          <a:fontRef idx="minor">
            <a:schemeClr val="tx1"/>
          </a:fontRef>
        </p:style>
      </p:cxnSp>
      <p:pic>
        <p:nvPicPr>
          <p:cNvPr id="22" name="Marcador de posición de imagen 21"/>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1730" b="1730"/>
          <a:stretch>
            <a:fillRect/>
          </a:stretch>
        </p:blipFill>
        <p:spPr/>
      </p:pic>
    </p:spTree>
    <p:extLst>
      <p:ext uri="{BB962C8B-B14F-4D97-AF65-F5344CB8AC3E}">
        <p14:creationId xmlns:p14="http://schemas.microsoft.com/office/powerpoint/2010/main" val="2269958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13CF5D7-AB2C-4EC5-9FB8-BB42E36A84E3}"/>
              </a:ext>
            </a:extLst>
          </p:cNvPr>
          <p:cNvSpPr>
            <a:spLocks noGrp="1"/>
          </p:cNvSpPr>
          <p:nvPr>
            <p:ph type="title"/>
          </p:nvPr>
        </p:nvSpPr>
        <p:spPr>
          <a:xfrm rot="20700000">
            <a:off x="944220" y="2200046"/>
            <a:ext cx="3076059" cy="973345"/>
          </a:xfrm>
        </p:spPr>
        <p:txBody>
          <a:bodyPr rtlCol="0"/>
          <a:lstStyle/>
          <a:p>
            <a:pPr algn="ctr" rtl="0"/>
            <a:r>
              <a:rPr lang="es-ES" sz="2800" dirty="0">
                <a:solidFill>
                  <a:schemeClr val="bg1"/>
                </a:solidFill>
              </a:rPr>
              <a:t>CÓMO USAR ESTA PLANTILLA </a:t>
            </a:r>
          </a:p>
        </p:txBody>
      </p:sp>
      <p:sp>
        <p:nvSpPr>
          <p:cNvPr id="2" name="Marcador de número de diapositiva 1">
            <a:extLst>
              <a:ext uri="{FF2B5EF4-FFF2-40B4-BE49-F238E27FC236}">
                <a16:creationId xmlns:a16="http://schemas.microsoft.com/office/drawing/2014/main" id="{88DC1F28-E3FD-416B-8C76-7556A49440F5}"/>
              </a:ext>
            </a:extLst>
          </p:cNvPr>
          <p:cNvSpPr>
            <a:spLocks noGrp="1"/>
          </p:cNvSpPr>
          <p:nvPr>
            <p:ph type="sldNum" sz="quarter" idx="11"/>
          </p:nvPr>
        </p:nvSpPr>
        <p:spPr/>
        <p:txBody>
          <a:bodyPr rtlCol="0"/>
          <a:lstStyle/>
          <a:p>
            <a:pPr rtl="0"/>
            <a:fld id="{4B73C415-D670-4716-A5EC-CC4D52CA2BAC}" type="slidenum">
              <a:rPr lang="es-ES" smtClean="0"/>
              <a:pPr rtl="0"/>
              <a:t>14</a:t>
            </a:fld>
            <a:endParaRPr lang="es-ES" dirty="0"/>
          </a:p>
        </p:txBody>
      </p:sp>
      <p:sp>
        <p:nvSpPr>
          <p:cNvPr id="5" name="CuadroTexto 4"/>
          <p:cNvSpPr txBox="1"/>
          <p:nvPr/>
        </p:nvSpPr>
        <p:spPr>
          <a:xfrm>
            <a:off x="577997" y="4014041"/>
            <a:ext cx="3515836" cy="1537673"/>
          </a:xfrm>
          <a:prstGeom prst="rect">
            <a:avLst/>
          </a:prstGeom>
        </p:spPr>
        <p:style>
          <a:lnRef idx="1">
            <a:schemeClr val="accent6"/>
          </a:lnRef>
          <a:fillRef idx="2">
            <a:schemeClr val="accent6"/>
          </a:fillRef>
          <a:effectRef idx="1">
            <a:schemeClr val="accent6"/>
          </a:effectRef>
          <a:fontRef idx="minor">
            <a:schemeClr val="dk1"/>
          </a:fontRef>
        </p:style>
        <p:txBody>
          <a:bodyPr wrap="square" lIns="0" tIns="0" rIns="0" bIns="0" rtlCol="0">
            <a:noAutofit/>
          </a:bodyPr>
          <a:lstStyle/>
          <a:p>
            <a:pPr lvl="0" algn="just"/>
            <a:r>
              <a:rPr lang="es-AR" dirty="0"/>
              <a:t>Toda la información presentada posteriormente por el Operador de la Mina será verificada por la Unidad de Licenciamiento-DGCA de la Secretaría de Ambiente del MDMQ.</a:t>
            </a:r>
          </a:p>
          <a:p>
            <a:pPr lvl="0"/>
            <a:endParaRPr lang="es-419" sz="1600" dirty="0"/>
          </a:p>
        </p:txBody>
      </p:sp>
      <p:pic>
        <p:nvPicPr>
          <p:cNvPr id="33" name="Imagen 32"/>
          <p:cNvPicPr/>
          <p:nvPr/>
        </p:nvPicPr>
        <p:blipFill rotWithShape="1">
          <a:blip r:embed="rId3"/>
          <a:srcRect l="17636" t="10810"/>
          <a:stretch/>
        </p:blipFill>
        <p:spPr bwMode="auto">
          <a:xfrm>
            <a:off x="550862" y="711200"/>
            <a:ext cx="3561069" cy="284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36" name="Imagen 35"/>
          <p:cNvPicPr>
            <a:picLocks noChangeAspect="1"/>
          </p:cNvPicPr>
          <p:nvPr/>
        </p:nvPicPr>
        <p:blipFill>
          <a:blip r:embed="rId4"/>
          <a:stretch>
            <a:fillRect/>
          </a:stretch>
        </p:blipFill>
        <p:spPr>
          <a:xfrm>
            <a:off x="9234294" y="5793452"/>
            <a:ext cx="2810267" cy="1051070"/>
          </a:xfrm>
          <a:prstGeom prst="rect">
            <a:avLst/>
          </a:prstGeom>
        </p:spPr>
      </p:pic>
      <p:sp>
        <p:nvSpPr>
          <p:cNvPr id="7" name="Rectángulo 6"/>
          <p:cNvSpPr/>
          <p:nvPr/>
        </p:nvSpPr>
        <p:spPr>
          <a:xfrm>
            <a:off x="6440309" y="624585"/>
            <a:ext cx="4715393"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s-AR" dirty="0"/>
              <a:t>Manejo de Residuos por el Condominio Minero</a:t>
            </a:r>
            <a:endParaRPr lang="es-EC" dirty="0"/>
          </a:p>
        </p:txBody>
      </p:sp>
      <p:sp>
        <p:nvSpPr>
          <p:cNvPr id="8" name="Rectángulo 7"/>
          <p:cNvSpPr/>
          <p:nvPr/>
        </p:nvSpPr>
        <p:spPr>
          <a:xfrm>
            <a:off x="5714587" y="1137057"/>
            <a:ext cx="5774933"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a:solidFill>
                  <a:schemeClr val="tx1">
                    <a:lumMod val="75000"/>
                    <a:lumOff val="25000"/>
                  </a:schemeClr>
                </a:solidFill>
              </a:rPr>
              <a:t>No se evidencia presentación de medios de verificación de gestión de residuos peligrosos en la Mina.</a:t>
            </a:r>
          </a:p>
        </p:txBody>
      </p:sp>
      <p:sp>
        <p:nvSpPr>
          <p:cNvPr id="11" name="Rectángulo 10"/>
          <p:cNvSpPr/>
          <p:nvPr/>
        </p:nvSpPr>
        <p:spPr>
          <a:xfrm>
            <a:off x="6440309" y="3022292"/>
            <a:ext cx="4481355"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s-AR" dirty="0"/>
              <a:t>Justificación por parte de Condominio Minero</a:t>
            </a:r>
            <a:endParaRPr lang="es-EC" dirty="0"/>
          </a:p>
        </p:txBody>
      </p:sp>
      <p:pic>
        <p:nvPicPr>
          <p:cNvPr id="10" name="Imagen 9"/>
          <p:cNvPicPr>
            <a:picLocks noChangeAspect="1"/>
          </p:cNvPicPr>
          <p:nvPr/>
        </p:nvPicPr>
        <p:blipFill>
          <a:blip r:embed="rId5"/>
          <a:stretch>
            <a:fillRect/>
          </a:stretch>
        </p:blipFill>
        <p:spPr>
          <a:xfrm>
            <a:off x="9827876" y="3460409"/>
            <a:ext cx="1093788" cy="1069696"/>
          </a:xfrm>
          <a:prstGeom prst="rect">
            <a:avLst/>
          </a:prstGeom>
        </p:spPr>
      </p:pic>
      <p:pic>
        <p:nvPicPr>
          <p:cNvPr id="13" name="Imagen 12"/>
          <p:cNvPicPr>
            <a:picLocks noChangeAspect="1"/>
          </p:cNvPicPr>
          <p:nvPr/>
        </p:nvPicPr>
        <p:blipFill>
          <a:blip r:embed="rId6"/>
          <a:stretch>
            <a:fillRect/>
          </a:stretch>
        </p:blipFill>
        <p:spPr>
          <a:xfrm>
            <a:off x="9967431" y="4687734"/>
            <a:ext cx="1107357" cy="1107357"/>
          </a:xfrm>
          <a:prstGeom prst="rect">
            <a:avLst/>
          </a:prstGeom>
        </p:spPr>
      </p:pic>
      <p:sp>
        <p:nvSpPr>
          <p:cNvPr id="14" name="Rectángulo 13"/>
          <p:cNvSpPr/>
          <p:nvPr/>
        </p:nvSpPr>
        <p:spPr>
          <a:xfrm>
            <a:off x="4431735" y="3460409"/>
            <a:ext cx="4467227"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s-AR" sz="1600" dirty="0"/>
              <a:t>El Anexo 9, presentado por el operador evidencia que la Constructora Naranjo López, gestiona sus residuos peligrosos a través de la “Mecánica” de Av. Barrio </a:t>
            </a:r>
            <a:r>
              <a:rPr lang="es-AR" sz="1600" dirty="0" err="1"/>
              <a:t>Tieta</a:t>
            </a:r>
            <a:r>
              <a:rPr lang="es-AR" sz="1600" dirty="0"/>
              <a:t> – </a:t>
            </a:r>
            <a:r>
              <a:rPr lang="es-AR" sz="1600" dirty="0" err="1"/>
              <a:t>Píntag</a:t>
            </a:r>
            <a:r>
              <a:rPr lang="es-AR" sz="1600" dirty="0"/>
              <a:t>, con </a:t>
            </a:r>
            <a:r>
              <a:rPr lang="es-AR" sz="1600" dirty="0" err="1"/>
              <a:t>Biofactor</a:t>
            </a:r>
            <a:r>
              <a:rPr lang="es-AR" sz="1600" dirty="0"/>
              <a:t>.</a:t>
            </a:r>
            <a:endParaRPr lang="es-419" sz="1600" dirty="0"/>
          </a:p>
        </p:txBody>
      </p:sp>
      <p:cxnSp>
        <p:nvCxnSpPr>
          <p:cNvPr id="16" name="Conector recto de flecha 15"/>
          <p:cNvCxnSpPr>
            <a:stCxn id="14" idx="3"/>
            <a:endCxn id="10" idx="1"/>
          </p:cNvCxnSpPr>
          <p:nvPr/>
        </p:nvCxnSpPr>
        <p:spPr>
          <a:xfrm flipV="1">
            <a:off x="8898962" y="3995257"/>
            <a:ext cx="928914" cy="37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ángulo 17"/>
          <p:cNvSpPr/>
          <p:nvPr/>
        </p:nvSpPr>
        <p:spPr>
          <a:xfrm>
            <a:off x="4431735" y="4825915"/>
            <a:ext cx="4467227"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AR" sz="1600" dirty="0"/>
              <a:t>Otra entrega a Naranjo López e </a:t>
            </a:r>
            <a:r>
              <a:rPr lang="es-AR" sz="1600" dirty="0" err="1"/>
              <a:t>Incinerox</a:t>
            </a:r>
            <a:r>
              <a:rPr lang="es-AR" sz="1600" dirty="0"/>
              <a:t>, sin embargo no se puede verificar si estos residuos provienen de la Concesión Minera.</a:t>
            </a:r>
            <a:endParaRPr lang="es-EC" sz="1600" dirty="0"/>
          </a:p>
        </p:txBody>
      </p:sp>
      <p:cxnSp>
        <p:nvCxnSpPr>
          <p:cNvPr id="20" name="Conector recto de flecha 19"/>
          <p:cNvCxnSpPr>
            <a:stCxn id="18" idx="3"/>
            <a:endCxn id="13" idx="1"/>
          </p:cNvCxnSpPr>
          <p:nvPr/>
        </p:nvCxnSpPr>
        <p:spPr>
          <a:xfrm flipV="1">
            <a:off x="8898962" y="5241413"/>
            <a:ext cx="106846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ángulo 21"/>
          <p:cNvSpPr/>
          <p:nvPr/>
        </p:nvSpPr>
        <p:spPr>
          <a:xfrm>
            <a:off x="4572372" y="1900958"/>
            <a:ext cx="7355997"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es-AR" sz="1600" dirty="0"/>
              <a:t>La gestión de Residuos Peligrosos debe registrarse ya que debido al mantenimiento de la maquinaria utilizada para las actividades de extracción de material pétreo en las concesiones “</a:t>
            </a:r>
            <a:r>
              <a:rPr lang="es-AR" sz="1600" dirty="0" err="1"/>
              <a:t>Caizán</a:t>
            </a:r>
            <a:r>
              <a:rPr lang="es-AR" sz="1600" dirty="0"/>
              <a:t> Chico Código 5995” Y “</a:t>
            </a:r>
            <a:r>
              <a:rPr lang="es-AR" sz="1600" dirty="0" err="1"/>
              <a:t>Caizán</a:t>
            </a:r>
            <a:r>
              <a:rPr lang="es-AR" sz="1600" dirty="0"/>
              <a:t> Chico 2 Código 400284, se genera este tipo de residuos.</a:t>
            </a:r>
            <a:endParaRPr lang="es-419" sz="1600" dirty="0"/>
          </a:p>
        </p:txBody>
      </p:sp>
    </p:spTree>
    <p:extLst>
      <p:ext uri="{BB962C8B-B14F-4D97-AF65-F5344CB8AC3E}">
        <p14:creationId xmlns:p14="http://schemas.microsoft.com/office/powerpoint/2010/main" val="292312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7143"/>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870" y="430771"/>
            <a:ext cx="1705224" cy="869995"/>
          </a:xfrm>
          <a:prstGeom prst="rect">
            <a:avLst/>
          </a:prstGeom>
        </p:spPr>
      </p:pic>
      <p:sp>
        <p:nvSpPr>
          <p:cNvPr id="9" name="Título 1"/>
          <p:cNvSpPr>
            <a:spLocks noGrp="1"/>
          </p:cNvSpPr>
          <p:nvPr>
            <p:ph type="ctrTitle"/>
          </p:nvPr>
        </p:nvSpPr>
        <p:spPr>
          <a:xfrm>
            <a:off x="2320762" y="3762612"/>
            <a:ext cx="9279948" cy="2258360"/>
          </a:xfrm>
        </p:spPr>
        <p:txBody>
          <a:bodyPr anchor="ctr" anchorCtr="0">
            <a:noAutofit/>
          </a:bodyPr>
          <a:lstStyle/>
          <a:p>
            <a:pPr lvl="0" algn="r"/>
            <a:r>
              <a:rPr lang="es-EC" sz="4400" b="1" dirty="0"/>
              <a:t>CHAUPI CHUPA 1 </a:t>
            </a:r>
            <a:br>
              <a:rPr lang="es-EC" sz="4400" b="1" dirty="0"/>
            </a:br>
            <a:br>
              <a:rPr lang="es-EC" sz="4400" b="1" dirty="0"/>
            </a:br>
            <a:r>
              <a:rPr lang="es-EC" sz="4400" b="1" dirty="0"/>
              <a:t>CODIGO 401121</a:t>
            </a:r>
            <a:endParaRPr lang="es-EC" sz="4400" b="1" dirty="0">
              <a:solidFill>
                <a:srgbClr val="FF0000"/>
              </a:solidFill>
            </a:endParaRPr>
          </a:p>
        </p:txBody>
      </p:sp>
      <p:pic>
        <p:nvPicPr>
          <p:cNvPr id="5" name="Imagen 4">
            <a:extLst>
              <a:ext uri="{FF2B5EF4-FFF2-40B4-BE49-F238E27FC236}">
                <a16:creationId xmlns:a16="http://schemas.microsoft.com/office/drawing/2014/main" id="{9D141FE2-8598-472C-9A18-B7CB8573EE4F}"/>
              </a:ext>
            </a:extLst>
          </p:cNvPr>
          <p:cNvPicPr>
            <a:picLocks noChangeAspect="1"/>
          </p:cNvPicPr>
          <p:nvPr/>
        </p:nvPicPr>
        <p:blipFill>
          <a:blip r:embed="rId4"/>
          <a:stretch>
            <a:fillRect/>
          </a:stretch>
        </p:blipFill>
        <p:spPr>
          <a:xfrm>
            <a:off x="370870" y="340233"/>
            <a:ext cx="2810267" cy="1051070"/>
          </a:xfrm>
          <a:prstGeom prst="rect">
            <a:avLst/>
          </a:prstGeom>
        </p:spPr>
      </p:pic>
    </p:spTree>
    <p:extLst>
      <p:ext uri="{BB962C8B-B14F-4D97-AF65-F5344CB8AC3E}">
        <p14:creationId xmlns:p14="http://schemas.microsoft.com/office/powerpoint/2010/main" val="1956877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
        <p:nvSpPr>
          <p:cNvPr id="6" name="1 Título"/>
          <p:cNvSpPr txBox="1">
            <a:spLocks/>
          </p:cNvSpPr>
          <p:nvPr/>
        </p:nvSpPr>
        <p:spPr>
          <a:xfrm>
            <a:off x="1275931" y="755007"/>
            <a:ext cx="9640136" cy="5311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400" b="1" dirty="0">
                <a:ln w="12700">
                  <a:noFill/>
                </a:ln>
                <a:latin typeface="+mn-lt"/>
              </a:rPr>
              <a:t>DERECHO MINERO </a:t>
            </a:r>
          </a:p>
        </p:txBody>
      </p:sp>
      <p:sp>
        <p:nvSpPr>
          <p:cNvPr id="8" name="Rectángulo 7"/>
          <p:cNvSpPr/>
          <p:nvPr/>
        </p:nvSpPr>
        <p:spPr>
          <a:xfrm>
            <a:off x="933156" y="1397245"/>
            <a:ext cx="10325687" cy="4062651"/>
          </a:xfrm>
          <a:prstGeom prst="rect">
            <a:avLst/>
          </a:prstGeom>
        </p:spPr>
        <p:txBody>
          <a:bodyPr wrap="square">
            <a:spAutoFit/>
          </a:bodyPr>
          <a:lstStyle/>
          <a:p>
            <a:endParaRPr lang="es-EC" dirty="0">
              <a:solidFill>
                <a:schemeClr val="accent1"/>
              </a:solidFill>
            </a:endParaRPr>
          </a:p>
          <a:p>
            <a:pPr marL="285750" indent="-285750" algn="just">
              <a:buFont typeface="Arial" panose="020B0604020202020204" pitchFamily="34" charset="0"/>
              <a:buChar char="•"/>
            </a:pPr>
            <a:r>
              <a:rPr lang="es-EC" sz="2400" dirty="0"/>
              <a:t>Dirección Regional de Minería de Pichincha otorgó al Sr. JUIÑA LUGMANIA MANUEL NESTOR el Título de Concesión de Explotación de Materiales de Construcción del área “CHAUPI CHUPA 1” código 401121, registrado en el Registro de la Propiedad en 1 de </a:t>
            </a:r>
            <a:r>
              <a:rPr lang="es-EC" sz="2400" b="1" i="1" dirty="0"/>
              <a:t>febrero del 2002</a:t>
            </a:r>
            <a:r>
              <a:rPr lang="es-EC" sz="2400" dirty="0"/>
              <a:t>.</a:t>
            </a:r>
          </a:p>
          <a:p>
            <a:pPr algn="just"/>
            <a:endParaRPr lang="es-EC" sz="2400" dirty="0"/>
          </a:p>
          <a:p>
            <a:pPr marL="285750" indent="-285750" algn="just">
              <a:buFont typeface="Arial" panose="020B0604020202020204" pitchFamily="34" charset="0"/>
              <a:buChar char="•"/>
            </a:pPr>
            <a:r>
              <a:rPr lang="es-EC" sz="2400" dirty="0"/>
              <a:t>El Ministerio de Recursos Naturales No renovables, actual Ministerio de Energía y Recursos Naturales No Renovables realizó la </a:t>
            </a:r>
            <a:r>
              <a:rPr lang="es-EC" sz="2400" b="1" dirty="0"/>
              <a:t>“</a:t>
            </a:r>
            <a:r>
              <a:rPr lang="es-EC" sz="2400" b="1" i="1" dirty="0"/>
              <a:t>SUSTITUCION DEL TITULO MINERO CONCESION PARA MATERIALES DE CONSTRUCCIÓN “CHAUPI CHUPA 1” CODIGO 401121”</a:t>
            </a:r>
            <a:r>
              <a:rPr lang="es-EC" sz="2400" b="1" dirty="0"/>
              <a:t>,</a:t>
            </a:r>
            <a:r>
              <a:rPr lang="es-EC" sz="2400" dirty="0"/>
              <a:t> inscrito en el registro minero el 14 de junio del 2010. </a:t>
            </a:r>
            <a:br>
              <a:rPr lang="es-EC" sz="2400" dirty="0"/>
            </a:br>
            <a:endParaRPr lang="es-EC" sz="2400" dirty="0">
              <a:effectLst/>
              <a:latin typeface="Times New Roman" panose="02020603050405020304" pitchFamily="18" charset="0"/>
              <a:ea typeface="Times New Roman" panose="02020603050405020304" pitchFamily="18" charset="0"/>
            </a:endParaRPr>
          </a:p>
        </p:txBody>
      </p:sp>
      <p:sp>
        <p:nvSpPr>
          <p:cNvPr id="5" name="Rectangle 1"/>
          <p:cNvSpPr>
            <a:spLocks noChangeArrowheads="1"/>
          </p:cNvSpPr>
          <p:nvPr/>
        </p:nvSpPr>
        <p:spPr bwMode="auto">
          <a:xfrm>
            <a:off x="3398838" y="31035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9" name="Imagen 8">
            <a:extLst>
              <a:ext uri="{FF2B5EF4-FFF2-40B4-BE49-F238E27FC236}">
                <a16:creationId xmlns:a16="http://schemas.microsoft.com/office/drawing/2014/main" id="{D7647FFB-A38D-4F26-90CE-AF38C840A786}"/>
              </a:ext>
            </a:extLst>
          </p:cNvPr>
          <p:cNvPicPr>
            <a:picLocks noChangeAspect="1"/>
          </p:cNvPicPr>
          <p:nvPr/>
        </p:nvPicPr>
        <p:blipFill>
          <a:blip r:embed="rId4"/>
          <a:stretch>
            <a:fillRect/>
          </a:stretch>
        </p:blipFill>
        <p:spPr>
          <a:xfrm>
            <a:off x="370870" y="340233"/>
            <a:ext cx="2810267" cy="1051070"/>
          </a:xfrm>
          <a:prstGeom prst="rect">
            <a:avLst/>
          </a:prstGeom>
        </p:spPr>
      </p:pic>
    </p:spTree>
    <p:extLst>
      <p:ext uri="{BB962C8B-B14F-4D97-AF65-F5344CB8AC3E}">
        <p14:creationId xmlns:p14="http://schemas.microsoft.com/office/powerpoint/2010/main" val="136285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
        <p:nvSpPr>
          <p:cNvPr id="8" name="Rectángulo 7"/>
          <p:cNvSpPr/>
          <p:nvPr/>
        </p:nvSpPr>
        <p:spPr>
          <a:xfrm>
            <a:off x="694006" y="1414367"/>
            <a:ext cx="10803987" cy="4801314"/>
          </a:xfrm>
          <a:prstGeom prst="rect">
            <a:avLst/>
          </a:prstGeom>
        </p:spPr>
        <p:txBody>
          <a:bodyPr wrap="square">
            <a:spAutoFit/>
          </a:bodyPr>
          <a:lstStyle/>
          <a:p>
            <a:endParaRPr lang="es-EC" dirty="0">
              <a:solidFill>
                <a:schemeClr val="accent1"/>
              </a:solidFill>
            </a:endParaRPr>
          </a:p>
          <a:p>
            <a:pPr marL="285750" indent="-285750" algn="just">
              <a:buFont typeface="Arial" panose="020B0604020202020204" pitchFamily="34" charset="0"/>
              <a:buChar char="•"/>
            </a:pPr>
            <a:r>
              <a:rPr lang="es-EC" sz="2100" dirty="0"/>
              <a:t>La concesión minera </a:t>
            </a:r>
            <a:r>
              <a:rPr lang="es-EC" sz="2100" dirty="0" err="1"/>
              <a:t>Chaupi</a:t>
            </a:r>
            <a:r>
              <a:rPr lang="es-EC" sz="2100" dirty="0"/>
              <a:t> Chupa 1 código 401121, inicio el proceso de regulación ambiental en el año </a:t>
            </a:r>
            <a:r>
              <a:rPr lang="es-EC" sz="2100" b="1" i="1" dirty="0"/>
              <a:t>2014 </a:t>
            </a:r>
            <a:r>
              <a:rPr lang="es-EC" sz="2100" dirty="0"/>
              <a:t>con la presentación de la categorización del proyecto No. MAE-RA-2014-91857 en el que se establece Categoría VI para la </a:t>
            </a:r>
            <a:r>
              <a:rPr lang="es-EC" sz="2100" i="1" dirty="0"/>
              <a:t>“Exploración y explotación simultánea en pequeña minería”</a:t>
            </a:r>
            <a:r>
              <a:rPr lang="es-EC" sz="2100" dirty="0"/>
              <a:t>, ante la falencia del Estudio de Impacto Ambiental presentado y observado por varias ocasiones de acuerdo a la normativa ambiental el 14 de </a:t>
            </a:r>
            <a:r>
              <a:rPr lang="es-EC" sz="2100" b="1" i="1" dirty="0"/>
              <a:t>septiembre del 2020  </a:t>
            </a:r>
            <a:r>
              <a:rPr lang="es-EC" sz="2100" dirty="0"/>
              <a:t>la Secretaría de Ambiente </a:t>
            </a:r>
            <a:r>
              <a:rPr lang="es-EC" sz="2100" b="1" dirty="0"/>
              <a:t>ARCHIVÓ </a:t>
            </a:r>
            <a:r>
              <a:rPr lang="es-EC" sz="2100" dirty="0"/>
              <a:t>el proceso de regulación  Ambiental; y solicitó iniciar un nuevo proceso de regulación ambiental en el Sistema Único de Información Ambiental (SUIA). </a:t>
            </a:r>
          </a:p>
          <a:p>
            <a:pPr marL="285750" indent="-285750" algn="just">
              <a:buFont typeface="Arial" panose="020B0604020202020204" pitchFamily="34" charset="0"/>
              <a:buChar char="•"/>
            </a:pPr>
            <a:endParaRPr lang="es-EC" sz="2100" dirty="0"/>
          </a:p>
          <a:p>
            <a:pPr marL="285750" indent="-285750" algn="just">
              <a:buFont typeface="Arial" panose="020B0604020202020204" pitchFamily="34" charset="0"/>
              <a:buChar char="•"/>
            </a:pPr>
            <a:r>
              <a:rPr lang="es-EC" sz="2100" dirty="0"/>
              <a:t>Con base a la revisión de información del SUIA se verificó que el  proyecto “OPERACIÓN DE LA CONCESIÓN DE MATERIALES DE CONSTRUCCIÓN CHAUPI CHUPA 1 CÓDIGO 401121”, con código del proyecto  MAAE-RA-2020-367899, con fecha de registro 24 de septiembre del 2020 se encuentra en trámite.</a:t>
            </a:r>
          </a:p>
          <a:p>
            <a:pPr algn="just"/>
            <a:br>
              <a:rPr lang="es-EC" dirty="0"/>
            </a:br>
            <a:endParaRPr lang="es-EC" dirty="0">
              <a:effectLst/>
              <a:latin typeface="Times New Roman" panose="02020603050405020304" pitchFamily="18" charset="0"/>
              <a:ea typeface="Times New Roman" panose="02020603050405020304" pitchFamily="18" charset="0"/>
            </a:endParaRPr>
          </a:p>
        </p:txBody>
      </p:sp>
      <p:sp>
        <p:nvSpPr>
          <p:cNvPr id="5" name="Rectangle 1"/>
          <p:cNvSpPr>
            <a:spLocks noChangeArrowheads="1"/>
          </p:cNvSpPr>
          <p:nvPr/>
        </p:nvSpPr>
        <p:spPr bwMode="auto">
          <a:xfrm>
            <a:off x="3398838" y="31035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9" name="Imagen 8">
            <a:extLst>
              <a:ext uri="{FF2B5EF4-FFF2-40B4-BE49-F238E27FC236}">
                <a16:creationId xmlns:a16="http://schemas.microsoft.com/office/drawing/2014/main" id="{07E9B718-CD94-4AC0-AD70-A557100EDE6B}"/>
              </a:ext>
            </a:extLst>
          </p:cNvPr>
          <p:cNvPicPr>
            <a:picLocks noChangeAspect="1"/>
          </p:cNvPicPr>
          <p:nvPr/>
        </p:nvPicPr>
        <p:blipFill>
          <a:blip r:embed="rId4"/>
          <a:stretch>
            <a:fillRect/>
          </a:stretch>
        </p:blipFill>
        <p:spPr>
          <a:xfrm>
            <a:off x="370870" y="340233"/>
            <a:ext cx="2810267" cy="1051070"/>
          </a:xfrm>
          <a:prstGeom prst="rect">
            <a:avLst/>
          </a:prstGeom>
        </p:spPr>
      </p:pic>
      <p:sp>
        <p:nvSpPr>
          <p:cNvPr id="10" name="1 Título">
            <a:extLst>
              <a:ext uri="{FF2B5EF4-FFF2-40B4-BE49-F238E27FC236}">
                <a16:creationId xmlns:a16="http://schemas.microsoft.com/office/drawing/2014/main" id="{DCDAA1A4-2D4D-422B-A413-5C325EE96514}"/>
              </a:ext>
            </a:extLst>
          </p:cNvPr>
          <p:cNvSpPr txBox="1">
            <a:spLocks/>
          </p:cNvSpPr>
          <p:nvPr/>
        </p:nvSpPr>
        <p:spPr>
          <a:xfrm>
            <a:off x="1275931" y="755007"/>
            <a:ext cx="9640136" cy="5311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400" b="1" dirty="0">
                <a:ln w="12700">
                  <a:noFill/>
                </a:ln>
                <a:latin typeface="+mn-lt"/>
              </a:rPr>
              <a:t>REGULACIÓN AMBIENTAL</a:t>
            </a:r>
          </a:p>
        </p:txBody>
      </p:sp>
    </p:spTree>
    <p:extLst>
      <p:ext uri="{BB962C8B-B14F-4D97-AF65-F5344CB8AC3E}">
        <p14:creationId xmlns:p14="http://schemas.microsoft.com/office/powerpoint/2010/main" val="2696403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
        <p:nvSpPr>
          <p:cNvPr id="9" name="Título 1"/>
          <p:cNvSpPr>
            <a:spLocks noGrp="1"/>
          </p:cNvSpPr>
          <p:nvPr>
            <p:ph type="ctrTitle"/>
          </p:nvPr>
        </p:nvSpPr>
        <p:spPr>
          <a:xfrm>
            <a:off x="2121805" y="3631751"/>
            <a:ext cx="9279948" cy="3088354"/>
          </a:xfrm>
        </p:spPr>
        <p:txBody>
          <a:bodyPr anchor="ctr" anchorCtr="0">
            <a:noAutofit/>
          </a:bodyPr>
          <a:lstStyle/>
          <a:p>
            <a:pPr lvl="0" algn="r"/>
            <a:r>
              <a:rPr lang="es-EC" sz="4000" b="1" dirty="0"/>
              <a:t>CAIZÁN CHICO 1 </a:t>
            </a:r>
            <a:br>
              <a:rPr lang="es-EC" sz="4000" b="1" dirty="0"/>
            </a:br>
            <a:r>
              <a:rPr lang="es-EC" sz="4000" b="1" dirty="0"/>
              <a:t>CÓDIGO 5995 </a:t>
            </a:r>
            <a:br>
              <a:rPr lang="es-EC" sz="4000" b="1" dirty="0"/>
            </a:br>
            <a:br>
              <a:rPr lang="es-EC" sz="4000" b="1" dirty="0"/>
            </a:br>
            <a:r>
              <a:rPr lang="es-EC" sz="4000" b="1" dirty="0"/>
              <a:t>CAIZÁN CHICO 2 </a:t>
            </a:r>
            <a:br>
              <a:rPr lang="es-EC" sz="4000" b="1" dirty="0"/>
            </a:br>
            <a:r>
              <a:rPr lang="es-EC" sz="4000" b="1" dirty="0"/>
              <a:t>CÓDIGO 400284</a:t>
            </a:r>
            <a:br>
              <a:rPr lang="es-EC" sz="4000" b="1" dirty="0"/>
            </a:br>
            <a:endParaRPr lang="es-EC" sz="4000" b="1" dirty="0">
              <a:solidFill>
                <a:srgbClr val="FF0000"/>
              </a:solidFill>
            </a:endParaRPr>
          </a:p>
        </p:txBody>
      </p:sp>
      <p:pic>
        <p:nvPicPr>
          <p:cNvPr id="6" name="Imagen 5">
            <a:extLst>
              <a:ext uri="{FF2B5EF4-FFF2-40B4-BE49-F238E27FC236}">
                <a16:creationId xmlns:a16="http://schemas.microsoft.com/office/drawing/2014/main" id="{1CDF91E8-B365-4197-95DA-80685281A670}"/>
              </a:ext>
            </a:extLst>
          </p:cNvPr>
          <p:cNvPicPr>
            <a:picLocks noChangeAspect="1"/>
          </p:cNvPicPr>
          <p:nvPr/>
        </p:nvPicPr>
        <p:blipFill>
          <a:blip r:embed="rId3"/>
          <a:stretch>
            <a:fillRect/>
          </a:stretch>
        </p:blipFill>
        <p:spPr>
          <a:xfrm>
            <a:off x="370870" y="340233"/>
            <a:ext cx="2810267" cy="1051070"/>
          </a:xfrm>
          <a:prstGeom prst="rect">
            <a:avLst/>
          </a:prstGeom>
        </p:spPr>
      </p:pic>
    </p:spTree>
    <p:extLst>
      <p:ext uri="{BB962C8B-B14F-4D97-AF65-F5344CB8AC3E}">
        <p14:creationId xmlns:p14="http://schemas.microsoft.com/office/powerpoint/2010/main" val="878095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
        <p:nvSpPr>
          <p:cNvPr id="8" name="Rectángulo 7"/>
          <p:cNvSpPr/>
          <p:nvPr/>
        </p:nvSpPr>
        <p:spPr>
          <a:xfrm>
            <a:off x="1840173" y="1920985"/>
            <a:ext cx="8511654" cy="3600986"/>
          </a:xfrm>
          <a:prstGeom prst="rect">
            <a:avLst/>
          </a:prstGeom>
        </p:spPr>
        <p:txBody>
          <a:bodyPr wrap="square">
            <a:spAutoFit/>
          </a:bodyPr>
          <a:lstStyle/>
          <a:p>
            <a:endParaRPr lang="es-EC" dirty="0">
              <a:solidFill>
                <a:schemeClr val="accent1"/>
              </a:solidFill>
            </a:endParaRPr>
          </a:p>
          <a:p>
            <a:endParaRPr lang="es-EC" dirty="0">
              <a:solidFill>
                <a:schemeClr val="accent1"/>
              </a:solidFill>
            </a:endParaRPr>
          </a:p>
          <a:p>
            <a:pPr marL="285750" indent="-285750" algn="just">
              <a:buFont typeface="Arial" panose="020B0604020202020204" pitchFamily="34" charset="0"/>
              <a:buChar char="•"/>
            </a:pPr>
            <a:r>
              <a:rPr lang="es-EC" sz="2400" dirty="0"/>
              <a:t>La Agencia de Regulación y Control Minero Pichincha, el 7 de </a:t>
            </a:r>
            <a:r>
              <a:rPr lang="es-EC" sz="2400" b="1" i="1" dirty="0"/>
              <a:t>mayo de 2010 </a:t>
            </a:r>
            <a:r>
              <a:rPr lang="es-EC" sz="2400" dirty="0"/>
              <a:t>otorga la sustitución del título minero de las concesiones mineras CAIZAN CHICO código 5995 y CAIZAN CHICO 2 con código 400284. Otorga a favor del Condominio Minero CAIZAN. Con su Representante Legal Ximena Augusta Simbaña Rengifo.</a:t>
            </a:r>
          </a:p>
          <a:p>
            <a:pPr algn="just"/>
            <a:r>
              <a:rPr lang="es-EC" sz="2400" dirty="0"/>
              <a:t>  </a:t>
            </a:r>
            <a:br>
              <a:rPr lang="es-EC" sz="2400" dirty="0"/>
            </a:br>
            <a:endParaRPr lang="es-EC" sz="2400" dirty="0">
              <a:effectLst/>
              <a:latin typeface="Times New Roman" panose="02020603050405020304" pitchFamily="18" charset="0"/>
              <a:ea typeface="Times New Roman" panose="02020603050405020304" pitchFamily="18" charset="0"/>
            </a:endParaRPr>
          </a:p>
        </p:txBody>
      </p:sp>
      <p:sp>
        <p:nvSpPr>
          <p:cNvPr id="5" name="Rectangle 1"/>
          <p:cNvSpPr>
            <a:spLocks noChangeArrowheads="1"/>
          </p:cNvSpPr>
          <p:nvPr/>
        </p:nvSpPr>
        <p:spPr bwMode="auto">
          <a:xfrm>
            <a:off x="3398838" y="31035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9" name="Imagen 8">
            <a:extLst>
              <a:ext uri="{FF2B5EF4-FFF2-40B4-BE49-F238E27FC236}">
                <a16:creationId xmlns:a16="http://schemas.microsoft.com/office/drawing/2014/main" id="{93411ECB-5213-4B97-A0D1-3235F634FCA4}"/>
              </a:ext>
            </a:extLst>
          </p:cNvPr>
          <p:cNvPicPr>
            <a:picLocks noChangeAspect="1"/>
          </p:cNvPicPr>
          <p:nvPr/>
        </p:nvPicPr>
        <p:blipFill>
          <a:blip r:embed="rId4"/>
          <a:stretch>
            <a:fillRect/>
          </a:stretch>
        </p:blipFill>
        <p:spPr>
          <a:xfrm>
            <a:off x="370870" y="340233"/>
            <a:ext cx="2810267" cy="1051070"/>
          </a:xfrm>
          <a:prstGeom prst="rect">
            <a:avLst/>
          </a:prstGeom>
        </p:spPr>
      </p:pic>
      <p:sp>
        <p:nvSpPr>
          <p:cNvPr id="10" name="1 Título">
            <a:extLst>
              <a:ext uri="{FF2B5EF4-FFF2-40B4-BE49-F238E27FC236}">
                <a16:creationId xmlns:a16="http://schemas.microsoft.com/office/drawing/2014/main" id="{D6367EF8-00D8-4DEF-AF5F-AF8F6B3D864F}"/>
              </a:ext>
            </a:extLst>
          </p:cNvPr>
          <p:cNvSpPr txBox="1">
            <a:spLocks/>
          </p:cNvSpPr>
          <p:nvPr/>
        </p:nvSpPr>
        <p:spPr>
          <a:xfrm>
            <a:off x="1275931" y="755007"/>
            <a:ext cx="9640136" cy="5311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400" b="1" dirty="0">
                <a:ln w="12700">
                  <a:noFill/>
                </a:ln>
                <a:latin typeface="+mn-lt"/>
              </a:rPr>
              <a:t>DERECHO MINERO </a:t>
            </a:r>
          </a:p>
        </p:txBody>
      </p:sp>
    </p:spTree>
    <p:extLst>
      <p:ext uri="{BB962C8B-B14F-4D97-AF65-F5344CB8AC3E}">
        <p14:creationId xmlns:p14="http://schemas.microsoft.com/office/powerpoint/2010/main" val="3776990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
        <p:nvSpPr>
          <p:cNvPr id="8" name="Rectángulo 7"/>
          <p:cNvSpPr/>
          <p:nvPr/>
        </p:nvSpPr>
        <p:spPr>
          <a:xfrm>
            <a:off x="1345634" y="1377307"/>
            <a:ext cx="9500732" cy="4632037"/>
          </a:xfrm>
          <a:prstGeom prst="rect">
            <a:avLst/>
          </a:prstGeom>
        </p:spPr>
        <p:txBody>
          <a:bodyPr wrap="square">
            <a:spAutoFit/>
          </a:bodyPr>
          <a:lstStyle/>
          <a:p>
            <a:endParaRPr lang="es-EC" dirty="0">
              <a:solidFill>
                <a:schemeClr val="accent1"/>
              </a:solidFill>
            </a:endParaRPr>
          </a:p>
          <a:p>
            <a:pPr marL="285750" indent="-285750" algn="just">
              <a:buFont typeface="Arial" panose="020B0604020202020204" pitchFamily="34" charset="0"/>
              <a:buChar char="•"/>
            </a:pPr>
            <a:r>
              <a:rPr lang="es-EC" sz="2000" dirty="0"/>
              <a:t>El Condominio Minero </a:t>
            </a:r>
            <a:r>
              <a:rPr lang="es-EC" sz="2000" dirty="0" err="1"/>
              <a:t>Caizán</a:t>
            </a:r>
            <a:r>
              <a:rPr lang="es-EC" sz="2000" dirty="0"/>
              <a:t> es un </a:t>
            </a:r>
            <a:r>
              <a:rPr lang="es-EC" sz="2000" b="1" i="1" dirty="0"/>
              <a:t>proyecto conjunto </a:t>
            </a:r>
            <a:r>
              <a:rPr lang="es-EC" sz="2000" dirty="0"/>
              <a:t>conformado por las concesiones mineras </a:t>
            </a:r>
            <a:r>
              <a:rPr lang="es-EC" sz="2000" dirty="0" err="1"/>
              <a:t>Caizán</a:t>
            </a:r>
            <a:r>
              <a:rPr lang="es-EC" sz="2000" dirty="0"/>
              <a:t> Chico código 5995 y </a:t>
            </a:r>
            <a:r>
              <a:rPr lang="es-EC" sz="2000" dirty="0" err="1"/>
              <a:t>Caizán</a:t>
            </a:r>
            <a:r>
              <a:rPr lang="es-EC" sz="2000" dirty="0"/>
              <a:t> Chico 2 código 400284 ubicadas en la parroquia de Tumbaco cuya representante legal es la señora Ing. Ximena Simbaña.</a:t>
            </a:r>
          </a:p>
          <a:p>
            <a:pPr marL="285750" indent="-285750" algn="just">
              <a:buFont typeface="Arial" panose="020B0604020202020204" pitchFamily="34" charset="0"/>
              <a:buChar char="•"/>
            </a:pPr>
            <a:endParaRPr lang="es-ES" sz="2000" dirty="0"/>
          </a:p>
          <a:p>
            <a:pPr marL="285750" indent="-285750" algn="just">
              <a:buFont typeface="Arial" panose="020B0604020202020204" pitchFamily="34" charset="0"/>
              <a:buChar char="•"/>
            </a:pPr>
            <a:r>
              <a:rPr lang="es-EC" sz="2000" dirty="0"/>
              <a:t>Desde 2016 existen </a:t>
            </a:r>
            <a:r>
              <a:rPr lang="es-EC" sz="2000" b="1" i="1" dirty="0"/>
              <a:t>varios intentos </a:t>
            </a:r>
            <a:r>
              <a:rPr lang="es-EC" sz="2000" dirty="0"/>
              <a:t>por parte de regulado de gestionar su autorización administrativa ambiental.</a:t>
            </a:r>
          </a:p>
          <a:p>
            <a:pPr marL="285750" indent="-285750" algn="just">
              <a:buFont typeface="Arial" panose="020B0604020202020204" pitchFamily="34" charset="0"/>
              <a:buChar char="•"/>
            </a:pPr>
            <a:endParaRPr lang="es-EC" sz="2000" dirty="0"/>
          </a:p>
          <a:p>
            <a:pPr marL="285750" indent="-285750" algn="just">
              <a:buFont typeface="Arial" panose="020B0604020202020204" pitchFamily="34" charset="0"/>
              <a:buChar char="•"/>
            </a:pPr>
            <a:r>
              <a:rPr lang="es-EC" sz="2000" dirty="0"/>
              <a:t>En el año 2019, registra el proyecto MAE-RA-2019-406300, el cual se solicita mediante oficio No. GADDMQ-SA-DGCA-LIC-2019-0051-O de 25 de septiembre de 2019, </a:t>
            </a:r>
            <a:r>
              <a:rPr lang="es-EC" sz="2000" b="1" i="1" dirty="0"/>
              <a:t>dar de baja y archivarlo</a:t>
            </a:r>
            <a:r>
              <a:rPr lang="es-EC" sz="2000" dirty="0"/>
              <a:t> por un error en la información declarada (Gestión de desechos peligrosos), de acuerdo a la consulta realizada al Ministerio de Ambiente.</a:t>
            </a:r>
          </a:p>
          <a:p>
            <a:pPr marL="285750" indent="-285750" algn="just">
              <a:buFont typeface="Arial" panose="020B0604020202020204" pitchFamily="34" charset="0"/>
              <a:buChar char="•"/>
            </a:pPr>
            <a:endParaRPr lang="es-EC" sz="2100" dirty="0"/>
          </a:p>
          <a:p>
            <a:br>
              <a:rPr lang="es-EC" dirty="0"/>
            </a:br>
            <a:endParaRPr lang="es-EC" dirty="0">
              <a:effectLst/>
              <a:latin typeface="Times New Roman" panose="02020603050405020304" pitchFamily="18" charset="0"/>
              <a:ea typeface="Times New Roman" panose="02020603050405020304" pitchFamily="18" charset="0"/>
            </a:endParaRPr>
          </a:p>
        </p:txBody>
      </p:sp>
      <p:sp>
        <p:nvSpPr>
          <p:cNvPr id="5" name="Rectangle 1"/>
          <p:cNvSpPr>
            <a:spLocks noChangeArrowheads="1"/>
          </p:cNvSpPr>
          <p:nvPr/>
        </p:nvSpPr>
        <p:spPr bwMode="auto">
          <a:xfrm>
            <a:off x="3398838" y="31035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7" name="Imagen 6">
            <a:extLst>
              <a:ext uri="{FF2B5EF4-FFF2-40B4-BE49-F238E27FC236}">
                <a16:creationId xmlns:a16="http://schemas.microsoft.com/office/drawing/2014/main" id="{117365E5-4825-4D65-88E9-A70BDD934312}"/>
              </a:ext>
            </a:extLst>
          </p:cNvPr>
          <p:cNvPicPr>
            <a:picLocks noChangeAspect="1"/>
          </p:cNvPicPr>
          <p:nvPr/>
        </p:nvPicPr>
        <p:blipFill>
          <a:blip r:embed="rId4"/>
          <a:stretch>
            <a:fillRect/>
          </a:stretch>
        </p:blipFill>
        <p:spPr>
          <a:xfrm>
            <a:off x="370870" y="340233"/>
            <a:ext cx="2810267" cy="1051070"/>
          </a:xfrm>
          <a:prstGeom prst="rect">
            <a:avLst/>
          </a:prstGeom>
        </p:spPr>
      </p:pic>
      <p:sp>
        <p:nvSpPr>
          <p:cNvPr id="9" name="1 Título">
            <a:extLst>
              <a:ext uri="{FF2B5EF4-FFF2-40B4-BE49-F238E27FC236}">
                <a16:creationId xmlns:a16="http://schemas.microsoft.com/office/drawing/2014/main" id="{11036179-97BB-4A10-88C5-1EC1CA794542}"/>
              </a:ext>
            </a:extLst>
          </p:cNvPr>
          <p:cNvSpPr txBox="1">
            <a:spLocks/>
          </p:cNvSpPr>
          <p:nvPr/>
        </p:nvSpPr>
        <p:spPr>
          <a:xfrm>
            <a:off x="1275931" y="755007"/>
            <a:ext cx="9640136" cy="5311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400" b="1" dirty="0">
                <a:ln w="12700">
                  <a:noFill/>
                </a:ln>
                <a:latin typeface="+mn-lt"/>
              </a:rPr>
              <a:t>REGULACIÓN AMBIENTAL</a:t>
            </a:r>
          </a:p>
        </p:txBody>
      </p:sp>
    </p:spTree>
    <p:extLst>
      <p:ext uri="{BB962C8B-B14F-4D97-AF65-F5344CB8AC3E}">
        <p14:creationId xmlns:p14="http://schemas.microsoft.com/office/powerpoint/2010/main" val="3900503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
        <p:nvSpPr>
          <p:cNvPr id="8" name="Rectángulo 7"/>
          <p:cNvSpPr/>
          <p:nvPr/>
        </p:nvSpPr>
        <p:spPr>
          <a:xfrm>
            <a:off x="1742230" y="2043576"/>
            <a:ext cx="8511654" cy="2769989"/>
          </a:xfrm>
          <a:prstGeom prst="rect">
            <a:avLst/>
          </a:prstGeom>
        </p:spPr>
        <p:txBody>
          <a:bodyPr wrap="square">
            <a:spAutoFit/>
          </a:bodyPr>
          <a:lstStyle/>
          <a:p>
            <a:endParaRPr lang="es-EC" dirty="0">
              <a:solidFill>
                <a:schemeClr val="accent1"/>
              </a:solidFill>
            </a:endParaRPr>
          </a:p>
          <a:p>
            <a:pPr marL="285750" indent="-285750" algn="just">
              <a:buFont typeface="Arial" panose="020B0604020202020204" pitchFamily="34" charset="0"/>
              <a:buChar char="•"/>
            </a:pPr>
            <a:r>
              <a:rPr lang="es-EC" sz="2000" dirty="0"/>
              <a:t>Con base a la revisión de información del SUIA se verificó que el proyecto “OPERACIÓN DEL CONDOMINIO MINERO CAIZAN PARA LA EXPLOTACIÓN DE MATERIALES DE CONSTRUCCIÓN EN LAS CONCESIONES PARA MATERIALES DE CONSTRUCCIÓN “CAIZAN CHICO CÓDIGO 5995 Y CAIZAN CHICO 2 CÓDIGO 400284”, con código del proyecto MAAE-RA-2020-375390, con fecha de registro 18 de noviembre del 2020 se encuentra </a:t>
            </a:r>
            <a:r>
              <a:rPr lang="es-EC" sz="2000" b="1" i="1" dirty="0"/>
              <a:t>en trámite</a:t>
            </a:r>
            <a:r>
              <a:rPr lang="es-EC" sz="2000" dirty="0"/>
              <a:t>.</a:t>
            </a:r>
            <a:endParaRPr lang="es-EC" sz="2100" dirty="0"/>
          </a:p>
          <a:p>
            <a:br>
              <a:rPr lang="es-EC" dirty="0"/>
            </a:br>
            <a:endParaRPr lang="es-EC" dirty="0">
              <a:effectLst/>
              <a:latin typeface="Times New Roman" panose="02020603050405020304" pitchFamily="18" charset="0"/>
              <a:ea typeface="Times New Roman" panose="02020603050405020304" pitchFamily="18" charset="0"/>
            </a:endParaRPr>
          </a:p>
        </p:txBody>
      </p:sp>
      <p:sp>
        <p:nvSpPr>
          <p:cNvPr id="5" name="Rectangle 1"/>
          <p:cNvSpPr>
            <a:spLocks noChangeArrowheads="1"/>
          </p:cNvSpPr>
          <p:nvPr/>
        </p:nvSpPr>
        <p:spPr bwMode="auto">
          <a:xfrm>
            <a:off x="3398838" y="31035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7" name="Imagen 6">
            <a:extLst>
              <a:ext uri="{FF2B5EF4-FFF2-40B4-BE49-F238E27FC236}">
                <a16:creationId xmlns:a16="http://schemas.microsoft.com/office/drawing/2014/main" id="{4643F82E-A5C2-44A6-B116-81743A87CFD8}"/>
              </a:ext>
            </a:extLst>
          </p:cNvPr>
          <p:cNvPicPr>
            <a:picLocks noChangeAspect="1"/>
          </p:cNvPicPr>
          <p:nvPr/>
        </p:nvPicPr>
        <p:blipFill>
          <a:blip r:embed="rId4"/>
          <a:stretch>
            <a:fillRect/>
          </a:stretch>
        </p:blipFill>
        <p:spPr>
          <a:xfrm>
            <a:off x="370870" y="340233"/>
            <a:ext cx="2810267" cy="1051070"/>
          </a:xfrm>
          <a:prstGeom prst="rect">
            <a:avLst/>
          </a:prstGeom>
        </p:spPr>
      </p:pic>
      <p:sp>
        <p:nvSpPr>
          <p:cNvPr id="9" name="1 Título">
            <a:extLst>
              <a:ext uri="{FF2B5EF4-FFF2-40B4-BE49-F238E27FC236}">
                <a16:creationId xmlns:a16="http://schemas.microsoft.com/office/drawing/2014/main" id="{836776D3-8321-41DC-A676-15BE69518E95}"/>
              </a:ext>
            </a:extLst>
          </p:cNvPr>
          <p:cNvSpPr txBox="1">
            <a:spLocks/>
          </p:cNvSpPr>
          <p:nvPr/>
        </p:nvSpPr>
        <p:spPr>
          <a:xfrm>
            <a:off x="1275931" y="755007"/>
            <a:ext cx="9640136" cy="5311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400" b="1" dirty="0">
                <a:ln w="12700">
                  <a:noFill/>
                </a:ln>
                <a:latin typeface="+mn-lt"/>
              </a:rPr>
              <a:t>REGULACIÓN AMBIENTAL</a:t>
            </a:r>
          </a:p>
        </p:txBody>
      </p:sp>
    </p:spTree>
    <p:extLst>
      <p:ext uri="{BB962C8B-B14F-4D97-AF65-F5344CB8AC3E}">
        <p14:creationId xmlns:p14="http://schemas.microsoft.com/office/powerpoint/2010/main" val="4245262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B1D87D-E475-451A-B36C-E4A4F63609C1}"/>
              </a:ext>
            </a:extLst>
          </p:cNvPr>
          <p:cNvSpPr>
            <a:spLocks noGrp="1"/>
          </p:cNvSpPr>
          <p:nvPr>
            <p:ph type="ctrTitle"/>
          </p:nvPr>
        </p:nvSpPr>
        <p:spPr>
          <a:xfrm>
            <a:off x="84000" y="4063999"/>
            <a:ext cx="6012000" cy="863601"/>
          </a:xfrm>
        </p:spPr>
        <p:txBody>
          <a:bodyPr rtlCol="0"/>
          <a:lstStyle/>
          <a:p>
            <a:pPr rtl="0"/>
            <a:r>
              <a:rPr lang="es-ES" sz="4200" dirty="0"/>
              <a:t>UNIDAD DE CONTROL</a:t>
            </a:r>
          </a:p>
        </p:txBody>
      </p:sp>
      <p:sp>
        <p:nvSpPr>
          <p:cNvPr id="3" name="Subtítulo 2">
            <a:extLst>
              <a:ext uri="{FF2B5EF4-FFF2-40B4-BE49-F238E27FC236}">
                <a16:creationId xmlns:a16="http://schemas.microsoft.com/office/drawing/2014/main" id="{D56BE522-961D-4737-9715-127DB8A86EB2}"/>
              </a:ext>
            </a:extLst>
          </p:cNvPr>
          <p:cNvSpPr>
            <a:spLocks noGrp="1"/>
          </p:cNvSpPr>
          <p:nvPr>
            <p:ph type="subTitle" idx="1"/>
          </p:nvPr>
        </p:nvSpPr>
        <p:spPr/>
        <p:txBody>
          <a:bodyPr rtlCol="0"/>
          <a:lstStyle/>
          <a:p>
            <a:pPr algn="ctr" rtl="0"/>
            <a:r>
              <a:rPr lang="es-ES" dirty="0"/>
              <a:t>DIRECCIÓN DE GESTIÓN DE LA CALIDAD AMBIENTAL </a:t>
            </a:r>
          </a:p>
          <a:p>
            <a:pPr algn="ctr" rtl="0"/>
            <a:endParaRPr lang="es-ES" dirty="0"/>
          </a:p>
          <a:p>
            <a:pPr algn="ctr" rtl="0"/>
            <a:r>
              <a:rPr lang="es-ES" dirty="0"/>
              <a:t>SECRETARÍA DE AMBIENTE QUITO</a:t>
            </a:r>
          </a:p>
        </p:txBody>
      </p:sp>
      <p:sp>
        <p:nvSpPr>
          <p:cNvPr id="6" name="Marcador de contenido 5">
            <a:extLst>
              <a:ext uri="{FF2B5EF4-FFF2-40B4-BE49-F238E27FC236}">
                <a16:creationId xmlns:a16="http://schemas.microsoft.com/office/drawing/2014/main" id="{2645A1B7-8B88-4D90-983D-BAA2E9AAFFD3}"/>
              </a:ext>
            </a:extLst>
          </p:cNvPr>
          <p:cNvSpPr>
            <a:spLocks noGrp="1"/>
          </p:cNvSpPr>
          <p:nvPr>
            <p:ph idx="15"/>
          </p:nvPr>
        </p:nvSpPr>
        <p:spPr>
          <a:xfrm>
            <a:off x="6620669" y="2504571"/>
            <a:ext cx="5307700" cy="2449507"/>
          </a:xfrm>
        </p:spPr>
        <p:txBody>
          <a:bodyPr rtlCol="0"/>
          <a:lstStyle/>
          <a:p>
            <a:pPr marL="0" indent="0" rtl="0">
              <a:buNone/>
            </a:pPr>
            <a:r>
              <a:rPr lang="es-ES" sz="3600" dirty="0"/>
              <a:t>INSPECCIÓN: CONCESIÓN MINERA CAIZÁN CHICO Y CAIZÁN CHICO 2.</a:t>
            </a:r>
          </a:p>
          <a:p>
            <a:pPr marL="0" indent="0" rtl="0">
              <a:buNone/>
            </a:pPr>
            <a:endParaRPr lang="es-ES" sz="4400" dirty="0"/>
          </a:p>
          <a:p>
            <a:pPr marL="0" indent="0" rtl="0">
              <a:buNone/>
            </a:pPr>
            <a:r>
              <a:rPr lang="es-ES" sz="3600" dirty="0"/>
              <a:t>Fecha: 26 de mayo de2021</a:t>
            </a:r>
            <a:endParaRPr lang="es-ES" sz="1400" dirty="0"/>
          </a:p>
        </p:txBody>
      </p:sp>
      <p:grpSp>
        <p:nvGrpSpPr>
          <p:cNvPr id="46" name="Grupo 45" title="grupo de triángulos">
            <a:extLst>
              <a:ext uri="{FF2B5EF4-FFF2-40B4-BE49-F238E27FC236}">
                <a16:creationId xmlns:a16="http://schemas.microsoft.com/office/drawing/2014/main" id="{62DF6AE8-6133-4C1E-91DD-755705ACF0F1}"/>
              </a:ext>
            </a:extLst>
          </p:cNvPr>
          <p:cNvGrpSpPr/>
          <p:nvPr/>
        </p:nvGrpSpPr>
        <p:grpSpPr>
          <a:xfrm>
            <a:off x="9862160" y="831132"/>
            <a:ext cx="1850209" cy="1915995"/>
            <a:chOff x="9862160" y="831132"/>
            <a:chExt cx="1850209" cy="1915995"/>
          </a:xfrm>
        </p:grpSpPr>
        <p:sp>
          <p:nvSpPr>
            <p:cNvPr id="16" name="Forma libre: Forma 15" title="triángulos">
              <a:extLst>
                <a:ext uri="{FF2B5EF4-FFF2-40B4-BE49-F238E27FC236}">
                  <a16:creationId xmlns:a16="http://schemas.microsoft.com/office/drawing/2014/main"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7" name="Forma libre: Forma 16" title="triángulos">
              <a:extLst>
                <a:ext uri="{FF2B5EF4-FFF2-40B4-BE49-F238E27FC236}">
                  <a16:creationId xmlns:a16="http://schemas.microsoft.com/office/drawing/2014/main"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8" name="Forma libre: Forma 17" title="triángulos">
              <a:extLst>
                <a:ext uri="{FF2B5EF4-FFF2-40B4-BE49-F238E27FC236}">
                  <a16:creationId xmlns:a16="http://schemas.microsoft.com/office/drawing/2014/main"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9" name="Forma libre: Forma 18" title="triángulos">
              <a:extLst>
                <a:ext uri="{FF2B5EF4-FFF2-40B4-BE49-F238E27FC236}">
                  <a16:creationId xmlns:a16="http://schemas.microsoft.com/office/drawing/2014/main"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0" name="Forma libre: Forma 19" title="triángulos">
              <a:extLst>
                <a:ext uri="{FF2B5EF4-FFF2-40B4-BE49-F238E27FC236}">
                  <a16:creationId xmlns:a16="http://schemas.microsoft.com/office/drawing/2014/main"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1" name="Forma libre: Forma 20" title="triángulos">
              <a:extLst>
                <a:ext uri="{FF2B5EF4-FFF2-40B4-BE49-F238E27FC236}">
                  <a16:creationId xmlns:a16="http://schemas.microsoft.com/office/drawing/2014/main"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2" name="Forma libre: Forma 21" title="triángulos">
              <a:extLst>
                <a:ext uri="{FF2B5EF4-FFF2-40B4-BE49-F238E27FC236}">
                  <a16:creationId xmlns:a16="http://schemas.microsoft.com/office/drawing/2014/main"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3" name="Forma libre: Forma 22" title="triángulos">
              <a:extLst>
                <a:ext uri="{FF2B5EF4-FFF2-40B4-BE49-F238E27FC236}">
                  <a16:creationId xmlns:a16="http://schemas.microsoft.com/office/drawing/2014/main"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4" name="Forma libre: Forma 23" title="triángulos">
              <a:extLst>
                <a:ext uri="{FF2B5EF4-FFF2-40B4-BE49-F238E27FC236}">
                  <a16:creationId xmlns:a16="http://schemas.microsoft.com/office/drawing/2014/main"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5" name="Forma libre: Forma 24" title="triángulos">
              <a:extLst>
                <a:ext uri="{FF2B5EF4-FFF2-40B4-BE49-F238E27FC236}">
                  <a16:creationId xmlns:a16="http://schemas.microsoft.com/office/drawing/2014/main"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6" name="Forma libre: Forma 25" title="triángulos">
              <a:extLst>
                <a:ext uri="{FF2B5EF4-FFF2-40B4-BE49-F238E27FC236}">
                  <a16:creationId xmlns:a16="http://schemas.microsoft.com/office/drawing/2014/main"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7" name="Forma libre: Forma 26" title="triángulos">
              <a:extLst>
                <a:ext uri="{FF2B5EF4-FFF2-40B4-BE49-F238E27FC236}">
                  <a16:creationId xmlns:a16="http://schemas.microsoft.com/office/drawing/2014/main"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8" name="Forma libre: Forma 27" title="triángulos">
              <a:extLst>
                <a:ext uri="{FF2B5EF4-FFF2-40B4-BE49-F238E27FC236}">
                  <a16:creationId xmlns:a16="http://schemas.microsoft.com/office/drawing/2014/main"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9" name="Forma libre: Forma 28" title="triángulos">
              <a:extLst>
                <a:ext uri="{FF2B5EF4-FFF2-40B4-BE49-F238E27FC236}">
                  <a16:creationId xmlns:a16="http://schemas.microsoft.com/office/drawing/2014/main"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grpSp>
      <p:sp>
        <p:nvSpPr>
          <p:cNvPr id="4" name="Marcador de número de diapositiva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es-ES" smtClean="0"/>
              <a:pPr rtl="0"/>
              <a:t>9</a:t>
            </a:fld>
            <a:endParaRPr lang="es-ES"/>
          </a:p>
        </p:txBody>
      </p:sp>
      <p:pic>
        <p:nvPicPr>
          <p:cNvPr id="8" name="Marcador de posición de imagen 7"/>
          <p:cNvPicPr>
            <a:picLocks noGrp="1" noChangeAspect="1"/>
          </p:cNvPicPr>
          <p:nvPr>
            <p:ph type="pic" sz="quarter" idx="12"/>
          </p:nvPr>
        </p:nvPicPr>
        <p:blipFill>
          <a:blip r:embed="rId3"/>
          <a:srcRect t="12073" b="12073"/>
          <a:stretch>
            <a:fillRect/>
          </a:stretch>
        </p:blipFill>
        <p:spPr>
          <a:prstGeom prst="rect">
            <a:avLst/>
          </a:prstGeom>
        </p:spPr>
      </p:pic>
      <p:pic>
        <p:nvPicPr>
          <p:cNvPr id="7" name="Imagen 6"/>
          <p:cNvPicPr>
            <a:picLocks noChangeAspect="1"/>
          </p:cNvPicPr>
          <p:nvPr/>
        </p:nvPicPr>
        <p:blipFill>
          <a:blip r:embed="rId4"/>
          <a:stretch>
            <a:fillRect/>
          </a:stretch>
        </p:blipFill>
        <p:spPr>
          <a:xfrm>
            <a:off x="9234294" y="5793452"/>
            <a:ext cx="2810267" cy="1051070"/>
          </a:xfrm>
          <a:prstGeom prst="rect">
            <a:avLst/>
          </a:prstGeom>
        </p:spPr>
      </p:pic>
    </p:spTree>
    <p:extLst>
      <p:ext uri="{BB962C8B-B14F-4D97-AF65-F5344CB8AC3E}">
        <p14:creationId xmlns:p14="http://schemas.microsoft.com/office/powerpoint/2010/main" val="4092888171"/>
      </p:ext>
    </p:extLst>
  </p:cSld>
  <p:clrMapOvr>
    <a:masterClrMapping/>
  </p:clrMapOvr>
</p:sld>
</file>

<file path=ppt/theme/theme1.xml><?xml version="1.0" encoding="utf-8"?>
<a:theme xmlns:a="http://schemas.openxmlformats.org/drawingml/2006/main" name="Tema de Office">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Office_19716768_TF16411175.potx" id="{6D5B2BBA-EB4D-4817-9870-07691C763B19}" vid="{4817E5D2-DB44-4422-8631-79050C94EC6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 verde para inversores</Template>
  <TotalTime>0</TotalTime>
  <Words>1214</Words>
  <Application>Microsoft Office PowerPoint</Application>
  <PresentationFormat>Panorámica</PresentationFormat>
  <Paragraphs>98</Paragraphs>
  <Slides>14</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Arial</vt:lpstr>
      <vt:lpstr>Calibri</vt:lpstr>
      <vt:lpstr>Calibri Light</vt:lpstr>
      <vt:lpstr>Rockwell</vt:lpstr>
      <vt:lpstr>Times New Roman</vt:lpstr>
      <vt:lpstr>Tema de Office</vt:lpstr>
      <vt:lpstr>Presentación de PowerPoint</vt:lpstr>
      <vt:lpstr>CHAUPI CHUPA 1   CODIGO 401121</vt:lpstr>
      <vt:lpstr>Presentación de PowerPoint</vt:lpstr>
      <vt:lpstr>Presentación de PowerPoint</vt:lpstr>
      <vt:lpstr>CAIZÁN CHICO 1  CÓDIGO 5995   CAIZÁN CHICO 2  CÓDIGO 400284 </vt:lpstr>
      <vt:lpstr>Presentación de PowerPoint</vt:lpstr>
      <vt:lpstr>Presentación de PowerPoint</vt:lpstr>
      <vt:lpstr>Presentación de PowerPoint</vt:lpstr>
      <vt:lpstr>UNIDAD DE CONTROL</vt:lpstr>
      <vt:lpstr>El PROCESO</vt:lpstr>
      <vt:lpstr>OBSERVACIONES PATRIMONIO NATURAL</vt:lpstr>
      <vt:lpstr>UNIDAD DE CONTROL DGCA</vt:lpstr>
      <vt:lpstr>UNIDAD DE CONTROL DGCA</vt:lpstr>
      <vt:lpstr>CÓMO USAR ESTA PLANTILLA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2021-06-23T16:15:09Z</dcterms:created>
  <dcterms:modified xsi:type="dcterms:W3CDTF">2021-06-24T16:22:16Z</dcterms:modified>
</cp:coreProperties>
</file>