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82" r:id="rId3"/>
  </p:sldMasterIdLst>
  <p:notesMasterIdLst>
    <p:notesMasterId r:id="rId13"/>
  </p:notesMasterIdLst>
  <p:sldIdLst>
    <p:sldId id="278" r:id="rId4"/>
    <p:sldId id="476" r:id="rId5"/>
    <p:sldId id="474" r:id="rId6"/>
    <p:sldId id="469" r:id="rId7"/>
    <p:sldId id="468" r:id="rId8"/>
    <p:sldId id="470" r:id="rId9"/>
    <p:sldId id="475" r:id="rId10"/>
    <p:sldId id="473" r:id="rId11"/>
    <p:sldId id="47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7226" userDrawn="1">
          <p15:clr>
            <a:srgbClr val="A4A3A4"/>
          </p15:clr>
        </p15:guide>
        <p15:guide id="6" orient="horz" pos="36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93C"/>
    <a:srgbClr val="009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0" autoAdjust="0"/>
    <p:restoredTop sz="96229" autoAdjust="0"/>
  </p:normalViewPr>
  <p:slideViewPr>
    <p:cSldViewPr snapToGrid="0">
      <p:cViewPr varScale="1">
        <p:scale>
          <a:sx n="72" d="100"/>
          <a:sy n="72" d="100"/>
        </p:scale>
        <p:origin x="546" y="78"/>
      </p:cViewPr>
      <p:guideLst>
        <p:guide pos="461"/>
        <p:guide pos="7680"/>
        <p:guide pos="7226"/>
        <p:guide orient="horz" pos="36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3985A-DB75-4630-A264-F4502BA8DB39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9F97-A219-4BF4-9BD6-9782ED0ABD7B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09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FLINK/Dropbox/C40%20TEMPLATE/METTE/MEGACITY%20STRIPES/C40%20MEGACITY%20Snow-rgb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40Cities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instagram.com/c40org/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s://www.linkedin.com/company/c40-cities-climate-leadership-group?trk=top_nav_home" TargetMode="External"/><Relationship Id="rId16" Type="http://schemas.openxmlformats.org/officeDocument/2006/relationships/hyperlink" Target="http://www.c40.org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c40cities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://www.youtube.com/user/C40CitiesLive" TargetMode="External"/><Relationship Id="rId4" Type="http://schemas.openxmlformats.org/officeDocument/2006/relationships/hyperlink" Target="contact@c40.org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www.flickr.com/photos/c40citieslive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32"/>
          <p:cNvSpPr>
            <a:spLocks noGrp="1"/>
          </p:cNvSpPr>
          <p:nvPr>
            <p:ph type="pic" sz="quarter" idx="11" hasCustomPrompt="1"/>
          </p:nvPr>
        </p:nvSpPr>
        <p:spPr>
          <a:xfrm>
            <a:off x="4165121" y="108390"/>
            <a:ext cx="7918879" cy="6641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880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 dirty="0"/>
              <a:t>Click the icon Below to insert a picture</a:t>
            </a:r>
            <a:endParaRPr lang="en-GB" noProof="0" dirty="0"/>
          </a:p>
        </p:txBody>
      </p:sp>
      <p:cxnSp>
        <p:nvCxnSpPr>
          <p:cNvPr id="4" name="Straight Connector 262"/>
          <p:cNvCxnSpPr/>
          <p:nvPr userDrawn="1"/>
        </p:nvCxnSpPr>
        <p:spPr>
          <a:xfrm>
            <a:off x="704850" y="4397622"/>
            <a:ext cx="7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717549" y="3997375"/>
            <a:ext cx="3140075" cy="221599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0"/>
              </a:spcBef>
              <a:defRPr sz="16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7" name="Espace réservé du texte 45"/>
          <p:cNvSpPr>
            <a:spLocks noGrp="1"/>
          </p:cNvSpPr>
          <p:nvPr>
            <p:ph type="body" sz="quarter" idx="13"/>
          </p:nvPr>
        </p:nvSpPr>
        <p:spPr>
          <a:xfrm>
            <a:off x="717549" y="4553189"/>
            <a:ext cx="3140075" cy="200055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cap="none" baseline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8" name="Titre 47"/>
          <p:cNvSpPr>
            <a:spLocks noGrp="1"/>
          </p:cNvSpPr>
          <p:nvPr>
            <p:ph type="title"/>
          </p:nvPr>
        </p:nvSpPr>
        <p:spPr>
          <a:xfrm>
            <a:off x="720000" y="2371724"/>
            <a:ext cx="3137624" cy="1291435"/>
          </a:xfrm>
        </p:spPr>
        <p:txBody>
          <a:bodyPr lIns="0" rIns="0" bIns="0" anchor="b">
            <a:normAutofit/>
          </a:bodyPr>
          <a:lstStyle>
            <a:lvl1pPr>
              <a:lnSpc>
                <a:spcPct val="80000"/>
              </a:lnSpc>
              <a:defRPr sz="2800" b="0" cap="all" baseline="0"/>
            </a:lvl1pPr>
          </a:lstStyle>
          <a:p>
            <a:endParaRPr lang="en-GB" noProof="0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1" y="924493"/>
            <a:ext cx="747889" cy="7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132"/>
          <p:cNvSpPr>
            <a:spLocks noGrp="1"/>
          </p:cNvSpPr>
          <p:nvPr>
            <p:ph type="pic" sz="quarter" idx="15" hasCustomPrompt="1"/>
          </p:nvPr>
        </p:nvSpPr>
        <p:spPr>
          <a:xfrm>
            <a:off x="6334124" y="108390"/>
            <a:ext cx="5750300" cy="6641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880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noProof="0" dirty="0"/>
              <a:t>Click the icon Below to insert a picture</a:t>
            </a:r>
          </a:p>
        </p:txBody>
      </p:sp>
      <p:sp>
        <p:nvSpPr>
          <p:cNvPr id="65" name="Freeform 6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334124 w 12192000"/>
              <a:gd name="connsiteY0" fmla="*/ 107945 h 6858000"/>
              <a:gd name="connsiteX1" fmla="*/ 6334124 w 12192000"/>
              <a:gd name="connsiteY1" fmla="*/ 6750055 h 6858000"/>
              <a:gd name="connsiteX2" fmla="*/ 12084055 w 12192000"/>
              <a:gd name="connsiteY2" fmla="*/ 6750055 h 6858000"/>
              <a:gd name="connsiteX3" fmla="*/ 12084055 w 12192000"/>
              <a:gd name="connsiteY3" fmla="*/ 107945 h 6858000"/>
              <a:gd name="connsiteX4" fmla="*/ 0 w 12192000"/>
              <a:gd name="connsiteY4" fmla="*/ 0 h 6858000"/>
              <a:gd name="connsiteX5" fmla="*/ 6334124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6334124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6334124" y="107945"/>
                </a:moveTo>
                <a:lnTo>
                  <a:pt x="6334124" y="6750055"/>
                </a:lnTo>
                <a:lnTo>
                  <a:pt x="12084055" y="6750055"/>
                </a:lnTo>
                <a:lnTo>
                  <a:pt x="12084055" y="107945"/>
                </a:lnTo>
                <a:close/>
                <a:moveTo>
                  <a:pt x="0" y="0"/>
                </a:moveTo>
                <a:lnTo>
                  <a:pt x="6334124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341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1" y="2131200"/>
            <a:ext cx="5134699" cy="3672000"/>
          </a:xfrm>
        </p:spPr>
        <p:txBody>
          <a:bodyPr numCol="1" spcCol="18000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967761"/>
            <a:ext cx="5134700" cy="889474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  <p:cxnSp>
        <p:nvCxnSpPr>
          <p:cNvPr id="62" name="Connecteur droit 35"/>
          <p:cNvCxnSpPr/>
          <p:nvPr userDrawn="1"/>
        </p:nvCxnSpPr>
        <p:spPr>
          <a:xfrm>
            <a:off x="11471275" y="6439807"/>
            <a:ext cx="0" cy="418193"/>
          </a:xfrm>
          <a:prstGeom prst="line">
            <a:avLst/>
          </a:prstGeom>
          <a:ln w="6350" cap="flat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34"/>
          <p:cNvCxnSpPr/>
          <p:nvPr userDrawn="1"/>
        </p:nvCxnSpPr>
        <p:spPr>
          <a:xfrm>
            <a:off x="717550" y="836542"/>
            <a:ext cx="4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fond coule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334124 w 12192000"/>
              <a:gd name="connsiteY0" fmla="*/ 107945 h 6858000"/>
              <a:gd name="connsiteX1" fmla="*/ 6334124 w 12192000"/>
              <a:gd name="connsiteY1" fmla="*/ 6750055 h 6858000"/>
              <a:gd name="connsiteX2" fmla="*/ 12084055 w 12192000"/>
              <a:gd name="connsiteY2" fmla="*/ 6750055 h 6858000"/>
              <a:gd name="connsiteX3" fmla="*/ 12084055 w 12192000"/>
              <a:gd name="connsiteY3" fmla="*/ 107945 h 6858000"/>
              <a:gd name="connsiteX4" fmla="*/ 0 w 12192000"/>
              <a:gd name="connsiteY4" fmla="*/ 0 h 6858000"/>
              <a:gd name="connsiteX5" fmla="*/ 6334124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6334124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6334124" y="107945"/>
                </a:moveTo>
                <a:lnTo>
                  <a:pt x="6334124" y="6750055"/>
                </a:lnTo>
                <a:lnTo>
                  <a:pt x="12084055" y="6750055"/>
                </a:lnTo>
                <a:lnTo>
                  <a:pt x="12084055" y="107945"/>
                </a:lnTo>
                <a:close/>
                <a:moveTo>
                  <a:pt x="0" y="0"/>
                </a:moveTo>
                <a:lnTo>
                  <a:pt x="6334124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341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1" y="2131200"/>
            <a:ext cx="5134699" cy="3672000"/>
          </a:xfrm>
        </p:spPr>
        <p:txBody>
          <a:bodyPr numCol="1" spcCol="18000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967761"/>
            <a:ext cx="5134700" cy="889474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  <p:cxnSp>
        <p:nvCxnSpPr>
          <p:cNvPr id="62" name="Connecteur droit 35"/>
          <p:cNvCxnSpPr/>
          <p:nvPr userDrawn="1"/>
        </p:nvCxnSpPr>
        <p:spPr>
          <a:xfrm>
            <a:off x="11471275" y="6439807"/>
            <a:ext cx="0" cy="418193"/>
          </a:xfrm>
          <a:prstGeom prst="line">
            <a:avLst/>
          </a:prstGeom>
          <a:ln w="6350" cap="flat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34"/>
          <p:cNvCxnSpPr/>
          <p:nvPr userDrawn="1"/>
        </p:nvCxnSpPr>
        <p:spPr>
          <a:xfrm>
            <a:off x="717550" y="836542"/>
            <a:ext cx="4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89473" y="5097738"/>
            <a:ext cx="3081802" cy="1066782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spcBef>
                <a:spcPts val="400"/>
              </a:spcBef>
              <a:defRPr sz="1300">
                <a:solidFill>
                  <a:schemeClr val="tx2"/>
                </a:solidFill>
                <a:latin typeface="+mn-lt"/>
              </a:defRPr>
            </a:lvl2pPr>
            <a:lvl3pPr>
              <a:defRPr sz="10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7" name="Picture Placeholder 132"/>
          <p:cNvSpPr>
            <a:spLocks noGrp="1"/>
          </p:cNvSpPr>
          <p:nvPr>
            <p:ph type="pic" sz="quarter" idx="13" hasCustomPrompt="1"/>
          </p:nvPr>
        </p:nvSpPr>
        <p:spPr>
          <a:xfrm>
            <a:off x="6334126" y="1720872"/>
            <a:ext cx="1908175" cy="1370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08000" rIns="36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noProof="0" dirty="0"/>
              <a:t>Click the icon Below to insert a picture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93451" y="1714116"/>
            <a:ext cx="2546334" cy="236406"/>
          </a:xfrm>
          <a:gradFill>
            <a:gsLst>
              <a:gs pos="90000">
                <a:schemeClr val="accent1"/>
              </a:gs>
              <a:gs pos="0">
                <a:schemeClr val="accent2"/>
              </a:gs>
            </a:gsLst>
            <a:lin ang="10800000" scaled="0"/>
          </a:gradFill>
        </p:spPr>
        <p:txBody>
          <a:bodyPr wrap="none" lIns="46800" tIns="18000" rIns="36000" bIns="180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Box heading – 1 line max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389473" y="2024173"/>
            <a:ext cx="3081802" cy="1066782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spcBef>
                <a:spcPts val="400"/>
              </a:spcBef>
              <a:defRPr sz="1300">
                <a:solidFill>
                  <a:schemeClr val="tx2"/>
                </a:solidFill>
                <a:latin typeface="+mn-lt"/>
              </a:defRPr>
            </a:lvl2pPr>
            <a:lvl3pPr>
              <a:defRPr sz="10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0" name="Picture Placeholder 132"/>
          <p:cNvSpPr>
            <a:spLocks noGrp="1"/>
          </p:cNvSpPr>
          <p:nvPr>
            <p:ph type="pic" sz="quarter" idx="17" hasCustomPrompt="1"/>
          </p:nvPr>
        </p:nvSpPr>
        <p:spPr>
          <a:xfrm>
            <a:off x="6334126" y="3257655"/>
            <a:ext cx="1908175" cy="1370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08000" rIns="36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noProof="0" dirty="0"/>
              <a:t>Click the icon Below to insert a picture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393451" y="3252306"/>
            <a:ext cx="2546334" cy="236406"/>
          </a:xfrm>
          <a:gradFill>
            <a:gsLst>
              <a:gs pos="90000">
                <a:schemeClr val="accent1"/>
              </a:gs>
              <a:gs pos="0">
                <a:schemeClr val="accent2"/>
              </a:gs>
            </a:gsLst>
            <a:lin ang="10800000" scaled="0"/>
          </a:gradFill>
        </p:spPr>
        <p:txBody>
          <a:bodyPr wrap="none" lIns="46800" tIns="18000" rIns="36000" bIns="180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Box heading – 1 line max</a:t>
            </a:r>
          </a:p>
        </p:txBody>
      </p:sp>
      <p:sp>
        <p:nvSpPr>
          <p:cNvPr id="73" name="Picture Placeholder 132"/>
          <p:cNvSpPr>
            <a:spLocks noGrp="1"/>
          </p:cNvSpPr>
          <p:nvPr>
            <p:ph type="pic" sz="quarter" idx="20" hasCustomPrompt="1"/>
          </p:nvPr>
        </p:nvSpPr>
        <p:spPr>
          <a:xfrm>
            <a:off x="6334126" y="4794437"/>
            <a:ext cx="1908175" cy="1370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08000" rIns="36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noProof="0" dirty="0"/>
              <a:t>Click the icon Below to insert a picture</a:t>
            </a:r>
          </a:p>
        </p:txBody>
      </p:sp>
      <p:sp>
        <p:nvSpPr>
          <p:cNvPr id="7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8393451" y="4787681"/>
            <a:ext cx="2546334" cy="236406"/>
          </a:xfrm>
          <a:gradFill>
            <a:gsLst>
              <a:gs pos="90000">
                <a:schemeClr val="accent1"/>
              </a:gs>
              <a:gs pos="0">
                <a:schemeClr val="accent2"/>
              </a:gs>
            </a:gsLst>
            <a:lin ang="10800000" scaled="0"/>
          </a:gradFill>
        </p:spPr>
        <p:txBody>
          <a:bodyPr wrap="none" lIns="46800" tIns="18000" rIns="36000" bIns="180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Box heading – 1 line max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1" y="2131200"/>
            <a:ext cx="5134699" cy="3672000"/>
          </a:xfrm>
        </p:spPr>
        <p:txBody>
          <a:bodyPr numCol="1" spcCol="18000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  <p:cxnSp>
        <p:nvCxnSpPr>
          <p:cNvPr id="62" name="Connecteur droit 35"/>
          <p:cNvCxnSpPr/>
          <p:nvPr userDrawn="1"/>
        </p:nvCxnSpPr>
        <p:spPr>
          <a:xfrm>
            <a:off x="11471275" y="6439807"/>
            <a:ext cx="0" cy="418193"/>
          </a:xfrm>
          <a:prstGeom prst="line">
            <a:avLst/>
          </a:prstGeom>
          <a:ln w="6350" cap="flat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ame 6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noProof="0" dirty="0">
              <a:solidFill>
                <a:schemeClr val="tx1"/>
              </a:solidFill>
            </a:endParaRP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389473" y="3560956"/>
            <a:ext cx="3081802" cy="1066782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spcBef>
                <a:spcPts val="400"/>
              </a:spcBef>
              <a:defRPr sz="1300">
                <a:solidFill>
                  <a:schemeClr val="tx2"/>
                </a:solidFill>
                <a:latin typeface="+mn-lt"/>
              </a:defRPr>
            </a:lvl2pPr>
            <a:lvl3pPr>
              <a:defRPr sz="10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21528" y="2026880"/>
            <a:ext cx="2546334" cy="236406"/>
          </a:xfrm>
          <a:gradFill>
            <a:gsLst>
              <a:gs pos="90000">
                <a:schemeClr val="accent1"/>
              </a:gs>
              <a:gs pos="0">
                <a:schemeClr val="accent2"/>
              </a:gs>
            </a:gsLst>
            <a:lin ang="10800000" scaled="0"/>
          </a:gradFill>
        </p:spPr>
        <p:txBody>
          <a:bodyPr wrap="none" lIns="46800" tIns="18000" rIns="36000" bIns="180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Box heading – 1 line max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17550" y="3143867"/>
            <a:ext cx="3466523" cy="763250"/>
          </a:xfrm>
          <a:solidFill>
            <a:schemeClr val="bg1">
              <a:alpha val="60000"/>
            </a:schemeClr>
          </a:solidFill>
        </p:spPr>
        <p:txBody>
          <a:bodyPr wrap="square" lIns="144000" tIns="144000" rIns="144000" bIns="144000">
            <a:spAutoFit/>
          </a:bodyPr>
          <a:lstStyle>
            <a:lvl1pPr>
              <a:defRPr sz="1300"/>
            </a:lvl1pPr>
            <a:lvl2pPr>
              <a:defRPr sz="1300">
                <a:solidFill>
                  <a:schemeClr val="tx2"/>
                </a:solidFill>
              </a:defRPr>
            </a:lvl2pPr>
            <a:lvl3pPr>
              <a:defRPr sz="10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  <p:cxnSp>
        <p:nvCxnSpPr>
          <p:cNvPr id="62" name="Connecteur droit 35"/>
          <p:cNvCxnSpPr/>
          <p:nvPr userDrawn="1"/>
        </p:nvCxnSpPr>
        <p:spPr>
          <a:xfrm>
            <a:off x="11471275" y="6439807"/>
            <a:ext cx="0" cy="418193"/>
          </a:xfrm>
          <a:prstGeom prst="line">
            <a:avLst/>
          </a:prstGeom>
          <a:ln w="6350" cap="flat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34"/>
          <p:cNvCxnSpPr/>
          <p:nvPr userDrawn="1"/>
        </p:nvCxnSpPr>
        <p:spPr>
          <a:xfrm>
            <a:off x="717550" y="836542"/>
            <a:ext cx="4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ame 6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noProof="0" dirty="0">
              <a:solidFill>
                <a:schemeClr val="tx1"/>
              </a:solidFill>
            </a:endParaRP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21528" y="2327604"/>
            <a:ext cx="2546334" cy="236406"/>
          </a:xfrm>
          <a:gradFill>
            <a:gsLst>
              <a:gs pos="90000">
                <a:schemeClr val="accent1"/>
              </a:gs>
              <a:gs pos="0">
                <a:schemeClr val="accent2"/>
              </a:gs>
            </a:gsLst>
            <a:lin ang="10800000" scaled="0"/>
          </a:gradFill>
        </p:spPr>
        <p:txBody>
          <a:bodyPr wrap="none" lIns="46800" tIns="18000" rIns="36000" bIns="180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Box heading – 1 line max</a:t>
            </a:r>
          </a:p>
        </p:txBody>
      </p:sp>
      <p:sp>
        <p:nvSpPr>
          <p:cNvPr id="5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21528" y="2628329"/>
            <a:ext cx="2546334" cy="236406"/>
          </a:xfrm>
          <a:gradFill>
            <a:gsLst>
              <a:gs pos="90000">
                <a:schemeClr val="accent1"/>
              </a:gs>
              <a:gs pos="0">
                <a:schemeClr val="accent2"/>
              </a:gs>
            </a:gsLst>
            <a:lin ang="10800000" scaled="0"/>
          </a:gradFill>
        </p:spPr>
        <p:txBody>
          <a:bodyPr wrap="none" lIns="46800" tIns="18000" rIns="36000" bIns="180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Box heading – 1 line max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132"/>
          <p:cNvSpPr>
            <a:spLocks noGrp="1"/>
          </p:cNvSpPr>
          <p:nvPr>
            <p:ph type="pic" sz="quarter" idx="15" hasCustomPrompt="1"/>
          </p:nvPr>
        </p:nvSpPr>
        <p:spPr>
          <a:xfrm>
            <a:off x="71050" y="7682"/>
            <a:ext cx="6094800" cy="6641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880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noProof="0" dirty="0"/>
              <a:t>Click the icon Below to insert a picture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  <p:sp>
        <p:nvSpPr>
          <p:cNvPr id="68" name="Freeform 6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7945 w 12192000"/>
              <a:gd name="connsiteY0" fmla="*/ 107945 h 6858000"/>
              <a:gd name="connsiteX1" fmla="*/ 107945 w 12192000"/>
              <a:gd name="connsiteY1" fmla="*/ 108390 h 6858000"/>
              <a:gd name="connsiteX2" fmla="*/ 104567 w 12192000"/>
              <a:gd name="connsiteY2" fmla="*/ 108390 h 6858000"/>
              <a:gd name="connsiteX3" fmla="*/ 104567 w 12192000"/>
              <a:gd name="connsiteY3" fmla="*/ 6749611 h 6858000"/>
              <a:gd name="connsiteX4" fmla="*/ 107945 w 12192000"/>
              <a:gd name="connsiteY4" fmla="*/ 6749611 h 6858000"/>
              <a:gd name="connsiteX5" fmla="*/ 107945 w 12192000"/>
              <a:gd name="connsiteY5" fmla="*/ 6750055 h 6858000"/>
              <a:gd name="connsiteX6" fmla="*/ 4165121 w 12192000"/>
              <a:gd name="connsiteY6" fmla="*/ 6750055 h 6858000"/>
              <a:gd name="connsiteX7" fmla="*/ 4165121 w 12192000"/>
              <a:gd name="connsiteY7" fmla="*/ 6749611 h 6858000"/>
              <a:gd name="connsiteX8" fmla="*/ 6199367 w 12192000"/>
              <a:gd name="connsiteY8" fmla="*/ 6749611 h 6858000"/>
              <a:gd name="connsiteX9" fmla="*/ 12090400 w 12192000"/>
              <a:gd name="connsiteY9" fmla="*/ 6749611 h 6858000"/>
              <a:gd name="connsiteX10" fmla="*/ 12090400 w 12192000"/>
              <a:gd name="connsiteY10" fmla="*/ 108390 h 6858000"/>
              <a:gd name="connsiteX11" fmla="*/ 6199367 w 12192000"/>
              <a:gd name="connsiteY11" fmla="*/ 108390 h 6858000"/>
              <a:gd name="connsiteX12" fmla="*/ 4165121 w 12192000"/>
              <a:gd name="connsiteY12" fmla="*/ 108390 h 6858000"/>
              <a:gd name="connsiteX13" fmla="*/ 4165121 w 12192000"/>
              <a:gd name="connsiteY13" fmla="*/ 107945 h 6858000"/>
              <a:gd name="connsiteX14" fmla="*/ 0 w 12192000"/>
              <a:gd name="connsiteY14" fmla="*/ 0 h 6858000"/>
              <a:gd name="connsiteX15" fmla="*/ 4165121 w 12192000"/>
              <a:gd name="connsiteY15" fmla="*/ 0 h 6858000"/>
              <a:gd name="connsiteX16" fmla="*/ 12192000 w 12192000"/>
              <a:gd name="connsiteY16" fmla="*/ 0 h 6858000"/>
              <a:gd name="connsiteX17" fmla="*/ 12192000 w 12192000"/>
              <a:gd name="connsiteY17" fmla="*/ 6858000 h 6858000"/>
              <a:gd name="connsiteX18" fmla="*/ 4165121 w 12192000"/>
              <a:gd name="connsiteY18" fmla="*/ 6858000 h 6858000"/>
              <a:gd name="connsiteX19" fmla="*/ 0 w 12192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07945" y="107945"/>
                </a:moveTo>
                <a:lnTo>
                  <a:pt x="107945" y="108390"/>
                </a:lnTo>
                <a:lnTo>
                  <a:pt x="104567" y="108390"/>
                </a:lnTo>
                <a:lnTo>
                  <a:pt x="104567" y="6749611"/>
                </a:lnTo>
                <a:lnTo>
                  <a:pt x="107945" y="6749611"/>
                </a:lnTo>
                <a:lnTo>
                  <a:pt x="107945" y="6750055"/>
                </a:lnTo>
                <a:lnTo>
                  <a:pt x="4165121" y="6750055"/>
                </a:lnTo>
                <a:lnTo>
                  <a:pt x="4165121" y="6749611"/>
                </a:lnTo>
                <a:lnTo>
                  <a:pt x="6199367" y="6749611"/>
                </a:lnTo>
                <a:lnTo>
                  <a:pt x="12090400" y="6749611"/>
                </a:lnTo>
                <a:lnTo>
                  <a:pt x="12090400" y="108390"/>
                </a:lnTo>
                <a:lnTo>
                  <a:pt x="6199367" y="108390"/>
                </a:lnTo>
                <a:lnTo>
                  <a:pt x="4165121" y="108390"/>
                </a:lnTo>
                <a:lnTo>
                  <a:pt x="4165121" y="107945"/>
                </a:lnTo>
                <a:close/>
                <a:moveTo>
                  <a:pt x="0" y="0"/>
                </a:moveTo>
                <a:lnTo>
                  <a:pt x="416512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41651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12801" y="1454817"/>
            <a:ext cx="5134699" cy="3672000"/>
          </a:xfrm>
        </p:spPr>
        <p:txBody>
          <a:bodyPr numCol="1" spcCol="180000">
            <a:normAutofit/>
          </a:bodyPr>
          <a:lstStyle>
            <a:lvl1pPr>
              <a:defRPr sz="3200" i="1" cap="none">
                <a:latin typeface="+mn-lt"/>
              </a:defRPr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600" cap="none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66128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63" name="Straight Connector 134"/>
          <p:cNvCxnSpPr/>
          <p:nvPr userDrawn="1"/>
        </p:nvCxnSpPr>
        <p:spPr>
          <a:xfrm>
            <a:off x="6610350" y="836542"/>
            <a:ext cx="4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612801" y="5283867"/>
            <a:ext cx="5134699" cy="758345"/>
          </a:xfrm>
        </p:spPr>
        <p:txBody>
          <a:bodyPr numCol="1" spcCol="180000"/>
          <a:lstStyle>
            <a:lvl1pPr>
              <a:defRPr sz="1600" i="0" cap="none">
                <a:solidFill>
                  <a:schemeClr val="accent1"/>
                </a:solidFill>
                <a:latin typeface="+mj-lt"/>
              </a:defRPr>
            </a:lvl1pPr>
            <a:lvl2pPr>
              <a:defRPr sz="1200" cap="none">
                <a:solidFill>
                  <a:schemeClr val="tx2"/>
                </a:solidFill>
                <a:latin typeface="+mn-lt"/>
              </a:defRPr>
            </a:lvl2pPr>
            <a:lvl3pPr>
              <a:defRPr sz="2000" cap="none"/>
            </a:lvl3pPr>
            <a:lvl4pPr>
              <a:defRPr sz="1800" cap="none"/>
            </a:lvl4pPr>
            <a:lvl5pPr>
              <a:defRPr sz="1600" cap="none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endParaRPr lang="en-GB" noProof="0" dirty="0"/>
          </a:p>
        </p:txBody>
      </p:sp>
      <p:cxnSp>
        <p:nvCxnSpPr>
          <p:cNvPr id="62" name="Connecteur droit 35"/>
          <p:cNvCxnSpPr/>
          <p:nvPr userDrawn="1"/>
        </p:nvCxnSpPr>
        <p:spPr>
          <a:xfrm>
            <a:off x="11471275" y="6439807"/>
            <a:ext cx="0" cy="418193"/>
          </a:xfrm>
          <a:prstGeom prst="line">
            <a:avLst/>
          </a:prstGeom>
          <a:ln w="6350" cap="flat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334124 w 12192000"/>
              <a:gd name="connsiteY0" fmla="*/ 107945 h 6858000"/>
              <a:gd name="connsiteX1" fmla="*/ 6334124 w 12192000"/>
              <a:gd name="connsiteY1" fmla="*/ 108390 h 6858000"/>
              <a:gd name="connsiteX2" fmla="*/ 4161723 w 12192000"/>
              <a:gd name="connsiteY2" fmla="*/ 108390 h 6858000"/>
              <a:gd name="connsiteX3" fmla="*/ 4161723 w 12192000"/>
              <a:gd name="connsiteY3" fmla="*/ 6749611 h 6858000"/>
              <a:gd name="connsiteX4" fmla="*/ 6334124 w 12192000"/>
              <a:gd name="connsiteY4" fmla="*/ 6749611 h 6858000"/>
              <a:gd name="connsiteX5" fmla="*/ 6334124 w 12192000"/>
              <a:gd name="connsiteY5" fmla="*/ 6750055 h 6858000"/>
              <a:gd name="connsiteX6" fmla="*/ 12084055 w 12192000"/>
              <a:gd name="connsiteY6" fmla="*/ 6750055 h 6858000"/>
              <a:gd name="connsiteX7" fmla="*/ 12084055 w 12192000"/>
              <a:gd name="connsiteY7" fmla="*/ 6749611 h 6858000"/>
              <a:gd name="connsiteX8" fmla="*/ 12084424 w 12192000"/>
              <a:gd name="connsiteY8" fmla="*/ 6749611 h 6858000"/>
              <a:gd name="connsiteX9" fmla="*/ 12084424 w 12192000"/>
              <a:gd name="connsiteY9" fmla="*/ 108390 h 6858000"/>
              <a:gd name="connsiteX10" fmla="*/ 12084055 w 12192000"/>
              <a:gd name="connsiteY10" fmla="*/ 108390 h 6858000"/>
              <a:gd name="connsiteX11" fmla="*/ 12084055 w 12192000"/>
              <a:gd name="connsiteY11" fmla="*/ 107945 h 6858000"/>
              <a:gd name="connsiteX12" fmla="*/ 0 w 12192000"/>
              <a:gd name="connsiteY12" fmla="*/ 0 h 6858000"/>
              <a:gd name="connsiteX13" fmla="*/ 6334124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6334124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6334124" y="107945"/>
                </a:moveTo>
                <a:lnTo>
                  <a:pt x="6334124" y="108390"/>
                </a:lnTo>
                <a:lnTo>
                  <a:pt x="4161723" y="108390"/>
                </a:lnTo>
                <a:lnTo>
                  <a:pt x="4161723" y="6749611"/>
                </a:lnTo>
                <a:lnTo>
                  <a:pt x="6334124" y="6749611"/>
                </a:lnTo>
                <a:lnTo>
                  <a:pt x="6334124" y="6750055"/>
                </a:lnTo>
                <a:lnTo>
                  <a:pt x="12084055" y="6750055"/>
                </a:lnTo>
                <a:lnTo>
                  <a:pt x="12084055" y="6749611"/>
                </a:lnTo>
                <a:lnTo>
                  <a:pt x="12084424" y="6749611"/>
                </a:lnTo>
                <a:lnTo>
                  <a:pt x="12084424" y="108390"/>
                </a:lnTo>
                <a:lnTo>
                  <a:pt x="12084055" y="108390"/>
                </a:lnTo>
                <a:lnTo>
                  <a:pt x="12084055" y="107945"/>
                </a:lnTo>
                <a:close/>
                <a:moveTo>
                  <a:pt x="0" y="0"/>
                </a:moveTo>
                <a:lnTo>
                  <a:pt x="6334124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341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noProof="0" dirty="0"/>
          </a:p>
        </p:txBody>
      </p:sp>
      <p:cxnSp>
        <p:nvCxnSpPr>
          <p:cNvPr id="42" name="Straight Connector 134"/>
          <p:cNvCxnSpPr/>
          <p:nvPr userDrawn="1"/>
        </p:nvCxnSpPr>
        <p:spPr>
          <a:xfrm>
            <a:off x="717550" y="836542"/>
            <a:ext cx="4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67761"/>
            <a:ext cx="10752000" cy="44473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86" name="Straight Connector 85"/>
          <p:cNvCxnSpPr/>
          <p:nvPr userDrawn="1"/>
        </p:nvCxnSpPr>
        <p:spPr>
          <a:xfrm>
            <a:off x="4775267" y="2729982"/>
            <a:ext cx="7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 txBox="1">
            <a:spLocks/>
          </p:cNvSpPr>
          <p:nvPr userDrawn="1"/>
        </p:nvSpPr>
        <p:spPr>
          <a:xfrm>
            <a:off x="4775267" y="2390108"/>
            <a:ext cx="892488" cy="249299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cap="all" noProof="0" dirty="0">
                <a:solidFill>
                  <a:srgbClr val="5B5D62"/>
                </a:solidFill>
                <a:latin typeface="Franklin Gothic Book"/>
              </a:rPr>
              <a:t>Contact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775266" y="2923649"/>
            <a:ext cx="2031933" cy="1066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300" cap="none" baseline="0"/>
            </a:lvl1pPr>
            <a:lvl2pPr>
              <a:spcBef>
                <a:spcPts val="0"/>
              </a:spcBef>
              <a:spcAft>
                <a:spcPts val="600"/>
              </a:spcAft>
              <a:defRPr sz="1200" b="0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1200"/>
              </a:spcBef>
              <a:spcAft>
                <a:spcPts val="1200"/>
              </a:spcAft>
              <a:defRPr sz="1100" b="0" i="1">
                <a:solidFill>
                  <a:schemeClr val="accent6"/>
                </a:solidFill>
                <a:latin typeface="+mn-lt"/>
              </a:defRPr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GB" noProof="0" dirty="0"/>
              <a:t>Name Surname</a:t>
            </a:r>
          </a:p>
          <a:p>
            <a:pPr lvl="1"/>
            <a:r>
              <a:rPr lang="en-GB" noProof="0" dirty="0"/>
              <a:t>T. +33 0 00 00 00</a:t>
            </a:r>
            <a:br>
              <a:rPr lang="en-GB" noProof="0" dirty="0"/>
            </a:br>
            <a:r>
              <a:rPr lang="en-GB" noProof="0" dirty="0"/>
              <a:t>M. +33 0 00 00 00</a:t>
            </a:r>
          </a:p>
          <a:p>
            <a:pPr lvl="2"/>
            <a:r>
              <a:rPr lang="en-GB" noProof="0" dirty="0"/>
              <a:t>name.surname@c40.org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61F42363-358E-4DD8-AF84-237B1DF0C0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7667" y="2923649"/>
            <a:ext cx="2031933" cy="1066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300" cap="none" baseline="0"/>
            </a:lvl1pPr>
            <a:lvl2pPr>
              <a:spcBef>
                <a:spcPts val="0"/>
              </a:spcBef>
              <a:spcAft>
                <a:spcPts val="600"/>
              </a:spcAft>
              <a:defRPr sz="1200" b="0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1200"/>
              </a:spcBef>
              <a:spcAft>
                <a:spcPts val="1200"/>
              </a:spcAft>
              <a:defRPr sz="1100" b="0" i="1">
                <a:solidFill>
                  <a:schemeClr val="accent6"/>
                </a:solidFill>
                <a:latin typeface="+mn-lt"/>
              </a:defRPr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GB" noProof="0" dirty="0"/>
              <a:t>Name Surname</a:t>
            </a:r>
          </a:p>
          <a:p>
            <a:pPr lvl="1"/>
            <a:r>
              <a:rPr lang="en-GB" noProof="0" dirty="0"/>
              <a:t>T. +33 0 00 00 00</a:t>
            </a:r>
            <a:br>
              <a:rPr lang="en-GB" noProof="0" dirty="0"/>
            </a:br>
            <a:r>
              <a:rPr lang="en-GB" noProof="0" dirty="0"/>
              <a:t>M. +33 0 00 00 00</a:t>
            </a:r>
          </a:p>
          <a:p>
            <a:pPr lvl="2"/>
            <a:r>
              <a:rPr lang="en-GB" noProof="0" dirty="0"/>
              <a:t>name.surname@c40.org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FDE7CBD-A9E7-428F-ABDB-92E24BD405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40067" y="2923649"/>
            <a:ext cx="2031933" cy="1066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300" cap="none" baseline="0"/>
            </a:lvl1pPr>
            <a:lvl2pPr>
              <a:spcBef>
                <a:spcPts val="0"/>
              </a:spcBef>
              <a:spcAft>
                <a:spcPts val="600"/>
              </a:spcAft>
              <a:defRPr sz="1200" b="0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1200"/>
              </a:spcBef>
              <a:spcAft>
                <a:spcPts val="1200"/>
              </a:spcAft>
              <a:defRPr sz="1100" b="0" i="1">
                <a:solidFill>
                  <a:schemeClr val="accent6"/>
                </a:solidFill>
                <a:latin typeface="+mn-lt"/>
              </a:defRPr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GB" noProof="0" dirty="0"/>
              <a:t>Name Surname</a:t>
            </a:r>
          </a:p>
          <a:p>
            <a:pPr lvl="1"/>
            <a:r>
              <a:rPr lang="en-GB" noProof="0" dirty="0"/>
              <a:t>T. +33 0 00 00 00</a:t>
            </a:r>
            <a:br>
              <a:rPr lang="en-GB" noProof="0" dirty="0"/>
            </a:br>
            <a:r>
              <a:rPr lang="en-GB" noProof="0" dirty="0"/>
              <a:t>M. +33 0 00 00 00</a:t>
            </a:r>
          </a:p>
          <a:p>
            <a:pPr lvl="2"/>
            <a:r>
              <a:rPr lang="en-GB" noProof="0" dirty="0"/>
              <a:t>name.surname@c40.org</a:t>
            </a: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37" y="5722639"/>
            <a:ext cx="1135361" cy="11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719620" y="3558988"/>
            <a:ext cx="10752761" cy="510596"/>
            <a:chOff x="539715" y="2896782"/>
            <a:chExt cx="8064571" cy="720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539715" y="2896782"/>
              <a:ext cx="1918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 noProof="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588305" y="2896782"/>
              <a:ext cx="1918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 noProof="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636895" y="2896782"/>
              <a:ext cx="1918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 noProof="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685486" y="2896782"/>
              <a:ext cx="1918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 noProof="0" dirty="0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719620" y="5291671"/>
            <a:ext cx="10752761" cy="510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719620" y="4714110"/>
            <a:ext cx="10752761" cy="510596"/>
            <a:chOff x="539715" y="4518112"/>
            <a:chExt cx="8064571" cy="720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9715" y="4518112"/>
              <a:ext cx="38520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752286" y="4518112"/>
              <a:ext cx="38520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</p:grpSp>
      <p:grpSp>
        <p:nvGrpSpPr>
          <p:cNvPr id="3" name="Groupe 2"/>
          <p:cNvGrpSpPr/>
          <p:nvPr userDrawn="1"/>
        </p:nvGrpSpPr>
        <p:grpSpPr>
          <a:xfrm>
            <a:off x="719620" y="4136549"/>
            <a:ext cx="10752761" cy="510596"/>
            <a:chOff x="719620" y="3711212"/>
            <a:chExt cx="10752761" cy="720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19620" y="3711212"/>
              <a:ext cx="3466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 noProof="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368000" y="3711212"/>
              <a:ext cx="3466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 noProof="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5581" y="3711212"/>
              <a:ext cx="34668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 noProof="0" dirty="0"/>
            </a:p>
          </p:txBody>
        </p:sp>
      </p:grpSp>
      <p:grpSp>
        <p:nvGrpSpPr>
          <p:cNvPr id="21" name="Group 9"/>
          <p:cNvGrpSpPr/>
          <p:nvPr userDrawn="1"/>
        </p:nvGrpSpPr>
        <p:grpSpPr>
          <a:xfrm>
            <a:off x="-186541" y="-108943"/>
            <a:ext cx="12565083" cy="7075886"/>
            <a:chOff x="-139906" y="-108943"/>
            <a:chExt cx="9423812" cy="7075886"/>
          </a:xfrm>
        </p:grpSpPr>
        <p:cxnSp>
          <p:nvCxnSpPr>
            <p:cNvPr id="22" name="Connecteur droit 5"/>
            <p:cNvCxnSpPr/>
            <p:nvPr userDrawn="1"/>
          </p:nvCxnSpPr>
          <p:spPr>
            <a:xfrm>
              <a:off x="538163" y="-108943"/>
              <a:ext cx="0" cy="7075886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7"/>
            <p:cNvCxnSpPr/>
            <p:nvPr userDrawn="1"/>
          </p:nvCxnSpPr>
          <p:spPr>
            <a:xfrm>
              <a:off x="4392000" y="-108943"/>
              <a:ext cx="0" cy="7075886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8"/>
            <p:cNvCxnSpPr/>
            <p:nvPr userDrawn="1"/>
          </p:nvCxnSpPr>
          <p:spPr>
            <a:xfrm>
              <a:off x="4751045" y="-108943"/>
              <a:ext cx="0" cy="7075886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9"/>
            <p:cNvCxnSpPr/>
            <p:nvPr userDrawn="1"/>
          </p:nvCxnSpPr>
          <p:spPr>
            <a:xfrm>
              <a:off x="8602734" y="-108943"/>
              <a:ext cx="0" cy="7075886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10"/>
            <p:cNvCxnSpPr/>
            <p:nvPr userDrawn="1"/>
          </p:nvCxnSpPr>
          <p:spPr>
            <a:xfrm>
              <a:off x="-139906" y="5802267"/>
              <a:ext cx="9423812" cy="0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3"/>
          <p:cNvSpPr>
            <a:spLocks noGrp="1"/>
          </p:cNvSpPr>
          <p:nvPr userDrawn="1">
            <p:ph idx="1"/>
          </p:nvPr>
        </p:nvSpPr>
        <p:spPr>
          <a:xfrm>
            <a:off x="720001" y="2130267"/>
            <a:ext cx="10751274" cy="36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7255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                  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91" y="340831"/>
            <a:ext cx="9718144" cy="25262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a-DK" sz="1600" b="0" i="0" u="none" strike="noStrike" kern="1200" cap="all" spc="0" normalizeH="0" baseline="0" noProof="0" smtClean="0">
                <a:ln>
                  <a:noFill/>
                </a:ln>
                <a:solidFill>
                  <a:srgbClr val="88C12E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GB" noProof="0" dirty="0"/>
              <a:t>SLIDE THEME B – CATEGORY/ HEADING FOR PRESENTATION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27382" y="593459"/>
            <a:ext cx="9718037" cy="4891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303434"/>
                </a:solidFill>
                <a:latin typeface="+mn-lt"/>
              </a:defRPr>
            </a:lvl1pPr>
          </a:lstStyle>
          <a:p>
            <a:r>
              <a:rPr lang="en-GB" noProof="0" dirty="0"/>
              <a:t>Headline text slide</a:t>
            </a:r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37367" y="1599350"/>
            <a:ext cx="10856780" cy="45158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solidFill>
                  <a:srgbClr val="303434"/>
                </a:solidFill>
              </a:defRPr>
            </a:lvl1pPr>
            <a:lvl2pPr marL="565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accent6"/>
                </a:solidFill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Insert text her </a:t>
            </a:r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derat</a:t>
            </a:r>
            <a:r>
              <a:rPr lang="en-GB" noProof="0" dirty="0"/>
              <a:t> </a:t>
            </a:r>
            <a:r>
              <a:rPr lang="en-GB" noProof="0" dirty="0" err="1"/>
              <a:t>mer</a:t>
            </a:r>
            <a:r>
              <a:rPr lang="en-GB" noProof="0" dirty="0"/>
              <a:t>, </a:t>
            </a:r>
            <a:r>
              <a:rPr lang="en-GB" noProof="0" dirty="0" err="1"/>
              <a:t>er</a:t>
            </a:r>
            <a:r>
              <a:rPr lang="en-GB" noProof="0" dirty="0"/>
              <a:t> </a:t>
            </a:r>
            <a:r>
              <a:rPr lang="en-GB" noProof="0" dirty="0" err="1"/>
              <a:t>etta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mater </a:t>
            </a:r>
            <a:r>
              <a:rPr lang="en-GB" noProof="0" dirty="0" err="1"/>
              <a:t>umnius</a:t>
            </a:r>
            <a:r>
              <a:rPr lang="en-GB" noProof="0" dirty="0"/>
              <a:t>. Bullet text </a:t>
            </a:r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er</a:t>
            </a:r>
            <a:r>
              <a:rPr lang="en-GB" noProof="0" dirty="0"/>
              <a:t>, </a:t>
            </a:r>
            <a:r>
              <a:rPr lang="en-GB" noProof="0" dirty="0" err="1"/>
              <a:t>er</a:t>
            </a:r>
            <a:r>
              <a:rPr lang="en-GB" noProof="0" dirty="0"/>
              <a:t> </a:t>
            </a:r>
            <a:r>
              <a:rPr lang="en-GB" noProof="0" dirty="0" err="1"/>
              <a:t>etta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mater um </a:t>
            </a:r>
            <a:r>
              <a:rPr lang="en-GB" noProof="0" dirty="0" err="1"/>
              <a:t>etter</a:t>
            </a:r>
            <a:r>
              <a:rPr lang="en-GB" noProof="0" dirty="0"/>
              <a:t> </a:t>
            </a:r>
            <a:r>
              <a:rPr lang="en-GB" noProof="0" dirty="0" err="1"/>
              <a:t>gulma</a:t>
            </a:r>
            <a:r>
              <a:rPr lang="en-GB" noProof="0" dirty="0"/>
              <a:t> </a:t>
            </a:r>
            <a:r>
              <a:rPr lang="en-GB" noProof="0" dirty="0" err="1"/>
              <a:t>nes</a:t>
            </a:r>
            <a:r>
              <a:rPr lang="en-GB" noProof="0" dirty="0"/>
              <a:t>.</a:t>
            </a:r>
            <a:br>
              <a:rPr lang="en-GB" noProof="0" dirty="0"/>
            </a:br>
            <a:r>
              <a:rPr lang="en-GB" noProof="0" dirty="0"/>
              <a:t>Text </a:t>
            </a:r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derat</a:t>
            </a:r>
            <a:r>
              <a:rPr lang="en-GB" noProof="0" dirty="0"/>
              <a:t> </a:t>
            </a:r>
            <a:r>
              <a:rPr lang="en-GB" noProof="0" dirty="0" err="1"/>
              <a:t>mer</a:t>
            </a:r>
            <a:r>
              <a:rPr lang="en-GB" noProof="0" dirty="0"/>
              <a:t>, </a:t>
            </a:r>
            <a:r>
              <a:rPr lang="en-GB" noProof="0" dirty="0" err="1"/>
              <a:t>er</a:t>
            </a:r>
            <a:r>
              <a:rPr lang="en-GB" noProof="0" dirty="0"/>
              <a:t> </a:t>
            </a:r>
            <a:r>
              <a:rPr lang="en-GB" noProof="0" dirty="0" err="1"/>
              <a:t>etta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mater </a:t>
            </a:r>
            <a:r>
              <a:rPr lang="en-GB" noProof="0" dirty="0" err="1"/>
              <a:t>umnius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derat</a:t>
            </a:r>
            <a:r>
              <a:rPr lang="en-GB" noProof="0" dirty="0"/>
              <a:t> </a:t>
            </a:r>
            <a:r>
              <a:rPr lang="en-GB" noProof="0" dirty="0" err="1"/>
              <a:t>mer</a:t>
            </a:r>
            <a:r>
              <a:rPr lang="en-GB" noProof="0" dirty="0"/>
              <a:t>, </a:t>
            </a:r>
            <a:r>
              <a:rPr lang="en-GB" noProof="0" dirty="0" err="1"/>
              <a:t>er</a:t>
            </a:r>
            <a:r>
              <a:rPr lang="en-GB" noProof="0" dirty="0"/>
              <a:t> </a:t>
            </a:r>
            <a:r>
              <a:rPr lang="en-GB" noProof="0" dirty="0" err="1"/>
              <a:t>etta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mater </a:t>
            </a:r>
            <a:r>
              <a:rPr lang="en-GB" noProof="0" dirty="0" err="1"/>
              <a:t>umnius</a:t>
            </a:r>
            <a:r>
              <a:rPr lang="en-GB" noProof="0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noProof="0" dirty="0"/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Text </a:t>
            </a:r>
            <a:r>
              <a:rPr lang="en-GB" noProof="0" dirty="0" err="1"/>
              <a:t>lorem</a:t>
            </a:r>
            <a:r>
              <a:rPr lang="en-GB" noProof="0" dirty="0"/>
              <a:t> m </a:t>
            </a:r>
            <a:r>
              <a:rPr lang="en-GB" noProof="0" dirty="0" err="1"/>
              <a:t>derat</a:t>
            </a:r>
            <a:r>
              <a:rPr lang="en-GB" noProof="0" dirty="0"/>
              <a:t> </a:t>
            </a:r>
            <a:r>
              <a:rPr lang="en-GB" noProof="0" dirty="0" err="1"/>
              <a:t>mer</a:t>
            </a:r>
            <a:r>
              <a:rPr lang="en-GB" noProof="0" dirty="0"/>
              <a:t>, </a:t>
            </a:r>
            <a:r>
              <a:rPr lang="en-GB" noProof="0" dirty="0" err="1"/>
              <a:t>er</a:t>
            </a:r>
            <a:r>
              <a:rPr lang="en-GB" noProof="0" dirty="0"/>
              <a:t> </a:t>
            </a:r>
            <a:r>
              <a:rPr lang="en-GB" noProof="0" dirty="0" err="1"/>
              <a:t>etta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mater </a:t>
            </a:r>
            <a:r>
              <a:rPr lang="en-GB" noProof="0" dirty="0" err="1"/>
              <a:t>umnius</a:t>
            </a:r>
            <a:r>
              <a:rPr lang="en-GB" noProof="0" dirty="0"/>
              <a:t>. Bullet text </a:t>
            </a:r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derat</a:t>
            </a:r>
            <a:r>
              <a:rPr lang="en-GB" noProof="0" dirty="0"/>
              <a:t> </a:t>
            </a:r>
            <a:r>
              <a:rPr lang="en-GB" noProof="0" dirty="0" err="1"/>
              <a:t>mer</a:t>
            </a:r>
            <a:r>
              <a:rPr lang="en-GB" noProof="0" dirty="0"/>
              <a:t>, </a:t>
            </a:r>
            <a:r>
              <a:rPr lang="en-GB" noProof="0" dirty="0" err="1"/>
              <a:t>er</a:t>
            </a:r>
            <a:r>
              <a:rPr lang="en-GB" noProof="0" dirty="0"/>
              <a:t> </a:t>
            </a:r>
            <a:r>
              <a:rPr lang="en-GB" noProof="0" dirty="0" err="1"/>
              <a:t>etta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mater um </a:t>
            </a:r>
            <a:r>
              <a:rPr lang="en-GB" noProof="0" dirty="0" err="1"/>
              <a:t>etter</a:t>
            </a:r>
            <a:r>
              <a:rPr lang="en-GB" noProof="0" dirty="0"/>
              <a:t> </a:t>
            </a:r>
            <a:r>
              <a:rPr lang="en-GB" noProof="0" dirty="0" err="1"/>
              <a:t>gulma</a:t>
            </a:r>
            <a:r>
              <a:rPr lang="en-GB" noProof="0" dirty="0"/>
              <a:t> </a:t>
            </a:r>
            <a:r>
              <a:rPr lang="en-GB" noProof="0" dirty="0" err="1"/>
              <a:t>nes</a:t>
            </a:r>
            <a:r>
              <a:rPr lang="en-GB" noProof="0" dirty="0"/>
              <a:t>.</a:t>
            </a:r>
            <a:br>
              <a:rPr lang="en-GB" noProof="0" dirty="0"/>
            </a:br>
            <a:r>
              <a:rPr lang="en-GB" noProof="0" dirty="0"/>
              <a:t>Text </a:t>
            </a:r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derat</a:t>
            </a:r>
            <a:r>
              <a:rPr lang="en-GB" noProof="0" dirty="0"/>
              <a:t> </a:t>
            </a:r>
            <a:r>
              <a:rPr lang="en-GB" noProof="0" dirty="0" err="1"/>
              <a:t>mer</a:t>
            </a:r>
            <a:r>
              <a:rPr lang="en-GB" noProof="0" dirty="0"/>
              <a:t>, </a:t>
            </a:r>
            <a:r>
              <a:rPr lang="en-GB" noProof="0" dirty="0" err="1"/>
              <a:t>er</a:t>
            </a:r>
            <a:r>
              <a:rPr lang="en-GB" noProof="0" dirty="0"/>
              <a:t> </a:t>
            </a:r>
            <a:r>
              <a:rPr lang="en-GB" noProof="0" dirty="0" err="1"/>
              <a:t>etta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mater </a:t>
            </a:r>
            <a:r>
              <a:rPr lang="en-GB" noProof="0" dirty="0" err="1"/>
              <a:t>umnius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derat</a:t>
            </a:r>
            <a:r>
              <a:rPr lang="en-GB" noProof="0" dirty="0"/>
              <a:t> </a:t>
            </a:r>
            <a:r>
              <a:rPr lang="en-GB" noProof="0" dirty="0" err="1"/>
              <a:t>mer</a:t>
            </a:r>
            <a:r>
              <a:rPr lang="en-GB" noProof="0" dirty="0"/>
              <a:t>, </a:t>
            </a:r>
            <a:r>
              <a:rPr lang="en-GB" noProof="0" dirty="0" err="1"/>
              <a:t>er</a:t>
            </a:r>
            <a:r>
              <a:rPr lang="en-GB" noProof="0" dirty="0"/>
              <a:t> </a:t>
            </a:r>
            <a:r>
              <a:rPr lang="en-GB" noProof="0" dirty="0" err="1"/>
              <a:t>etta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mater </a:t>
            </a:r>
            <a:r>
              <a:rPr lang="en-GB" noProof="0" dirty="0" err="1"/>
              <a:t>umnius</a:t>
            </a:r>
            <a:r>
              <a:rPr lang="en-GB" noProof="0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noProof="0" dirty="0"/>
          </a:p>
        </p:txBody>
      </p:sp>
      <p:pic>
        <p:nvPicPr>
          <p:cNvPr id="13" name="Picture 12" descr="C40 Logo Green (RGB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35" y="376730"/>
            <a:ext cx="949812" cy="7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67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 GRAFIC                   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40 MEGACITY Snow-rgb.png" descr="/Users/MFLINK/Dropbox/C40 TEMPLATE/METTE/MEGACITY STRIPES/C40 MEGACITY Snow-rgb.png"/>
          <p:cNvPicPr>
            <a:picLocks noChangeAspect="1"/>
          </p:cNvPicPr>
          <p:nvPr userDrawn="1"/>
        </p:nvPicPr>
        <p:blipFill rotWithShape="1">
          <a:blip r:embed="rId2" r:link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835" t="1561" r="28574" b="4527"/>
          <a:stretch>
            <a:fillRect/>
          </a:stretch>
        </p:blipFill>
        <p:spPr>
          <a:xfrm>
            <a:off x="4262233" y="0"/>
            <a:ext cx="7927652" cy="6858000"/>
          </a:xfrm>
          <a:prstGeom prst="rect">
            <a:avLst/>
          </a:prstGeom>
        </p:spPr>
      </p:pic>
      <p:sp>
        <p:nvSpPr>
          <p:cNvPr id="11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91" y="340831"/>
            <a:ext cx="9718144" cy="25262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a-DK" sz="1600" b="0" i="0" u="none" strike="noStrike" kern="1200" cap="all" spc="0" normalizeH="0" baseline="0" noProof="0" smtClean="0">
                <a:ln>
                  <a:noFill/>
                </a:ln>
                <a:solidFill>
                  <a:srgbClr val="88C12E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GB" noProof="0" dirty="0"/>
              <a:t>SLIDE THEME B – CATEGORY/ HEADING FOR PRESENTATION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27382" y="593459"/>
            <a:ext cx="9718037" cy="4891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303434"/>
                </a:solidFill>
                <a:latin typeface="+mn-lt"/>
              </a:defRPr>
            </a:lvl1pPr>
          </a:lstStyle>
          <a:p>
            <a:r>
              <a:rPr lang="en-GB" noProof="0"/>
              <a:t>Headline text slide</a:t>
            </a:r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37367" y="1599350"/>
            <a:ext cx="10856780" cy="45158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solidFill>
                  <a:srgbClr val="303434"/>
                </a:solidFill>
              </a:defRPr>
            </a:lvl1pPr>
            <a:lvl2pPr marL="565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accent6"/>
                </a:solidFill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Insert text her lorem ipsum derat mer, er etta leo mater umnius. Bullet text lorem ipsum er, er etta leo mater um etter gulma nes.</a:t>
            </a:r>
            <a:br>
              <a:rPr lang="en-GB" noProof="0"/>
            </a:br>
            <a:r>
              <a:rPr lang="en-GB" noProof="0"/>
              <a:t>Text lorem ipsum derat mer, er etta leo mater umnius ipsum derat mer, er etta leo mater umnius.</a:t>
            </a:r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noProof="0"/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 lorem m derat mer, er etta leo mater umnius. Bullet text lorem ipsum derat mer, er etta leo mater um etter gulma nes.</a:t>
            </a:r>
            <a:br>
              <a:rPr lang="en-GB" noProof="0"/>
            </a:br>
            <a:r>
              <a:rPr lang="en-GB" noProof="0"/>
              <a:t>Text lorem ipsum derat mer, er etta leo mater umnius ipsum derat mer, er etta leo mater umnius.</a:t>
            </a:r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noProof="0"/>
          </a:p>
        </p:txBody>
      </p:sp>
      <p:pic>
        <p:nvPicPr>
          <p:cNvPr id="10" name="Picture 9" descr="C40 Logo Green (RGB)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35" y="376730"/>
            <a:ext cx="949812" cy="7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            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527380" y="1599350"/>
            <a:ext cx="10854891" cy="4515700"/>
          </a:xfrm>
          <a:prstGeom prst="rect">
            <a:avLst/>
          </a:prstGeom>
        </p:spPr>
        <p:txBody>
          <a:bodyPr vert="horz" lIns="0" tIns="0" rIns="0" bIns="0"/>
          <a:lstStyle>
            <a:lvl1pPr marL="252000" indent="-252000">
              <a:spcBef>
                <a:spcPts val="0"/>
              </a:spcBef>
              <a:spcAft>
                <a:spcPts val="1600"/>
              </a:spcAft>
              <a:buClrTx/>
              <a:defRPr sz="2000" baseline="0">
                <a:solidFill>
                  <a:schemeClr val="tx1"/>
                </a:solidFill>
              </a:defRPr>
            </a:lvl1pPr>
            <a:lvl2pPr marL="468000" indent="-252000">
              <a:spcBef>
                <a:spcPts val="0"/>
              </a:spcBef>
              <a:spcAft>
                <a:spcPts val="1600"/>
              </a:spcAft>
              <a:buClrTx/>
              <a:buFont typeface="Arial"/>
              <a:buChar char="•"/>
              <a:defRPr sz="2000" baseline="0">
                <a:solidFill>
                  <a:schemeClr val="tx1"/>
                </a:solidFill>
              </a:defRPr>
            </a:lvl2pPr>
            <a:lvl3pPr marL="684000" indent="-252000">
              <a:spcBef>
                <a:spcPts val="0"/>
              </a:spcBef>
              <a:spcAft>
                <a:spcPts val="1600"/>
              </a:spcAft>
              <a:buClrTx/>
              <a:defRPr sz="2000" baseline="0">
                <a:solidFill>
                  <a:schemeClr val="tx1"/>
                </a:solidFill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Tx/>
              <a:buFont typeface="Arial"/>
              <a:buChar char="•"/>
              <a:defRPr sz="2000" baseline="0">
                <a:solidFill>
                  <a:schemeClr val="tx1"/>
                </a:solidFill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Tx/>
              <a:buFont typeface="Arial"/>
              <a:buChar char="•"/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Insert text here to level one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91" y="340831"/>
            <a:ext cx="9723725" cy="25262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a-DK" sz="1600" b="0" i="0" u="none" strike="noStrike" kern="1200" cap="all" spc="0" normalizeH="0" baseline="0" noProof="0" smtClean="0">
                <a:ln>
                  <a:noFill/>
                </a:ln>
                <a:solidFill>
                  <a:srgbClr val="88C12E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GB" noProof="0" dirty="0"/>
              <a:t>SLIDE THEME B – CATEGORY/ HEADING FOR PRESENTATION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527381" y="593459"/>
            <a:ext cx="9723636" cy="4891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303434"/>
                </a:solidFill>
                <a:latin typeface="+mn-lt"/>
              </a:defRPr>
            </a:lvl1pPr>
          </a:lstStyle>
          <a:p>
            <a:r>
              <a:rPr lang="en-GB" noProof="0" dirty="0"/>
              <a:t>Bullet slide</a:t>
            </a:r>
          </a:p>
        </p:txBody>
      </p:sp>
      <p:pic>
        <p:nvPicPr>
          <p:cNvPr id="8" name="Picture 7" descr="C40 Logo Green (RGB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35" y="376730"/>
            <a:ext cx="949812" cy="7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717550" y="0"/>
            <a:ext cx="1188000" cy="2089247"/>
          </a:xfrm>
          <a:solidFill>
            <a:schemeClr val="accent1"/>
          </a:solidFill>
        </p:spPr>
        <p:txBody>
          <a:bodyPr wrap="none" tIns="0" bIns="72000" anchor="b"/>
          <a:lstStyle>
            <a:lvl1pPr algn="ctr">
              <a:defRPr sz="4400" b="1">
                <a:solidFill>
                  <a:schemeClr val="bg1"/>
                </a:solidFill>
              </a:defRPr>
            </a:lvl1pPr>
            <a:lvl2pPr>
              <a:defRPr sz="4400" b="1">
                <a:solidFill>
                  <a:schemeClr val="bg1"/>
                </a:solidFill>
              </a:defRPr>
            </a:lvl2pPr>
            <a:lvl3pPr>
              <a:defRPr sz="4400" b="1">
                <a:solidFill>
                  <a:schemeClr val="bg1"/>
                </a:solidFill>
              </a:defRPr>
            </a:lvl3pPr>
            <a:lvl4pPr>
              <a:defRPr sz="4400" b="1">
                <a:solidFill>
                  <a:schemeClr val="bg1"/>
                </a:solidFill>
              </a:defRPr>
            </a:lvl4pPr>
            <a:lvl5pPr>
              <a:defRPr sz="4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4" name="Picture Placeholder 132"/>
          <p:cNvSpPr>
            <a:spLocks noGrp="1"/>
          </p:cNvSpPr>
          <p:nvPr>
            <p:ph type="pic" sz="quarter" idx="11" hasCustomPrompt="1"/>
          </p:nvPr>
        </p:nvSpPr>
        <p:spPr>
          <a:xfrm>
            <a:off x="4165121" y="108390"/>
            <a:ext cx="7918879" cy="6641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880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 dirty="0"/>
              <a:t>Click the icon Below to insert a picture</a:t>
            </a:r>
            <a:endParaRPr lang="en-GB" noProof="0" dirty="0"/>
          </a:p>
        </p:txBody>
      </p:sp>
      <p:cxnSp>
        <p:nvCxnSpPr>
          <p:cNvPr id="4" name="Straight Connector 262"/>
          <p:cNvCxnSpPr/>
          <p:nvPr userDrawn="1"/>
        </p:nvCxnSpPr>
        <p:spPr>
          <a:xfrm>
            <a:off x="704850" y="3790069"/>
            <a:ext cx="7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texte 45"/>
          <p:cNvSpPr>
            <a:spLocks noGrp="1"/>
          </p:cNvSpPr>
          <p:nvPr>
            <p:ph type="body" sz="quarter" idx="13"/>
          </p:nvPr>
        </p:nvSpPr>
        <p:spPr>
          <a:xfrm>
            <a:off x="717549" y="3945636"/>
            <a:ext cx="3140075" cy="200055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cap="none" baseline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8" name="Titre 47"/>
          <p:cNvSpPr>
            <a:spLocks noGrp="1"/>
          </p:cNvSpPr>
          <p:nvPr>
            <p:ph type="title"/>
          </p:nvPr>
        </p:nvSpPr>
        <p:spPr>
          <a:xfrm>
            <a:off x="720000" y="2371724"/>
            <a:ext cx="3137624" cy="1291435"/>
          </a:xfrm>
        </p:spPr>
        <p:txBody>
          <a:bodyPr lIns="0" rIns="0" bIns="0" anchor="b">
            <a:normAutofit/>
          </a:bodyPr>
          <a:lstStyle>
            <a:lvl1pPr>
              <a:lnSpc>
                <a:spcPct val="80000"/>
              </a:lnSpc>
              <a:defRPr sz="2800" b="0" cap="all" baseline="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40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TEXT              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91" y="340831"/>
            <a:ext cx="9723725" cy="25262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a-DK" sz="1600" b="0" i="0" u="none" strike="noStrike" kern="1200" cap="all" spc="0" normalizeH="0" baseline="0" noProof="0" smtClean="0">
                <a:ln>
                  <a:noFill/>
                </a:ln>
                <a:solidFill>
                  <a:srgbClr val="88C12E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GB" noProof="0" dirty="0"/>
              <a:t>SLIDE THEME B – CATEGORY/ HEADING FOR PRESENTATION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527381" y="593459"/>
            <a:ext cx="9723636" cy="4891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303434"/>
                </a:solidFill>
                <a:latin typeface="+mn-lt"/>
              </a:defRPr>
            </a:lvl1pPr>
          </a:lstStyle>
          <a:p>
            <a:r>
              <a:rPr lang="en-GB" noProof="0" dirty="0"/>
              <a:t>Number slide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527380" y="1599350"/>
            <a:ext cx="10854891" cy="4515700"/>
          </a:xfrm>
          <a:prstGeom prst="rect">
            <a:avLst/>
          </a:prstGeom>
        </p:spPr>
        <p:txBody>
          <a:bodyPr vert="horz" lIns="0" tIns="0" rIns="0" bIns="0"/>
          <a:lstStyle>
            <a:lvl1pPr marL="313200" indent="-313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Font typeface="+mj-lt"/>
              <a:buAutoNum type="arabicPeriod"/>
              <a:defRPr sz="2000" baseline="0">
                <a:solidFill>
                  <a:schemeClr val="tx1"/>
                </a:solidFill>
              </a:defRPr>
            </a:lvl1pPr>
            <a:lvl2pPr marL="601200" indent="-313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Font typeface="+mj-lt"/>
              <a:buAutoNum type="arabicPeriod"/>
              <a:defRPr sz="2000" baseline="0">
                <a:solidFill>
                  <a:schemeClr val="tx1"/>
                </a:solidFill>
              </a:defRPr>
            </a:lvl2pPr>
            <a:lvl3pPr marL="889200" indent="-313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Font typeface="+mj-lt"/>
              <a:buAutoNum type="arabicPeriod"/>
              <a:defRPr sz="2000" baseline="0">
                <a:solidFill>
                  <a:schemeClr val="tx1"/>
                </a:solidFill>
              </a:defRPr>
            </a:lvl3pPr>
            <a:lvl4pPr marL="1213200" indent="-313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Font typeface="+mj-lt"/>
              <a:buAutoNum type="arabicPeriod"/>
              <a:defRPr sz="2000" baseline="0">
                <a:solidFill>
                  <a:schemeClr val="tx1"/>
                </a:solidFill>
              </a:defRPr>
            </a:lvl4pPr>
            <a:lvl5pPr marL="1465200" indent="-313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Font typeface="+mj-lt"/>
              <a:buAutoNum type="arabicPeriod"/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Insert text here to level one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7" name="Picture 6" descr="C40 Logo Green (RGB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35" y="376730"/>
            <a:ext cx="949812" cy="7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89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NUMBERS AND TEXT    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91" y="340831"/>
            <a:ext cx="9718144" cy="25262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a-DK" sz="1600" b="0" i="0" u="none" strike="noStrike" kern="1200" cap="all" spc="0" normalizeH="0" baseline="0" noProof="0" smtClean="0">
                <a:ln>
                  <a:noFill/>
                </a:ln>
                <a:solidFill>
                  <a:srgbClr val="88C12E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GB" noProof="0" dirty="0"/>
              <a:t>SLIDE THEME B – CATEGORY/ HEADING FOR PRESENTATION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527382" y="593459"/>
            <a:ext cx="9718037" cy="4891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03434"/>
                </a:solidFill>
                <a:latin typeface="+mn-lt"/>
              </a:defRPr>
            </a:lvl1pPr>
          </a:lstStyle>
          <a:p>
            <a:r>
              <a:rPr lang="en-GB" dirty="0">
                <a:cs typeface="Calibri"/>
              </a:rPr>
              <a:t>Combined bullet and text slide</a:t>
            </a:r>
            <a:endParaRPr lang="en-GB" noProof="0" dirty="0"/>
          </a:p>
        </p:txBody>
      </p:sp>
      <p:sp>
        <p:nvSpPr>
          <p:cNvPr id="13" name="Pladsholder til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7291" y="1533240"/>
            <a:ext cx="10866856" cy="4532738"/>
          </a:xfrm>
          <a:prstGeom prst="rect">
            <a:avLst/>
          </a:prstGeom>
        </p:spPr>
        <p:txBody>
          <a:bodyPr vert="horz" lIns="0" tIns="0" rIns="0" bIns="0"/>
          <a:lstStyle>
            <a:lvl1pPr marL="313200" marR="0" indent="-385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+mj-lt"/>
              <a:buAutoNum type="arabicPeriod"/>
              <a:tabLst/>
              <a:defRPr sz="2000" b="1" i="0"/>
            </a:lvl1pPr>
            <a:lvl2pPr marL="312738" indent="42863">
              <a:spcBef>
                <a:spcPts val="0"/>
              </a:spcBef>
              <a:buClrTx/>
              <a:buNone/>
              <a:defRPr sz="1600"/>
            </a:lvl2pPr>
            <a:lvl3pPr marL="357188" indent="-1588">
              <a:spcBef>
                <a:spcPts val="0"/>
              </a:spcBef>
              <a:buClrTx/>
              <a:buNone/>
              <a:defRPr sz="1600"/>
            </a:lvl3pPr>
            <a:lvl4pPr marL="357188" indent="-1588">
              <a:spcBef>
                <a:spcPts val="0"/>
              </a:spcBef>
              <a:buClrTx/>
              <a:buNone/>
              <a:defRPr sz="1600"/>
            </a:lvl4pPr>
            <a:lvl5pPr marL="357188" indent="-1588">
              <a:spcBef>
                <a:spcPts val="0"/>
              </a:spcBef>
              <a:buClrTx/>
              <a:buNone/>
              <a:defRPr sz="1600"/>
            </a:lvl5pPr>
          </a:lstStyle>
          <a:p>
            <a:pPr marL="313200" marR="0" lvl="0" indent="-385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E7F7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Insert highlighted number text</a:t>
            </a:r>
          </a:p>
          <a:p>
            <a:pPr marL="312738" marR="0" lvl="1" indent="42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 / body text</a:t>
            </a:r>
          </a:p>
          <a:p>
            <a:pPr marL="357188" marR="0" lvl="2" indent="-1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 </a:t>
            </a:r>
          </a:p>
          <a:p>
            <a:pPr marL="357188" marR="0" lvl="3" indent="-1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357188" marR="0" lvl="4" indent="-1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-2360032" y="2082755"/>
            <a:ext cx="2107815" cy="963613"/>
          </a:xfrm>
          <a:prstGeom prst="rect">
            <a:avLst/>
          </a:prstGeom>
          <a:ln w="3175" cmpd="sng">
            <a:solidFill>
              <a:srgbClr val="3D4342"/>
            </a:solidFill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GUIDELINE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Press &gt;TAB KEY&lt; to activate second level text/ body text</a:t>
            </a:r>
          </a:p>
        </p:txBody>
      </p:sp>
      <p:pic>
        <p:nvPicPr>
          <p:cNvPr id="8" name="Picture 7" descr="C40 Logo Green (RGB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35" y="376730"/>
            <a:ext cx="949812" cy="710059"/>
          </a:xfrm>
          <a:prstGeom prst="rect">
            <a:avLst/>
          </a:prstGeom>
        </p:spPr>
      </p:pic>
      <p:sp>
        <p:nvSpPr>
          <p:cNvPr id="12" name="Pladsholder til diasnummer 1"/>
          <p:cNvSpPr txBox="1">
            <a:spLocks/>
          </p:cNvSpPr>
          <p:nvPr userDrawn="1"/>
        </p:nvSpPr>
        <p:spPr>
          <a:xfrm>
            <a:off x="11633200" y="6534371"/>
            <a:ext cx="446453" cy="269591"/>
          </a:xfrm>
          <a:prstGeom prst="rect">
            <a:avLst/>
          </a:prstGeom>
          <a:solidFill>
            <a:srgbClr val="88C12E"/>
          </a:solidFill>
        </p:spPr>
        <p:txBody>
          <a:bodyPr anchor="ctr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982C9CC-1D9E-6042-AC1C-89704E4D9B7B}" type="slidenum">
              <a:rPr lang="da-DK" sz="1000" b="1" smtClean="0">
                <a:solidFill>
                  <a:prstClr val="white"/>
                </a:solidFill>
              </a:rPr>
              <a:pPr algn="ctr"/>
              <a:t>‹Nº›</a:t>
            </a:fld>
            <a:endParaRPr lang="da-DK" sz="10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7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RAM, TABLES, SMARTART AND GRA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27381" y="2216275"/>
            <a:ext cx="10854888" cy="3924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noProof="0"/>
              <a:t>INSERT CONTENT BY CLICK ON ICON</a:t>
            </a:r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2" y="1533241"/>
            <a:ext cx="10852349" cy="66809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rgbClr val="303434"/>
                </a:solidFill>
              </a:defRPr>
            </a:lvl1pPr>
            <a:lvl2pPr marL="565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accent6"/>
                </a:solidFill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 lorem ipsum derat mer, er etta leo mater umnius. Bullet text lorem ipsum er, er etta leo mater um etter gulma nes.</a:t>
            </a:r>
            <a:br>
              <a:rPr lang="en-GB" noProof="0"/>
            </a:br>
            <a:endParaRPr lang="en-GB" noProof="0"/>
          </a:p>
        </p:txBody>
      </p:sp>
      <p:sp>
        <p:nvSpPr>
          <p:cNvPr id="12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91" y="340831"/>
            <a:ext cx="9718144" cy="25262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a-DK" sz="1600" b="0" i="0" u="none" strike="noStrike" kern="1200" cap="all" spc="0" normalizeH="0" baseline="0" noProof="0" smtClean="0">
                <a:ln>
                  <a:noFill/>
                </a:ln>
                <a:solidFill>
                  <a:srgbClr val="88C12E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r>
              <a:rPr lang="da-DK" dirty="0"/>
              <a:t>SLIDE THEME B – CATEGORY/ HEADING FOR PRESENTATION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527382" y="593459"/>
            <a:ext cx="9718037" cy="4891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03434"/>
                </a:solidFill>
                <a:latin typeface="+mn-lt"/>
              </a:defRPr>
            </a:lvl1pPr>
          </a:lstStyle>
          <a:p>
            <a:r>
              <a:rPr lang="en-GB" noProof="0" dirty="0"/>
              <a:t>Headline text slide</a:t>
            </a:r>
          </a:p>
        </p:txBody>
      </p:sp>
      <p:pic>
        <p:nvPicPr>
          <p:cNvPr id="9" name="Picture 8" descr="C40 Logo Green (RGB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35" y="376730"/>
            <a:ext cx="949812" cy="710059"/>
          </a:xfrm>
          <a:prstGeom prst="rect">
            <a:avLst/>
          </a:prstGeom>
        </p:spPr>
      </p:pic>
      <p:sp>
        <p:nvSpPr>
          <p:cNvPr id="11" name="Pladsholder til diasnummer 1"/>
          <p:cNvSpPr txBox="1">
            <a:spLocks/>
          </p:cNvSpPr>
          <p:nvPr userDrawn="1"/>
        </p:nvSpPr>
        <p:spPr>
          <a:xfrm>
            <a:off x="11633200" y="6534371"/>
            <a:ext cx="446453" cy="269591"/>
          </a:xfrm>
          <a:prstGeom prst="rect">
            <a:avLst/>
          </a:prstGeom>
          <a:solidFill>
            <a:srgbClr val="88C12E"/>
          </a:solidFill>
        </p:spPr>
        <p:txBody>
          <a:bodyPr anchor="ctr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982C9CC-1D9E-6042-AC1C-89704E4D9B7B}" type="slidenum">
              <a:rPr lang="da-DK" sz="1000" b="1" smtClean="0">
                <a:solidFill>
                  <a:prstClr val="white"/>
                </a:solidFill>
              </a:rPr>
              <a:pPr algn="ctr"/>
              <a:t>‹Nº›</a:t>
            </a:fld>
            <a:endParaRPr lang="da-DK" sz="10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BLUE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Verdenskort_BI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69" y="1947333"/>
            <a:ext cx="10950619" cy="4205108"/>
          </a:xfrm>
          <a:prstGeom prst="rect">
            <a:avLst/>
          </a:prstGeom>
        </p:spPr>
      </p:pic>
      <p:sp>
        <p:nvSpPr>
          <p:cNvPr id="7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91" y="340831"/>
            <a:ext cx="9718144" cy="25262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a-DK" sz="1600" b="0" i="0" u="none" strike="noStrike" kern="1200" cap="all" spc="0" normalizeH="0" baseline="0" noProof="0" smtClean="0">
                <a:ln>
                  <a:noFill/>
                </a:ln>
                <a:solidFill>
                  <a:srgbClr val="88C12E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GB" noProof="0" dirty="0"/>
              <a:t>SLIDE THEME B – CATEGORY/ HEADING FOR PRESENTATION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7382" y="593459"/>
            <a:ext cx="9718037" cy="4891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303434"/>
                </a:solidFill>
                <a:latin typeface="+mn-lt"/>
              </a:defRPr>
            </a:lvl1pPr>
          </a:lstStyle>
          <a:p>
            <a:r>
              <a:rPr lang="en-GB" noProof="0" dirty="0"/>
              <a:t>World map BLUE 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-2360032" y="2082755"/>
            <a:ext cx="2107815" cy="963613"/>
          </a:xfrm>
          <a:prstGeom prst="rect">
            <a:avLst/>
          </a:prstGeom>
          <a:ln w="3175" cmpd="sng">
            <a:solidFill>
              <a:srgbClr val="3D4342"/>
            </a:solidFill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GUIDELINE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C40 world map. Use C40 icons for indication of cities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ect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8" name="Picture 7" descr="C40 Logo Green (RGB)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35" y="376730"/>
            <a:ext cx="949812" cy="710059"/>
          </a:xfrm>
          <a:prstGeom prst="rect">
            <a:avLst/>
          </a:prstGeom>
        </p:spPr>
      </p:pic>
      <p:sp>
        <p:nvSpPr>
          <p:cNvPr id="12" name="Pladsholder til diasnummer 1"/>
          <p:cNvSpPr txBox="1">
            <a:spLocks/>
          </p:cNvSpPr>
          <p:nvPr userDrawn="1"/>
        </p:nvSpPr>
        <p:spPr>
          <a:xfrm>
            <a:off x="11633200" y="6534371"/>
            <a:ext cx="446453" cy="269591"/>
          </a:xfrm>
          <a:prstGeom prst="rect">
            <a:avLst/>
          </a:prstGeom>
          <a:solidFill>
            <a:srgbClr val="88C12E"/>
          </a:solidFill>
        </p:spPr>
        <p:txBody>
          <a:bodyPr anchor="ctr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982C9CC-1D9E-6042-AC1C-89704E4D9B7B}" type="slidenum">
              <a:rPr lang="da-DK" sz="1000" b="1" smtClean="0">
                <a:solidFill>
                  <a:prstClr val="white"/>
                </a:solidFill>
              </a:rPr>
              <a:pPr algn="ctr"/>
              <a:t>‹Nº›</a:t>
            </a:fld>
            <a:endParaRPr lang="da-DK" sz="10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65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 GREY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Verdenskort_DARK_BIG_RGB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99" y="2089273"/>
            <a:ext cx="10947240" cy="4392000"/>
          </a:xfrm>
          <a:prstGeom prst="rect">
            <a:avLst/>
          </a:prstGeom>
        </p:spPr>
      </p:pic>
      <p:sp>
        <p:nvSpPr>
          <p:cNvPr id="7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91" y="340831"/>
            <a:ext cx="9718144" cy="25262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a-DK" sz="1600" b="0" i="0" u="none" strike="noStrike" kern="1200" cap="all" spc="0" normalizeH="0" baseline="0" noProof="0" smtClean="0">
                <a:ln>
                  <a:noFill/>
                </a:ln>
                <a:solidFill>
                  <a:srgbClr val="88C12E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GB" noProof="0" dirty="0"/>
              <a:t>SLIDE THEME B – CATEGORY/ HEADING FOR PRESENTATION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7382" y="593459"/>
            <a:ext cx="9718037" cy="4891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303434"/>
                </a:solidFill>
                <a:latin typeface="+mn-lt"/>
              </a:defRPr>
            </a:lvl1pPr>
          </a:lstStyle>
          <a:p>
            <a:r>
              <a:rPr lang="en-GB" noProof="0" dirty="0"/>
              <a:t>World map GREY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-2360032" y="2082755"/>
            <a:ext cx="2107815" cy="963613"/>
          </a:xfrm>
          <a:prstGeom prst="rect">
            <a:avLst/>
          </a:prstGeom>
          <a:ln w="3175" cmpd="sng">
            <a:solidFill>
              <a:srgbClr val="3D4342"/>
            </a:solidFill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GUIDELINE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C40 world map. Use C40 icons for indication of cities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ect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8" name="Picture 7" descr="C40 Logo Green (RGB)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35" y="376730"/>
            <a:ext cx="949812" cy="710059"/>
          </a:xfrm>
          <a:prstGeom prst="rect">
            <a:avLst/>
          </a:prstGeom>
        </p:spPr>
      </p:pic>
      <p:sp>
        <p:nvSpPr>
          <p:cNvPr id="13" name="Pladsholder til diasnummer 1"/>
          <p:cNvSpPr txBox="1">
            <a:spLocks/>
          </p:cNvSpPr>
          <p:nvPr userDrawn="1"/>
        </p:nvSpPr>
        <p:spPr>
          <a:xfrm>
            <a:off x="11633200" y="6534371"/>
            <a:ext cx="446453" cy="269591"/>
          </a:xfrm>
          <a:prstGeom prst="rect">
            <a:avLst/>
          </a:prstGeom>
          <a:solidFill>
            <a:srgbClr val="88C12E"/>
          </a:solidFill>
        </p:spPr>
        <p:txBody>
          <a:bodyPr anchor="ctr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982C9CC-1D9E-6042-AC1C-89704E4D9B7B}" type="slidenum">
              <a:rPr lang="da-DK" sz="1000" b="1" smtClean="0">
                <a:solidFill>
                  <a:prstClr val="white"/>
                </a:solidFill>
              </a:rPr>
              <a:pPr algn="ctr"/>
              <a:t>‹Nº›</a:t>
            </a:fld>
            <a:endParaRPr lang="da-DK" sz="10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5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            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27291" y="340831"/>
            <a:ext cx="9718144" cy="25262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a-DK" sz="1600" b="0" i="0" u="none" strike="noStrike" kern="1200" cap="all" spc="0" normalizeH="0" baseline="0" noProof="0" smtClean="0">
                <a:ln>
                  <a:noFill/>
                </a:ln>
                <a:solidFill>
                  <a:srgbClr val="88C12E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GB" noProof="0" dirty="0"/>
              <a:t>SLIDE THEME B – CATEGORY/ HEADING FOR PRESENTATION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7382" y="593459"/>
            <a:ext cx="9718037" cy="4891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303434"/>
                </a:solidFill>
                <a:latin typeface="+mn-lt"/>
              </a:defRPr>
            </a:lvl1pPr>
          </a:lstStyle>
          <a:p>
            <a:r>
              <a:rPr lang="en-GB" noProof="0" dirty="0"/>
              <a:t>Timeline slide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-2360032" y="2082755"/>
            <a:ext cx="2107815" cy="963613"/>
          </a:xfrm>
          <a:prstGeom prst="rect">
            <a:avLst/>
          </a:prstGeom>
          <a:ln w="3175" cmpd="sng">
            <a:solidFill>
              <a:srgbClr val="3D4342"/>
            </a:solidFill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GUIDELINE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Timeline slide. Use C40 images and icons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ect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527381" y="4251353"/>
            <a:ext cx="11664619" cy="0"/>
          </a:xfrm>
          <a:prstGeom prst="line">
            <a:avLst/>
          </a:prstGeom>
          <a:ln>
            <a:solidFill>
              <a:srgbClr val="88C1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Pladsholder til billede 2"/>
          <p:cNvSpPr>
            <a:spLocks noGrp="1"/>
          </p:cNvSpPr>
          <p:nvPr>
            <p:ph type="pic" sz="quarter" idx="23" hasCustomPrompt="1"/>
          </p:nvPr>
        </p:nvSpPr>
        <p:spPr>
          <a:xfrm>
            <a:off x="4477266" y="2082755"/>
            <a:ext cx="1414437" cy="1061829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cap="none" baseline="0">
                <a:latin typeface="Calibri"/>
              </a:defRPr>
            </a:lvl1pPr>
          </a:lstStyle>
          <a:p>
            <a:r>
              <a:rPr lang="en-GB" noProof="0"/>
              <a:t>INSERT IMAGE BY CLICK ON ICON - USE ONLY IMAGES FROM C40 FLICKR OR OTHER OFFICIAL C40 PHOTOS    </a:t>
            </a:r>
          </a:p>
        </p:txBody>
      </p:sp>
      <p:sp>
        <p:nvSpPr>
          <p:cNvPr id="45" name="Pladsholder til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5904728" y="2082755"/>
            <a:ext cx="2157099" cy="1058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46800" rIns="0" bIns="0"/>
          <a:lstStyle>
            <a:lvl1pPr marL="873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1000" cap="none" baseline="0">
                <a:solidFill>
                  <a:schemeClr val="tx1"/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accent3"/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Insert text here to level one</a:t>
            </a:r>
          </a:p>
          <a:p>
            <a:pPr lvl="1"/>
            <a:r>
              <a:rPr lang="en-GB" noProof="0" dirty="0"/>
              <a:t>Second level text</a:t>
            </a:r>
          </a:p>
        </p:txBody>
      </p:sp>
      <p:sp>
        <p:nvSpPr>
          <p:cNvPr id="46" name="Pladsholder til billede 2"/>
          <p:cNvSpPr>
            <a:spLocks noGrp="1"/>
          </p:cNvSpPr>
          <p:nvPr>
            <p:ph type="pic" sz="quarter" idx="26" hasCustomPrompt="1"/>
          </p:nvPr>
        </p:nvSpPr>
        <p:spPr>
          <a:xfrm>
            <a:off x="8200192" y="1404177"/>
            <a:ext cx="1414437" cy="1061829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cap="none" baseline="0">
                <a:latin typeface="Calibri"/>
              </a:defRPr>
            </a:lvl1pPr>
          </a:lstStyle>
          <a:p>
            <a:r>
              <a:rPr lang="en-GB" noProof="0"/>
              <a:t>INSERT IMAGE BY CLICK ON ICON - USE ONLY IMAGES FROM C40 FLICKR OR OTHER OFFICIAL C40 PHOTOS    </a:t>
            </a:r>
          </a:p>
        </p:txBody>
      </p:sp>
      <p:sp>
        <p:nvSpPr>
          <p:cNvPr id="47" name="Pladsholder til tekst 2"/>
          <p:cNvSpPr>
            <a:spLocks noGrp="1"/>
          </p:cNvSpPr>
          <p:nvPr>
            <p:ph type="body" sz="quarter" idx="27" hasCustomPrompt="1"/>
          </p:nvPr>
        </p:nvSpPr>
        <p:spPr>
          <a:xfrm>
            <a:off x="9627655" y="1404177"/>
            <a:ext cx="2322069" cy="1058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46800" rIns="0" bIns="0"/>
          <a:lstStyle>
            <a:lvl1pPr marL="873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1000" cap="none" baseline="0">
                <a:solidFill>
                  <a:schemeClr val="tx1"/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accent3"/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Insert text here to level one</a:t>
            </a:r>
          </a:p>
          <a:p>
            <a:pPr lvl="1"/>
            <a:r>
              <a:rPr lang="en-GB" noProof="0" dirty="0"/>
              <a:t>Second level text</a:t>
            </a:r>
          </a:p>
        </p:txBody>
      </p:sp>
      <p:sp>
        <p:nvSpPr>
          <p:cNvPr id="48" name="Pladsholder til billede 2"/>
          <p:cNvSpPr>
            <a:spLocks noGrp="1"/>
          </p:cNvSpPr>
          <p:nvPr>
            <p:ph type="pic" sz="quarter" idx="28" hasCustomPrompt="1"/>
          </p:nvPr>
        </p:nvSpPr>
        <p:spPr>
          <a:xfrm>
            <a:off x="759538" y="2866778"/>
            <a:ext cx="1414437" cy="1061829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cap="none" baseline="0">
                <a:latin typeface="Calibri"/>
              </a:defRPr>
            </a:lvl1pPr>
          </a:lstStyle>
          <a:p>
            <a:r>
              <a:rPr lang="en-GB" noProof="0"/>
              <a:t>INSERT IMAGE BY CLICK ON ICON - USE ONLY IMAGES FROM C40 FLICKR OR OTHER OFFICIAL C40 PHOTOS    </a:t>
            </a:r>
          </a:p>
        </p:txBody>
      </p:sp>
      <p:sp>
        <p:nvSpPr>
          <p:cNvPr id="49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2187000" y="2866778"/>
            <a:ext cx="2111461" cy="1058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46800" rIns="0" bIns="0"/>
          <a:lstStyle>
            <a:lvl1pPr marL="873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1000" cap="none" baseline="0">
                <a:solidFill>
                  <a:schemeClr val="tx1"/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accent3"/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Insert text here to level one</a:t>
            </a:r>
          </a:p>
          <a:p>
            <a:pPr lvl="1"/>
            <a:r>
              <a:rPr lang="en-GB" noProof="0" dirty="0"/>
              <a:t>Second level text</a:t>
            </a:r>
          </a:p>
        </p:txBody>
      </p:sp>
      <p:sp>
        <p:nvSpPr>
          <p:cNvPr id="51" name="Pladsholder til billede 2"/>
          <p:cNvSpPr>
            <a:spLocks noGrp="1"/>
          </p:cNvSpPr>
          <p:nvPr>
            <p:ph type="pic" sz="quarter" idx="30" hasCustomPrompt="1"/>
          </p:nvPr>
        </p:nvSpPr>
        <p:spPr>
          <a:xfrm>
            <a:off x="1920830" y="4780949"/>
            <a:ext cx="1927393" cy="81870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cap="none" baseline="0">
                <a:latin typeface="Calibri"/>
              </a:defRPr>
            </a:lvl1pPr>
          </a:lstStyle>
          <a:p>
            <a:r>
              <a:rPr lang="en-GB" noProof="0"/>
              <a:t>INSERT IMAGE BY CLICK ON ICON - USE ONLY IMAGES FROM C40 FLICKR OR OTHER OFFICIAL C40 PHOTOS    </a:t>
            </a:r>
          </a:p>
        </p:txBody>
      </p:sp>
      <p:sp>
        <p:nvSpPr>
          <p:cNvPr id="52" name="Pladsholder til tekst 2"/>
          <p:cNvSpPr>
            <a:spLocks noGrp="1"/>
          </p:cNvSpPr>
          <p:nvPr>
            <p:ph type="body" sz="quarter" idx="31" hasCustomPrompt="1"/>
          </p:nvPr>
        </p:nvSpPr>
        <p:spPr>
          <a:xfrm>
            <a:off x="1909578" y="5599656"/>
            <a:ext cx="1938647" cy="857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46800" rIns="0" bIns="0"/>
          <a:lstStyle>
            <a:lvl1pPr marL="873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1000" cap="none" baseline="0">
                <a:solidFill>
                  <a:schemeClr val="tx1"/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accent3"/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Insert text here to level one</a:t>
            </a:r>
          </a:p>
          <a:p>
            <a:pPr lvl="1"/>
            <a:r>
              <a:rPr lang="en-GB" noProof="0" dirty="0"/>
              <a:t>Second level text</a:t>
            </a:r>
          </a:p>
        </p:txBody>
      </p:sp>
      <p:sp>
        <p:nvSpPr>
          <p:cNvPr id="53" name="Pladsholder til billede 2"/>
          <p:cNvSpPr>
            <a:spLocks noGrp="1"/>
          </p:cNvSpPr>
          <p:nvPr>
            <p:ph type="pic" sz="quarter" idx="32" hasCustomPrompt="1"/>
          </p:nvPr>
        </p:nvSpPr>
        <p:spPr>
          <a:xfrm>
            <a:off x="4477266" y="4951001"/>
            <a:ext cx="1414437" cy="1061829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cap="none" baseline="0">
                <a:latin typeface="Calibri"/>
              </a:defRPr>
            </a:lvl1pPr>
          </a:lstStyle>
          <a:p>
            <a:r>
              <a:rPr lang="en-GB" noProof="0"/>
              <a:t>INSERT IMAGE BY CLICK ON ICON - USE ONLY IMAGES FROM C40 FLICKR OR OTHER OFFICIAL C40 PHOTOS    </a:t>
            </a:r>
          </a:p>
        </p:txBody>
      </p:sp>
      <p:sp>
        <p:nvSpPr>
          <p:cNvPr id="54" name="Pladsholder til tekst 2"/>
          <p:cNvSpPr>
            <a:spLocks noGrp="1"/>
          </p:cNvSpPr>
          <p:nvPr>
            <p:ph type="body" sz="quarter" idx="33" hasCustomPrompt="1"/>
          </p:nvPr>
        </p:nvSpPr>
        <p:spPr>
          <a:xfrm>
            <a:off x="5904728" y="4951001"/>
            <a:ext cx="2157099" cy="1058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46800" rIns="0" bIns="0"/>
          <a:lstStyle>
            <a:lvl1pPr marL="873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1000" cap="none" baseline="0">
                <a:solidFill>
                  <a:schemeClr val="tx1"/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accent3"/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Insert text here to level one</a:t>
            </a:r>
          </a:p>
          <a:p>
            <a:pPr lvl="1"/>
            <a:r>
              <a:rPr lang="en-GB" noProof="0" dirty="0"/>
              <a:t>Second level text</a:t>
            </a:r>
          </a:p>
        </p:txBody>
      </p:sp>
      <p:sp>
        <p:nvSpPr>
          <p:cNvPr id="56" name="Pladsholder til tekst 2"/>
          <p:cNvSpPr>
            <a:spLocks noGrp="1"/>
          </p:cNvSpPr>
          <p:nvPr>
            <p:ph type="body" sz="quarter" idx="35" hasCustomPrompt="1"/>
          </p:nvPr>
        </p:nvSpPr>
        <p:spPr>
          <a:xfrm>
            <a:off x="5036064" y="4291297"/>
            <a:ext cx="2157099" cy="39432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8731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4000" cap="none" baseline="0">
                <a:solidFill>
                  <a:schemeClr val="bg1">
                    <a:lumMod val="65000"/>
                  </a:schemeClr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4000" cap="none" baseline="0">
                <a:solidFill>
                  <a:schemeClr val="bg1">
                    <a:lumMod val="65000"/>
                  </a:schemeClr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2010</a:t>
            </a:r>
          </a:p>
        </p:txBody>
      </p:sp>
      <p:sp>
        <p:nvSpPr>
          <p:cNvPr id="58" name="Pladsholder til tekst 2"/>
          <p:cNvSpPr>
            <a:spLocks noGrp="1"/>
          </p:cNvSpPr>
          <p:nvPr>
            <p:ph type="body" sz="quarter" idx="34" hasCustomPrompt="1"/>
          </p:nvPr>
        </p:nvSpPr>
        <p:spPr>
          <a:xfrm>
            <a:off x="9287632" y="4298704"/>
            <a:ext cx="2157099" cy="39432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8731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4000" cap="none" baseline="0">
                <a:solidFill>
                  <a:schemeClr val="bg1">
                    <a:lumMod val="65000"/>
                  </a:schemeClr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4000" cap="none" baseline="0">
                <a:solidFill>
                  <a:schemeClr val="bg1">
                    <a:lumMod val="65000"/>
                  </a:schemeClr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2015</a:t>
            </a:r>
          </a:p>
        </p:txBody>
      </p:sp>
      <p:sp>
        <p:nvSpPr>
          <p:cNvPr id="60" name="Pladsholder til tekst 2"/>
          <p:cNvSpPr>
            <a:spLocks noGrp="1"/>
          </p:cNvSpPr>
          <p:nvPr>
            <p:ph type="body" sz="quarter" idx="37" hasCustomPrompt="1"/>
          </p:nvPr>
        </p:nvSpPr>
        <p:spPr>
          <a:xfrm>
            <a:off x="1870501" y="4015879"/>
            <a:ext cx="813712" cy="149621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8731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1100" cap="none" baseline="0">
                <a:solidFill>
                  <a:schemeClr val="tx1"/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4000" cap="none" baseline="0">
                <a:solidFill>
                  <a:schemeClr val="bg1">
                    <a:lumMod val="65000"/>
                  </a:schemeClr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2005</a:t>
            </a:r>
          </a:p>
        </p:txBody>
      </p:sp>
      <p:sp>
        <p:nvSpPr>
          <p:cNvPr id="62" name="Pladsholder til tekst 2"/>
          <p:cNvSpPr>
            <a:spLocks noGrp="1"/>
          </p:cNvSpPr>
          <p:nvPr>
            <p:ph type="body" sz="quarter" idx="38" hasCustomPrompt="1"/>
          </p:nvPr>
        </p:nvSpPr>
        <p:spPr>
          <a:xfrm>
            <a:off x="3757975" y="4015879"/>
            <a:ext cx="813712" cy="149621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8731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1100" cap="none" baseline="0">
                <a:solidFill>
                  <a:schemeClr val="tx1"/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4000" cap="none" baseline="0">
                <a:solidFill>
                  <a:schemeClr val="bg1">
                    <a:lumMod val="65000"/>
                  </a:schemeClr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2008</a:t>
            </a:r>
          </a:p>
        </p:txBody>
      </p:sp>
      <p:sp>
        <p:nvSpPr>
          <p:cNvPr id="64" name="Pladsholder til tekst 2"/>
          <p:cNvSpPr>
            <a:spLocks noGrp="1"/>
          </p:cNvSpPr>
          <p:nvPr>
            <p:ph type="body" sz="quarter" idx="39" hasCustomPrompt="1"/>
          </p:nvPr>
        </p:nvSpPr>
        <p:spPr>
          <a:xfrm>
            <a:off x="8357637" y="4331476"/>
            <a:ext cx="813712" cy="149621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8731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1100" cap="none" baseline="0">
                <a:solidFill>
                  <a:schemeClr val="tx1"/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4000" cap="none" baseline="0">
                <a:solidFill>
                  <a:schemeClr val="bg1">
                    <a:lumMod val="65000"/>
                  </a:schemeClr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2013</a:t>
            </a:r>
          </a:p>
        </p:txBody>
      </p:sp>
      <p:sp>
        <p:nvSpPr>
          <p:cNvPr id="65" name="Pladsholder til tekst 2"/>
          <p:cNvSpPr>
            <a:spLocks noGrp="1"/>
          </p:cNvSpPr>
          <p:nvPr>
            <p:ph type="body" sz="quarter" idx="36" hasCustomPrompt="1"/>
          </p:nvPr>
        </p:nvSpPr>
        <p:spPr>
          <a:xfrm>
            <a:off x="80696" y="4301066"/>
            <a:ext cx="2157099" cy="39432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8731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4000" cap="none" baseline="0">
                <a:solidFill>
                  <a:schemeClr val="bg1">
                    <a:lumMod val="65000"/>
                  </a:schemeClr>
                </a:solidFill>
                <a:latin typeface="Calibri"/>
              </a:defRPr>
            </a:lvl1pPr>
            <a:lvl2pPr marL="396000" indent="-180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4000" cap="none" baseline="0">
                <a:solidFill>
                  <a:schemeClr val="bg1">
                    <a:lumMod val="65000"/>
                  </a:schemeClr>
                </a:solidFill>
                <a:latin typeface="Calibri"/>
              </a:defRPr>
            </a:lvl2pPr>
            <a:lvl3pPr marL="648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defRPr sz="1000" cap="none" baseline="0">
                <a:solidFill>
                  <a:schemeClr val="tx1"/>
                </a:solidFill>
                <a:latin typeface="Calibri"/>
              </a:defRPr>
            </a:lvl3pPr>
            <a:lvl4pPr marL="936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4pPr>
            <a:lvl5pPr marL="1152000" indent="-25200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rial"/>
              <a:buChar char="•"/>
              <a:defRPr sz="1000" cap="none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GB" noProof="0" dirty="0"/>
              <a:t>2005</a:t>
            </a:r>
          </a:p>
        </p:txBody>
      </p:sp>
      <p:pic>
        <p:nvPicPr>
          <p:cNvPr id="24" name="Picture 23" descr="C40 Logo Green (RGB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35" y="376730"/>
            <a:ext cx="949812" cy="7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54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                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-2360032" y="2082755"/>
            <a:ext cx="2107815" cy="963613"/>
          </a:xfrm>
          <a:prstGeom prst="rect">
            <a:avLst/>
          </a:prstGeom>
          <a:ln w="3175" cmpd="sng">
            <a:solidFill>
              <a:srgbClr val="3D4342"/>
            </a:solidFill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GUIDELINE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Blank page with only logo. Use C40 images or icons.</a:t>
            </a:r>
          </a:p>
        </p:txBody>
      </p:sp>
      <p:pic>
        <p:nvPicPr>
          <p:cNvPr id="7" name="Picture 6" descr="C40 Logo Green (RGB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35" y="376730"/>
            <a:ext cx="949812" cy="710059"/>
          </a:xfrm>
          <a:prstGeom prst="rect">
            <a:avLst/>
          </a:prstGeom>
        </p:spPr>
      </p:pic>
      <p:sp>
        <p:nvSpPr>
          <p:cNvPr id="8" name="Pladsholder til diasnummer 1"/>
          <p:cNvSpPr txBox="1">
            <a:spLocks/>
          </p:cNvSpPr>
          <p:nvPr userDrawn="1"/>
        </p:nvSpPr>
        <p:spPr>
          <a:xfrm>
            <a:off x="11633200" y="6534371"/>
            <a:ext cx="446453" cy="269591"/>
          </a:xfrm>
          <a:prstGeom prst="rect">
            <a:avLst/>
          </a:prstGeom>
          <a:solidFill>
            <a:srgbClr val="88C12E"/>
          </a:solidFill>
        </p:spPr>
        <p:txBody>
          <a:bodyPr anchor="ctr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982C9CC-1D9E-6042-AC1C-89704E4D9B7B}" type="slidenum">
              <a:rPr lang="da-DK" sz="1000" b="1" smtClean="0">
                <a:solidFill>
                  <a:prstClr val="white"/>
                </a:solidFill>
              </a:rPr>
              <a:pPr algn="ctr"/>
              <a:t>‹Nº›</a:t>
            </a:fld>
            <a:endParaRPr lang="da-DK" sz="10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27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      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-2360032" y="2082755"/>
            <a:ext cx="2107815" cy="963613"/>
          </a:xfrm>
          <a:prstGeom prst="rect">
            <a:avLst/>
          </a:prstGeom>
          <a:ln w="3175" cmpd="sng">
            <a:solidFill>
              <a:srgbClr val="3D4342"/>
            </a:solidFill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GUIDELINE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Blank page with no logo. Use C40 images or icons.</a:t>
            </a:r>
          </a:p>
        </p:txBody>
      </p:sp>
      <p:sp>
        <p:nvSpPr>
          <p:cNvPr id="4" name="Pladsholder til diasnummer 1"/>
          <p:cNvSpPr txBox="1">
            <a:spLocks/>
          </p:cNvSpPr>
          <p:nvPr userDrawn="1"/>
        </p:nvSpPr>
        <p:spPr>
          <a:xfrm>
            <a:off x="11633200" y="6534371"/>
            <a:ext cx="446453" cy="269591"/>
          </a:xfrm>
          <a:prstGeom prst="rect">
            <a:avLst/>
          </a:prstGeom>
          <a:solidFill>
            <a:srgbClr val="88C12E"/>
          </a:solidFill>
        </p:spPr>
        <p:txBody>
          <a:bodyPr anchor="ctr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982C9CC-1D9E-6042-AC1C-89704E4D9B7B}" type="slidenum">
              <a:rPr lang="da-DK" sz="1000" b="1" smtClean="0">
                <a:solidFill>
                  <a:prstClr val="white"/>
                </a:solidFill>
              </a:rPr>
              <a:pPr algn="ctr"/>
              <a:t>‹Nº›</a:t>
            </a:fld>
            <a:endParaRPr lang="da-DK" sz="10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10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1 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0" y="2121733"/>
            <a:ext cx="12192000" cy="5200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all">
                <a:solidFill>
                  <a:schemeClr val="tx1"/>
                </a:solidFill>
                <a:latin typeface="+mn-lt"/>
                <a:cs typeface="American Typewriter"/>
              </a:defRPr>
            </a:lvl1pPr>
          </a:lstStyle>
          <a:p>
            <a:r>
              <a:rPr lang="en-GB" cap="all" noProof="0" dirty="0">
                <a:latin typeface="+mn-lt"/>
              </a:rPr>
              <a:t>HEADLINE FOR THE PRESENTATION</a:t>
            </a:r>
            <a:endParaRPr lang="en-GB" noProof="0" dirty="0"/>
          </a:p>
        </p:txBody>
      </p:sp>
      <p:sp>
        <p:nvSpPr>
          <p:cNvPr id="15" name="Tekstfelt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1B4B9">
              <a:alpha val="33000"/>
            </a:srgbClr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GB" sz="1800" kern="0">
              <a:solidFill>
                <a:sysClr val="windowText" lastClr="000000"/>
              </a:solidFill>
            </a:endParaRPr>
          </a:p>
        </p:txBody>
      </p:sp>
      <p:pic>
        <p:nvPicPr>
          <p:cNvPr id="7" name="Billede 6" descr="C40_Logo_RGB_GREY.png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alphaModFix amt="2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22"/>
                    </a14:imgEffect>
                    <a14:imgEffect>
                      <a14:saturation sat="200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87758"/>
            <a:ext cx="12192000" cy="3347998"/>
          </a:xfrm>
          <a:prstGeom prst="rect">
            <a:avLst/>
          </a:prstGeom>
        </p:spPr>
      </p:pic>
      <p:pic>
        <p:nvPicPr>
          <p:cNvPr id="26" name="Billede 25" descr="C40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380" y="5020499"/>
            <a:ext cx="1817240" cy="1358529"/>
          </a:xfrm>
          <a:prstGeom prst="rect">
            <a:avLst/>
          </a:prstGeom>
        </p:spPr>
      </p:pic>
      <p:sp>
        <p:nvSpPr>
          <p:cNvPr id="9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-2116" y="1844762"/>
            <a:ext cx="12192000" cy="270880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FontTx/>
              <a:buNone/>
              <a:defRPr sz="160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 sz="1600" cap="all">
                <a:solidFill>
                  <a:schemeClr val="accent5"/>
                </a:solidFill>
              </a:defRPr>
            </a:lvl2pPr>
            <a:lvl3pPr marL="914400" indent="0">
              <a:buFontTx/>
              <a:buNone/>
              <a:defRPr sz="1600" cap="all">
                <a:solidFill>
                  <a:schemeClr val="accent5"/>
                </a:solidFill>
              </a:defRPr>
            </a:lvl3pPr>
            <a:lvl4pPr marL="1371600" indent="0">
              <a:buFontTx/>
              <a:buNone/>
              <a:defRPr sz="1600" cap="all">
                <a:solidFill>
                  <a:schemeClr val="accent5"/>
                </a:solidFill>
              </a:defRPr>
            </a:lvl4pPr>
            <a:lvl5pPr marL="1828800" indent="0">
              <a:buFontTx/>
              <a:buNone/>
              <a:defRPr sz="1600" cap="all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noProof="0"/>
              <a:t>CATEGOTY/THEME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318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felt 25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1B4B9">
              <a:alpha val="33000"/>
            </a:srgbClr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GB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17" name="Lige forbindelse 16"/>
          <p:cNvCxnSpPr/>
          <p:nvPr userDrawn="1"/>
        </p:nvCxnSpPr>
        <p:spPr>
          <a:xfrm>
            <a:off x="4264561" y="5863519"/>
            <a:ext cx="3662881" cy="0"/>
          </a:xfrm>
          <a:prstGeom prst="line">
            <a:avLst/>
          </a:prstGeom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Undertitel 2"/>
          <p:cNvSpPr txBox="1">
            <a:spLocks/>
          </p:cNvSpPr>
          <p:nvPr userDrawn="1"/>
        </p:nvSpPr>
        <p:spPr>
          <a:xfrm>
            <a:off x="0" y="5446648"/>
            <a:ext cx="12192000" cy="8294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 Light"/>
                <a:ea typeface="+mn-ea"/>
                <a:cs typeface="Calibri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sz="2000">
                <a:solidFill>
                  <a:srgbClr val="5F6867"/>
                </a:solidFill>
              </a:rPr>
              <a:t>FOLLOW US</a:t>
            </a:r>
          </a:p>
        </p:txBody>
      </p:sp>
      <p:pic>
        <p:nvPicPr>
          <p:cNvPr id="14" name="Billede 13" descr="SOCIAL ICONS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0751" y="5915480"/>
            <a:ext cx="526816" cy="499317"/>
          </a:xfrm>
          <a:prstGeom prst="rect">
            <a:avLst/>
          </a:prstGeom>
        </p:spPr>
      </p:pic>
      <p:pic>
        <p:nvPicPr>
          <p:cNvPr id="15" name="Billede 14" descr="SOCIAL ICONS.png">
            <a:hlinkClick r:id="rId4" action="ppaction://hlinkfile"/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561" y="6022322"/>
            <a:ext cx="546191" cy="333410"/>
          </a:xfrm>
          <a:prstGeom prst="rect">
            <a:avLst/>
          </a:prstGeom>
        </p:spPr>
      </p:pic>
      <p:pic>
        <p:nvPicPr>
          <p:cNvPr id="21" name="Billede 20" descr="SOCIAL ICONS.png">
            <a:hlinkClick r:id="rId6"/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566" y="5914804"/>
            <a:ext cx="489185" cy="445929"/>
          </a:xfrm>
          <a:prstGeom prst="rect">
            <a:avLst/>
          </a:prstGeom>
        </p:spPr>
      </p:pic>
      <p:pic>
        <p:nvPicPr>
          <p:cNvPr id="22" name="Billede 21" descr="SOCIAL ICONS.png">
            <a:hlinkClick r:id="rId8"/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751" y="5915914"/>
            <a:ext cx="526813" cy="455767"/>
          </a:xfrm>
          <a:prstGeom prst="rect">
            <a:avLst/>
          </a:prstGeom>
        </p:spPr>
      </p:pic>
      <p:pic>
        <p:nvPicPr>
          <p:cNvPr id="23" name="Billede 22" descr="SOCIAL ICONS.png">
            <a:hlinkClick r:id="rId10"/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565" y="5915479"/>
            <a:ext cx="545631" cy="499316"/>
          </a:xfrm>
          <a:prstGeom prst="rect">
            <a:avLst/>
          </a:prstGeom>
        </p:spPr>
      </p:pic>
      <p:pic>
        <p:nvPicPr>
          <p:cNvPr id="24" name="Billede 23" descr="SOCIAL ICONS.png">
            <a:hlinkClick r:id="rId12"/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195" y="5910006"/>
            <a:ext cx="489185" cy="499317"/>
          </a:xfrm>
          <a:prstGeom prst="rect">
            <a:avLst/>
          </a:prstGeom>
        </p:spPr>
      </p:pic>
      <p:pic>
        <p:nvPicPr>
          <p:cNvPr id="25" name="Billede 24" descr="SOCIAL ICONS.png">
            <a:hlinkClick r:id="rId14"/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8380" y="5920954"/>
            <a:ext cx="639704" cy="499317"/>
          </a:xfrm>
          <a:prstGeom prst="rect">
            <a:avLst/>
          </a:prstGeom>
        </p:spPr>
      </p:pic>
      <p:grpSp>
        <p:nvGrpSpPr>
          <p:cNvPr id="4" name="Grupper 3"/>
          <p:cNvGrpSpPr/>
          <p:nvPr userDrawn="1"/>
        </p:nvGrpSpPr>
        <p:grpSpPr>
          <a:xfrm>
            <a:off x="0" y="6306839"/>
            <a:ext cx="12192000" cy="939558"/>
            <a:chOff x="0" y="6306839"/>
            <a:chExt cx="9144000" cy="939558"/>
          </a:xfrm>
        </p:grpSpPr>
        <p:sp>
          <p:nvSpPr>
            <p:cNvPr id="3" name="Rektangel 2"/>
            <p:cNvSpPr/>
            <p:nvPr userDrawn="1"/>
          </p:nvSpPr>
          <p:spPr>
            <a:xfrm>
              <a:off x="3895423" y="6306839"/>
              <a:ext cx="1171221" cy="516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prstClr val="white"/>
                </a:solidFill>
              </a:endParaRPr>
            </a:p>
          </p:txBody>
        </p:sp>
        <p:sp>
          <p:nvSpPr>
            <p:cNvPr id="19" name="Undertitel 2">
              <a:hlinkClick r:id="rId16"/>
            </p:cNvPr>
            <p:cNvSpPr txBox="1">
              <a:spLocks/>
            </p:cNvSpPr>
            <p:nvPr userDrawn="1"/>
          </p:nvSpPr>
          <p:spPr>
            <a:xfrm>
              <a:off x="0" y="6416935"/>
              <a:ext cx="9144000" cy="829462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b="0" i="0" kern="1200">
                  <a:solidFill>
                    <a:schemeClr val="tx1">
                      <a:tint val="75000"/>
                    </a:schemeClr>
                  </a:solidFill>
                  <a:latin typeface="Calibri Light"/>
                  <a:ea typeface="+mn-ea"/>
                  <a:cs typeface="Calibri Light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chemeClr val="tx1">
                      <a:tint val="75000"/>
                    </a:schemeClr>
                  </a:solidFill>
                  <a:latin typeface="Calibri Light"/>
                  <a:ea typeface="+mn-ea"/>
                  <a:cs typeface="Calibri Light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chemeClr val="tx1">
                      <a:tint val="75000"/>
                    </a:schemeClr>
                  </a:solidFill>
                  <a:latin typeface="Calibri Light"/>
                  <a:ea typeface="+mn-ea"/>
                  <a:cs typeface="Calibri Light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Calibri Light"/>
                  <a:ea typeface="+mn-ea"/>
                  <a:cs typeface="Calibri Light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Calibri Light"/>
                  <a:ea typeface="+mn-ea"/>
                  <a:cs typeface="Calibri Light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a-DK" sz="1400">
                  <a:solidFill>
                    <a:srgbClr val="5F6867"/>
                  </a:solidFill>
                </a:rPr>
                <a:t>C40.org</a:t>
              </a:r>
            </a:p>
          </p:txBody>
        </p:sp>
      </p:grpSp>
      <p:sp>
        <p:nvSpPr>
          <p:cNvPr id="45" name="Pladsholder til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3253743"/>
            <a:ext cx="12192000" cy="96482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5400" cap="none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Thank you for your time</a:t>
            </a:r>
          </a:p>
        </p:txBody>
      </p:sp>
      <p:sp>
        <p:nvSpPr>
          <p:cNvPr id="46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96063" y="4360683"/>
            <a:ext cx="3799876" cy="877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cap="none">
                <a:solidFill>
                  <a:srgbClr val="303434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rgbClr val="FFFFFF"/>
                </a:solidFill>
              </a:defRPr>
            </a:lvl2pPr>
            <a:lvl3pPr marL="914400" indent="0">
              <a:buNone/>
              <a:defRPr sz="1200">
                <a:solidFill>
                  <a:srgbClr val="FFFFFF"/>
                </a:solidFill>
              </a:defRPr>
            </a:lvl3pPr>
            <a:lvl4pPr marL="1371600" indent="0">
              <a:buNone/>
              <a:defRPr sz="1200">
                <a:solidFill>
                  <a:srgbClr val="FFFFFF"/>
                </a:solidFill>
              </a:defRPr>
            </a:lvl4pPr>
            <a:lvl5pPr marL="18288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/>
              <a:t>NAME LAST NAME</a:t>
            </a:r>
            <a:br>
              <a:rPr lang="en-GB" noProof="0"/>
            </a:br>
            <a:r>
              <a:rPr lang="en-GB" noProof="0"/>
              <a:t>email@email.com</a:t>
            </a:r>
          </a:p>
        </p:txBody>
      </p:sp>
      <p:pic>
        <p:nvPicPr>
          <p:cNvPr id="27" name="Billede 26" descr="C40_Logo_RGB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033" y="761903"/>
            <a:ext cx="2447999" cy="18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rme libre 48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7945 w 12192000"/>
              <a:gd name="connsiteY0" fmla="*/ 107945 h 6858000"/>
              <a:gd name="connsiteX1" fmla="*/ 107945 w 12192000"/>
              <a:gd name="connsiteY1" fmla="*/ 6750055 h 6858000"/>
              <a:gd name="connsiteX2" fmla="*/ 4165121 w 12192000"/>
              <a:gd name="connsiteY2" fmla="*/ 6750055 h 6858000"/>
              <a:gd name="connsiteX3" fmla="*/ 4165121 w 12192000"/>
              <a:gd name="connsiteY3" fmla="*/ 107945 h 6858000"/>
              <a:gd name="connsiteX4" fmla="*/ 0 w 12192000"/>
              <a:gd name="connsiteY4" fmla="*/ 0 h 6858000"/>
              <a:gd name="connsiteX5" fmla="*/ 4165121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4165121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107945" y="107945"/>
                </a:moveTo>
                <a:lnTo>
                  <a:pt x="107945" y="6750055"/>
                </a:lnTo>
                <a:lnTo>
                  <a:pt x="4165121" y="6750055"/>
                </a:lnTo>
                <a:lnTo>
                  <a:pt x="4165121" y="107945"/>
                </a:lnTo>
                <a:close/>
                <a:moveTo>
                  <a:pt x="0" y="0"/>
                </a:moveTo>
                <a:lnTo>
                  <a:pt x="416512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41651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1" name="Titre 40"/>
          <p:cNvSpPr>
            <a:spLocks noGrp="1"/>
          </p:cNvSpPr>
          <p:nvPr>
            <p:ph type="title"/>
          </p:nvPr>
        </p:nvSpPr>
        <p:spPr>
          <a:xfrm>
            <a:off x="720000" y="967761"/>
            <a:ext cx="3137624" cy="44473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42" name="Straight Connector 134"/>
          <p:cNvCxnSpPr/>
          <p:nvPr userDrawn="1"/>
        </p:nvCxnSpPr>
        <p:spPr>
          <a:xfrm>
            <a:off x="717550" y="836542"/>
            <a:ext cx="4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35"/>
          <p:cNvCxnSpPr/>
          <p:nvPr userDrawn="1"/>
        </p:nvCxnSpPr>
        <p:spPr>
          <a:xfrm>
            <a:off x="11471275" y="6439807"/>
            <a:ext cx="0" cy="418193"/>
          </a:xfrm>
          <a:prstGeom prst="line">
            <a:avLst/>
          </a:prstGeom>
          <a:ln w="6350" cap="flat">
            <a:solidFill>
              <a:schemeClr val="accent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1"/>
          <p:cNvSpPr txBox="1"/>
          <p:nvPr userDrawn="1"/>
        </p:nvSpPr>
        <p:spPr>
          <a:xfrm>
            <a:off x="11574343" y="6481683"/>
            <a:ext cx="222818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D8EE4192-07D8-4F2E-BD7D-44F416A35985}" type="slidenum">
              <a:rPr lang="en-GB" sz="1200" smtClean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‹Nº›</a:t>
            </a:fld>
            <a:endParaRPr lang="en-GB" sz="1400" dirty="0">
              <a:solidFill>
                <a:schemeClr val="accent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47" name="Espace réservé du pied de page 4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heading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9013" y="6513196"/>
            <a:ext cx="603864" cy="365125"/>
          </a:xfrm>
          <a:prstGeom prst="rect">
            <a:avLst/>
          </a:prstGeom>
        </p:spPr>
        <p:txBody>
          <a:bodyPr/>
          <a:lstStyle/>
          <a:p>
            <a:fld id="{DE1AC733-D724-5743-9C1B-F783BBCC14C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4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FF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885" y="5818"/>
            <a:ext cx="13061737" cy="6922565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92" y="2498818"/>
            <a:ext cx="7416800" cy="24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5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with sub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63" y="-32283"/>
            <a:ext cx="13061737" cy="69225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68223" y="3400778"/>
            <a:ext cx="7281333" cy="1241778"/>
          </a:xfrm>
        </p:spPr>
        <p:txBody>
          <a:bodyPr wrap="square" lIns="0" tIns="0" rIns="0" bIns="0" anchor="t" anchorCtr="0">
            <a:noAutofit/>
          </a:bodyPr>
          <a:lstStyle/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2 </a:t>
            </a:r>
            <a:r>
              <a:rPr lang="de-DE" dirty="0" err="1"/>
              <a:t>lines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68223" y="4797778"/>
            <a:ext cx="7281333" cy="111477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600" b="0" i="0" cap="all">
                <a:solidFill>
                  <a:srgbClr val="004F78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</a:t>
            </a:r>
            <a:endParaRPr lang="en-GB" dirty="0"/>
          </a:p>
        </p:txBody>
      </p:sp>
      <p:sp>
        <p:nvSpPr>
          <p:cNvPr id="4" name="Rechteck 3"/>
          <p:cNvSpPr/>
          <p:nvPr userDrawn="1"/>
        </p:nvSpPr>
        <p:spPr>
          <a:xfrm>
            <a:off x="1" y="6037386"/>
            <a:ext cx="11631897" cy="820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863D2-2552-D64E-B7BB-A62C71D6F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9" y="1941601"/>
            <a:ext cx="1373599" cy="10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72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>
            <a:off x="2555025" y="-2510431"/>
            <a:ext cx="13192542" cy="93965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1579916"/>
            <a:ext cx="10239928" cy="1018659"/>
          </a:xfrm>
        </p:spPr>
        <p:txBody>
          <a:bodyPr/>
          <a:lstStyle>
            <a:lvl1pPr>
              <a:defRPr sz="3000">
                <a:latin typeface="Helvetica"/>
                <a:cs typeface="Helvetica"/>
              </a:defRPr>
            </a:lvl1pPr>
          </a:lstStyle>
          <a:p>
            <a:r>
              <a:rPr lang="en-GB" noProof="0" dirty="0"/>
              <a:t>Headline</a:t>
            </a:r>
            <a:br>
              <a:rPr lang="de-DE" dirty="0"/>
            </a:br>
            <a:r>
              <a:rPr lang="de-DE" dirty="0"/>
              <a:t>2 </a:t>
            </a:r>
            <a:r>
              <a:rPr lang="de-DE" dirty="0" err="1"/>
              <a:t>lines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845498"/>
            <a:ext cx="10239928" cy="3280666"/>
          </a:xfrm>
        </p:spPr>
        <p:txBody>
          <a:bodyPr/>
          <a:lstStyle>
            <a:lvl1pPr>
              <a:defRPr sz="16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9ABE3D9B-7565-874E-BBAE-7534FF11DD25}" type="datetime1">
              <a:rPr lang="de-DE" smtClean="0"/>
              <a:t>20.01.2021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dirty="0"/>
              <a:t>City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EC0D189-701F-2746-A3DF-E4A2239394CE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C9BE0A-EEB3-D64F-AB5C-6683E7E90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5" y="371836"/>
            <a:ext cx="9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09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>
            <a:off x="2555025" y="-2510431"/>
            <a:ext cx="13192542" cy="9396535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2DF7-1147-5A40-97C7-EF3137E3685F}" type="datetime1">
              <a:rPr lang="de-DE" smtClean="0"/>
              <a:t>20.01.2021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189-701F-2746-A3DF-E4A2239394CE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643944"/>
            <a:ext cx="10036107" cy="4049889"/>
          </a:xfrm>
        </p:spPr>
        <p:txBody>
          <a:bodyPr/>
          <a:lstStyle/>
          <a:p>
            <a:r>
              <a:rPr lang="en-GB" noProof="0" dirty="0"/>
              <a:t>INSERT BACKGROUND IMAGE BY CLICK ON ICON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807075"/>
            <a:ext cx="10036107" cy="450850"/>
          </a:xfrm>
        </p:spPr>
        <p:txBody>
          <a:bodyPr/>
          <a:lstStyle/>
          <a:p>
            <a:pPr lvl="0"/>
            <a:r>
              <a:rPr lang="en-GB" noProof="0" dirty="0"/>
              <a:t>Content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A36981-315C-684D-8CFC-FC7596CA4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5" y="371836"/>
            <a:ext cx="96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D78149-61D1-D242-BB6C-E36F389038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6717" y="381000"/>
            <a:ext cx="9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53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 dirty="0"/>
              <a:t>INSERT BACKGROUND IMAGE BY CLICK ON ICON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01836" y="433839"/>
            <a:ext cx="5566449" cy="2220215"/>
          </a:xfrm>
          <a:solidFill>
            <a:schemeClr val="bg2"/>
          </a:solidFill>
        </p:spPr>
        <p:txBody>
          <a:bodyPr/>
          <a:lstStyle>
            <a:lvl1pPr>
              <a:defRPr sz="1600" b="0" i="0">
                <a:solidFill>
                  <a:srgbClr val="004F78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GB" noProof="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092723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78" y="5717795"/>
            <a:ext cx="8184445" cy="732026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87600" y="663575"/>
            <a:ext cx="7416800" cy="776288"/>
          </a:xfrm>
        </p:spPr>
        <p:txBody>
          <a:bodyPr/>
          <a:lstStyle>
            <a:lvl1pPr algn="ctr">
              <a:defRPr sz="1400" b="0" i="0" baseline="0">
                <a:latin typeface="Helvetica Light"/>
                <a:cs typeface="Helvetica Light"/>
              </a:defRPr>
            </a:lvl1pPr>
          </a:lstStyle>
          <a:p>
            <a:pPr marL="12700" lvl="0">
              <a:lnSpc>
                <a:spcPct val="100000"/>
              </a:lnSpc>
            </a:pPr>
            <a:r>
              <a:rPr lang="en-GB" sz="4000" noProof="0" dirty="0">
                <a:solidFill>
                  <a:srgbClr val="173B5A"/>
                </a:solidFill>
                <a:latin typeface="Helvetica"/>
                <a:cs typeface="Helvetica"/>
              </a:rPr>
              <a:t>Thank you!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191016"/>
            <a:ext cx="7416800" cy="24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67267-1BDA-4D1B-B921-47A3B9E786DD}" type="slidenum">
              <a:rPr lang="de-DE" altLang="de-DE">
                <a:solidFill>
                  <a:srgbClr val="4B5055"/>
                </a:solidFill>
              </a:rPr>
              <a:pPr>
                <a:defRPr/>
              </a:pPr>
              <a:t>‹Nº›</a:t>
            </a:fld>
            <a:endParaRPr lang="de-DE" altLang="de-DE">
              <a:solidFill>
                <a:srgbClr val="4B50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87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F931AE-3707-468E-A11E-9A5AEF983FCD}" type="slidenum">
              <a:rPr lang="de-DE" altLang="de-DE">
                <a:solidFill>
                  <a:srgbClr val="000000"/>
                </a:solidFill>
              </a:rPr>
              <a:pPr/>
              <a:t>‹Nº›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89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7957" y="384175"/>
            <a:ext cx="9661769" cy="8842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17957" y="1668463"/>
            <a:ext cx="9661769" cy="449738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142B32-D0AE-46BA-B919-C562463220C4}" type="slidenum">
              <a:rPr lang="de-DE" altLang="de-DE">
                <a:solidFill>
                  <a:srgbClr val="000000"/>
                </a:solidFill>
              </a:rPr>
              <a:pPr/>
              <a:t>‹Nº›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3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</p:spTree>
    <p:extLst>
      <p:ext uri="{BB962C8B-B14F-4D97-AF65-F5344CB8AC3E}">
        <p14:creationId xmlns:p14="http://schemas.microsoft.com/office/powerpoint/2010/main" val="22376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20000" y="2131200"/>
            <a:ext cx="10751274" cy="3672000"/>
          </a:xfrm>
        </p:spPr>
        <p:txBody>
          <a:bodyPr numCol="1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0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20000" y="2131200"/>
            <a:ext cx="10751274" cy="3672000"/>
          </a:xfrm>
        </p:spPr>
        <p:txBody>
          <a:bodyPr numCol="2" spcCol="36000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6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Bande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 userDrawn="1"/>
        </p:nvSpPr>
        <p:spPr>
          <a:xfrm>
            <a:off x="0" y="-1"/>
            <a:ext cx="12192000" cy="6939281"/>
          </a:xfrm>
          <a:custGeom>
            <a:avLst/>
            <a:gdLst>
              <a:gd name="connsiteX0" fmla="*/ 9672000 w 12192000"/>
              <a:gd name="connsiteY0" fmla="*/ 107946 h 6858001"/>
              <a:gd name="connsiteX1" fmla="*/ 9672000 w 12192000"/>
              <a:gd name="connsiteY1" fmla="*/ 6750056 h 6858001"/>
              <a:gd name="connsiteX2" fmla="*/ 12084055 w 12192000"/>
              <a:gd name="connsiteY2" fmla="*/ 6750056 h 6858001"/>
              <a:gd name="connsiteX3" fmla="*/ 12084055 w 12192000"/>
              <a:gd name="connsiteY3" fmla="*/ 107946 h 6858001"/>
              <a:gd name="connsiteX4" fmla="*/ 0 w 12192000"/>
              <a:gd name="connsiteY4" fmla="*/ 0 h 6858001"/>
              <a:gd name="connsiteX5" fmla="*/ 9672000 w 12192000"/>
              <a:gd name="connsiteY5" fmla="*/ 0 h 6858001"/>
              <a:gd name="connsiteX6" fmla="*/ 9672000 w 12192000"/>
              <a:gd name="connsiteY6" fmla="*/ 1 h 6858001"/>
              <a:gd name="connsiteX7" fmla="*/ 12192000 w 12192000"/>
              <a:gd name="connsiteY7" fmla="*/ 1 h 6858001"/>
              <a:gd name="connsiteX8" fmla="*/ 12192000 w 12192000"/>
              <a:gd name="connsiteY8" fmla="*/ 6858001 h 6858001"/>
              <a:gd name="connsiteX9" fmla="*/ 9672000 w 12192000"/>
              <a:gd name="connsiteY9" fmla="*/ 6858001 h 6858001"/>
              <a:gd name="connsiteX10" fmla="*/ 0 w 12192000"/>
              <a:gd name="connsiteY10" fmla="*/ 6858001 h 6858001"/>
              <a:gd name="connsiteX11" fmla="*/ 0 w 12192000"/>
              <a:gd name="connsiteY1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9672000" y="107946"/>
                </a:moveTo>
                <a:lnTo>
                  <a:pt x="9672000" y="6750056"/>
                </a:lnTo>
                <a:lnTo>
                  <a:pt x="12084055" y="6750056"/>
                </a:lnTo>
                <a:lnTo>
                  <a:pt x="12084055" y="107946"/>
                </a:lnTo>
                <a:close/>
                <a:moveTo>
                  <a:pt x="0" y="0"/>
                </a:moveTo>
                <a:lnTo>
                  <a:pt x="9672000" y="0"/>
                </a:lnTo>
                <a:lnTo>
                  <a:pt x="9672000" y="1"/>
                </a:lnTo>
                <a:lnTo>
                  <a:pt x="12192000" y="1"/>
                </a:lnTo>
                <a:lnTo>
                  <a:pt x="12192000" y="6858001"/>
                </a:lnTo>
                <a:lnTo>
                  <a:pt x="9672000" y="6858001"/>
                </a:lnTo>
                <a:lnTo>
                  <a:pt x="0" y="685800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noProof="0" dirty="0">
              <a:solidFill>
                <a:srgbClr val="1C181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20001" y="2131200"/>
            <a:ext cx="8230549" cy="3672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672000" y="108390"/>
            <a:ext cx="2520000" cy="6641222"/>
          </a:xfrm>
          <a:noFill/>
        </p:spPr>
        <p:txBody>
          <a:bodyPr lIns="180000" tIns="1800000" rIns="18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967761"/>
            <a:ext cx="8231275" cy="44473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12" name="Straight Connector 134"/>
          <p:cNvCxnSpPr/>
          <p:nvPr userDrawn="1"/>
        </p:nvCxnSpPr>
        <p:spPr>
          <a:xfrm>
            <a:off x="9870515" y="1652330"/>
            <a:ext cx="4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34"/>
          <p:cNvCxnSpPr/>
          <p:nvPr userDrawn="1"/>
        </p:nvCxnSpPr>
        <p:spPr>
          <a:xfrm>
            <a:off x="717550" y="836542"/>
            <a:ext cx="4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720001" y="4751293"/>
            <a:ext cx="3394799" cy="923450"/>
          </a:xfrm>
        </p:spPr>
        <p:txBody>
          <a:bodyPr/>
          <a:lstStyle>
            <a:lvl3pPr>
              <a:defRPr b="0">
                <a:solidFill>
                  <a:schemeClr val="accent3"/>
                </a:solidFill>
                <a:latin typeface="+mj-lt"/>
              </a:defRPr>
            </a:lvl3pPr>
            <a:lvl5pPr>
              <a:defRPr sz="1300"/>
            </a:lvl5pPr>
          </a:lstStyle>
          <a:p>
            <a:pPr lvl="2"/>
            <a:r>
              <a:rPr lang="en-GB" noProof="0" dirty="0"/>
              <a:t>Click to edit Master text styles</a:t>
            </a:r>
          </a:p>
          <a:p>
            <a:pPr lvl="3"/>
            <a:r>
              <a:rPr lang="en-GB" noProof="0" dirty="0"/>
              <a:t>Third level</a:t>
            </a:r>
          </a:p>
          <a:p>
            <a:pPr lvl="4"/>
            <a:r>
              <a:rPr lang="en-GB" noProof="0" dirty="0"/>
              <a:t>Fourth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361564" y="4751293"/>
            <a:ext cx="3394799" cy="923450"/>
          </a:xfrm>
        </p:spPr>
        <p:txBody>
          <a:bodyPr/>
          <a:lstStyle>
            <a:lvl3pPr>
              <a:defRPr>
                <a:solidFill>
                  <a:schemeClr val="accent3"/>
                </a:solidFill>
                <a:latin typeface="+mj-lt"/>
              </a:defRPr>
            </a:lvl3pPr>
            <a:lvl5pPr>
              <a:defRPr sz="1300"/>
            </a:lvl5pPr>
          </a:lstStyle>
          <a:p>
            <a:pPr lvl="2"/>
            <a:r>
              <a:rPr lang="en-GB" noProof="0" dirty="0"/>
              <a:t>Click to edit Master text styles</a:t>
            </a:r>
          </a:p>
          <a:p>
            <a:pPr lvl="3"/>
            <a:r>
              <a:rPr lang="en-GB" noProof="0" dirty="0"/>
              <a:t>Third level</a:t>
            </a:r>
          </a:p>
          <a:p>
            <a:pPr lvl="4"/>
            <a:r>
              <a:rPr lang="en-GB" noProof="0" dirty="0"/>
              <a:t>Fourth level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8003510" y="4751293"/>
            <a:ext cx="3394799" cy="923450"/>
          </a:xfrm>
        </p:spPr>
        <p:txBody>
          <a:bodyPr/>
          <a:lstStyle>
            <a:lvl3pPr>
              <a:defRPr>
                <a:solidFill>
                  <a:schemeClr val="accent3"/>
                </a:solidFill>
                <a:latin typeface="+mj-lt"/>
              </a:defRPr>
            </a:lvl3pPr>
            <a:lvl5pPr>
              <a:defRPr sz="1300"/>
            </a:lvl5pPr>
          </a:lstStyle>
          <a:p>
            <a:pPr lvl="2"/>
            <a:r>
              <a:rPr lang="en-GB" noProof="0" dirty="0"/>
              <a:t>Click to edit Master text styles</a:t>
            </a:r>
          </a:p>
          <a:p>
            <a:pPr lvl="3"/>
            <a:r>
              <a:rPr lang="en-GB" noProof="0" dirty="0"/>
              <a:t>Third level</a:t>
            </a:r>
          </a:p>
          <a:p>
            <a:pPr lvl="4"/>
            <a:r>
              <a:rPr lang="en-GB" noProof="0" dirty="0"/>
              <a:t>Fourth level</a:t>
            </a:r>
          </a:p>
        </p:txBody>
      </p:sp>
      <p:sp>
        <p:nvSpPr>
          <p:cNvPr id="12" name="Picture Placeholder 132"/>
          <p:cNvSpPr>
            <a:spLocks noGrp="1"/>
          </p:cNvSpPr>
          <p:nvPr>
            <p:ph type="pic" sz="quarter" idx="12" hasCustomPrompt="1"/>
          </p:nvPr>
        </p:nvSpPr>
        <p:spPr>
          <a:xfrm>
            <a:off x="717549" y="2209798"/>
            <a:ext cx="3468870" cy="243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792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noProof="0" dirty="0"/>
              <a:t>Click the icon Below to insert a picture</a:t>
            </a:r>
          </a:p>
        </p:txBody>
      </p:sp>
      <p:sp>
        <p:nvSpPr>
          <p:cNvPr id="13" name="Picture Placeholder 132"/>
          <p:cNvSpPr>
            <a:spLocks noGrp="1"/>
          </p:cNvSpPr>
          <p:nvPr>
            <p:ph type="pic" sz="quarter" idx="13" hasCustomPrompt="1"/>
          </p:nvPr>
        </p:nvSpPr>
        <p:spPr>
          <a:xfrm>
            <a:off x="4361564" y="2209798"/>
            <a:ext cx="3468870" cy="243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792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noProof="0" dirty="0"/>
              <a:t>Click the icon Below to insert a picture</a:t>
            </a:r>
          </a:p>
        </p:txBody>
      </p:sp>
      <p:sp>
        <p:nvSpPr>
          <p:cNvPr id="14" name="Picture Placeholder 132"/>
          <p:cNvSpPr>
            <a:spLocks noGrp="1"/>
          </p:cNvSpPr>
          <p:nvPr>
            <p:ph type="pic" sz="quarter" idx="14" hasCustomPrompt="1"/>
          </p:nvPr>
        </p:nvSpPr>
        <p:spPr>
          <a:xfrm>
            <a:off x="8003510" y="2209798"/>
            <a:ext cx="3468870" cy="243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792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noProof="0" dirty="0"/>
              <a:t>Click the icon Below to insert a picture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</p:spTree>
    <p:extLst>
      <p:ext uri="{BB962C8B-B14F-4D97-AF65-F5344CB8AC3E}">
        <p14:creationId xmlns:p14="http://schemas.microsoft.com/office/powerpoint/2010/main" val="26427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334124 w 12192000"/>
              <a:gd name="connsiteY0" fmla="*/ 107945 h 6858000"/>
              <a:gd name="connsiteX1" fmla="*/ 6334124 w 12192000"/>
              <a:gd name="connsiteY1" fmla="*/ 6750055 h 6858000"/>
              <a:gd name="connsiteX2" fmla="*/ 12084055 w 12192000"/>
              <a:gd name="connsiteY2" fmla="*/ 6750055 h 6858000"/>
              <a:gd name="connsiteX3" fmla="*/ 12084055 w 12192000"/>
              <a:gd name="connsiteY3" fmla="*/ 107945 h 6858000"/>
              <a:gd name="connsiteX4" fmla="*/ 0 w 12192000"/>
              <a:gd name="connsiteY4" fmla="*/ 0 h 6858000"/>
              <a:gd name="connsiteX5" fmla="*/ 6334124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6334124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6334124" y="107945"/>
                </a:moveTo>
                <a:lnTo>
                  <a:pt x="6334124" y="6750055"/>
                </a:lnTo>
                <a:lnTo>
                  <a:pt x="12084055" y="6750055"/>
                </a:lnTo>
                <a:lnTo>
                  <a:pt x="12084055" y="107945"/>
                </a:lnTo>
                <a:close/>
                <a:moveTo>
                  <a:pt x="0" y="0"/>
                </a:moveTo>
                <a:lnTo>
                  <a:pt x="6334124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341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1" y="2131200"/>
            <a:ext cx="5134699" cy="3672000"/>
          </a:xfrm>
        </p:spPr>
        <p:txBody>
          <a:bodyPr numCol="1" spcCol="180000"/>
          <a:lstStyle>
            <a:lvl5pPr>
              <a:defRPr sz="13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967761"/>
            <a:ext cx="5134700" cy="889474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  <p:sp>
        <p:nvSpPr>
          <p:cNvPr id="54" name="Picture Placeholder 132"/>
          <p:cNvSpPr>
            <a:spLocks noGrp="1"/>
          </p:cNvSpPr>
          <p:nvPr>
            <p:ph type="pic" sz="quarter" idx="13" hasCustomPrompt="1"/>
          </p:nvPr>
        </p:nvSpPr>
        <p:spPr>
          <a:xfrm>
            <a:off x="6334124" y="104774"/>
            <a:ext cx="5750300" cy="3632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296000" anchor="t">
            <a:noAutofit/>
          </a:bodyPr>
          <a:lstStyle>
            <a:lvl1pPr marL="0" indent="0" algn="ctr">
              <a:buNone/>
              <a:defRPr sz="10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noProof="0" dirty="0"/>
              <a:t>Click the icon Below to insert a picture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642847" y="4087906"/>
            <a:ext cx="4826863" cy="1515121"/>
          </a:xfrm>
          <a:noFill/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 sz="13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1714500" indent="0">
              <a:buNone/>
              <a:defRPr/>
            </a:lvl6pPr>
          </a:lstStyle>
          <a:p>
            <a:pPr lvl="2"/>
            <a:r>
              <a:rPr lang="en-GB" noProof="0" dirty="0"/>
              <a:t>Third level</a:t>
            </a:r>
          </a:p>
        </p:txBody>
      </p:sp>
      <p:cxnSp>
        <p:nvCxnSpPr>
          <p:cNvPr id="62" name="Connecteur droit 35"/>
          <p:cNvCxnSpPr/>
          <p:nvPr userDrawn="1"/>
        </p:nvCxnSpPr>
        <p:spPr>
          <a:xfrm>
            <a:off x="11471275" y="6439807"/>
            <a:ext cx="0" cy="418193"/>
          </a:xfrm>
          <a:prstGeom prst="line">
            <a:avLst/>
          </a:prstGeom>
          <a:ln w="6350" cap="flat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34"/>
          <p:cNvCxnSpPr/>
          <p:nvPr userDrawn="1"/>
        </p:nvCxnSpPr>
        <p:spPr>
          <a:xfrm>
            <a:off x="717550" y="836542"/>
            <a:ext cx="4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4596B2ED-B8AF-44A3-BB4D-D12083277F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4124" y="3739249"/>
            <a:ext cx="2546334" cy="236406"/>
          </a:xfrm>
          <a:gradFill>
            <a:gsLst>
              <a:gs pos="90000">
                <a:schemeClr val="accent1"/>
              </a:gs>
              <a:gs pos="0">
                <a:schemeClr val="accent2"/>
              </a:gs>
            </a:gsLst>
            <a:lin ang="10800000" scaled="0"/>
          </a:gradFill>
        </p:spPr>
        <p:txBody>
          <a:bodyPr wrap="none" lIns="46800" tIns="18000" rIns="36000" bIns="180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Box heading – 1 line max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0001" y="2130267"/>
            <a:ext cx="10751274" cy="36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0000" y="967761"/>
            <a:ext cx="10752000" cy="4447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GB" noProof="0" dirty="0"/>
          </a:p>
        </p:txBody>
      </p:sp>
      <p:cxnSp>
        <p:nvCxnSpPr>
          <p:cNvPr id="6" name="Connecteur droit 35"/>
          <p:cNvCxnSpPr/>
          <p:nvPr userDrawn="1"/>
        </p:nvCxnSpPr>
        <p:spPr>
          <a:xfrm>
            <a:off x="11471275" y="6439807"/>
            <a:ext cx="0" cy="418193"/>
          </a:xfrm>
          <a:prstGeom prst="line">
            <a:avLst/>
          </a:prstGeom>
          <a:ln w="6350" cap="flat">
            <a:solidFill>
              <a:schemeClr val="accent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41"/>
          <p:cNvSpPr txBox="1"/>
          <p:nvPr userDrawn="1"/>
        </p:nvSpPr>
        <p:spPr>
          <a:xfrm>
            <a:off x="11574343" y="6481683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D8EE4192-07D8-4F2E-BD7D-44F416A35985}" type="slidenum">
              <a:rPr lang="en-GB" sz="1200" noProof="0" smtClean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‹Nº›</a:t>
            </a:fld>
            <a:endParaRPr lang="en-GB" sz="1400" noProof="0" dirty="0">
              <a:solidFill>
                <a:schemeClr val="accent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132396" y="6513714"/>
            <a:ext cx="123431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900" cap="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Presentation heading</a:t>
            </a:r>
          </a:p>
        </p:txBody>
      </p:sp>
      <p:cxnSp>
        <p:nvCxnSpPr>
          <p:cNvPr id="41" name="Straight Connector 134"/>
          <p:cNvCxnSpPr/>
          <p:nvPr userDrawn="1"/>
        </p:nvCxnSpPr>
        <p:spPr>
          <a:xfrm>
            <a:off x="717550" y="836542"/>
            <a:ext cx="4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615371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1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2" r:id="rId4"/>
    <p:sldLayoutId id="2147483665" r:id="rId5"/>
    <p:sldLayoutId id="2147483653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6" r:id="rId14"/>
    <p:sldLayoutId id="2147483664" r:id="rId15"/>
    <p:sldLayoutId id="214748365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b="0" kern="1200" cap="all" baseline="0">
          <a:solidFill>
            <a:schemeClr val="accent3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b="0" kern="1200">
          <a:solidFill>
            <a:schemeClr val="accent1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" indent="-228600" algn="l" defTabSz="6858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 2" panose="05020102010507070707" pitchFamily="18" charset="2"/>
        <a:buChar char="¾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" indent="0" algn="l" defTabSz="6858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3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5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49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Headline</a:t>
            </a:r>
            <a:br>
              <a:rPr lang="en-GB" noProof="0" dirty="0"/>
            </a:br>
            <a:r>
              <a:rPr lang="en-GB" noProof="0" dirty="0"/>
              <a:t>2 lines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21557"/>
            <a:ext cx="10972800" cy="4404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Content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81950" y="6356351"/>
            <a:ext cx="13242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"/>
                <a:cs typeface="Helvetica "/>
              </a:defRPr>
            </a:lvl1pPr>
          </a:lstStyle>
          <a:p>
            <a:fld id="{2B1BD2A3-B316-E046-8F11-5CE69AF492A7}" type="datetime1">
              <a:rPr lang="de-DE" smtClean="0"/>
              <a:pPr/>
              <a:t>20.01.2021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6223" y="6356351"/>
            <a:ext cx="27180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GB" noProof="0" dirty="0"/>
              <a:t>City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923" y="6356351"/>
            <a:ext cx="573128" cy="35914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3EC0D189-701F-2746-A3DF-E4A2239394CE}" type="slidenum">
              <a:rPr lang="en-GB" noProof="0" smtClean="0"/>
              <a:pPr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157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04F78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36575" indent="-176213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079500" indent="-1651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18251" y="3429000"/>
            <a:ext cx="3774622" cy="223234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asistencia</a:t>
            </a:r>
            <a:r>
              <a:rPr lang="en-GB" dirty="0"/>
              <a:t> </a:t>
            </a:r>
            <a:r>
              <a:rPr lang="en-GB" dirty="0" err="1"/>
              <a:t>técnica</a:t>
            </a:r>
            <a:r>
              <a:rPr lang="en-GB" dirty="0"/>
              <a:t> para una</a:t>
            </a:r>
            <a:br>
              <a:rPr lang="en-GB" dirty="0"/>
            </a:br>
            <a:r>
              <a:rPr lang="en-GB" dirty="0" err="1"/>
              <a:t>transición</a:t>
            </a:r>
            <a:r>
              <a:rPr lang="en-GB" dirty="0"/>
              <a:t> </a:t>
            </a:r>
            <a:r>
              <a:rPr lang="en-GB" dirty="0" err="1"/>
              <a:t>hacia</a:t>
            </a:r>
            <a:r>
              <a:rPr lang="en-GB" dirty="0"/>
              <a:t> un una </a:t>
            </a:r>
            <a:r>
              <a:rPr lang="en-GB" dirty="0" err="1"/>
              <a:t>gestión</a:t>
            </a:r>
            <a:r>
              <a:rPr lang="en-GB" dirty="0"/>
              <a:t> </a:t>
            </a:r>
            <a:r>
              <a:rPr lang="en-GB" dirty="0" err="1"/>
              <a:t>sostenible</a:t>
            </a:r>
            <a:r>
              <a:rPr lang="en-GB" dirty="0"/>
              <a:t> de </a:t>
            </a:r>
            <a:r>
              <a:rPr lang="en-GB" dirty="0" err="1"/>
              <a:t>residuos</a:t>
            </a:r>
            <a:r>
              <a:rPr lang="en-GB" dirty="0"/>
              <a:t> </a:t>
            </a:r>
            <a:r>
              <a:rPr lang="en-GB" dirty="0" err="1"/>
              <a:t>sólidos</a:t>
            </a:r>
            <a:r>
              <a:rPr lang="en-GB" dirty="0"/>
              <a:t> para el DMQ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20B6CA-3EDE-F245-B5EE-199E04D77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76"/>
          <a:stretch/>
        </p:blipFill>
        <p:spPr>
          <a:xfrm>
            <a:off x="2236225" y="1999206"/>
            <a:ext cx="766981" cy="649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5EECC3-8163-4B49-A0F1-7C5ED9C10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7" y="1999206"/>
            <a:ext cx="1307793" cy="649784"/>
          </a:xfrm>
          <a:prstGeom prst="rect">
            <a:avLst/>
          </a:prstGeom>
        </p:spPr>
      </p:pic>
      <p:pic>
        <p:nvPicPr>
          <p:cNvPr id="7" name="Marcador de posición de imagen 6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12831" b="12831"/>
          <a:stretch>
            <a:fillRect/>
          </a:stretch>
        </p:blipFill>
        <p:spPr>
          <a:xfrm>
            <a:off x="4035879" y="0"/>
            <a:ext cx="8177362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22" y="1058697"/>
            <a:ext cx="966185" cy="4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E50E-9F2F-45F8-B45A-C27598F9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81F19B-1782-404F-B36B-3A49A5C2E9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Presentation heading</a:t>
            </a:r>
            <a:endParaRPr lang="en-GB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85F198-FDE6-45BE-B090-27490B80A1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E12F6-6A70-4059-A402-DEAF1C124C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439857"/>
            <a:ext cx="10751274" cy="36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La red de ciudades c40 y el municipio del </a:t>
            </a:r>
            <a:r>
              <a:rPr lang="es-MX" dirty="0" err="1"/>
              <a:t>dmq</a:t>
            </a:r>
            <a:r>
              <a:rPr lang="es-MX" dirty="0"/>
              <a:t> firmaron un memorando de entendimiento en el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El memorando fue ratificado por la actual administración </a:t>
            </a:r>
          </a:p>
          <a:p>
            <a:r>
              <a:rPr lang="es-MX" dirty="0"/>
              <a:t>Actualmente la ciudad se encuentra trabajando el las siguientes asistencias técnicas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Construcción del plan de acción climático de quito (aprobado y listo para lanzamiento en feb 2020) con un aporte de </a:t>
            </a:r>
            <a:r>
              <a:rPr lang="es-MX" dirty="0" err="1"/>
              <a:t>aprox</a:t>
            </a:r>
            <a:r>
              <a:rPr lang="es-MX" dirty="0"/>
              <a:t> USD 500.000 desde el inicio del proyecto y un presupuesto de USD 130.000 para el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Cities</a:t>
            </a:r>
            <a:r>
              <a:rPr lang="es-MX" dirty="0"/>
              <a:t> finance </a:t>
            </a:r>
            <a:r>
              <a:rPr lang="es-MX" dirty="0" err="1"/>
              <a:t>facility</a:t>
            </a:r>
            <a:r>
              <a:rPr lang="es-MX" dirty="0"/>
              <a:t> para desarrollo de movilidad sostenible para el </a:t>
            </a:r>
            <a:r>
              <a:rPr lang="es-MX" dirty="0" err="1"/>
              <a:t>dmq</a:t>
            </a:r>
            <a:r>
              <a:rPr lang="es-MX" dirty="0"/>
              <a:t>, con un aporte de </a:t>
            </a:r>
            <a:r>
              <a:rPr lang="es-MX" dirty="0" err="1"/>
              <a:t>aprox</a:t>
            </a:r>
            <a:r>
              <a:rPr lang="es-MX" dirty="0"/>
              <a:t> USD 800.000 desde el inicio del proyecto.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C40 </a:t>
            </a:r>
            <a:r>
              <a:rPr lang="es-MX" dirty="0" err="1"/>
              <a:t>ccac</a:t>
            </a:r>
            <a:r>
              <a:rPr lang="es-MX" dirty="0"/>
              <a:t> Waste finance </a:t>
            </a:r>
            <a:r>
              <a:rPr lang="es-MX" dirty="0" err="1"/>
              <a:t>programme</a:t>
            </a:r>
            <a:r>
              <a:rPr lang="es-MX" dirty="0"/>
              <a:t>, con un aporte de </a:t>
            </a:r>
            <a:r>
              <a:rPr lang="es-MX" dirty="0" err="1"/>
              <a:t>aprox</a:t>
            </a:r>
            <a:r>
              <a:rPr lang="es-MX" dirty="0"/>
              <a:t> </a:t>
            </a:r>
            <a:r>
              <a:rPr lang="es-MX" dirty="0" err="1"/>
              <a:t>usd</a:t>
            </a:r>
            <a:r>
              <a:rPr lang="es-MX" dirty="0"/>
              <a:t> 15.000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Entre otros.</a:t>
            </a:r>
          </a:p>
          <a:p>
            <a:r>
              <a:rPr lang="es-MX" b="1" dirty="0"/>
              <a:t>Objetivo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Reducir las emisiones locales de </a:t>
            </a:r>
            <a:r>
              <a:rPr lang="es-MX" dirty="0" err="1"/>
              <a:t>gei</a:t>
            </a:r>
            <a:r>
              <a:rPr lang="es-MX" dirty="0"/>
              <a:t> y riesgos del clima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F027BE-FF28-4729-8B72-1A29AE2CE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94" y="6221798"/>
            <a:ext cx="1159695" cy="5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07039-2BCC-44DC-B1B4-59B12C1A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Extracto del MDE</a:t>
            </a:r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861088-E0CC-43FB-810C-B825406DC1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Presentation heading</a:t>
            </a:r>
            <a:endParaRPr lang="en-GB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FFE9B7-4237-4C47-9462-C3E3FFEC4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40908A-4056-4648-8E3D-1D7AEF362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6" y="2127106"/>
            <a:ext cx="10751274" cy="367200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F62BEF-1EA3-4FB7-B3F1-B3289A65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3" t="19115" r="15652" b="15424"/>
          <a:stretch/>
        </p:blipFill>
        <p:spPr>
          <a:xfrm>
            <a:off x="1504121" y="1562245"/>
            <a:ext cx="8998227" cy="4487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D1BFED-163A-43D9-B2E3-322272908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94" y="6221798"/>
            <a:ext cx="1159695" cy="5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1061864"/>
            <a:ext cx="10752000" cy="444737"/>
          </a:xfrm>
        </p:spPr>
        <p:txBody>
          <a:bodyPr/>
          <a:lstStyle/>
          <a:p>
            <a:r>
              <a:rPr lang="es-ES" dirty="0"/>
              <a:t>¿Por qué de la asistencia técnica?</a:t>
            </a:r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Presentation heading</a:t>
            </a:r>
            <a:endParaRPr lang="en-GB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20000" y="2287954"/>
            <a:ext cx="10751274" cy="1578651"/>
          </a:xfrm>
        </p:spPr>
        <p:txBody>
          <a:bodyPr/>
          <a:lstStyle/>
          <a:p>
            <a:pPr algn="ctr"/>
            <a:r>
              <a:rPr lang="es-ES" sz="2800" dirty="0"/>
              <a:t>Es necesario que la ciudad inicie una transición hacia un modelo sostenible para la gestión de residuos sólidos que procure la minimización, separación en la fuente, recolección diferenciada, recuperación, valorización y aprovechamiento.</a:t>
            </a:r>
            <a:endParaRPr lang="es-EC" sz="2800" dirty="0"/>
          </a:p>
          <a:p>
            <a:endParaRPr lang="es-EC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94" y="6221798"/>
            <a:ext cx="1159695" cy="5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la asistencia técnica</a:t>
            </a:r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Presentation heading</a:t>
            </a:r>
            <a:endParaRPr lang="en-GB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20000" y="1644802"/>
            <a:ext cx="10751274" cy="4052777"/>
          </a:xfrm>
        </p:spPr>
        <p:txBody>
          <a:bodyPr/>
          <a:lstStyle/>
          <a:p>
            <a:pPr algn="just"/>
            <a:r>
              <a:rPr lang="es-ES" sz="2200" dirty="0"/>
              <a:t>establecer escenarios y el tipo de tecnología más factible para la gestión de residuos sólidos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/>
              <a:t>financieramente sustentables en el contexto del </a:t>
            </a:r>
            <a:r>
              <a:rPr lang="es-ES" sz="2200" dirty="0" err="1"/>
              <a:t>dmq</a:t>
            </a:r>
            <a:r>
              <a:rPr lang="es-ES" sz="2200" dirty="0"/>
              <a:t>. (</a:t>
            </a:r>
            <a:r>
              <a:rPr lang="es-ES" sz="2200" dirty="0" err="1"/>
              <a:t>Capex</a:t>
            </a:r>
            <a:r>
              <a:rPr lang="es-ES" sz="2200" dirty="0"/>
              <a:t> y </a:t>
            </a:r>
            <a:r>
              <a:rPr lang="es-ES" sz="2200" dirty="0" err="1"/>
              <a:t>opex</a:t>
            </a:r>
            <a:r>
              <a:rPr lang="es-ES" sz="2200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/>
              <a:t>Tecnológicamente y operativamente coherentes para la ciudad.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/>
              <a:t>Alineada al plan de acción climático y a los objetivos de reducción de emisiones.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/>
              <a:t>Apalancado en los principios de cero residuos y economía circular que viene impulsando la secretaría de ambiente.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/>
              <a:t>que favorezcan la creación de fuentes de empleo y la inclusión de todos los actores sociales que son parte de la cadena de gestión.</a:t>
            </a:r>
            <a:endParaRPr lang="es-EC" sz="2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94" y="6221798"/>
            <a:ext cx="1159695" cy="5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Productos y entregables</a:t>
            </a:r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Presentation heading</a:t>
            </a:r>
            <a:endParaRPr lang="en-GB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615434" y="1824826"/>
            <a:ext cx="10751274" cy="387953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/>
              <a:t>Reporte inicial con un análisis preliminar de las opciones operativas y legalmente viables para la transición hacia un modelo de </a:t>
            </a:r>
            <a:r>
              <a:rPr lang="es-ES" sz="2200" dirty="0" err="1"/>
              <a:t>girs</a:t>
            </a:r>
            <a:r>
              <a:rPr lang="es-ES" sz="2200" dirty="0"/>
              <a:t> sostenible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/>
              <a:t>Desarrollo detallado de 3 escenarios (capital + costos operacionales), contemplando la infraestructura para la </a:t>
            </a:r>
            <a:r>
              <a:rPr lang="es-ES" sz="2200" dirty="0" err="1"/>
              <a:t>girs</a:t>
            </a:r>
            <a:r>
              <a:rPr lang="es-ES" sz="2200" dirty="0"/>
              <a:t>, (generación de empleo, reducción de emisiones, aprovechamiento de residuos, </a:t>
            </a:r>
            <a:r>
              <a:rPr lang="es-ES" sz="2200" dirty="0" err="1"/>
              <a:t>etc</a:t>
            </a:r>
            <a:r>
              <a:rPr lang="es-ES" sz="2200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/>
              <a:t>Reporte detallado para los 3 escenarios. Considerando posibilidades de financiamiento públicas, privadas o alianzas estratégicas entre estos.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/>
              <a:t>Resumen ejecutivo con puntos clave para tomadores de decisión.</a:t>
            </a:r>
            <a:endParaRPr lang="es-EC" sz="2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94" y="6221798"/>
            <a:ext cx="1159695" cy="5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FA94C-A8B4-4BB1-8D6F-249332AB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4B0CA4-2844-4A3D-A646-F0EA283415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Presentation heading</a:t>
            </a:r>
            <a:endParaRPr lang="en-GB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7F7A2C-E0BD-4A85-80E9-1F60AF5F7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77149F-BFF7-4C9C-A4F2-95151D3811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B46829-E43A-4683-9062-2C5192881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46" r="30435"/>
          <a:stretch/>
        </p:blipFill>
        <p:spPr>
          <a:xfrm>
            <a:off x="3724056" y="135897"/>
            <a:ext cx="4557968" cy="6567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85D660-75B9-4832-BDC5-824C9CBD3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94" y="6221798"/>
            <a:ext cx="1159695" cy="5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16699-23BE-4537-8AEE-860D9822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A63A0F-6C24-4BCA-9BD3-0374C270CB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Presentation heading</a:t>
            </a:r>
            <a:endParaRPr lang="en-GB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8F70CF-3C81-4478-908E-5228F224F4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35F2F6-8BA1-445A-8D47-DE4B6E74D1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BC2FB10-968E-4374-AC54-A15DD0A69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0"/>
          <a:stretch/>
        </p:blipFill>
        <p:spPr>
          <a:xfrm>
            <a:off x="4691270" y="2975323"/>
            <a:ext cx="7500730" cy="38810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A1103A-BE1A-4C50-9524-439B8E0CB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65"/>
          <a:stretch/>
        </p:blipFill>
        <p:spPr>
          <a:xfrm>
            <a:off x="1" y="1675"/>
            <a:ext cx="7258372" cy="37884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602FD8-0990-4DA3-96DA-4D67693E5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40" y="6221798"/>
            <a:ext cx="1159695" cy="5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 el apoyo de</a:t>
            </a:r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Presentation heading</a:t>
            </a:r>
            <a:endParaRPr lang="en-GB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09BF1DE2-5236-3A45-8F19-1623253B7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854"/>
          <a:stretch/>
        </p:blipFill>
        <p:spPr>
          <a:xfrm>
            <a:off x="6037760" y="1901911"/>
            <a:ext cx="3596094" cy="1008722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CE53833C-584A-7247-9808-DA7264237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288" y="1901911"/>
            <a:ext cx="2030212" cy="1008722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20000" y="3363241"/>
            <a:ext cx="10752000" cy="4447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Implementado por</a:t>
            </a:r>
            <a:endParaRPr lang="es-EC" dirty="0"/>
          </a:p>
        </p:txBody>
      </p:sp>
      <p:pic>
        <p:nvPicPr>
          <p:cNvPr id="9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FA51E9-9152-244B-8743-28E256796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411" y="4071559"/>
            <a:ext cx="1088697" cy="10360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94" y="6221798"/>
            <a:ext cx="1159695" cy="5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40">
      <a:dk1>
        <a:srgbClr val="1C1815"/>
      </a:dk1>
      <a:lt1>
        <a:sysClr val="window" lastClr="FFFFFF"/>
      </a:lt1>
      <a:dk2>
        <a:srgbClr val="5B5D62"/>
      </a:dk2>
      <a:lt2>
        <a:srgbClr val="DDE4E6"/>
      </a:lt2>
      <a:accent1>
        <a:srgbClr val="98C93C"/>
      </a:accent1>
      <a:accent2>
        <a:srgbClr val="009DA5"/>
      </a:accent2>
      <a:accent3>
        <a:srgbClr val="5B5D62"/>
      </a:accent3>
      <a:accent4>
        <a:srgbClr val="DDE4E6"/>
      </a:accent4>
      <a:accent5>
        <a:srgbClr val="FFF166"/>
      </a:accent5>
      <a:accent6>
        <a:srgbClr val="EE536B"/>
      </a:accent6>
      <a:hlink>
        <a:srgbClr val="98C93C"/>
      </a:hlink>
      <a:folHlink>
        <a:srgbClr val="98C93C"/>
      </a:folHlink>
    </a:clrScheme>
    <a:fontScheme name="C40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000" dirty="0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vaty PowerPoint 4x3 FR.potx" id="{6DB201B0-57F6-463A-97CC-C5E32CAD61F3}" vid="{5C069747-557C-40D3-A5F3-3AD14531C0E7}"/>
    </a:ext>
  </a:extLst>
</a:theme>
</file>

<file path=ppt/theme/theme2.xml><?xml version="1.0" encoding="utf-8"?>
<a:theme xmlns:a="http://schemas.openxmlformats.org/drawingml/2006/main" name="TEXT THEME B">
  <a:themeElements>
    <a:clrScheme name="Brugerdefineret 27">
      <a:dk1>
        <a:srgbClr val="3D4342"/>
      </a:dk1>
      <a:lt1>
        <a:sysClr val="window" lastClr="FFFFFF"/>
      </a:lt1>
      <a:dk2>
        <a:srgbClr val="182E5C"/>
      </a:dk2>
      <a:lt2>
        <a:srgbClr val="65C938"/>
      </a:lt2>
      <a:accent1>
        <a:srgbClr val="007477"/>
      </a:accent1>
      <a:accent2>
        <a:srgbClr val="303434"/>
      </a:accent2>
      <a:accent3>
        <a:srgbClr val="7E7F7E"/>
      </a:accent3>
      <a:accent4>
        <a:srgbClr val="E4EBE1"/>
      </a:accent4>
      <a:accent5>
        <a:srgbClr val="869290"/>
      </a:accent5>
      <a:accent6>
        <a:srgbClr val="5F6867"/>
      </a:accent6>
      <a:hlink>
        <a:srgbClr val="EDEC61"/>
      </a:hlink>
      <a:folHlink>
        <a:srgbClr val="000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FF_PP_Template">
  <a:themeElements>
    <a:clrScheme name="CFF 1">
      <a:dk1>
        <a:sysClr val="windowText" lastClr="000000"/>
      </a:dk1>
      <a:lt1>
        <a:sysClr val="window" lastClr="FFFFFF"/>
      </a:lt1>
      <a:dk2>
        <a:srgbClr val="004E77"/>
      </a:dk2>
      <a:lt2>
        <a:srgbClr val="FFFFFE"/>
      </a:lt2>
      <a:accent1>
        <a:srgbClr val="0099AE"/>
      </a:accent1>
      <a:accent2>
        <a:srgbClr val="7DB51C"/>
      </a:accent2>
      <a:accent3>
        <a:srgbClr val="EDE100"/>
      </a:accent3>
      <a:accent4>
        <a:srgbClr val="009E2F"/>
      </a:accent4>
      <a:accent5>
        <a:srgbClr val="000000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5" id="{0EAE67A0-5015-AA48-80A8-611006CC9F12}" vid="{4FF278AD-0051-DB48-9FB6-C35C57D197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Novaty PowerPoint 4x3 FR</Template>
  <TotalTime>6802</TotalTime>
  <Words>406</Words>
  <Application>Microsoft Office PowerPoint</Application>
  <PresentationFormat>Panorámica</PresentationFormat>
  <Paragraphs>37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Demi</vt:lpstr>
      <vt:lpstr>Helvetica</vt:lpstr>
      <vt:lpstr>Helvetica </vt:lpstr>
      <vt:lpstr>Helvetica Light</vt:lpstr>
      <vt:lpstr>Wingdings 2</vt:lpstr>
      <vt:lpstr>Thème Office</vt:lpstr>
      <vt:lpstr>TEXT THEME B</vt:lpstr>
      <vt:lpstr>CFF_PP_Template</vt:lpstr>
      <vt:lpstr>asistencia técnica para una transición hacia un una gestión sostenible de residuos sólidos para el DMQ  </vt:lpstr>
      <vt:lpstr>Antecedentes</vt:lpstr>
      <vt:lpstr>Extracto del MDE</vt:lpstr>
      <vt:lpstr>¿Por qué de la asistencia técnica?</vt:lpstr>
      <vt:lpstr>Objetivo de la asistencia técnica</vt:lpstr>
      <vt:lpstr>Productos y entregables</vt:lpstr>
      <vt:lpstr>Presentación de PowerPoint</vt:lpstr>
      <vt:lpstr>Presentación de PowerPoint</vt:lpstr>
      <vt:lpstr>Con el apoyo de</vt:lpstr>
    </vt:vector>
  </TitlesOfParts>
  <Manager>Benjamin Cazanova</Manager>
  <Company>Microsoft</Company>
  <LinksUpToDate>false</LinksUpToDate>
  <SharedDoc>false</SharedDoc>
  <HyperlinkBase>www.novaty.com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Novaty Agency</dc:creator>
  <cp:keywords>PowerPoint Design</cp:keywords>
  <cp:lastModifiedBy>Fernando Andres Granizo Murgueytio</cp:lastModifiedBy>
  <cp:revision>367</cp:revision>
  <dcterms:created xsi:type="dcterms:W3CDTF">2016-09-20T11:36:32Z</dcterms:created>
  <dcterms:modified xsi:type="dcterms:W3CDTF">2021-01-20T18:51:38Z</dcterms:modified>
  <cp:category>www.novaty.com</cp:category>
</cp:coreProperties>
</file>