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8" r:id="rId4"/>
    <p:sldId id="259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DE2EA-76CA-4F4D-8FE7-A475CF0B3DDD}" v="61" dt="2021-01-21T12:45:23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o Gudiño Carvajal" userId="dd57879ab337f17e" providerId="LiveId" clId="{9B3DE2EA-76CA-4F4D-8FE7-A475CF0B3DDD}"/>
    <pc:docChg chg="undo custSel addSld delSld modSld">
      <pc:chgData name="Dario Gudiño Carvajal" userId="dd57879ab337f17e" providerId="LiveId" clId="{9B3DE2EA-76CA-4F4D-8FE7-A475CF0B3DDD}" dt="2021-01-21T12:45:24.611" v="3833" actId="1076"/>
      <pc:docMkLst>
        <pc:docMk/>
      </pc:docMkLst>
      <pc:sldChg chg="del">
        <pc:chgData name="Dario Gudiño Carvajal" userId="dd57879ab337f17e" providerId="LiveId" clId="{9B3DE2EA-76CA-4F4D-8FE7-A475CF0B3DDD}" dt="2021-01-21T01:05:26.469" v="1994" actId="2696"/>
        <pc:sldMkLst>
          <pc:docMk/>
          <pc:sldMk cId="2795380708" sldId="257"/>
        </pc:sldMkLst>
      </pc:sldChg>
      <pc:sldChg chg="modSp mod">
        <pc:chgData name="Dario Gudiño Carvajal" userId="dd57879ab337f17e" providerId="LiveId" clId="{9B3DE2EA-76CA-4F4D-8FE7-A475CF0B3DDD}" dt="2021-01-21T01:56:19.828" v="3323" actId="115"/>
        <pc:sldMkLst>
          <pc:docMk/>
          <pc:sldMk cId="1199468375" sldId="258"/>
        </pc:sldMkLst>
        <pc:spChg chg="mod">
          <ac:chgData name="Dario Gudiño Carvajal" userId="dd57879ab337f17e" providerId="LiveId" clId="{9B3DE2EA-76CA-4F4D-8FE7-A475CF0B3DDD}" dt="2021-01-21T01:06:52.505" v="2052" actId="20577"/>
          <ac:spMkLst>
            <pc:docMk/>
            <pc:sldMk cId="1199468375" sldId="258"/>
            <ac:spMk id="7" creationId="{A38B6971-517E-8345-98BA-46B3F734166F}"/>
          </ac:spMkLst>
        </pc:spChg>
        <pc:spChg chg="mod">
          <ac:chgData name="Dario Gudiño Carvajal" userId="dd57879ab337f17e" providerId="LiveId" clId="{9B3DE2EA-76CA-4F4D-8FE7-A475CF0B3DDD}" dt="2021-01-21T01:56:19.828" v="3323" actId="115"/>
          <ac:spMkLst>
            <pc:docMk/>
            <pc:sldMk cId="1199468375" sldId="258"/>
            <ac:spMk id="9" creationId="{9954E389-2287-C34D-B9C2-5EF73946C631}"/>
          </ac:spMkLst>
        </pc:spChg>
      </pc:sldChg>
      <pc:sldChg chg="addSp delSp modSp add mod">
        <pc:chgData name="Dario Gudiño Carvajal" userId="dd57879ab337f17e" providerId="LiveId" clId="{9B3DE2EA-76CA-4F4D-8FE7-A475CF0B3DDD}" dt="2021-01-21T12:36:33.449" v="3490" actId="20577"/>
        <pc:sldMkLst>
          <pc:docMk/>
          <pc:sldMk cId="699227859" sldId="259"/>
        </pc:sldMkLst>
        <pc:spChg chg="mod">
          <ac:chgData name="Dario Gudiño Carvajal" userId="dd57879ab337f17e" providerId="LiveId" clId="{9B3DE2EA-76CA-4F4D-8FE7-A475CF0B3DDD}" dt="2021-01-20T16:36:07.543" v="47" actId="20577"/>
          <ac:spMkLst>
            <pc:docMk/>
            <pc:sldMk cId="699227859" sldId="259"/>
            <ac:spMk id="7" creationId="{A38B6971-517E-8345-98BA-46B3F734166F}"/>
          </ac:spMkLst>
        </pc:spChg>
        <pc:spChg chg="del">
          <ac:chgData name="Dario Gudiño Carvajal" userId="dd57879ab337f17e" providerId="LiveId" clId="{9B3DE2EA-76CA-4F4D-8FE7-A475CF0B3DDD}" dt="2021-01-20T16:40:23.024" v="48" actId="478"/>
          <ac:spMkLst>
            <pc:docMk/>
            <pc:sldMk cId="699227859" sldId="259"/>
            <ac:spMk id="9" creationId="{9954E389-2287-C34D-B9C2-5EF73946C631}"/>
          </ac:spMkLst>
        </pc:spChg>
        <pc:grpChg chg="mod">
          <ac:chgData name="Dario Gudiño Carvajal" userId="dd57879ab337f17e" providerId="LiveId" clId="{9B3DE2EA-76CA-4F4D-8FE7-A475CF0B3DDD}" dt="2021-01-20T16:34:58.419" v="2" actId="1076"/>
          <ac:grpSpMkLst>
            <pc:docMk/>
            <pc:sldMk cId="699227859" sldId="259"/>
            <ac:grpSpMk id="5" creationId="{B290602C-7010-A449-90D8-D9FA829BFA63}"/>
          </ac:grpSpMkLst>
        </pc:grpChg>
        <pc:graphicFrameChg chg="add mod modGraphic">
          <ac:chgData name="Dario Gudiño Carvajal" userId="dd57879ab337f17e" providerId="LiveId" clId="{9B3DE2EA-76CA-4F4D-8FE7-A475CF0B3DDD}" dt="2021-01-21T12:36:33.449" v="3490" actId="20577"/>
          <ac:graphicFrameMkLst>
            <pc:docMk/>
            <pc:sldMk cId="699227859" sldId="259"/>
            <ac:graphicFrameMk id="8" creationId="{44E828FE-D17C-764C-A27D-87BDF2DA15AB}"/>
          </ac:graphicFrameMkLst>
        </pc:graphicFrameChg>
        <pc:picChg chg="add mod">
          <ac:chgData name="Dario Gudiño Carvajal" userId="dd57879ab337f17e" providerId="LiveId" clId="{9B3DE2EA-76CA-4F4D-8FE7-A475CF0B3DDD}" dt="2021-01-20T16:40:26.116" v="50" actId="1076"/>
          <ac:picMkLst>
            <pc:docMk/>
            <pc:sldMk cId="699227859" sldId="259"/>
            <ac:picMk id="3" creationId="{BC57DB30-B418-4547-8D16-2DF08C0E522B}"/>
          </ac:picMkLst>
        </pc:picChg>
      </pc:sldChg>
      <pc:sldChg chg="new del">
        <pc:chgData name="Dario Gudiño Carvajal" userId="dd57879ab337f17e" providerId="LiveId" clId="{9B3DE2EA-76CA-4F4D-8FE7-A475CF0B3DDD}" dt="2021-01-20T16:49:05.602" v="189" actId="2696"/>
        <pc:sldMkLst>
          <pc:docMk/>
          <pc:sldMk cId="789305631" sldId="260"/>
        </pc:sldMkLst>
      </pc:sldChg>
      <pc:sldChg chg="addSp delSp modSp add del mod">
        <pc:chgData name="Dario Gudiño Carvajal" userId="dd57879ab337f17e" providerId="LiveId" clId="{9B3DE2EA-76CA-4F4D-8FE7-A475CF0B3DDD}" dt="2021-01-21T01:07:22.725" v="2053" actId="2696"/>
        <pc:sldMkLst>
          <pc:docMk/>
          <pc:sldMk cId="4119717190" sldId="260"/>
        </pc:sldMkLst>
        <pc:spChg chg="mod">
          <ac:chgData name="Dario Gudiño Carvajal" userId="dd57879ab337f17e" providerId="LiveId" clId="{9B3DE2EA-76CA-4F4D-8FE7-A475CF0B3DDD}" dt="2021-01-20T16:49:37.925" v="233" actId="20577"/>
          <ac:spMkLst>
            <pc:docMk/>
            <pc:sldMk cId="4119717190" sldId="260"/>
            <ac:spMk id="7" creationId="{A38B6971-517E-8345-98BA-46B3F734166F}"/>
          </ac:spMkLst>
        </pc:spChg>
        <pc:graphicFrameChg chg="add mod modGraphic">
          <ac:chgData name="Dario Gudiño Carvajal" userId="dd57879ab337f17e" providerId="LiveId" clId="{9B3DE2EA-76CA-4F4D-8FE7-A475CF0B3DDD}" dt="2021-01-21T00:40:39.197" v="1993" actId="20577"/>
          <ac:graphicFrameMkLst>
            <pc:docMk/>
            <pc:sldMk cId="4119717190" sldId="260"/>
            <ac:graphicFrameMk id="2" creationId="{75DE9CF5-8398-2249-88FC-F265F5FA651A}"/>
          </ac:graphicFrameMkLst>
        </pc:graphicFrameChg>
        <pc:graphicFrameChg chg="del">
          <ac:chgData name="Dario Gudiño Carvajal" userId="dd57879ab337f17e" providerId="LiveId" clId="{9B3DE2EA-76CA-4F4D-8FE7-A475CF0B3DDD}" dt="2021-01-20T16:49:18.766" v="192" actId="478"/>
          <ac:graphicFrameMkLst>
            <pc:docMk/>
            <pc:sldMk cId="4119717190" sldId="260"/>
            <ac:graphicFrameMk id="8" creationId="{44E828FE-D17C-764C-A27D-87BDF2DA15AB}"/>
          </ac:graphicFrameMkLst>
        </pc:graphicFrameChg>
        <pc:picChg chg="del">
          <ac:chgData name="Dario Gudiño Carvajal" userId="dd57879ab337f17e" providerId="LiveId" clId="{9B3DE2EA-76CA-4F4D-8FE7-A475CF0B3DDD}" dt="2021-01-20T16:49:15.891" v="191" actId="478"/>
          <ac:picMkLst>
            <pc:docMk/>
            <pc:sldMk cId="4119717190" sldId="260"/>
            <ac:picMk id="3" creationId="{BC57DB30-B418-4547-8D16-2DF08C0E522B}"/>
          </ac:picMkLst>
        </pc:picChg>
      </pc:sldChg>
      <pc:sldChg chg="addSp delSp modSp add mod">
        <pc:chgData name="Dario Gudiño Carvajal" userId="dd57879ab337f17e" providerId="LiveId" clId="{9B3DE2EA-76CA-4F4D-8FE7-A475CF0B3DDD}" dt="2021-01-21T12:45:24.611" v="3833" actId="1076"/>
        <pc:sldMkLst>
          <pc:docMk/>
          <pc:sldMk cId="947059696" sldId="261"/>
        </pc:sldMkLst>
        <pc:spChg chg="add del mod">
          <ac:chgData name="Dario Gudiño Carvajal" userId="dd57879ab337f17e" providerId="LiveId" clId="{9B3DE2EA-76CA-4F4D-8FE7-A475CF0B3DDD}" dt="2021-01-20T19:57:27.816" v="1658"/>
          <ac:spMkLst>
            <pc:docMk/>
            <pc:sldMk cId="947059696" sldId="261"/>
            <ac:spMk id="3" creationId="{330DA82D-CBE2-114B-A398-53E5F08AD7B1}"/>
          </ac:spMkLst>
        </pc:spChg>
        <pc:spChg chg="mod">
          <ac:chgData name="Dario Gudiño Carvajal" userId="dd57879ab337f17e" providerId="LiveId" clId="{9B3DE2EA-76CA-4F4D-8FE7-A475CF0B3DDD}" dt="2021-01-21T01:07:44.670" v="2112" actId="14100"/>
          <ac:spMkLst>
            <pc:docMk/>
            <pc:sldMk cId="947059696" sldId="261"/>
            <ac:spMk id="7" creationId="{A38B6971-517E-8345-98BA-46B3F734166F}"/>
          </ac:spMkLst>
        </pc:spChg>
        <pc:graphicFrameChg chg="add del mod modGraphic">
          <ac:chgData name="Dario Gudiño Carvajal" userId="dd57879ab337f17e" providerId="LiveId" clId="{9B3DE2EA-76CA-4F4D-8FE7-A475CF0B3DDD}" dt="2021-01-21T12:42:03.714" v="3757" actId="21"/>
          <ac:graphicFrameMkLst>
            <pc:docMk/>
            <pc:sldMk cId="947059696" sldId="261"/>
            <ac:graphicFrameMk id="2" creationId="{75DE9CF5-8398-2249-88FC-F265F5FA651A}"/>
          </ac:graphicFrameMkLst>
        </pc:graphicFrameChg>
        <pc:picChg chg="del">
          <ac:chgData name="Dario Gudiño Carvajal" userId="dd57879ab337f17e" providerId="LiveId" clId="{9B3DE2EA-76CA-4F4D-8FE7-A475CF0B3DDD}" dt="2021-01-21T01:20:14.539" v="2735" actId="478"/>
          <ac:picMkLst>
            <pc:docMk/>
            <pc:sldMk cId="947059696" sldId="261"/>
            <ac:picMk id="4" creationId="{C0791BE4-6E4C-FC49-B220-7F02B1D3B011}"/>
          </ac:picMkLst>
        </pc:picChg>
        <pc:picChg chg="add mod">
          <ac:chgData name="Dario Gudiño Carvajal" userId="dd57879ab337f17e" providerId="LiveId" clId="{9B3DE2EA-76CA-4F4D-8FE7-A475CF0B3DDD}" dt="2021-01-21T12:45:24.611" v="3833" actId="1076"/>
          <ac:picMkLst>
            <pc:docMk/>
            <pc:sldMk cId="947059696" sldId="261"/>
            <ac:picMk id="8" creationId="{AB0AD154-C881-E34A-9CBB-DA400CEEE2BD}"/>
          </ac:picMkLst>
        </pc:picChg>
      </pc:sldChg>
      <pc:sldChg chg="addSp delSp modSp add del mod">
        <pc:chgData name="Dario Gudiño Carvajal" userId="dd57879ab337f17e" providerId="LiveId" clId="{9B3DE2EA-76CA-4F4D-8FE7-A475CF0B3DDD}" dt="2021-01-21T01:08:14.229" v="2113" actId="2696"/>
        <pc:sldMkLst>
          <pc:docMk/>
          <pc:sldMk cId="812855745" sldId="262"/>
        </pc:sldMkLst>
        <pc:spChg chg="add mod">
          <ac:chgData name="Dario Gudiño Carvajal" userId="dd57879ab337f17e" providerId="LiveId" clId="{9B3DE2EA-76CA-4F4D-8FE7-A475CF0B3DDD}" dt="2021-01-20T19:59:53.120" v="1979" actId="1076"/>
          <ac:spMkLst>
            <pc:docMk/>
            <pc:sldMk cId="812855745" sldId="262"/>
            <ac:spMk id="3" creationId="{7154BFFD-FF5F-AB40-9D25-0A714296E883}"/>
          </ac:spMkLst>
        </pc:spChg>
        <pc:spChg chg="mod">
          <ac:chgData name="Dario Gudiño Carvajal" userId="dd57879ab337f17e" providerId="LiveId" clId="{9B3DE2EA-76CA-4F4D-8FE7-A475CF0B3DDD}" dt="2021-01-20T19:57:42.009" v="1689" actId="20577"/>
          <ac:spMkLst>
            <pc:docMk/>
            <pc:sldMk cId="812855745" sldId="262"/>
            <ac:spMk id="7" creationId="{A38B6971-517E-8345-98BA-46B3F734166F}"/>
          </ac:spMkLst>
        </pc:spChg>
        <pc:graphicFrameChg chg="del">
          <ac:chgData name="Dario Gudiño Carvajal" userId="dd57879ab337f17e" providerId="LiveId" clId="{9B3DE2EA-76CA-4F4D-8FE7-A475CF0B3DDD}" dt="2021-01-20T19:57:44.682" v="1690" actId="478"/>
          <ac:graphicFrameMkLst>
            <pc:docMk/>
            <pc:sldMk cId="812855745" sldId="262"/>
            <ac:graphicFrameMk id="2" creationId="{75DE9CF5-8398-2249-88FC-F265F5FA651A}"/>
          </ac:graphicFrameMkLst>
        </pc:graphicFrameChg>
      </pc:sldChg>
      <pc:sldChg chg="addSp delSp modSp new mod">
        <pc:chgData name="Dario Gudiño Carvajal" userId="dd57879ab337f17e" providerId="LiveId" clId="{9B3DE2EA-76CA-4F4D-8FE7-A475CF0B3DDD}" dt="2021-01-20T20:02:42.082" v="1983" actId="1076"/>
        <pc:sldMkLst>
          <pc:docMk/>
          <pc:sldMk cId="2875603825" sldId="263"/>
        </pc:sldMkLst>
        <pc:spChg chg="del">
          <ac:chgData name="Dario Gudiño Carvajal" userId="dd57879ab337f17e" providerId="LiveId" clId="{9B3DE2EA-76CA-4F4D-8FE7-A475CF0B3DDD}" dt="2021-01-20T20:02:38.698" v="1981" actId="478"/>
          <ac:spMkLst>
            <pc:docMk/>
            <pc:sldMk cId="2875603825" sldId="263"/>
            <ac:spMk id="2" creationId="{2F546BC4-5A3A-9346-8ED7-12B9CD76399C}"/>
          </ac:spMkLst>
        </pc:spChg>
        <pc:spChg chg="del">
          <ac:chgData name="Dario Gudiño Carvajal" userId="dd57879ab337f17e" providerId="LiveId" clId="{9B3DE2EA-76CA-4F4D-8FE7-A475CF0B3DDD}" dt="2021-01-20T20:02:38.698" v="1981" actId="478"/>
          <ac:spMkLst>
            <pc:docMk/>
            <pc:sldMk cId="2875603825" sldId="263"/>
            <ac:spMk id="3" creationId="{5FE103A6-BC91-014A-9DBE-28FECE1D65B7}"/>
          </ac:spMkLst>
        </pc:spChg>
        <pc:picChg chg="add mod">
          <ac:chgData name="Dario Gudiño Carvajal" userId="dd57879ab337f17e" providerId="LiveId" clId="{9B3DE2EA-76CA-4F4D-8FE7-A475CF0B3DDD}" dt="2021-01-20T20:02:42.082" v="1983" actId="1076"/>
          <ac:picMkLst>
            <pc:docMk/>
            <pc:sldMk cId="2875603825" sldId="263"/>
            <ac:picMk id="4" creationId="{A4CD0A6C-CB2F-C64E-8D87-316387A02DC2}"/>
          </ac:picMkLst>
        </pc:picChg>
      </pc:sldChg>
      <pc:sldChg chg="addSp delSp modSp add mod">
        <pc:chgData name="Dario Gudiño Carvajal" userId="dd57879ab337f17e" providerId="LiveId" clId="{9B3DE2EA-76CA-4F4D-8FE7-A475CF0B3DDD}" dt="2021-01-21T12:44:33.615" v="3831" actId="1076"/>
        <pc:sldMkLst>
          <pc:docMk/>
          <pc:sldMk cId="2409312992" sldId="264"/>
        </pc:sldMkLst>
        <pc:spChg chg="add del mod">
          <ac:chgData name="Dario Gudiño Carvajal" userId="dd57879ab337f17e" providerId="LiveId" clId="{9B3DE2EA-76CA-4F4D-8FE7-A475CF0B3DDD}" dt="2021-01-21T12:43:13.631" v="3796" actId="478"/>
          <ac:spMkLst>
            <pc:docMk/>
            <pc:sldMk cId="2409312992" sldId="264"/>
            <ac:spMk id="2" creationId="{2019B148-F068-2E48-8073-20E817FA5D98}"/>
          </ac:spMkLst>
        </pc:spChg>
        <pc:spChg chg="mod">
          <ac:chgData name="Dario Gudiño Carvajal" userId="dd57879ab337f17e" providerId="LiveId" clId="{9B3DE2EA-76CA-4F4D-8FE7-A475CF0B3DDD}" dt="2021-01-21T12:41:28.691" v="3751" actId="14100"/>
          <ac:spMkLst>
            <pc:docMk/>
            <pc:sldMk cId="2409312992" sldId="264"/>
            <ac:spMk id="7" creationId="{A38B6971-517E-8345-98BA-46B3F734166F}"/>
          </ac:spMkLst>
        </pc:spChg>
        <pc:grpChg chg="mod">
          <ac:chgData name="Dario Gudiño Carvajal" userId="dd57879ab337f17e" providerId="LiveId" clId="{9B3DE2EA-76CA-4F4D-8FE7-A475CF0B3DDD}" dt="2021-01-21T12:41:22.284" v="3748" actId="1076"/>
          <ac:grpSpMkLst>
            <pc:docMk/>
            <pc:sldMk cId="2409312992" sldId="264"/>
            <ac:grpSpMk id="5" creationId="{B290602C-7010-A449-90D8-D9FA829BFA63}"/>
          </ac:grpSpMkLst>
        </pc:grpChg>
        <pc:graphicFrameChg chg="add del">
          <ac:chgData name="Dario Gudiño Carvajal" userId="dd57879ab337f17e" providerId="LiveId" clId="{9B3DE2EA-76CA-4F4D-8FE7-A475CF0B3DDD}" dt="2021-01-21T12:41:40.651" v="3753" actId="3680"/>
          <ac:graphicFrameMkLst>
            <pc:docMk/>
            <pc:sldMk cId="2409312992" sldId="264"/>
            <ac:graphicFrameMk id="3" creationId="{CAFAB42F-EC6E-FD4E-88D6-D8A4A43680C9}"/>
          </ac:graphicFrameMkLst>
        </pc:graphicFrameChg>
        <pc:graphicFrameChg chg="del mod">
          <ac:chgData name="Dario Gudiño Carvajal" userId="dd57879ab337f17e" providerId="LiveId" clId="{9B3DE2EA-76CA-4F4D-8FE7-A475CF0B3DDD}" dt="2021-01-21T01:21:40.936" v="2768" actId="478"/>
          <ac:graphicFrameMkLst>
            <pc:docMk/>
            <pc:sldMk cId="2409312992" sldId="264"/>
            <ac:graphicFrameMk id="8" creationId="{44E828FE-D17C-764C-A27D-87BDF2DA15AB}"/>
          </ac:graphicFrameMkLst>
        </pc:graphicFrameChg>
        <pc:graphicFrameChg chg="add mod modGraphic">
          <ac:chgData name="Dario Gudiño Carvajal" userId="dd57879ab337f17e" providerId="LiveId" clId="{9B3DE2EA-76CA-4F4D-8FE7-A475CF0B3DDD}" dt="2021-01-21T12:44:16.854" v="3830" actId="20577"/>
          <ac:graphicFrameMkLst>
            <pc:docMk/>
            <pc:sldMk cId="2409312992" sldId="264"/>
            <ac:graphicFrameMk id="8" creationId="{6FF1C2DE-CEFF-F847-84E0-CD41CD623E11}"/>
          </ac:graphicFrameMkLst>
        </pc:graphicFrameChg>
        <pc:picChg chg="del">
          <ac:chgData name="Dario Gudiño Carvajal" userId="dd57879ab337f17e" providerId="LiveId" clId="{9B3DE2EA-76CA-4F4D-8FE7-A475CF0B3DDD}" dt="2021-01-21T01:21:35.827" v="2766" actId="478"/>
          <ac:picMkLst>
            <pc:docMk/>
            <pc:sldMk cId="2409312992" sldId="264"/>
            <ac:picMk id="3" creationId="{BC57DB30-B418-4547-8D16-2DF08C0E522B}"/>
          </ac:picMkLst>
        </pc:picChg>
        <pc:picChg chg="mod">
          <ac:chgData name="Dario Gudiño Carvajal" userId="dd57879ab337f17e" providerId="LiveId" clId="{9B3DE2EA-76CA-4F4D-8FE7-A475CF0B3DDD}" dt="2021-01-21T12:44:33.615" v="3831" actId="1076"/>
          <ac:picMkLst>
            <pc:docMk/>
            <pc:sldMk cId="2409312992" sldId="264"/>
            <ac:picMk id="4" creationId="{C0791BE4-6E4C-FC49-B220-7F02B1D3B011}"/>
          </ac:picMkLst>
        </pc:picChg>
      </pc:sldChg>
      <pc:sldChg chg="add del">
        <pc:chgData name="Dario Gudiño Carvajal" userId="dd57879ab337f17e" providerId="LiveId" clId="{9B3DE2EA-76CA-4F4D-8FE7-A475CF0B3DDD}" dt="2021-01-21T01:20:56.730" v="2742" actId="2696"/>
        <pc:sldMkLst>
          <pc:docMk/>
          <pc:sldMk cId="3870507365" sldId="264"/>
        </pc:sldMkLst>
      </pc:sldChg>
      <pc:sldChg chg="modSp add mod">
        <pc:chgData name="Dario Gudiño Carvajal" userId="dd57879ab337f17e" providerId="LiveId" clId="{9B3DE2EA-76CA-4F4D-8FE7-A475CF0B3DDD}" dt="2021-01-21T12:34:33.812" v="3386" actId="20577"/>
        <pc:sldMkLst>
          <pc:docMk/>
          <pc:sldMk cId="2062094443" sldId="265"/>
        </pc:sldMkLst>
        <pc:spChg chg="mod">
          <ac:chgData name="Dario Gudiño Carvajal" userId="dd57879ab337f17e" providerId="LiveId" clId="{9B3DE2EA-76CA-4F4D-8FE7-A475CF0B3DDD}" dt="2021-01-21T01:49:13.239" v="2946" actId="20577"/>
          <ac:spMkLst>
            <pc:docMk/>
            <pc:sldMk cId="2062094443" sldId="265"/>
            <ac:spMk id="7" creationId="{A38B6971-517E-8345-98BA-46B3F734166F}"/>
          </ac:spMkLst>
        </pc:spChg>
        <pc:spChg chg="mod">
          <ac:chgData name="Dario Gudiño Carvajal" userId="dd57879ab337f17e" providerId="LiveId" clId="{9B3DE2EA-76CA-4F4D-8FE7-A475CF0B3DDD}" dt="2021-01-21T12:34:33.812" v="3386" actId="20577"/>
          <ac:spMkLst>
            <pc:docMk/>
            <pc:sldMk cId="2062094443" sldId="265"/>
            <ac:spMk id="9" creationId="{9954E389-2287-C34D-B9C2-5EF73946C631}"/>
          </ac:spMkLst>
        </pc:spChg>
        <pc:picChg chg="mod">
          <ac:chgData name="Dario Gudiño Carvajal" userId="dd57879ab337f17e" providerId="LiveId" clId="{9B3DE2EA-76CA-4F4D-8FE7-A475CF0B3DDD}" dt="2021-01-21T01:56:00.938" v="3313" actId="1036"/>
          <ac:picMkLst>
            <pc:docMk/>
            <pc:sldMk cId="2062094443" sldId="265"/>
            <ac:picMk id="4" creationId="{C0791BE4-6E4C-FC49-B220-7F02B1D3B01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63EE3-F957-4D41-9C2D-B533F331DC40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46B6E-8AD5-D846-AAFE-ACF3ADB06F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552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46B6E-8AD5-D846-AAFE-ACF3ADB06F08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466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46B6E-8AD5-D846-AAFE-ACF3ADB06F08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8436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46B6E-8AD5-D846-AAFE-ACF3ADB06F08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408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46B6E-8AD5-D846-AAFE-ACF3ADB06F08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056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A7248-903A-2841-8C97-5779BE2D2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EB1D19-6E06-4342-8F65-263304FD5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0993E-AE72-B744-A0E9-F21AA5CF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B1FAF-09A0-E343-A8BF-773F9EEE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4AA69B-A10F-1F45-BA23-85B861C5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081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D58F3-5EFA-C849-81B3-F04ABEFC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8DD7B-49BA-D74A-85C8-D0A238BA0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C0A4F-EC63-334B-BF1F-CD0F599E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2CBD34-38E9-C841-866D-EDB07BC1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1F2910-7760-7442-830C-A80C22D7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80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EC3035-EF12-874D-8839-E687F7DE0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EDE79C-8076-874C-A463-2CB1C65F3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2EF61-687E-7C48-A42E-4846866B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410240-87B3-3D46-BEF2-545E3373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62D7B4-8458-4E4E-A0E6-3EC6F6DA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708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16CB5-878D-1C4B-BC24-1FE0F090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F60848-51E1-024D-892A-7977E7B7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E8ED56-DEB7-5540-88A4-8BF8D066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AFE80-5950-1E45-B85D-035CBFE9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0C2CFF-81A1-BD48-AD54-D93858FA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60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301C5-5B16-C542-8E58-2331BED0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8E1353-8B31-264E-8D79-86226243A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1C859-E8E0-BD46-8449-A06D973D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1C4F1C-E2A9-A642-8F6A-7BDA5ACE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E49F0A-94A1-9F4D-BEAA-8A22B68B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216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D7E54-3DDD-0546-AAD7-45E3E170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246707-0D77-BD46-8EE5-9B93973B4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6CC6A2-3315-4B49-B520-09ADEDB22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F4A7B4-EDE0-CB4D-8B32-894A2CB7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F6BEA2-0EAC-D246-A67A-2154CE2A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927BAD-E081-1D43-8FF3-794BA103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813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1BD61-654F-6944-BF3B-449B21D2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7D804A-786C-6E44-A79C-028312B3D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4CBDBE-1F0E-9249-8FBE-FA0BA057D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439D39-4E3B-3D47-8C63-DD086A327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16353F-784A-1243-B954-5A7237730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EAA30E-6671-6348-BB66-CF85147B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075838-C3E5-934B-A8AC-D468DBD8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F46759-1151-344B-A619-796D9A84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163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A61A8-3DD1-3845-A6CD-1CD8CB25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7D03EE-B92F-A541-B501-A076C417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8B52E0-AE92-594B-BCDC-591B2B22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F76292-17AA-8140-94EA-84D2046B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052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B9EB4B-1E2E-3F4A-AF78-9494E631D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8BDEC6-697A-9C4C-9057-F4389247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F833FB-5C76-184A-A861-BE48A6AB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57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096DD-47AC-1845-884D-05F460C3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3D8637-63D0-2945-9782-99304532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7CE3DC-08C7-7747-80D3-957CC47D0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19E348-5679-5747-B6B6-CC256AE5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D39E38-DCAE-4B4B-949F-997CBE0E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A34BB5-F0B2-4349-884D-F56BE133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424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D4817-564F-2746-80D9-78BF1F6A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49E4F6-157B-B444-8290-5806732FC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1792C6-6057-8549-998A-D6430F4AA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B55E65-B628-C947-8A46-C95948B3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EA78FC-80F3-FE4E-B030-748CB3B9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451E49-7F05-4244-90CA-D08429DF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09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5E2F59-B333-D64F-9DF2-88C00A9D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F86E28-7A4C-6640-ABBE-D5BE3A94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3763EF-B5E0-1047-BD8F-333B3D9D8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E51D-AF62-1340-82C5-7DBDAC01FF5F}" type="datetimeFigureOut">
              <a:rPr lang="es-ES_tradnl" smtClean="0"/>
              <a:t>21/1/21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FA91A-3408-9748-9D21-89832C19C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F9FBE-EE04-784C-B74A-8FECB5BF9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78912-7A0E-5345-9C05-440AED445C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55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C1C8C8C-5D1E-8546-9D87-986CB0C310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73F683F-4402-F645-9B01-71A8F3C44E53}"/>
              </a:ext>
            </a:extLst>
          </p:cNvPr>
          <p:cNvSpPr txBox="1"/>
          <p:nvPr/>
        </p:nvSpPr>
        <p:spPr>
          <a:xfrm>
            <a:off x="2243138" y="4529138"/>
            <a:ext cx="75009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/>
              <a:t>PROYECTO “CENIZARIO URKUPAMBA” A IMPLANTARSE EN EL PREDIO 5785206</a:t>
            </a:r>
          </a:p>
        </p:txBody>
      </p:sp>
    </p:spTree>
    <p:extLst>
      <p:ext uri="{BB962C8B-B14F-4D97-AF65-F5344CB8AC3E}">
        <p14:creationId xmlns:p14="http://schemas.microsoft.com/office/powerpoint/2010/main" val="316473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>
            <a:extLst>
              <a:ext uri="{FF2B5EF4-FFF2-40B4-BE49-F238E27FC236}">
                <a16:creationId xmlns:a16="http://schemas.microsoft.com/office/drawing/2014/main" id="{C0791BE4-6E4C-FC49-B220-7F02B1D3B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824" y="6129396"/>
            <a:ext cx="1873408" cy="600783"/>
          </a:xfrm>
          <a:prstGeom prst="rect">
            <a:avLst/>
          </a:prstGeom>
        </p:spPr>
      </p:pic>
      <p:grpSp>
        <p:nvGrpSpPr>
          <p:cNvPr id="5" name="Grupo 16">
            <a:extLst>
              <a:ext uri="{FF2B5EF4-FFF2-40B4-BE49-F238E27FC236}">
                <a16:creationId xmlns:a16="http://schemas.microsoft.com/office/drawing/2014/main" id="{B290602C-7010-A449-90D8-D9FA829BFA63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  <a:solidFill>
            <a:schemeClr val="accent1">
              <a:lumMod val="75000"/>
            </a:schemeClr>
          </a:solidFill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3CA7043-CC7C-6244-99D9-54B84C1927ED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Flecha: pentágono 19">
              <a:extLst>
                <a:ext uri="{FF2B5EF4-FFF2-40B4-BE49-F238E27FC236}">
                  <a16:creationId xmlns:a16="http://schemas.microsoft.com/office/drawing/2014/main" id="{A38B6971-517E-8345-98BA-46B3F734166F}"/>
                </a:ext>
              </a:extLst>
            </p:cNvPr>
            <p:cNvSpPr/>
            <p:nvPr/>
          </p:nvSpPr>
          <p:spPr>
            <a:xfrm>
              <a:off x="1353918" y="3477529"/>
              <a:ext cx="3536199" cy="590844"/>
            </a:xfrm>
            <a:prstGeom prst="homePlat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NORMATIVA APLICABLE A LAS INTERVENCIONES CONSTRUCTIVAS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9954E389-2287-C34D-B9C2-5EF73946C631}"/>
              </a:ext>
            </a:extLst>
          </p:cNvPr>
          <p:cNvSpPr txBox="1"/>
          <p:nvPr/>
        </p:nvSpPr>
        <p:spPr>
          <a:xfrm>
            <a:off x="292768" y="814060"/>
            <a:ext cx="11369841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/>
              <a:t>Artículo III.6.132</a:t>
            </a:r>
            <a:r>
              <a:rPr lang="es-ES" sz="1700" dirty="0"/>
              <a:t>.-</a:t>
            </a:r>
            <a:r>
              <a:rPr lang="es-ES" sz="1700" b="1" dirty="0"/>
              <a:t>Objeto y alcance de la Licencia Urbanística de Edificación.-</a:t>
            </a:r>
            <a:endParaRPr lang="es-EC" sz="1700" dirty="0"/>
          </a:p>
          <a:p>
            <a:pPr marL="342900" indent="-342900">
              <a:buFont typeface="+mj-lt"/>
              <a:buAutoNum type="arabicPeriod"/>
            </a:pPr>
            <a:r>
              <a:rPr lang="es-ES" sz="1700" dirty="0"/>
              <a:t>A través de la LMU (20) el Municipio del Distrito Metropolitano de Quito </a:t>
            </a:r>
            <a:r>
              <a:rPr lang="es-ES" sz="1700" b="1" dirty="0"/>
              <a:t>autoriza al administrado el inicio de  la intervención constructiva</a:t>
            </a:r>
            <a:r>
              <a:rPr lang="es-ES" sz="1700" dirty="0"/>
              <a:t>, de acuerdo a los certificados de conformidad del cumplimiento de las  normas administrativas y reglas técnicas.</a:t>
            </a:r>
            <a:endParaRPr lang="es-EC" sz="1700" dirty="0"/>
          </a:p>
          <a:p>
            <a:endParaRPr lang="es-ES" sz="1700" b="1" dirty="0"/>
          </a:p>
          <a:p>
            <a:endParaRPr lang="es-ES" sz="1700" b="1" dirty="0"/>
          </a:p>
          <a:p>
            <a:r>
              <a:rPr lang="es-ES" sz="1700" b="1" dirty="0"/>
              <a:t>Artículo III.6.136</a:t>
            </a:r>
            <a:r>
              <a:rPr lang="es-ES" sz="1700" dirty="0"/>
              <a:t>.- </a:t>
            </a:r>
            <a:r>
              <a:rPr lang="es-ES" sz="1700" b="1" dirty="0"/>
              <a:t>Certificado de Conformidad del Proyecto Técnico.-</a:t>
            </a:r>
            <a:endParaRPr lang="es-EC" sz="1700" dirty="0"/>
          </a:p>
          <a:p>
            <a:pPr marL="342900" indent="-342900">
              <a:buAutoNum type="arabicPeriod"/>
            </a:pPr>
            <a:r>
              <a:rPr lang="es-ES" sz="1700" dirty="0"/>
              <a:t>Es el informe favorable extendido por </a:t>
            </a:r>
            <a:r>
              <a:rPr lang="es-ES_tradnl" sz="1700" dirty="0"/>
              <a:t>el Municipio del Distrito Metropolitano de Quito o, en su caso por</a:t>
            </a:r>
            <a:r>
              <a:rPr lang="es-ES_tradnl" sz="1700" b="1" u="sng" dirty="0"/>
              <a:t> la Entidad Colaboradora, según corresponda, en el que</a:t>
            </a:r>
            <a:r>
              <a:rPr lang="es-ES" sz="1700" b="1" u="sng" dirty="0"/>
              <a:t> se hace constar el cumplimiento o no de las normas administrativas y Reglas Técnicas</a:t>
            </a:r>
            <a:r>
              <a:rPr lang="es-ES" sz="1700" dirty="0"/>
              <a:t>, durante la etapa de planificación de la Intervención Constructiva</a:t>
            </a:r>
          </a:p>
          <a:p>
            <a:pPr marL="457200" indent="-457200">
              <a:buAutoNum type="arabicPeriod"/>
            </a:pPr>
            <a:endParaRPr lang="es-ES" sz="1700" dirty="0"/>
          </a:p>
          <a:p>
            <a:endParaRPr lang="es-ES" sz="1700" dirty="0"/>
          </a:p>
          <a:p>
            <a:r>
              <a:rPr lang="es-EC" sz="1700" b="1" dirty="0"/>
              <a:t>Artículo III.6.279.-</a:t>
            </a:r>
            <a:r>
              <a:rPr lang="es-EC" sz="1700" dirty="0"/>
              <a:t> </a:t>
            </a:r>
            <a:r>
              <a:rPr lang="es-EC" sz="1700" b="1" dirty="0"/>
              <a:t>Función.-</a:t>
            </a:r>
            <a:r>
              <a:rPr lang="es-EC" sz="1700" dirty="0"/>
              <a:t> Para la gestión administrativa, el Municipio del Distrito Metropolitano podrá contar con el auxilio de </a:t>
            </a:r>
            <a:r>
              <a:rPr lang="es-EC" sz="1700" b="1" u="sng" dirty="0"/>
              <a:t>entidades colaboradoras para la comprobación del cumplimiento de normas administrativas y Reglas Técnicas correspondientes.</a:t>
            </a:r>
          </a:p>
          <a:p>
            <a:endParaRPr lang="es-EC" sz="1700" b="1" u="sng" dirty="0"/>
          </a:p>
          <a:p>
            <a:r>
              <a:rPr lang="es-EC" sz="1700" b="1" u="sng" dirty="0"/>
              <a:t>CONCLUSIÓN</a:t>
            </a:r>
          </a:p>
          <a:p>
            <a:endParaRPr lang="es-EC" sz="1700" b="1" u="sng" dirty="0"/>
          </a:p>
          <a:p>
            <a:r>
              <a:rPr lang="es-EC" sz="1700" b="1" u="sng" dirty="0"/>
              <a:t>Dentro de las reglas técnicas y normas administrativas cuyo cumplimiento deben verificar las Entidades Colaboradoras están entre otros: los requisitos, informes, documentos previos que apliquen al proyecto técnico conforme a la normativa nacional y metropolitana vigente</a:t>
            </a:r>
          </a:p>
        </p:txBody>
      </p:sp>
    </p:spTree>
    <p:extLst>
      <p:ext uri="{BB962C8B-B14F-4D97-AF65-F5344CB8AC3E}">
        <p14:creationId xmlns:p14="http://schemas.microsoft.com/office/powerpoint/2010/main" val="206209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>
            <a:extLst>
              <a:ext uri="{FF2B5EF4-FFF2-40B4-BE49-F238E27FC236}">
                <a16:creationId xmlns:a16="http://schemas.microsoft.com/office/drawing/2014/main" id="{C0791BE4-6E4C-FC49-B220-7F02B1D3B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824" y="5985012"/>
            <a:ext cx="1873408" cy="600783"/>
          </a:xfrm>
          <a:prstGeom prst="rect">
            <a:avLst/>
          </a:prstGeom>
        </p:spPr>
      </p:pic>
      <p:grpSp>
        <p:nvGrpSpPr>
          <p:cNvPr id="5" name="Grupo 16">
            <a:extLst>
              <a:ext uri="{FF2B5EF4-FFF2-40B4-BE49-F238E27FC236}">
                <a16:creationId xmlns:a16="http://schemas.microsoft.com/office/drawing/2014/main" id="{B290602C-7010-A449-90D8-D9FA829BFA63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  <a:solidFill>
            <a:schemeClr val="accent1">
              <a:lumMod val="75000"/>
            </a:schemeClr>
          </a:solidFill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3CA7043-CC7C-6244-99D9-54B84C1927ED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Flecha: pentágono 19">
              <a:extLst>
                <a:ext uri="{FF2B5EF4-FFF2-40B4-BE49-F238E27FC236}">
                  <a16:creationId xmlns:a16="http://schemas.microsoft.com/office/drawing/2014/main" id="{A38B6971-517E-8345-98BA-46B3F734166F}"/>
                </a:ext>
              </a:extLst>
            </p:cNvPr>
            <p:cNvSpPr/>
            <p:nvPr/>
          </p:nvSpPr>
          <p:spPr>
            <a:xfrm>
              <a:off x="1353918" y="3477529"/>
              <a:ext cx="3536199" cy="590844"/>
            </a:xfrm>
            <a:prstGeom prst="homePlat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NORMATIVA APLICABLE A LA STHV ESTABLECIDA EN EL PUOS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9954E389-2287-C34D-B9C2-5EF73946C631}"/>
              </a:ext>
            </a:extLst>
          </p:cNvPr>
          <p:cNvSpPr txBox="1"/>
          <p:nvPr/>
        </p:nvSpPr>
        <p:spPr>
          <a:xfrm>
            <a:off x="292768" y="814060"/>
            <a:ext cx="113698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900" b="1" dirty="0"/>
              <a:t>Condiciones específicas de implantación de equipamientos de servicios funerarios (cementerios o camposantos) en uso de suelo principal de Protección Ecológica/Conservación del Patrimonio Natural (PE/CPN).- </a:t>
            </a:r>
          </a:p>
          <a:p>
            <a:endParaRPr lang="es-ES_tradnl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900" dirty="0"/>
              <a:t>Los proyectos de equipamientos de servicios funerarios a implantarse en uso de suelo principal de Protección Ecológica/Conservación del Patrimonio Natural (PE/CPN), </a:t>
            </a:r>
            <a:r>
              <a:rPr lang="es-ES_tradnl" sz="1900" b="1" u="sng" dirty="0"/>
              <a:t>requerirán el informe favorable de la Secretaría responsable del territorio, hábitat y vivienda</a:t>
            </a:r>
            <a:r>
              <a:rPr lang="es-ES_tradnl" sz="1900" dirty="0"/>
              <a:t>, la que convocará a una mesa técnica integrada por la Secretaría responsable del Ambiente, Secretaría responsable de la Salud, y Dirección Metropolitana de Gestión de Riesgos de la Secretaría responsable de la Seguridad, instancias encargadas de evaluar el proyecto propuesto y emitir criterio técnico favorable </a:t>
            </a:r>
            <a:r>
              <a:rPr lang="es-ES_tradnl" sz="1900" b="1" u="sng" dirty="0"/>
              <a:t>previo a la respectiva obtención de la Licencia Metropolitana Urbanística</a:t>
            </a:r>
            <a:r>
              <a:rPr lang="es-ES_tradnl" sz="1900" dirty="0"/>
              <a:t>, observando las siguientes condiciones: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sz="1900" dirty="0"/>
              <a:t>Pendiente igual o menor a 20 grados.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sz="1900" dirty="0"/>
              <a:t>Propuesta de mantenimiento y recuperación de la cobertura vegetal afectada por las construcciones.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sz="1900" dirty="0"/>
              <a:t>El diseño debe considerar obras de mitigación a potenciales riesgos que se puedan activar producto de movimiento de tierras y remoción de cobertura vegetal; incluyendo además, si es necesario, un adecuado sistema de drenajes para el manejo de la escorrentía.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sz="1900" dirty="0"/>
              <a:t>Respetará las franjas de seguridad de bordes de quebradas, fuentes de agua y en general de los sistemas hídricos presentes, sin afectar las franjas de vegetación protectora de estos sistemas.</a:t>
            </a:r>
          </a:p>
        </p:txBody>
      </p:sp>
    </p:spTree>
    <p:extLst>
      <p:ext uri="{BB962C8B-B14F-4D97-AF65-F5344CB8AC3E}">
        <p14:creationId xmlns:p14="http://schemas.microsoft.com/office/powerpoint/2010/main" val="119946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>
            <a:extLst>
              <a:ext uri="{FF2B5EF4-FFF2-40B4-BE49-F238E27FC236}">
                <a16:creationId xmlns:a16="http://schemas.microsoft.com/office/drawing/2014/main" id="{C0791BE4-6E4C-FC49-B220-7F02B1D3B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824" y="5985012"/>
            <a:ext cx="1873408" cy="600783"/>
          </a:xfrm>
          <a:prstGeom prst="rect">
            <a:avLst/>
          </a:prstGeom>
        </p:spPr>
      </p:pic>
      <p:grpSp>
        <p:nvGrpSpPr>
          <p:cNvPr id="5" name="Grupo 16">
            <a:extLst>
              <a:ext uri="{FF2B5EF4-FFF2-40B4-BE49-F238E27FC236}">
                <a16:creationId xmlns:a16="http://schemas.microsoft.com/office/drawing/2014/main" id="{B290602C-7010-A449-90D8-D9FA829BFA63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  <a:solidFill>
            <a:schemeClr val="accent1">
              <a:lumMod val="75000"/>
            </a:schemeClr>
          </a:solidFill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3CA7043-CC7C-6244-99D9-54B84C1927ED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Flecha: pentágono 19">
              <a:extLst>
                <a:ext uri="{FF2B5EF4-FFF2-40B4-BE49-F238E27FC236}">
                  <a16:creationId xmlns:a16="http://schemas.microsoft.com/office/drawing/2014/main" id="{A38B6971-517E-8345-98BA-46B3F734166F}"/>
                </a:ext>
              </a:extLst>
            </p:cNvPr>
            <p:cNvSpPr/>
            <p:nvPr/>
          </p:nvSpPr>
          <p:spPr>
            <a:xfrm>
              <a:off x="1708923" y="3477529"/>
              <a:ext cx="3181194" cy="590844"/>
            </a:xfrm>
            <a:prstGeom prst="homePlat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Zonificación asignada al predio No. 5785206 </a:t>
              </a:r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BC57DB30-B418-4547-8D16-2DF08C0E5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10" y="1154603"/>
            <a:ext cx="5207000" cy="5130800"/>
          </a:xfrm>
          <a:prstGeom prst="rect">
            <a:avLst/>
          </a:prstGeom>
        </p:spPr>
      </p:pic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44E828FE-D17C-764C-A27D-87BDF2DA1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120105"/>
              </p:ext>
            </p:extLst>
          </p:nvPr>
        </p:nvGraphicFramePr>
        <p:xfrm>
          <a:off x="6096000" y="1464911"/>
          <a:ext cx="541889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884">
                  <a:extLst>
                    <a:ext uri="{9D8B030D-6E8A-4147-A177-3AD203B41FA5}">
                      <a16:colId xmlns:a16="http://schemas.microsoft.com/office/drawing/2014/main" val="1013547191"/>
                    </a:ext>
                  </a:extLst>
                </a:gridCol>
                <a:gridCol w="3177006">
                  <a:extLst>
                    <a:ext uri="{9D8B030D-6E8A-4147-A177-3AD203B41FA5}">
                      <a16:colId xmlns:a16="http://schemas.microsoft.com/office/drawing/2014/main" val="1522093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Elemento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Información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7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Uso de Suelo Principal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(PE/CPN) Protección Ecológica/Conservación del Patrimonio Natural</a:t>
                      </a:r>
                      <a:endParaRPr lang="es-ES_trad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105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Área del Terreno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3´111 604.09 m2</a:t>
                      </a:r>
                      <a:endParaRPr lang="es-ES_trad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755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Zonificación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A7 (A50002-1)</a:t>
                      </a:r>
                    </a:p>
                    <a:p>
                      <a:pPr algn="ctr"/>
                      <a:r>
                        <a:rPr lang="es-EC" dirty="0"/>
                        <a:t>A31 (PQ)</a:t>
                      </a:r>
                      <a:endParaRPr lang="es-ES_trad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230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COS PB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65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COS 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728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Compatibilidad para Cementerios y/o Camposantos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Permitida en base al PUOS vigente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14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22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6">
            <a:extLst>
              <a:ext uri="{FF2B5EF4-FFF2-40B4-BE49-F238E27FC236}">
                <a16:creationId xmlns:a16="http://schemas.microsoft.com/office/drawing/2014/main" id="{B290602C-7010-A449-90D8-D9FA829BFA63}"/>
              </a:ext>
            </a:extLst>
          </p:cNvPr>
          <p:cNvGrpSpPr/>
          <p:nvPr/>
        </p:nvGrpSpPr>
        <p:grpSpPr>
          <a:xfrm>
            <a:off x="-782" y="7192"/>
            <a:ext cx="7497488" cy="806869"/>
            <a:chOff x="1209823" y="3477528"/>
            <a:chExt cx="3680295" cy="590845"/>
          </a:xfrm>
          <a:solidFill>
            <a:schemeClr val="accent1">
              <a:lumMod val="75000"/>
            </a:schemeClr>
          </a:solidFill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3CA7043-CC7C-6244-99D9-54B84C1927ED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Flecha: pentágono 19">
              <a:extLst>
                <a:ext uri="{FF2B5EF4-FFF2-40B4-BE49-F238E27FC236}">
                  <a16:creationId xmlns:a16="http://schemas.microsoft.com/office/drawing/2014/main" id="{A38B6971-517E-8345-98BA-46B3F734166F}"/>
                </a:ext>
              </a:extLst>
            </p:cNvPr>
            <p:cNvSpPr/>
            <p:nvPr/>
          </p:nvSpPr>
          <p:spPr>
            <a:xfrm>
              <a:off x="1375574" y="3477529"/>
              <a:ext cx="3514544" cy="590844"/>
            </a:xfrm>
            <a:prstGeom prst="homePlat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DOCUMENTOS DE SUSTENTO PARA EMISIÓN DEL INFORME</a:t>
              </a:r>
            </a:p>
          </p:txBody>
        </p:sp>
      </p:grp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75DE9CF5-8398-2249-88FC-F265F5FA6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22738"/>
              </p:ext>
            </p:extLst>
          </p:nvPr>
        </p:nvGraphicFramePr>
        <p:xfrm>
          <a:off x="182880" y="870031"/>
          <a:ext cx="11795759" cy="4921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717">
                  <a:extLst>
                    <a:ext uri="{9D8B030D-6E8A-4147-A177-3AD203B41FA5}">
                      <a16:colId xmlns:a16="http://schemas.microsoft.com/office/drawing/2014/main" val="2028323200"/>
                    </a:ext>
                  </a:extLst>
                </a:gridCol>
                <a:gridCol w="2482213">
                  <a:extLst>
                    <a:ext uri="{9D8B030D-6E8A-4147-A177-3AD203B41FA5}">
                      <a16:colId xmlns:a16="http://schemas.microsoft.com/office/drawing/2014/main" val="1057826149"/>
                    </a:ext>
                  </a:extLst>
                </a:gridCol>
                <a:gridCol w="7336829">
                  <a:extLst>
                    <a:ext uri="{9D8B030D-6E8A-4147-A177-3AD203B41FA5}">
                      <a16:colId xmlns:a16="http://schemas.microsoft.com/office/drawing/2014/main" val="3465376903"/>
                    </a:ext>
                  </a:extLst>
                </a:gridCol>
              </a:tblGrid>
              <a:tr h="556798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Concepto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Documento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Pronunciamiento (Extracto de la Parte Pertinente)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74710"/>
                  </a:ext>
                </a:extLst>
              </a:tr>
              <a:tr h="1256213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Informe Secretaría de Ambiente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SA-DPN-URCV-2019.1859 del 8 de abril de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La Secretaría de Ambiente emite observaciones al proyecto denominado “</a:t>
                      </a:r>
                      <a:r>
                        <a:rPr lang="es-ES_tradnl" sz="1600" dirty="0" err="1"/>
                        <a:t>Cenizario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Urkupamba</a:t>
                      </a:r>
                      <a:r>
                        <a:rPr lang="es-ES_tradnl" sz="1600" dirty="0"/>
                        <a:t>” mediante un informe técnico de inspección del 22 de marzo de 2019.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4018735"/>
                  </a:ext>
                </a:extLst>
              </a:tr>
              <a:tr h="1521002">
                <a:tc vMerge="1">
                  <a:txBody>
                    <a:bodyPr/>
                    <a:lstStyle/>
                    <a:p>
                      <a:pPr algn="ctr"/>
                      <a:endParaRPr lang="es-ES_tradn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GADDMQ-SA-2019-4027-O del 01 de octubre de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(…) respecto al proyecto " </a:t>
                      </a:r>
                      <a:r>
                        <a:rPr lang="es-ES_tradnl" sz="1600" dirty="0" err="1"/>
                        <a:t>Cenizario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Urkupamba</a:t>
                      </a:r>
                      <a:r>
                        <a:rPr lang="es-ES_tradnl" sz="1600" dirty="0"/>
                        <a:t>”, informo que una vez revisada la documentación se constata que las observaciones emitidas por la </a:t>
                      </a:r>
                      <a:r>
                        <a:rPr lang="es-ES_tradnl" sz="1600" b="1" u="sng" dirty="0"/>
                        <a:t>Secretaría de Ambiente en el informe técnico del 22 de marzo de 2019, han sido consideradas en dicho documento</a:t>
                      </a:r>
                      <a:r>
                        <a:rPr lang="es-ES_tradnl" sz="1600" dirty="0"/>
                        <a:t>. No obstante, </a:t>
                      </a:r>
                      <a:r>
                        <a:rPr lang="es-ES_tradnl" sz="1600" b="1" u="sng" dirty="0"/>
                        <a:t>se sugiere que en el momento que se inicie con las intervenciones sobre la cobertura vegetal, se cuente con el asesoramiento de la Secretaría de Ambiente </a:t>
                      </a:r>
                      <a:r>
                        <a:rPr lang="es-ES_tradnl" sz="1600" dirty="0"/>
                        <a:t>(…)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9079192"/>
                  </a:ext>
                </a:extLst>
              </a:tr>
              <a:tr h="1521002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Informe Dirección Metropolitana de Gestión de Riesgos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GADDMQ-SGSG-DMGR-2019-0937-OF del 22 de noviembre de 20219.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Al respecto, de acuerdo al análisis realizado durante la evaluación del área que será intervenida para la implementación de dicho proyecto dentro del predio No. 5785206, sector </a:t>
                      </a:r>
                      <a:r>
                        <a:rPr lang="es-ES_tradnl" sz="1600" dirty="0" err="1"/>
                        <a:t>Protec</a:t>
                      </a:r>
                      <a:r>
                        <a:rPr lang="es-ES_tradnl" sz="1600" dirty="0"/>
                        <a:t>. </a:t>
                      </a:r>
                      <a:r>
                        <a:rPr lang="es-ES_tradnl" sz="1600" dirty="0" err="1"/>
                        <a:t>Rumipamba</a:t>
                      </a:r>
                      <a:r>
                        <a:rPr lang="es-ES_tradnl" sz="1600" dirty="0"/>
                        <a:t>, parroquia </a:t>
                      </a:r>
                      <a:r>
                        <a:rPr lang="es-ES_tradnl" sz="1600" dirty="0" err="1"/>
                        <a:t>Rumipamba</a:t>
                      </a:r>
                      <a:r>
                        <a:rPr lang="es-ES_tradnl" sz="1600" dirty="0"/>
                        <a:t>, de la Administración Zonal </a:t>
                      </a:r>
                      <a:r>
                        <a:rPr lang="es-ES_tradnl" sz="1600" dirty="0" err="1"/>
                        <a:t>Norte“Eugenio</a:t>
                      </a:r>
                      <a:r>
                        <a:rPr lang="es-ES_tradnl" sz="1600" dirty="0"/>
                        <a:t> Espejo”, </a:t>
                      </a:r>
                      <a:r>
                        <a:rPr lang="es-ES_tradnl" sz="1600" b="1" u="sng" dirty="0"/>
                        <a:t>se considera que desde el punto de vista de riesgos identificados es Factible continuar el proyecto, considerando las recomendaciones señaladas en el informe técnico No. 366-AT-DMGR-2019.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743945"/>
                  </a:ext>
                </a:extLst>
              </a:tr>
            </a:tbl>
          </a:graphicData>
        </a:graphic>
      </p:graphicFrame>
      <p:pic>
        <p:nvPicPr>
          <p:cNvPr id="8" name="Marcador de contenido 1">
            <a:extLst>
              <a:ext uri="{FF2B5EF4-FFF2-40B4-BE49-F238E27FC236}">
                <a16:creationId xmlns:a16="http://schemas.microsoft.com/office/drawing/2014/main" id="{AB0AD154-C881-E34A-9CBB-DA400CEEE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61" y="5987969"/>
            <a:ext cx="1873408" cy="6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5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>
            <a:extLst>
              <a:ext uri="{FF2B5EF4-FFF2-40B4-BE49-F238E27FC236}">
                <a16:creationId xmlns:a16="http://schemas.microsoft.com/office/drawing/2014/main" id="{C0791BE4-6E4C-FC49-B220-7F02B1D3B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824" y="6217538"/>
            <a:ext cx="1873408" cy="600783"/>
          </a:xfrm>
          <a:prstGeom prst="rect">
            <a:avLst/>
          </a:prstGeom>
        </p:spPr>
      </p:pic>
      <p:grpSp>
        <p:nvGrpSpPr>
          <p:cNvPr id="5" name="Grupo 16">
            <a:extLst>
              <a:ext uri="{FF2B5EF4-FFF2-40B4-BE49-F238E27FC236}">
                <a16:creationId xmlns:a16="http://schemas.microsoft.com/office/drawing/2014/main" id="{B290602C-7010-A449-90D8-D9FA829BFA63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  <a:solidFill>
            <a:schemeClr val="accent1">
              <a:lumMod val="75000"/>
            </a:schemeClr>
          </a:solidFill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3CA7043-CC7C-6244-99D9-54B84C1927ED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Flecha: pentágono 19">
              <a:extLst>
                <a:ext uri="{FF2B5EF4-FFF2-40B4-BE49-F238E27FC236}">
                  <a16:creationId xmlns:a16="http://schemas.microsoft.com/office/drawing/2014/main" id="{A38B6971-517E-8345-98BA-46B3F734166F}"/>
                </a:ext>
              </a:extLst>
            </p:cNvPr>
            <p:cNvSpPr/>
            <p:nvPr/>
          </p:nvSpPr>
          <p:spPr>
            <a:xfrm>
              <a:off x="1340138" y="3477529"/>
              <a:ext cx="3549979" cy="590844"/>
            </a:xfrm>
            <a:prstGeom prst="homePlat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DOCUMENTOS DE SUSTENTO PARA EMISIÓN DEL INFORME</a:t>
              </a:r>
            </a:p>
            <a:p>
              <a:pPr algn="just"/>
              <a:endParaRPr lang="es-EC" sz="2000" b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6FF1C2DE-CEFF-F847-84E0-CD41CD623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54646"/>
              </p:ext>
            </p:extLst>
          </p:nvPr>
        </p:nvGraphicFramePr>
        <p:xfrm>
          <a:off x="292768" y="972820"/>
          <a:ext cx="11606464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312">
                  <a:extLst>
                    <a:ext uri="{9D8B030D-6E8A-4147-A177-3AD203B41FA5}">
                      <a16:colId xmlns:a16="http://schemas.microsoft.com/office/drawing/2014/main" val="2338383462"/>
                    </a:ext>
                  </a:extLst>
                </a:gridCol>
                <a:gridCol w="3142264">
                  <a:extLst>
                    <a:ext uri="{9D8B030D-6E8A-4147-A177-3AD203B41FA5}">
                      <a16:colId xmlns:a16="http://schemas.microsoft.com/office/drawing/2014/main" val="1502709682"/>
                    </a:ext>
                  </a:extLst>
                </a:gridCol>
                <a:gridCol w="6204888">
                  <a:extLst>
                    <a:ext uri="{9D8B030D-6E8A-4147-A177-3AD203B41FA5}">
                      <a16:colId xmlns:a16="http://schemas.microsoft.com/office/drawing/2014/main" val="292503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Concepto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Documento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Pronunciamiento (Extracto de la Parte Pertinente)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2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Informe Secretaría de Salud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GADDMQ-SS-2019-0277 del 19 de diciembre de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/>
                        <a:t>De acuerdo al análisis de las Políticas Públicas sanitarias vigentes y, revisado en su totalidad dicho informe, en el marco de las competencias asignadas a esta Secretaría Metropolitana de Salud, en relación a implementación que se realizará por parte del Proyecto </a:t>
                      </a:r>
                      <a:r>
                        <a:rPr lang="es-ES_tradnl" sz="1600" dirty="0" err="1"/>
                        <a:t>Cenizario</a:t>
                      </a:r>
                      <a:r>
                        <a:rPr lang="es-ES_tradnl" sz="1600" dirty="0"/>
                        <a:t> URKUPAMBA, en el escenario sanitario, se considera desde el punto de vista de la salud pública que, </a:t>
                      </a:r>
                      <a:r>
                        <a:rPr lang="es-ES_tradnl" sz="1600" b="1" u="sng" dirty="0"/>
                        <a:t>es Factible continuar el proyecto</a:t>
                      </a:r>
                      <a:r>
                        <a:rPr lang="es-ES_tradnl" sz="1600" dirty="0"/>
                        <a:t>, considerando el cumplimiento de la normativa y regulación sanitaria vigente definida por la Autoridad Sanitaria Nacional, el Ministerio de Salud Pública del Ecuador MSP, cuyo monitoreo estará asegurado y a cargo de esta Secretaría Metropolitana de Salud.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95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Informe Favorable STHV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STHV-DMGT-2019-1372-O de fecha 20 de diciembre de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En base a la disposición legal invocada y tomando en </a:t>
                      </a:r>
                      <a:r>
                        <a:rPr lang="es-ES_tradnl" dirty="0" err="1"/>
                        <a:t>considersación</a:t>
                      </a:r>
                      <a:r>
                        <a:rPr lang="es-ES_tradnl" dirty="0"/>
                        <a:t> los informes técnicos citados, la Secretaría de Territorio, Hábitat y Vivienda, emitió informe técnico favorable para que se continúen el trámite administrativo en una de las Entidades Colaboradoras (ECP CAE-P o DESINTECSA S.A.) acreditadas para el efecto, del proyecto arquitectónico denominado “CENIZARIO URKUPAMBA”, a desarrollarse en el lote en el lote con predio No. 5785206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632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1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>
            <a:extLst>
              <a:ext uri="{FF2B5EF4-FFF2-40B4-BE49-F238E27FC236}">
                <a16:creationId xmlns:a16="http://schemas.microsoft.com/office/drawing/2014/main" id="{A4CD0A6C-CB2F-C64E-8D87-316387A02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489" y="2851694"/>
            <a:ext cx="3600401" cy="115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03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981</Words>
  <Application>Microsoft Macintosh PowerPoint</Application>
  <PresentationFormat>Panorámica</PresentationFormat>
  <Paragraphs>65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Dario Gudiño Carvajal</dc:creator>
  <cp:lastModifiedBy>Dario Gudiño Carvajal</cp:lastModifiedBy>
  <cp:revision>4</cp:revision>
  <dcterms:created xsi:type="dcterms:W3CDTF">2021-01-20T15:56:49Z</dcterms:created>
  <dcterms:modified xsi:type="dcterms:W3CDTF">2021-01-21T12:45:27Z</dcterms:modified>
</cp:coreProperties>
</file>