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66" r:id="rId3"/>
    <p:sldId id="268" r:id="rId4"/>
    <p:sldId id="257" r:id="rId5"/>
    <p:sldId id="264" r:id="rId6"/>
    <p:sldId id="269" r:id="rId7"/>
    <p:sldId id="262" r:id="rId8"/>
    <p:sldId id="258" r:id="rId9"/>
    <p:sldId id="259" r:id="rId10"/>
    <p:sldId id="260" r:id="rId11"/>
    <p:sldId id="263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vegetación</a:t>
            </a:r>
            <a:r>
              <a:rPr lang="en-US" baseline="0" dirty="0" smtClean="0"/>
              <a:t> natural del </a:t>
            </a:r>
            <a:r>
              <a:rPr lang="en-US" dirty="0" smtClean="0"/>
              <a:t>DMQ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conformada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 </a:t>
            </a:r>
            <a:endParaRPr lang="en-US" dirty="0"/>
          </a:p>
        </c:rich>
      </c:tx>
      <c:layout>
        <c:manualLayout>
          <c:xMode val="edge"/>
          <c:yMode val="edge"/>
          <c:x val="0.139642585552374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70000"/>
                  <a:lumMod val="104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48B-4B1B-B2D9-A0F9B47A7EBD}"/>
              </c:ext>
            </c:extLst>
          </c:dPt>
          <c:dPt>
            <c:idx val="1"/>
            <c:bubble3D val="0"/>
            <c:spPr>
              <a:solidFill>
                <a:schemeClr val="accent3">
                  <a:tint val="70000"/>
                  <a:lumMod val="104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48B-4B1B-B2D9-A0F9B47A7EBD}"/>
              </c:ext>
            </c:extLst>
          </c:dPt>
          <c:dPt>
            <c:idx val="2"/>
            <c:bubble3D val="0"/>
            <c:spPr>
              <a:solidFill>
                <a:schemeClr val="accent5">
                  <a:tint val="70000"/>
                  <a:lumMod val="104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48B-4B1B-B2D9-A0F9B47A7EB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tint val="70000"/>
                  <a:lumMod val="104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48B-4B1B-B2D9-A0F9B47A7E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Bosques húmedos en el sector oriental</c:v>
                </c:pt>
                <c:pt idx="1">
                  <c:v>bosques humedos en el sector occidentar</c:v>
                </c:pt>
                <c:pt idx="2">
                  <c:v>arbustos y bosques secos</c:v>
                </c:pt>
                <c:pt idx="3">
                  <c:v>páramos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120000</c:v>
                </c:pt>
                <c:pt idx="1">
                  <c:v>47000</c:v>
                </c:pt>
                <c:pt idx="2">
                  <c:v>45000</c:v>
                </c:pt>
                <c:pt idx="3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A-4322-9E61-9F85D09A8E6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2197F-DE00-4327-9DF9-39DBD475E49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2A0E49-D5DF-499A-9206-7A8511E726B3}">
      <dgm:prSet phldrT="[Texto]"/>
      <dgm:spPr/>
      <dgm:t>
        <a:bodyPr/>
        <a:lstStyle/>
        <a:p>
          <a:r>
            <a:rPr lang="es-EC" dirty="0" smtClean="0"/>
            <a:t>Impulsar la protección y conservación de las subcuencas considerando sus componentes y funcionalidades urbanísticas, sociales y ecológicas;</a:t>
          </a:r>
          <a:endParaRPr lang="es-ES" dirty="0"/>
        </a:p>
      </dgm:t>
    </dgm:pt>
    <dgm:pt modelId="{36029BC1-3A28-4575-A8E9-BF601DCAE25F}" type="parTrans" cxnId="{10FFA69A-1448-400A-B066-6417EF2E83C3}">
      <dgm:prSet/>
      <dgm:spPr/>
      <dgm:t>
        <a:bodyPr/>
        <a:lstStyle/>
        <a:p>
          <a:endParaRPr lang="es-ES"/>
        </a:p>
      </dgm:t>
    </dgm:pt>
    <dgm:pt modelId="{6CF33F26-BEC1-4185-8A36-5AFCE2D92035}" type="sibTrans" cxnId="{10FFA69A-1448-400A-B066-6417EF2E83C3}">
      <dgm:prSet/>
      <dgm:spPr/>
      <dgm:t>
        <a:bodyPr/>
        <a:lstStyle/>
        <a:p>
          <a:endParaRPr lang="es-ES"/>
        </a:p>
      </dgm:t>
    </dgm:pt>
    <dgm:pt modelId="{ED20F1DE-EEF2-4B3A-BF97-0852EA379F7A}">
      <dgm:prSet phldrT="[Texto]"/>
      <dgm:spPr/>
      <dgm:t>
        <a:bodyPr/>
        <a:lstStyle/>
        <a:p>
          <a:r>
            <a:rPr lang="es-EC" dirty="0" smtClean="0"/>
            <a:t>Contribuir a la protección de los bordes de las quebradas;</a:t>
          </a:r>
        </a:p>
        <a:p>
          <a:endParaRPr lang="es-ES" dirty="0"/>
        </a:p>
      </dgm:t>
    </dgm:pt>
    <dgm:pt modelId="{01B06F9D-EA80-4469-BF42-5DD6C5373153}" type="parTrans" cxnId="{59637A99-7292-4654-BBEA-596EC9206531}">
      <dgm:prSet/>
      <dgm:spPr/>
      <dgm:t>
        <a:bodyPr/>
        <a:lstStyle/>
        <a:p>
          <a:endParaRPr lang="es-ES"/>
        </a:p>
      </dgm:t>
    </dgm:pt>
    <dgm:pt modelId="{5850F33B-56B7-4790-B9DC-AD61166E7336}" type="sibTrans" cxnId="{59637A99-7292-4654-BBEA-596EC9206531}">
      <dgm:prSet/>
      <dgm:spPr/>
      <dgm:t>
        <a:bodyPr/>
        <a:lstStyle/>
        <a:p>
          <a:endParaRPr lang="es-ES"/>
        </a:p>
      </dgm:t>
    </dgm:pt>
    <dgm:pt modelId="{7770CDF8-0AAE-4151-9A09-48EC6D6DAACE}">
      <dgm:prSet/>
      <dgm:spPr/>
      <dgm:t>
        <a:bodyPr/>
        <a:lstStyle/>
        <a:p>
          <a:r>
            <a:rPr lang="es-EC" dirty="0" smtClean="0"/>
            <a:t>Promover la toma de decisiones en respuesta a los riesgos socio ambientales generados en las subcuencas.</a:t>
          </a:r>
          <a:endParaRPr lang="es-ES" dirty="0"/>
        </a:p>
      </dgm:t>
    </dgm:pt>
    <dgm:pt modelId="{3DBBE3D9-D6DA-4174-B32C-7523000ECF22}" type="parTrans" cxnId="{5FA05763-EDFE-452E-97DC-7F6AE32A2706}">
      <dgm:prSet/>
      <dgm:spPr/>
      <dgm:t>
        <a:bodyPr/>
        <a:lstStyle/>
        <a:p>
          <a:endParaRPr lang="es-ES"/>
        </a:p>
      </dgm:t>
    </dgm:pt>
    <dgm:pt modelId="{0DD08BCB-857E-419E-9902-5C37E8D2E2DF}" type="sibTrans" cxnId="{5FA05763-EDFE-452E-97DC-7F6AE32A2706}">
      <dgm:prSet/>
      <dgm:spPr/>
      <dgm:t>
        <a:bodyPr/>
        <a:lstStyle/>
        <a:p>
          <a:endParaRPr lang="es-ES"/>
        </a:p>
      </dgm:t>
    </dgm:pt>
    <dgm:pt modelId="{269F8F75-CB6F-4CAF-B7F2-F568783F52A5}">
      <dgm:prSet/>
      <dgm:spPr/>
      <dgm:t>
        <a:bodyPr/>
        <a:lstStyle/>
        <a:p>
          <a:r>
            <a:rPr lang="es-EC" dirty="0" smtClean="0"/>
            <a:t>Promover el manejo integral de las </a:t>
          </a:r>
          <a:r>
            <a:rPr lang="es-EC" dirty="0" err="1" smtClean="0"/>
            <a:t>subcuencas</a:t>
          </a:r>
          <a:r>
            <a:rPr lang="es-EC" dirty="0" smtClean="0"/>
            <a:t> con énfasis en la conservación, protección, recuperación y </a:t>
          </a:r>
          <a:r>
            <a:rPr lang="es-EC" dirty="0" err="1" smtClean="0"/>
            <a:t>manejor</a:t>
          </a:r>
          <a:r>
            <a:rPr lang="es-EC" dirty="0" smtClean="0"/>
            <a:t> de las quebradas.</a:t>
          </a:r>
          <a:endParaRPr lang="es-EC" dirty="0"/>
        </a:p>
      </dgm:t>
    </dgm:pt>
    <dgm:pt modelId="{CD1D1AD9-2278-4281-83C4-C1BE90619925}" type="parTrans" cxnId="{CEF076C8-C3F5-466C-A3BC-8CC003553552}">
      <dgm:prSet/>
      <dgm:spPr/>
      <dgm:t>
        <a:bodyPr/>
        <a:lstStyle/>
        <a:p>
          <a:endParaRPr lang="es-ES"/>
        </a:p>
      </dgm:t>
    </dgm:pt>
    <dgm:pt modelId="{432B67B3-1D5E-422D-A136-AB91B60ED7D0}" type="sibTrans" cxnId="{CEF076C8-C3F5-466C-A3BC-8CC003553552}">
      <dgm:prSet/>
      <dgm:spPr/>
      <dgm:t>
        <a:bodyPr/>
        <a:lstStyle/>
        <a:p>
          <a:endParaRPr lang="es-ES"/>
        </a:p>
      </dgm:t>
    </dgm:pt>
    <dgm:pt modelId="{099D7735-1E13-4543-B88C-A9EE3BB3B348}">
      <dgm:prSet/>
      <dgm:spPr/>
      <dgm:t>
        <a:bodyPr/>
        <a:lstStyle/>
        <a:p>
          <a:r>
            <a:rPr lang="es-EC" smtClean="0"/>
            <a:t>Promover el fortalecimiento de la participación ciudadana, con respecto a la construcción de la identidad y convivencia surgida alrededor de las subcuencas. </a:t>
          </a:r>
          <a:endParaRPr lang="en-US" dirty="0"/>
        </a:p>
      </dgm:t>
    </dgm:pt>
    <dgm:pt modelId="{AE028996-DC78-447B-95FA-A79AD74367EB}" type="parTrans" cxnId="{652B3BA6-32C8-456F-B33F-A9F8F1DED6FF}">
      <dgm:prSet/>
      <dgm:spPr/>
      <dgm:t>
        <a:bodyPr/>
        <a:lstStyle/>
        <a:p>
          <a:endParaRPr lang="es-ES"/>
        </a:p>
      </dgm:t>
    </dgm:pt>
    <dgm:pt modelId="{ADEC3A05-C21B-41DA-A9B6-5173EB65A3F8}" type="sibTrans" cxnId="{652B3BA6-32C8-456F-B33F-A9F8F1DED6FF}">
      <dgm:prSet/>
      <dgm:spPr/>
      <dgm:t>
        <a:bodyPr/>
        <a:lstStyle/>
        <a:p>
          <a:endParaRPr lang="es-ES"/>
        </a:p>
      </dgm:t>
    </dgm:pt>
    <dgm:pt modelId="{6857D327-4940-4BF8-8282-A8E8FFA8A566}" type="pres">
      <dgm:prSet presAssocID="{6ED2197F-DE00-4327-9DF9-39DBD475E4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E2E3B2-DD5C-421C-83A0-ABA118E648B3}" type="pres">
      <dgm:prSet presAssocID="{282A0E49-D5DF-499A-9206-7A8511E726B3}" presName="composite" presStyleCnt="0"/>
      <dgm:spPr/>
    </dgm:pt>
    <dgm:pt modelId="{B88F0BA6-859D-41B0-BD9E-A18DC9AF5B4B}" type="pres">
      <dgm:prSet presAssocID="{282A0E49-D5DF-499A-9206-7A8511E726B3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324584-D88A-4715-B57D-B093D08A5738}" type="pres">
      <dgm:prSet presAssocID="{282A0E49-D5DF-499A-9206-7A8511E726B3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s-ES"/>
        </a:p>
      </dgm:t>
    </dgm:pt>
    <dgm:pt modelId="{B2A904A2-EB38-4D8A-A802-0032DAD236E9}" type="pres">
      <dgm:prSet presAssocID="{6CF33F26-BEC1-4185-8A36-5AFCE2D92035}" presName="sibTrans" presStyleCnt="0"/>
      <dgm:spPr/>
    </dgm:pt>
    <dgm:pt modelId="{8953F2D4-8727-4707-9813-1FB14E8785CB}" type="pres">
      <dgm:prSet presAssocID="{ED20F1DE-EEF2-4B3A-BF97-0852EA379F7A}" presName="composite" presStyleCnt="0"/>
      <dgm:spPr/>
    </dgm:pt>
    <dgm:pt modelId="{FE989A25-DA45-4C9E-8D22-CD7B066D8FEF}" type="pres">
      <dgm:prSet presAssocID="{ED20F1DE-EEF2-4B3A-BF97-0852EA379F7A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31F56-4658-4FFB-9794-70A89C544431}" type="pres">
      <dgm:prSet presAssocID="{ED20F1DE-EEF2-4B3A-BF97-0852EA379F7A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ES"/>
        </a:p>
      </dgm:t>
    </dgm:pt>
    <dgm:pt modelId="{C1ABBE96-2C5A-4380-9300-8EC813DFDC01}" type="pres">
      <dgm:prSet presAssocID="{5850F33B-56B7-4790-B9DC-AD61166E7336}" presName="sibTrans" presStyleCnt="0"/>
      <dgm:spPr/>
    </dgm:pt>
    <dgm:pt modelId="{B974E181-0E82-4BF9-BCF7-94FD481552F9}" type="pres">
      <dgm:prSet presAssocID="{7770CDF8-0AAE-4151-9A09-48EC6D6DAACE}" presName="composite" presStyleCnt="0"/>
      <dgm:spPr/>
    </dgm:pt>
    <dgm:pt modelId="{0ED7206C-3E1F-4C88-B137-484724859D86}" type="pres">
      <dgm:prSet presAssocID="{7770CDF8-0AAE-4151-9A09-48EC6D6DAACE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7A0CE-0FA9-4137-8AF7-60EA45C33EDB}" type="pres">
      <dgm:prSet presAssocID="{7770CDF8-0AAE-4151-9A09-48EC6D6DAACE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ES"/>
        </a:p>
      </dgm:t>
    </dgm:pt>
    <dgm:pt modelId="{A3761168-DE4F-40B5-B932-D284D0B94486}" type="pres">
      <dgm:prSet presAssocID="{0DD08BCB-857E-419E-9902-5C37E8D2E2DF}" presName="sibTrans" presStyleCnt="0"/>
      <dgm:spPr/>
    </dgm:pt>
    <dgm:pt modelId="{693A4F08-E026-4B7A-88D4-FEAC3335C7A6}" type="pres">
      <dgm:prSet presAssocID="{099D7735-1E13-4543-B88C-A9EE3BB3B348}" presName="composite" presStyleCnt="0"/>
      <dgm:spPr/>
    </dgm:pt>
    <dgm:pt modelId="{DCC611FE-D689-4C09-A773-6F7806D68CD4}" type="pres">
      <dgm:prSet presAssocID="{099D7735-1E13-4543-B88C-A9EE3BB3B348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4E3200-44BE-4AA9-B25D-1A0F28573714}" type="pres">
      <dgm:prSet presAssocID="{099D7735-1E13-4543-B88C-A9EE3BB3B348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s-ES"/>
        </a:p>
      </dgm:t>
    </dgm:pt>
    <dgm:pt modelId="{1B5F4439-EB76-42AF-9C80-FF5A150882EB}" type="pres">
      <dgm:prSet presAssocID="{ADEC3A05-C21B-41DA-A9B6-5173EB65A3F8}" presName="sibTrans" presStyleCnt="0"/>
      <dgm:spPr/>
    </dgm:pt>
    <dgm:pt modelId="{8CC5DEF0-9929-40CB-A834-495A35E95B89}" type="pres">
      <dgm:prSet presAssocID="{269F8F75-CB6F-4CAF-B7F2-F568783F52A5}" presName="composite" presStyleCnt="0"/>
      <dgm:spPr/>
    </dgm:pt>
    <dgm:pt modelId="{24C52FC6-ED82-43B6-8BE6-CA5FD7C02EE2}" type="pres">
      <dgm:prSet presAssocID="{269F8F75-CB6F-4CAF-B7F2-F568783F52A5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724F02-4487-4945-A2A0-DF7CABD23A24}" type="pres">
      <dgm:prSet presAssocID="{269F8F75-CB6F-4CAF-B7F2-F568783F52A5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  <dgm:t>
        <a:bodyPr/>
        <a:lstStyle/>
        <a:p>
          <a:endParaRPr lang="es-ES"/>
        </a:p>
      </dgm:t>
    </dgm:pt>
  </dgm:ptLst>
  <dgm:cxnLst>
    <dgm:cxn modelId="{6B8781E8-406E-43D4-A839-C57659B587B7}" type="presOf" srcId="{ED20F1DE-EEF2-4B3A-BF97-0852EA379F7A}" destId="{FE989A25-DA45-4C9E-8D22-CD7B066D8FEF}" srcOrd="0" destOrd="0" presId="urn:microsoft.com/office/officeart/2008/layout/PictureStrips"/>
    <dgm:cxn modelId="{CEF076C8-C3F5-466C-A3BC-8CC003553552}" srcId="{6ED2197F-DE00-4327-9DF9-39DBD475E491}" destId="{269F8F75-CB6F-4CAF-B7F2-F568783F52A5}" srcOrd="4" destOrd="0" parTransId="{CD1D1AD9-2278-4281-83C4-C1BE90619925}" sibTransId="{432B67B3-1D5E-422D-A136-AB91B60ED7D0}"/>
    <dgm:cxn modelId="{DDB42767-C999-4DBD-8395-64F1D31A89B8}" type="presOf" srcId="{282A0E49-D5DF-499A-9206-7A8511E726B3}" destId="{B88F0BA6-859D-41B0-BD9E-A18DC9AF5B4B}" srcOrd="0" destOrd="0" presId="urn:microsoft.com/office/officeart/2008/layout/PictureStrips"/>
    <dgm:cxn modelId="{652B3BA6-32C8-456F-B33F-A9F8F1DED6FF}" srcId="{6ED2197F-DE00-4327-9DF9-39DBD475E491}" destId="{099D7735-1E13-4543-B88C-A9EE3BB3B348}" srcOrd="3" destOrd="0" parTransId="{AE028996-DC78-447B-95FA-A79AD74367EB}" sibTransId="{ADEC3A05-C21B-41DA-A9B6-5173EB65A3F8}"/>
    <dgm:cxn modelId="{134F1645-0464-473F-9941-1BAEF3CED7D7}" type="presOf" srcId="{269F8F75-CB6F-4CAF-B7F2-F568783F52A5}" destId="{24C52FC6-ED82-43B6-8BE6-CA5FD7C02EE2}" srcOrd="0" destOrd="0" presId="urn:microsoft.com/office/officeart/2008/layout/PictureStrips"/>
    <dgm:cxn modelId="{5FA05763-EDFE-452E-97DC-7F6AE32A2706}" srcId="{6ED2197F-DE00-4327-9DF9-39DBD475E491}" destId="{7770CDF8-0AAE-4151-9A09-48EC6D6DAACE}" srcOrd="2" destOrd="0" parTransId="{3DBBE3D9-D6DA-4174-B32C-7523000ECF22}" sibTransId="{0DD08BCB-857E-419E-9902-5C37E8D2E2DF}"/>
    <dgm:cxn modelId="{59637A99-7292-4654-BBEA-596EC9206531}" srcId="{6ED2197F-DE00-4327-9DF9-39DBD475E491}" destId="{ED20F1DE-EEF2-4B3A-BF97-0852EA379F7A}" srcOrd="1" destOrd="0" parTransId="{01B06F9D-EA80-4469-BF42-5DD6C5373153}" sibTransId="{5850F33B-56B7-4790-B9DC-AD61166E7336}"/>
    <dgm:cxn modelId="{04262FAB-7774-4E01-8E9B-62450947BC2F}" type="presOf" srcId="{6ED2197F-DE00-4327-9DF9-39DBD475E491}" destId="{6857D327-4940-4BF8-8282-A8E8FFA8A566}" srcOrd="0" destOrd="0" presId="urn:microsoft.com/office/officeart/2008/layout/PictureStrips"/>
    <dgm:cxn modelId="{F9AF3FC4-F29F-45A2-A598-EE1237064FFD}" type="presOf" srcId="{7770CDF8-0AAE-4151-9A09-48EC6D6DAACE}" destId="{0ED7206C-3E1F-4C88-B137-484724859D86}" srcOrd="0" destOrd="0" presId="urn:microsoft.com/office/officeart/2008/layout/PictureStrips"/>
    <dgm:cxn modelId="{10FFA69A-1448-400A-B066-6417EF2E83C3}" srcId="{6ED2197F-DE00-4327-9DF9-39DBD475E491}" destId="{282A0E49-D5DF-499A-9206-7A8511E726B3}" srcOrd="0" destOrd="0" parTransId="{36029BC1-3A28-4575-A8E9-BF601DCAE25F}" sibTransId="{6CF33F26-BEC1-4185-8A36-5AFCE2D92035}"/>
    <dgm:cxn modelId="{F09447A8-4547-4974-9C87-9638105B318B}" type="presOf" srcId="{099D7735-1E13-4543-B88C-A9EE3BB3B348}" destId="{DCC611FE-D689-4C09-A773-6F7806D68CD4}" srcOrd="0" destOrd="0" presId="urn:microsoft.com/office/officeart/2008/layout/PictureStrips"/>
    <dgm:cxn modelId="{AA8DA43C-8CC3-4290-BE62-43251D64AFA9}" type="presParOf" srcId="{6857D327-4940-4BF8-8282-A8E8FFA8A566}" destId="{E7E2E3B2-DD5C-421C-83A0-ABA118E648B3}" srcOrd="0" destOrd="0" presId="urn:microsoft.com/office/officeart/2008/layout/PictureStrips"/>
    <dgm:cxn modelId="{1F8DD998-9B5A-4F2B-A6B9-5CBBB6A1D7CA}" type="presParOf" srcId="{E7E2E3B2-DD5C-421C-83A0-ABA118E648B3}" destId="{B88F0BA6-859D-41B0-BD9E-A18DC9AF5B4B}" srcOrd="0" destOrd="0" presId="urn:microsoft.com/office/officeart/2008/layout/PictureStrips"/>
    <dgm:cxn modelId="{A1628617-612E-44A4-99C8-76FAA0610A3D}" type="presParOf" srcId="{E7E2E3B2-DD5C-421C-83A0-ABA118E648B3}" destId="{3F324584-D88A-4715-B57D-B093D08A5738}" srcOrd="1" destOrd="0" presId="urn:microsoft.com/office/officeart/2008/layout/PictureStrips"/>
    <dgm:cxn modelId="{3BA18AC0-02A6-4914-8992-38E775CEA856}" type="presParOf" srcId="{6857D327-4940-4BF8-8282-A8E8FFA8A566}" destId="{B2A904A2-EB38-4D8A-A802-0032DAD236E9}" srcOrd="1" destOrd="0" presId="urn:microsoft.com/office/officeart/2008/layout/PictureStrips"/>
    <dgm:cxn modelId="{67614828-BCBB-42C0-8511-B2E550C18E6C}" type="presParOf" srcId="{6857D327-4940-4BF8-8282-A8E8FFA8A566}" destId="{8953F2D4-8727-4707-9813-1FB14E8785CB}" srcOrd="2" destOrd="0" presId="urn:microsoft.com/office/officeart/2008/layout/PictureStrips"/>
    <dgm:cxn modelId="{FC27ED80-2D8A-41CE-8BD8-7DC952C67722}" type="presParOf" srcId="{8953F2D4-8727-4707-9813-1FB14E8785CB}" destId="{FE989A25-DA45-4C9E-8D22-CD7B066D8FEF}" srcOrd="0" destOrd="0" presId="urn:microsoft.com/office/officeart/2008/layout/PictureStrips"/>
    <dgm:cxn modelId="{77FB4DDC-277C-4BD0-8F59-4585D70DCEAF}" type="presParOf" srcId="{8953F2D4-8727-4707-9813-1FB14E8785CB}" destId="{67431F56-4658-4FFB-9794-70A89C544431}" srcOrd="1" destOrd="0" presId="urn:microsoft.com/office/officeart/2008/layout/PictureStrips"/>
    <dgm:cxn modelId="{0E5933FE-4B07-4E47-9250-FDAF4024D3B3}" type="presParOf" srcId="{6857D327-4940-4BF8-8282-A8E8FFA8A566}" destId="{C1ABBE96-2C5A-4380-9300-8EC813DFDC01}" srcOrd="3" destOrd="0" presId="urn:microsoft.com/office/officeart/2008/layout/PictureStrips"/>
    <dgm:cxn modelId="{9C197B87-2B2F-434D-8004-95922D387183}" type="presParOf" srcId="{6857D327-4940-4BF8-8282-A8E8FFA8A566}" destId="{B974E181-0E82-4BF9-BCF7-94FD481552F9}" srcOrd="4" destOrd="0" presId="urn:microsoft.com/office/officeart/2008/layout/PictureStrips"/>
    <dgm:cxn modelId="{A59FE26A-C824-46F5-8BDB-2FBF9FB23C8C}" type="presParOf" srcId="{B974E181-0E82-4BF9-BCF7-94FD481552F9}" destId="{0ED7206C-3E1F-4C88-B137-484724859D86}" srcOrd="0" destOrd="0" presId="urn:microsoft.com/office/officeart/2008/layout/PictureStrips"/>
    <dgm:cxn modelId="{B8ACA1FF-DE0F-4308-AFD7-495BE20207BD}" type="presParOf" srcId="{B974E181-0E82-4BF9-BCF7-94FD481552F9}" destId="{29E7A0CE-0FA9-4137-8AF7-60EA45C33EDB}" srcOrd="1" destOrd="0" presId="urn:microsoft.com/office/officeart/2008/layout/PictureStrips"/>
    <dgm:cxn modelId="{902BE54A-0570-47DB-ABB0-D3FCE2144100}" type="presParOf" srcId="{6857D327-4940-4BF8-8282-A8E8FFA8A566}" destId="{A3761168-DE4F-40B5-B932-D284D0B94486}" srcOrd="5" destOrd="0" presId="urn:microsoft.com/office/officeart/2008/layout/PictureStrips"/>
    <dgm:cxn modelId="{025B8334-CD6F-4461-8108-2E785DAFE155}" type="presParOf" srcId="{6857D327-4940-4BF8-8282-A8E8FFA8A566}" destId="{693A4F08-E026-4B7A-88D4-FEAC3335C7A6}" srcOrd="6" destOrd="0" presId="urn:microsoft.com/office/officeart/2008/layout/PictureStrips"/>
    <dgm:cxn modelId="{767EE85F-9962-468F-9155-92ECD333E2B7}" type="presParOf" srcId="{693A4F08-E026-4B7A-88D4-FEAC3335C7A6}" destId="{DCC611FE-D689-4C09-A773-6F7806D68CD4}" srcOrd="0" destOrd="0" presId="urn:microsoft.com/office/officeart/2008/layout/PictureStrips"/>
    <dgm:cxn modelId="{5848D5A2-80F0-42F0-B6FC-C628E5F587D0}" type="presParOf" srcId="{693A4F08-E026-4B7A-88D4-FEAC3335C7A6}" destId="{894E3200-44BE-4AA9-B25D-1A0F28573714}" srcOrd="1" destOrd="0" presId="urn:microsoft.com/office/officeart/2008/layout/PictureStrips"/>
    <dgm:cxn modelId="{7B61EB20-2D9D-4E0B-8AC4-D3FDAB4BD4E0}" type="presParOf" srcId="{6857D327-4940-4BF8-8282-A8E8FFA8A566}" destId="{1B5F4439-EB76-42AF-9C80-FF5A150882EB}" srcOrd="7" destOrd="0" presId="urn:microsoft.com/office/officeart/2008/layout/PictureStrips"/>
    <dgm:cxn modelId="{55C35A66-490E-4D00-8720-5BAAC73DDEF7}" type="presParOf" srcId="{6857D327-4940-4BF8-8282-A8E8FFA8A566}" destId="{8CC5DEF0-9929-40CB-A834-495A35E95B89}" srcOrd="8" destOrd="0" presId="urn:microsoft.com/office/officeart/2008/layout/PictureStrips"/>
    <dgm:cxn modelId="{4649BC25-D0A4-482B-9C8E-202A094A09CB}" type="presParOf" srcId="{8CC5DEF0-9929-40CB-A834-495A35E95B89}" destId="{24C52FC6-ED82-43B6-8BE6-CA5FD7C02EE2}" srcOrd="0" destOrd="0" presId="urn:microsoft.com/office/officeart/2008/layout/PictureStrips"/>
    <dgm:cxn modelId="{B7D028B4-B347-432E-AA80-28EC0B233655}" type="presParOf" srcId="{8CC5DEF0-9929-40CB-A834-495A35E95B89}" destId="{CA724F02-4487-4945-A2A0-DF7CABD23A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30A68-27AB-46F4-9AF0-50194D74C1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6A1D6EC-FABA-4376-A026-3E7929D58B78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III </a:t>
          </a:r>
          <a:endParaRPr lang="es-ES" dirty="0"/>
        </a:p>
      </dgm:t>
    </dgm:pt>
    <dgm:pt modelId="{44E32D1F-4069-4E41-8182-0F170C29789E}" type="parTrans" cxnId="{A31B2867-B2DC-45DD-82DF-570EBFD91C9C}">
      <dgm:prSet/>
      <dgm:spPr/>
      <dgm:t>
        <a:bodyPr/>
        <a:lstStyle/>
        <a:p>
          <a:endParaRPr lang="es-ES"/>
        </a:p>
      </dgm:t>
    </dgm:pt>
    <dgm:pt modelId="{DEF56DBE-A06F-425F-A04B-7D4B68DEEA21}" type="sibTrans" cxnId="{A31B2867-B2DC-45DD-82DF-570EBFD91C9C}">
      <dgm:prSet/>
      <dgm:spPr/>
      <dgm:t>
        <a:bodyPr/>
        <a:lstStyle/>
        <a:p>
          <a:endParaRPr lang="es-ES"/>
        </a:p>
      </dgm:t>
    </dgm:pt>
    <dgm:pt modelId="{618BB288-FF5E-476A-A5F6-3D8D90212F3C}">
      <dgm:prSet phldrT="[Texto]"/>
      <dgm:spPr/>
      <dgm:t>
        <a:bodyPr/>
        <a:lstStyle/>
        <a:p>
          <a:r>
            <a:rPr lang="es-ES" dirty="0" smtClean="0"/>
            <a:t>SECCION I</a:t>
          </a:r>
          <a:endParaRPr lang="es-ES" dirty="0"/>
        </a:p>
      </dgm:t>
    </dgm:pt>
    <dgm:pt modelId="{D2907C02-3ECD-42FC-B03F-55F7B9E4F8F9}" type="parTrans" cxnId="{34D0FC00-0624-43FF-939D-B81B3BD2E4DE}">
      <dgm:prSet/>
      <dgm:spPr/>
      <dgm:t>
        <a:bodyPr/>
        <a:lstStyle/>
        <a:p>
          <a:endParaRPr lang="es-ES"/>
        </a:p>
      </dgm:t>
    </dgm:pt>
    <dgm:pt modelId="{C91EB5F4-65A0-4784-A84A-2545CF479087}" type="sibTrans" cxnId="{34D0FC00-0624-43FF-939D-B81B3BD2E4DE}">
      <dgm:prSet/>
      <dgm:spPr/>
      <dgm:t>
        <a:bodyPr/>
        <a:lstStyle/>
        <a:p>
          <a:endParaRPr lang="es-ES"/>
        </a:p>
      </dgm:t>
    </dgm:pt>
    <dgm:pt modelId="{D4C6C4D5-103F-4CEE-8E80-3798E8A4EB1E}">
      <dgm:prSet phldrT="[Texto]"/>
      <dgm:spPr/>
      <dgm:t>
        <a:bodyPr/>
        <a:lstStyle/>
        <a:p>
          <a:r>
            <a:rPr lang="es-ES" dirty="0" smtClean="0"/>
            <a:t>SECCIÓN III</a:t>
          </a:r>
          <a:endParaRPr lang="es-ES" dirty="0"/>
        </a:p>
      </dgm:t>
    </dgm:pt>
    <dgm:pt modelId="{8E6BBC12-BDA7-45AF-B30B-8857B190E6A9}" type="parTrans" cxnId="{9597860C-E065-4670-90E2-4CFE5184F71B}">
      <dgm:prSet/>
      <dgm:spPr/>
      <dgm:t>
        <a:bodyPr/>
        <a:lstStyle/>
        <a:p>
          <a:endParaRPr lang="es-ES"/>
        </a:p>
      </dgm:t>
    </dgm:pt>
    <dgm:pt modelId="{DC870BCF-6FFA-4BB7-A891-BA8512D3E175}" type="sibTrans" cxnId="{9597860C-E065-4670-90E2-4CFE5184F71B}">
      <dgm:prSet/>
      <dgm:spPr/>
      <dgm:t>
        <a:bodyPr/>
        <a:lstStyle/>
        <a:p>
          <a:endParaRPr lang="es-ES"/>
        </a:p>
      </dgm:t>
    </dgm:pt>
    <dgm:pt modelId="{CB32DB8A-BD9E-4886-B3A3-A45D82B2778A}">
      <dgm:prSet/>
      <dgm:spPr/>
      <dgm:t>
        <a:bodyPr/>
        <a:lstStyle/>
        <a:p>
          <a:r>
            <a:rPr lang="es-ES" dirty="0" smtClean="0"/>
            <a:t>SECCION II </a:t>
          </a:r>
          <a:endParaRPr lang="es-ES" dirty="0"/>
        </a:p>
      </dgm:t>
    </dgm:pt>
    <dgm:pt modelId="{1C03F5F4-3155-4703-9AA8-3796928899C2}" type="parTrans" cxnId="{808D409C-6F3E-4801-B3FA-3548187CE1A4}">
      <dgm:prSet/>
      <dgm:spPr/>
      <dgm:t>
        <a:bodyPr/>
        <a:lstStyle/>
        <a:p>
          <a:endParaRPr lang="es-ES"/>
        </a:p>
      </dgm:t>
    </dgm:pt>
    <dgm:pt modelId="{478E0AB6-8DC9-4D48-B379-78833DC2027F}" type="sibTrans" cxnId="{808D409C-6F3E-4801-B3FA-3548187CE1A4}">
      <dgm:prSet/>
      <dgm:spPr/>
      <dgm:t>
        <a:bodyPr/>
        <a:lstStyle/>
        <a:p>
          <a:endParaRPr lang="es-ES"/>
        </a:p>
      </dgm:t>
    </dgm:pt>
    <dgm:pt modelId="{B1072FC2-4A73-41DC-904D-AA65C849433B}">
      <dgm:prSet/>
      <dgm:spPr/>
      <dgm:t>
        <a:bodyPr/>
        <a:lstStyle/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OBJETO, FINES, ÁMBITO, DEFINICIONES Y PRINCIPIOS</a:t>
          </a:r>
        </a:p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artículos )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9A6FF-261A-428A-8718-BC8010B50B53}" type="parTrans" cxnId="{18167C23-93F8-4C4A-B941-5DD6A59E16F3}">
      <dgm:prSet/>
      <dgm:spPr/>
      <dgm:t>
        <a:bodyPr/>
        <a:lstStyle/>
        <a:p>
          <a:endParaRPr lang="es-ES"/>
        </a:p>
      </dgm:t>
    </dgm:pt>
    <dgm:pt modelId="{72F70932-4EE8-447E-9C9A-3AD2E5D375C2}" type="sibTrans" cxnId="{18167C23-93F8-4C4A-B941-5DD6A59E16F3}">
      <dgm:prSet/>
      <dgm:spPr/>
      <dgm:t>
        <a:bodyPr/>
        <a:lstStyle/>
        <a:p>
          <a:endParaRPr lang="es-ES"/>
        </a:p>
      </dgm:t>
    </dgm:pt>
    <dgm:pt modelId="{2E16CA25-EB24-4A2C-9514-060768542361}">
      <dgm:prSet/>
      <dgm:spPr/>
      <dgm:t>
        <a:bodyPr/>
        <a:lstStyle/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ZONIFICACIÓN </a:t>
          </a:r>
        </a:p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</a:t>
          </a:r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artículos)</a:t>
          </a:r>
          <a:endParaRPr lang="es-EC" b="0" dirty="0"/>
        </a:p>
      </dgm:t>
    </dgm:pt>
    <dgm:pt modelId="{B537DC56-E514-4B87-8113-7825E9674BEB}" type="parTrans" cxnId="{08E81DED-9A5E-471F-BDA2-925AB02734EF}">
      <dgm:prSet/>
      <dgm:spPr/>
      <dgm:t>
        <a:bodyPr/>
        <a:lstStyle/>
        <a:p>
          <a:endParaRPr lang="es-ES"/>
        </a:p>
      </dgm:t>
    </dgm:pt>
    <dgm:pt modelId="{BECDADCB-A8EC-4865-850D-820C0A616963}" type="sibTrans" cxnId="{08E81DED-9A5E-471F-BDA2-925AB02734EF}">
      <dgm:prSet/>
      <dgm:spPr/>
      <dgm:t>
        <a:bodyPr/>
        <a:lstStyle/>
        <a:p>
          <a:endParaRPr lang="es-ES"/>
        </a:p>
      </dgm:t>
    </dgm:pt>
    <dgm:pt modelId="{96363EC1-2303-4529-B4C3-F935097A1AA3}">
      <dgm:prSet/>
      <dgm:spPr/>
      <dgm:t>
        <a:bodyPr/>
        <a:lstStyle/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 CONSERVACIÓN, PROTECCIÓN, RECUPERACIÓN Y MANEJO DE LAS SUBCUENCAS DEL DMQ (6 PARÁGRAFOS Y 25 ARTÍCULOS)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1391E-9897-46C4-A46D-E221AD6697BB}" type="parTrans" cxnId="{1BFF0981-53AE-49A9-8FB6-81FA4ADDDA0D}">
      <dgm:prSet/>
      <dgm:spPr/>
      <dgm:t>
        <a:bodyPr/>
        <a:lstStyle/>
        <a:p>
          <a:endParaRPr lang="es-ES"/>
        </a:p>
      </dgm:t>
    </dgm:pt>
    <dgm:pt modelId="{4B432C81-363C-43BC-8401-FF8F1C0B7A00}" type="sibTrans" cxnId="{1BFF0981-53AE-49A9-8FB6-81FA4ADDDA0D}">
      <dgm:prSet/>
      <dgm:spPr/>
      <dgm:t>
        <a:bodyPr/>
        <a:lstStyle/>
        <a:p>
          <a:endParaRPr lang="es-ES"/>
        </a:p>
      </dgm:t>
    </dgm:pt>
    <dgm:pt modelId="{C855E4B9-20A2-4CC0-97C9-AEA6EF55E8C9}" type="pres">
      <dgm:prSet presAssocID="{C0F30A68-27AB-46F4-9AF0-50194D74C1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F35C9BB-CB7B-4DDF-9286-AEEF3429F8B8}" type="pres">
      <dgm:prSet presAssocID="{26A1D6EC-FABA-4376-A026-3E7929D58B78}" presName="hierRoot1" presStyleCnt="0"/>
      <dgm:spPr/>
    </dgm:pt>
    <dgm:pt modelId="{F90337B4-CE83-40D8-93A9-C36A05C6F9B6}" type="pres">
      <dgm:prSet presAssocID="{26A1D6EC-FABA-4376-A026-3E7929D58B78}" presName="composite" presStyleCnt="0"/>
      <dgm:spPr/>
    </dgm:pt>
    <dgm:pt modelId="{2BF92068-53EF-4DB3-A84C-D82EA5E6E83C}" type="pres">
      <dgm:prSet presAssocID="{26A1D6EC-FABA-4376-A026-3E7929D58B78}" presName="background" presStyleLbl="node0" presStyleIdx="0" presStyleCnt="1"/>
      <dgm:spPr/>
    </dgm:pt>
    <dgm:pt modelId="{D08BBE83-418F-4E46-B33A-ADA4F0B51AA6}" type="pres">
      <dgm:prSet presAssocID="{26A1D6EC-FABA-4376-A026-3E7929D58B78}" presName="text" presStyleLbl="fgAcc0" presStyleIdx="0" presStyleCnt="1" custLinFactNeighborX="-6036" custLinFactNeighborY="-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04727D-04C4-4A05-9049-2B14935F60B7}" type="pres">
      <dgm:prSet presAssocID="{26A1D6EC-FABA-4376-A026-3E7929D58B78}" presName="hierChild2" presStyleCnt="0"/>
      <dgm:spPr/>
    </dgm:pt>
    <dgm:pt modelId="{6B6B4160-43FA-4C4A-9F7C-7C3315A78BFB}" type="pres">
      <dgm:prSet presAssocID="{D2907C02-3ECD-42FC-B03F-55F7B9E4F8F9}" presName="Name10" presStyleLbl="parChTrans1D2" presStyleIdx="0" presStyleCnt="3"/>
      <dgm:spPr/>
      <dgm:t>
        <a:bodyPr/>
        <a:lstStyle/>
        <a:p>
          <a:endParaRPr lang="es-ES"/>
        </a:p>
      </dgm:t>
    </dgm:pt>
    <dgm:pt modelId="{477BBADB-16CE-4F6B-82F5-51864F702B7D}" type="pres">
      <dgm:prSet presAssocID="{618BB288-FF5E-476A-A5F6-3D8D90212F3C}" presName="hierRoot2" presStyleCnt="0"/>
      <dgm:spPr/>
    </dgm:pt>
    <dgm:pt modelId="{8EF0DCD8-95B2-4DA7-AE61-39C5BCC8B958}" type="pres">
      <dgm:prSet presAssocID="{618BB288-FF5E-476A-A5F6-3D8D90212F3C}" presName="composite2" presStyleCnt="0"/>
      <dgm:spPr/>
    </dgm:pt>
    <dgm:pt modelId="{7D4FC66E-FEC4-4D1E-966B-9EAC4AE6D4EC}" type="pres">
      <dgm:prSet presAssocID="{618BB288-FF5E-476A-A5F6-3D8D90212F3C}" presName="background2" presStyleLbl="node2" presStyleIdx="0" presStyleCnt="3"/>
      <dgm:spPr/>
    </dgm:pt>
    <dgm:pt modelId="{15334D4E-3C99-4760-897E-48A1BA57EFB2}" type="pres">
      <dgm:prSet presAssocID="{618BB288-FF5E-476A-A5F6-3D8D90212F3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CE52E3-A699-4FAC-8EE6-BBE1166CAD2C}" type="pres">
      <dgm:prSet presAssocID="{618BB288-FF5E-476A-A5F6-3D8D90212F3C}" presName="hierChild3" presStyleCnt="0"/>
      <dgm:spPr/>
    </dgm:pt>
    <dgm:pt modelId="{BF96532A-480F-42D8-AFA1-6EADC67B80BD}" type="pres">
      <dgm:prSet presAssocID="{4149A6FF-261A-428A-8718-BC8010B50B53}" presName="Name17" presStyleLbl="parChTrans1D3" presStyleIdx="0" presStyleCnt="3"/>
      <dgm:spPr/>
      <dgm:t>
        <a:bodyPr/>
        <a:lstStyle/>
        <a:p>
          <a:endParaRPr lang="es-ES"/>
        </a:p>
      </dgm:t>
    </dgm:pt>
    <dgm:pt modelId="{03A4732B-336D-4FF8-8D05-36BA735D0F0F}" type="pres">
      <dgm:prSet presAssocID="{B1072FC2-4A73-41DC-904D-AA65C849433B}" presName="hierRoot3" presStyleCnt="0"/>
      <dgm:spPr/>
    </dgm:pt>
    <dgm:pt modelId="{14EB977D-0696-4603-BCBE-DC413C893393}" type="pres">
      <dgm:prSet presAssocID="{B1072FC2-4A73-41DC-904D-AA65C849433B}" presName="composite3" presStyleCnt="0"/>
      <dgm:spPr/>
    </dgm:pt>
    <dgm:pt modelId="{E47629A4-D878-4973-A08D-2DFCD6CC622B}" type="pres">
      <dgm:prSet presAssocID="{B1072FC2-4A73-41DC-904D-AA65C849433B}" presName="background3" presStyleLbl="node3" presStyleIdx="0" presStyleCnt="3"/>
      <dgm:spPr/>
    </dgm:pt>
    <dgm:pt modelId="{FA28BBFF-FCA4-41A6-9D48-6EB49634EAA6}" type="pres">
      <dgm:prSet presAssocID="{B1072FC2-4A73-41DC-904D-AA65C849433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77B8F8-AD98-4801-AA4D-DA8E0468537E}" type="pres">
      <dgm:prSet presAssocID="{B1072FC2-4A73-41DC-904D-AA65C849433B}" presName="hierChild4" presStyleCnt="0"/>
      <dgm:spPr/>
    </dgm:pt>
    <dgm:pt modelId="{E5D3FB81-B432-46AD-B5BA-64CF21B3AA15}" type="pres">
      <dgm:prSet presAssocID="{1C03F5F4-3155-4703-9AA8-3796928899C2}" presName="Name10" presStyleLbl="parChTrans1D2" presStyleIdx="1" presStyleCnt="3"/>
      <dgm:spPr/>
      <dgm:t>
        <a:bodyPr/>
        <a:lstStyle/>
        <a:p>
          <a:endParaRPr lang="es-ES"/>
        </a:p>
      </dgm:t>
    </dgm:pt>
    <dgm:pt modelId="{FEBAE67C-F204-4D00-80B5-5839A1DF18AC}" type="pres">
      <dgm:prSet presAssocID="{CB32DB8A-BD9E-4886-B3A3-A45D82B2778A}" presName="hierRoot2" presStyleCnt="0"/>
      <dgm:spPr/>
    </dgm:pt>
    <dgm:pt modelId="{9DCC6BE3-3AB2-44F0-90CE-6DA6D87BEF75}" type="pres">
      <dgm:prSet presAssocID="{CB32DB8A-BD9E-4886-B3A3-A45D82B2778A}" presName="composite2" presStyleCnt="0"/>
      <dgm:spPr/>
    </dgm:pt>
    <dgm:pt modelId="{779AAA1B-E114-4879-8749-9F8A4B9916FC}" type="pres">
      <dgm:prSet presAssocID="{CB32DB8A-BD9E-4886-B3A3-A45D82B2778A}" presName="background2" presStyleLbl="node2" presStyleIdx="1" presStyleCnt="3"/>
      <dgm:spPr/>
    </dgm:pt>
    <dgm:pt modelId="{D6B8578C-FF57-4A33-B405-5DB7DDB417E2}" type="pres">
      <dgm:prSet presAssocID="{CB32DB8A-BD9E-4886-B3A3-A45D82B2778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106ABB-BD3D-4E5B-B7B6-A64F6043BB50}" type="pres">
      <dgm:prSet presAssocID="{CB32DB8A-BD9E-4886-B3A3-A45D82B2778A}" presName="hierChild3" presStyleCnt="0"/>
      <dgm:spPr/>
    </dgm:pt>
    <dgm:pt modelId="{BBA49162-D31A-49C6-9728-B69AA9359CA2}" type="pres">
      <dgm:prSet presAssocID="{B537DC56-E514-4B87-8113-7825E9674BEB}" presName="Name17" presStyleLbl="parChTrans1D3" presStyleIdx="1" presStyleCnt="3"/>
      <dgm:spPr/>
      <dgm:t>
        <a:bodyPr/>
        <a:lstStyle/>
        <a:p>
          <a:endParaRPr lang="es-ES"/>
        </a:p>
      </dgm:t>
    </dgm:pt>
    <dgm:pt modelId="{46A46B82-CDA5-470C-BBC5-FB8B753C4787}" type="pres">
      <dgm:prSet presAssocID="{2E16CA25-EB24-4A2C-9514-060768542361}" presName="hierRoot3" presStyleCnt="0"/>
      <dgm:spPr/>
    </dgm:pt>
    <dgm:pt modelId="{FB016596-B88C-4337-93D3-AD06E2BD286B}" type="pres">
      <dgm:prSet presAssocID="{2E16CA25-EB24-4A2C-9514-060768542361}" presName="composite3" presStyleCnt="0"/>
      <dgm:spPr/>
    </dgm:pt>
    <dgm:pt modelId="{E91D30A0-9291-47DF-9E66-4152A20A5A81}" type="pres">
      <dgm:prSet presAssocID="{2E16CA25-EB24-4A2C-9514-060768542361}" presName="background3" presStyleLbl="node3" presStyleIdx="1" presStyleCnt="3"/>
      <dgm:spPr/>
    </dgm:pt>
    <dgm:pt modelId="{BF31E3D7-AE69-498E-9580-8F08B57C4BAB}" type="pres">
      <dgm:prSet presAssocID="{2E16CA25-EB24-4A2C-9514-06076854236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7FF66B-72D8-483D-9C28-023BF91AA729}" type="pres">
      <dgm:prSet presAssocID="{2E16CA25-EB24-4A2C-9514-060768542361}" presName="hierChild4" presStyleCnt="0"/>
      <dgm:spPr/>
    </dgm:pt>
    <dgm:pt modelId="{9FCCCB85-538E-465B-94E8-F946AAF14807}" type="pres">
      <dgm:prSet presAssocID="{8E6BBC12-BDA7-45AF-B30B-8857B190E6A9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6C052F5-9271-4715-ADBB-F78627C39178}" type="pres">
      <dgm:prSet presAssocID="{D4C6C4D5-103F-4CEE-8E80-3798E8A4EB1E}" presName="hierRoot2" presStyleCnt="0"/>
      <dgm:spPr/>
    </dgm:pt>
    <dgm:pt modelId="{8A5F6C85-937E-4100-8033-D843E7732257}" type="pres">
      <dgm:prSet presAssocID="{D4C6C4D5-103F-4CEE-8E80-3798E8A4EB1E}" presName="composite2" presStyleCnt="0"/>
      <dgm:spPr/>
    </dgm:pt>
    <dgm:pt modelId="{EB04F6EC-D03A-41BA-BCC5-730AE21028B2}" type="pres">
      <dgm:prSet presAssocID="{D4C6C4D5-103F-4CEE-8E80-3798E8A4EB1E}" presName="background2" presStyleLbl="node2" presStyleIdx="2" presStyleCnt="3"/>
      <dgm:spPr/>
    </dgm:pt>
    <dgm:pt modelId="{8A32EB84-B71F-441D-94AE-8D283E835C8E}" type="pres">
      <dgm:prSet presAssocID="{D4C6C4D5-103F-4CEE-8E80-3798E8A4EB1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222860-88B6-4CB2-8A09-CFAA04876856}" type="pres">
      <dgm:prSet presAssocID="{D4C6C4D5-103F-4CEE-8E80-3798E8A4EB1E}" presName="hierChild3" presStyleCnt="0"/>
      <dgm:spPr/>
    </dgm:pt>
    <dgm:pt modelId="{4560F458-415A-4CB1-9B60-A9F203E1E31F}" type="pres">
      <dgm:prSet presAssocID="{0711391E-9897-46C4-A46D-E221AD6697BB}" presName="Name17" presStyleLbl="parChTrans1D3" presStyleIdx="2" presStyleCnt="3"/>
      <dgm:spPr/>
      <dgm:t>
        <a:bodyPr/>
        <a:lstStyle/>
        <a:p>
          <a:endParaRPr lang="es-ES"/>
        </a:p>
      </dgm:t>
    </dgm:pt>
    <dgm:pt modelId="{AE6AA482-FD83-478F-A718-D6DEB850F7CA}" type="pres">
      <dgm:prSet presAssocID="{96363EC1-2303-4529-B4C3-F935097A1AA3}" presName="hierRoot3" presStyleCnt="0"/>
      <dgm:spPr/>
    </dgm:pt>
    <dgm:pt modelId="{3FA36572-043A-4099-8303-35DAFD9437F9}" type="pres">
      <dgm:prSet presAssocID="{96363EC1-2303-4529-B4C3-F935097A1AA3}" presName="composite3" presStyleCnt="0"/>
      <dgm:spPr/>
    </dgm:pt>
    <dgm:pt modelId="{4D6132D7-97DA-405F-9E36-65A429D4BB5A}" type="pres">
      <dgm:prSet presAssocID="{96363EC1-2303-4529-B4C3-F935097A1AA3}" presName="background3" presStyleLbl="node3" presStyleIdx="2" presStyleCnt="3"/>
      <dgm:spPr/>
    </dgm:pt>
    <dgm:pt modelId="{924CCDAB-DFDD-4CA6-8C4C-9C891E7E29D6}" type="pres">
      <dgm:prSet presAssocID="{96363EC1-2303-4529-B4C3-F935097A1AA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B62D3-30E0-4889-9BE4-D870929A2232}" type="pres">
      <dgm:prSet presAssocID="{96363EC1-2303-4529-B4C3-F935097A1AA3}" presName="hierChild4" presStyleCnt="0"/>
      <dgm:spPr/>
    </dgm:pt>
  </dgm:ptLst>
  <dgm:cxnLst>
    <dgm:cxn modelId="{FE4A048C-0C77-493B-B678-9ADCCF6CE127}" type="presOf" srcId="{D4C6C4D5-103F-4CEE-8E80-3798E8A4EB1E}" destId="{8A32EB84-B71F-441D-94AE-8D283E835C8E}" srcOrd="0" destOrd="0" presId="urn:microsoft.com/office/officeart/2005/8/layout/hierarchy1"/>
    <dgm:cxn modelId="{1BFF0981-53AE-49A9-8FB6-81FA4ADDDA0D}" srcId="{D4C6C4D5-103F-4CEE-8E80-3798E8A4EB1E}" destId="{96363EC1-2303-4529-B4C3-F935097A1AA3}" srcOrd="0" destOrd="0" parTransId="{0711391E-9897-46C4-A46D-E221AD6697BB}" sibTransId="{4B432C81-363C-43BC-8401-FF8F1C0B7A00}"/>
    <dgm:cxn modelId="{18167C23-93F8-4C4A-B941-5DD6A59E16F3}" srcId="{618BB288-FF5E-476A-A5F6-3D8D90212F3C}" destId="{B1072FC2-4A73-41DC-904D-AA65C849433B}" srcOrd="0" destOrd="0" parTransId="{4149A6FF-261A-428A-8718-BC8010B50B53}" sibTransId="{72F70932-4EE8-447E-9C9A-3AD2E5D375C2}"/>
    <dgm:cxn modelId="{256B1F78-DD68-4257-91AB-90F2E71EF941}" type="presOf" srcId="{26A1D6EC-FABA-4376-A026-3E7929D58B78}" destId="{D08BBE83-418F-4E46-B33A-ADA4F0B51AA6}" srcOrd="0" destOrd="0" presId="urn:microsoft.com/office/officeart/2005/8/layout/hierarchy1"/>
    <dgm:cxn modelId="{08E81DED-9A5E-471F-BDA2-925AB02734EF}" srcId="{CB32DB8A-BD9E-4886-B3A3-A45D82B2778A}" destId="{2E16CA25-EB24-4A2C-9514-060768542361}" srcOrd="0" destOrd="0" parTransId="{B537DC56-E514-4B87-8113-7825E9674BEB}" sibTransId="{BECDADCB-A8EC-4865-850D-820C0A616963}"/>
    <dgm:cxn modelId="{A6D59024-6E01-4226-B894-8912AD7057A3}" type="presOf" srcId="{8E6BBC12-BDA7-45AF-B30B-8857B190E6A9}" destId="{9FCCCB85-538E-465B-94E8-F946AAF14807}" srcOrd="0" destOrd="0" presId="urn:microsoft.com/office/officeart/2005/8/layout/hierarchy1"/>
    <dgm:cxn modelId="{2B9DC8AD-E8CE-41C6-811F-C05D174895B3}" type="presOf" srcId="{CB32DB8A-BD9E-4886-B3A3-A45D82B2778A}" destId="{D6B8578C-FF57-4A33-B405-5DB7DDB417E2}" srcOrd="0" destOrd="0" presId="urn:microsoft.com/office/officeart/2005/8/layout/hierarchy1"/>
    <dgm:cxn modelId="{9DF85D16-B653-4036-A454-3B0E7DBE9D87}" type="presOf" srcId="{D2907C02-3ECD-42FC-B03F-55F7B9E4F8F9}" destId="{6B6B4160-43FA-4C4A-9F7C-7C3315A78BFB}" srcOrd="0" destOrd="0" presId="urn:microsoft.com/office/officeart/2005/8/layout/hierarchy1"/>
    <dgm:cxn modelId="{8954CD7D-AD3E-46F4-9008-4D5C9C6F315A}" type="presOf" srcId="{2E16CA25-EB24-4A2C-9514-060768542361}" destId="{BF31E3D7-AE69-498E-9580-8F08B57C4BAB}" srcOrd="0" destOrd="0" presId="urn:microsoft.com/office/officeart/2005/8/layout/hierarchy1"/>
    <dgm:cxn modelId="{9597860C-E065-4670-90E2-4CFE5184F71B}" srcId="{26A1D6EC-FABA-4376-A026-3E7929D58B78}" destId="{D4C6C4D5-103F-4CEE-8E80-3798E8A4EB1E}" srcOrd="2" destOrd="0" parTransId="{8E6BBC12-BDA7-45AF-B30B-8857B190E6A9}" sibTransId="{DC870BCF-6FFA-4BB7-A891-BA8512D3E175}"/>
    <dgm:cxn modelId="{351200AA-2D1C-4910-8CDD-BB94A8F5D701}" type="presOf" srcId="{1C03F5F4-3155-4703-9AA8-3796928899C2}" destId="{E5D3FB81-B432-46AD-B5BA-64CF21B3AA15}" srcOrd="0" destOrd="0" presId="urn:microsoft.com/office/officeart/2005/8/layout/hierarchy1"/>
    <dgm:cxn modelId="{E5F5A6F9-E19D-4DEA-B9EB-7834EA243054}" type="presOf" srcId="{B1072FC2-4A73-41DC-904D-AA65C849433B}" destId="{FA28BBFF-FCA4-41A6-9D48-6EB49634EAA6}" srcOrd="0" destOrd="0" presId="urn:microsoft.com/office/officeart/2005/8/layout/hierarchy1"/>
    <dgm:cxn modelId="{808D409C-6F3E-4801-B3FA-3548187CE1A4}" srcId="{26A1D6EC-FABA-4376-A026-3E7929D58B78}" destId="{CB32DB8A-BD9E-4886-B3A3-A45D82B2778A}" srcOrd="1" destOrd="0" parTransId="{1C03F5F4-3155-4703-9AA8-3796928899C2}" sibTransId="{478E0AB6-8DC9-4D48-B379-78833DC2027F}"/>
    <dgm:cxn modelId="{920C5C4D-9E7C-498C-961C-179F311F60AC}" type="presOf" srcId="{96363EC1-2303-4529-B4C3-F935097A1AA3}" destId="{924CCDAB-DFDD-4CA6-8C4C-9C891E7E29D6}" srcOrd="0" destOrd="0" presId="urn:microsoft.com/office/officeart/2005/8/layout/hierarchy1"/>
    <dgm:cxn modelId="{DEA69003-30CF-4D16-9B7D-5AE1F627947E}" type="presOf" srcId="{B537DC56-E514-4B87-8113-7825E9674BEB}" destId="{BBA49162-D31A-49C6-9728-B69AA9359CA2}" srcOrd="0" destOrd="0" presId="urn:microsoft.com/office/officeart/2005/8/layout/hierarchy1"/>
    <dgm:cxn modelId="{817ACFC2-5E27-4AB9-AEF4-27929164183A}" type="presOf" srcId="{0711391E-9897-46C4-A46D-E221AD6697BB}" destId="{4560F458-415A-4CB1-9B60-A9F203E1E31F}" srcOrd="0" destOrd="0" presId="urn:microsoft.com/office/officeart/2005/8/layout/hierarchy1"/>
    <dgm:cxn modelId="{0727CFD8-32AF-4D7A-B157-800CC1043760}" type="presOf" srcId="{4149A6FF-261A-428A-8718-BC8010B50B53}" destId="{BF96532A-480F-42D8-AFA1-6EADC67B80BD}" srcOrd="0" destOrd="0" presId="urn:microsoft.com/office/officeart/2005/8/layout/hierarchy1"/>
    <dgm:cxn modelId="{4F81C68B-D9BD-404B-91CD-460C7EE9DC0A}" type="presOf" srcId="{C0F30A68-27AB-46F4-9AF0-50194D74C197}" destId="{C855E4B9-20A2-4CC0-97C9-AEA6EF55E8C9}" srcOrd="0" destOrd="0" presId="urn:microsoft.com/office/officeart/2005/8/layout/hierarchy1"/>
    <dgm:cxn modelId="{34D0FC00-0624-43FF-939D-B81B3BD2E4DE}" srcId="{26A1D6EC-FABA-4376-A026-3E7929D58B78}" destId="{618BB288-FF5E-476A-A5F6-3D8D90212F3C}" srcOrd="0" destOrd="0" parTransId="{D2907C02-3ECD-42FC-B03F-55F7B9E4F8F9}" sibTransId="{C91EB5F4-65A0-4784-A84A-2545CF479087}"/>
    <dgm:cxn modelId="{E5D39B91-E176-4AE2-B295-9E847AEB8FC4}" type="presOf" srcId="{618BB288-FF5E-476A-A5F6-3D8D90212F3C}" destId="{15334D4E-3C99-4760-897E-48A1BA57EFB2}" srcOrd="0" destOrd="0" presId="urn:microsoft.com/office/officeart/2005/8/layout/hierarchy1"/>
    <dgm:cxn modelId="{A31B2867-B2DC-45DD-82DF-570EBFD91C9C}" srcId="{C0F30A68-27AB-46F4-9AF0-50194D74C197}" destId="{26A1D6EC-FABA-4376-A026-3E7929D58B78}" srcOrd="0" destOrd="0" parTransId="{44E32D1F-4069-4E41-8182-0F170C29789E}" sibTransId="{DEF56DBE-A06F-425F-A04B-7D4B68DEEA21}"/>
    <dgm:cxn modelId="{0520AB8B-8683-4A6B-BCFB-B505BDA34800}" type="presParOf" srcId="{C855E4B9-20A2-4CC0-97C9-AEA6EF55E8C9}" destId="{CF35C9BB-CB7B-4DDF-9286-AEEF3429F8B8}" srcOrd="0" destOrd="0" presId="urn:microsoft.com/office/officeart/2005/8/layout/hierarchy1"/>
    <dgm:cxn modelId="{BAB6EA6D-BE98-4EE9-90E9-13D23094FBBC}" type="presParOf" srcId="{CF35C9BB-CB7B-4DDF-9286-AEEF3429F8B8}" destId="{F90337B4-CE83-40D8-93A9-C36A05C6F9B6}" srcOrd="0" destOrd="0" presId="urn:microsoft.com/office/officeart/2005/8/layout/hierarchy1"/>
    <dgm:cxn modelId="{648A57D0-A0C6-414E-A107-0334252F4957}" type="presParOf" srcId="{F90337B4-CE83-40D8-93A9-C36A05C6F9B6}" destId="{2BF92068-53EF-4DB3-A84C-D82EA5E6E83C}" srcOrd="0" destOrd="0" presId="urn:microsoft.com/office/officeart/2005/8/layout/hierarchy1"/>
    <dgm:cxn modelId="{51CB7CC4-D712-4506-AF33-777109A67C8F}" type="presParOf" srcId="{F90337B4-CE83-40D8-93A9-C36A05C6F9B6}" destId="{D08BBE83-418F-4E46-B33A-ADA4F0B51AA6}" srcOrd="1" destOrd="0" presId="urn:microsoft.com/office/officeart/2005/8/layout/hierarchy1"/>
    <dgm:cxn modelId="{0EFC404D-9F77-4730-8C7F-0348A2597295}" type="presParOf" srcId="{CF35C9BB-CB7B-4DDF-9286-AEEF3429F8B8}" destId="{BF04727D-04C4-4A05-9049-2B14935F60B7}" srcOrd="1" destOrd="0" presId="urn:microsoft.com/office/officeart/2005/8/layout/hierarchy1"/>
    <dgm:cxn modelId="{B9668FC8-5484-412D-9639-F636D51F724C}" type="presParOf" srcId="{BF04727D-04C4-4A05-9049-2B14935F60B7}" destId="{6B6B4160-43FA-4C4A-9F7C-7C3315A78BFB}" srcOrd="0" destOrd="0" presId="urn:microsoft.com/office/officeart/2005/8/layout/hierarchy1"/>
    <dgm:cxn modelId="{0CBD5E71-4304-4DA2-B5A5-AE96E43CFE11}" type="presParOf" srcId="{BF04727D-04C4-4A05-9049-2B14935F60B7}" destId="{477BBADB-16CE-4F6B-82F5-51864F702B7D}" srcOrd="1" destOrd="0" presId="urn:microsoft.com/office/officeart/2005/8/layout/hierarchy1"/>
    <dgm:cxn modelId="{C1CD7726-BDB2-424C-A5A2-93CCD38665E5}" type="presParOf" srcId="{477BBADB-16CE-4F6B-82F5-51864F702B7D}" destId="{8EF0DCD8-95B2-4DA7-AE61-39C5BCC8B958}" srcOrd="0" destOrd="0" presId="urn:microsoft.com/office/officeart/2005/8/layout/hierarchy1"/>
    <dgm:cxn modelId="{6EFB4BF4-A9E8-4604-9377-C068F7FCC35F}" type="presParOf" srcId="{8EF0DCD8-95B2-4DA7-AE61-39C5BCC8B958}" destId="{7D4FC66E-FEC4-4D1E-966B-9EAC4AE6D4EC}" srcOrd="0" destOrd="0" presId="urn:microsoft.com/office/officeart/2005/8/layout/hierarchy1"/>
    <dgm:cxn modelId="{72B6E1B3-4FF5-44B5-8C4F-3C9214C94DB1}" type="presParOf" srcId="{8EF0DCD8-95B2-4DA7-AE61-39C5BCC8B958}" destId="{15334D4E-3C99-4760-897E-48A1BA57EFB2}" srcOrd="1" destOrd="0" presId="urn:microsoft.com/office/officeart/2005/8/layout/hierarchy1"/>
    <dgm:cxn modelId="{1F2AC237-EFA2-42AB-B436-3E6D72C6DAE4}" type="presParOf" srcId="{477BBADB-16CE-4F6B-82F5-51864F702B7D}" destId="{B2CE52E3-A699-4FAC-8EE6-BBE1166CAD2C}" srcOrd="1" destOrd="0" presId="urn:microsoft.com/office/officeart/2005/8/layout/hierarchy1"/>
    <dgm:cxn modelId="{C61F5677-E434-46F5-A840-21E435A97089}" type="presParOf" srcId="{B2CE52E3-A699-4FAC-8EE6-BBE1166CAD2C}" destId="{BF96532A-480F-42D8-AFA1-6EADC67B80BD}" srcOrd="0" destOrd="0" presId="urn:microsoft.com/office/officeart/2005/8/layout/hierarchy1"/>
    <dgm:cxn modelId="{FCBE5B94-3070-4DC8-BB72-3154DA60DCA7}" type="presParOf" srcId="{B2CE52E3-A699-4FAC-8EE6-BBE1166CAD2C}" destId="{03A4732B-336D-4FF8-8D05-36BA735D0F0F}" srcOrd="1" destOrd="0" presId="urn:microsoft.com/office/officeart/2005/8/layout/hierarchy1"/>
    <dgm:cxn modelId="{BBDC85B8-FCF0-4EE3-950B-C78396E7C28A}" type="presParOf" srcId="{03A4732B-336D-4FF8-8D05-36BA735D0F0F}" destId="{14EB977D-0696-4603-BCBE-DC413C893393}" srcOrd="0" destOrd="0" presId="urn:microsoft.com/office/officeart/2005/8/layout/hierarchy1"/>
    <dgm:cxn modelId="{4FD558B6-0089-4E9C-AF31-46F8ED619EEA}" type="presParOf" srcId="{14EB977D-0696-4603-BCBE-DC413C893393}" destId="{E47629A4-D878-4973-A08D-2DFCD6CC622B}" srcOrd="0" destOrd="0" presId="urn:microsoft.com/office/officeart/2005/8/layout/hierarchy1"/>
    <dgm:cxn modelId="{60C19C72-B34D-4271-8BC8-0F8BE16DD71D}" type="presParOf" srcId="{14EB977D-0696-4603-BCBE-DC413C893393}" destId="{FA28BBFF-FCA4-41A6-9D48-6EB49634EAA6}" srcOrd="1" destOrd="0" presId="urn:microsoft.com/office/officeart/2005/8/layout/hierarchy1"/>
    <dgm:cxn modelId="{D7A5CD95-DE17-459E-BA3C-82BA44639F18}" type="presParOf" srcId="{03A4732B-336D-4FF8-8D05-36BA735D0F0F}" destId="{FD77B8F8-AD98-4801-AA4D-DA8E0468537E}" srcOrd="1" destOrd="0" presId="urn:microsoft.com/office/officeart/2005/8/layout/hierarchy1"/>
    <dgm:cxn modelId="{911F0225-7450-4B88-9FAC-83FD59321337}" type="presParOf" srcId="{BF04727D-04C4-4A05-9049-2B14935F60B7}" destId="{E5D3FB81-B432-46AD-B5BA-64CF21B3AA15}" srcOrd="2" destOrd="0" presId="urn:microsoft.com/office/officeart/2005/8/layout/hierarchy1"/>
    <dgm:cxn modelId="{880E04DA-7BC5-4117-AD79-020F426F13EB}" type="presParOf" srcId="{BF04727D-04C4-4A05-9049-2B14935F60B7}" destId="{FEBAE67C-F204-4D00-80B5-5839A1DF18AC}" srcOrd="3" destOrd="0" presId="urn:microsoft.com/office/officeart/2005/8/layout/hierarchy1"/>
    <dgm:cxn modelId="{99EE0A7B-B4A1-4E8C-B94C-58B15A437C49}" type="presParOf" srcId="{FEBAE67C-F204-4D00-80B5-5839A1DF18AC}" destId="{9DCC6BE3-3AB2-44F0-90CE-6DA6D87BEF75}" srcOrd="0" destOrd="0" presId="urn:microsoft.com/office/officeart/2005/8/layout/hierarchy1"/>
    <dgm:cxn modelId="{40FE65F6-A910-45C8-9F3F-C6F09F8B4DD0}" type="presParOf" srcId="{9DCC6BE3-3AB2-44F0-90CE-6DA6D87BEF75}" destId="{779AAA1B-E114-4879-8749-9F8A4B9916FC}" srcOrd="0" destOrd="0" presId="urn:microsoft.com/office/officeart/2005/8/layout/hierarchy1"/>
    <dgm:cxn modelId="{5A6DDC0E-4780-48F1-AA1C-AEF355B336BE}" type="presParOf" srcId="{9DCC6BE3-3AB2-44F0-90CE-6DA6D87BEF75}" destId="{D6B8578C-FF57-4A33-B405-5DB7DDB417E2}" srcOrd="1" destOrd="0" presId="urn:microsoft.com/office/officeart/2005/8/layout/hierarchy1"/>
    <dgm:cxn modelId="{4EA52341-93E3-45B2-BE5D-2FF2908E50FB}" type="presParOf" srcId="{FEBAE67C-F204-4D00-80B5-5839A1DF18AC}" destId="{94106ABB-BD3D-4E5B-B7B6-A64F6043BB50}" srcOrd="1" destOrd="0" presId="urn:microsoft.com/office/officeart/2005/8/layout/hierarchy1"/>
    <dgm:cxn modelId="{A2A0FB3C-D4C6-4F8F-BC55-FCA4BF19C380}" type="presParOf" srcId="{94106ABB-BD3D-4E5B-B7B6-A64F6043BB50}" destId="{BBA49162-D31A-49C6-9728-B69AA9359CA2}" srcOrd="0" destOrd="0" presId="urn:microsoft.com/office/officeart/2005/8/layout/hierarchy1"/>
    <dgm:cxn modelId="{559A3CB8-6E0E-4036-BF96-29864EB511F7}" type="presParOf" srcId="{94106ABB-BD3D-4E5B-B7B6-A64F6043BB50}" destId="{46A46B82-CDA5-470C-BBC5-FB8B753C4787}" srcOrd="1" destOrd="0" presId="urn:microsoft.com/office/officeart/2005/8/layout/hierarchy1"/>
    <dgm:cxn modelId="{D0D3ADFD-CAB6-414B-BDDE-48A498D7E9AE}" type="presParOf" srcId="{46A46B82-CDA5-470C-BBC5-FB8B753C4787}" destId="{FB016596-B88C-4337-93D3-AD06E2BD286B}" srcOrd="0" destOrd="0" presId="urn:microsoft.com/office/officeart/2005/8/layout/hierarchy1"/>
    <dgm:cxn modelId="{5CD1CDF8-B095-41A7-BD43-E666AC0BA7A8}" type="presParOf" srcId="{FB016596-B88C-4337-93D3-AD06E2BD286B}" destId="{E91D30A0-9291-47DF-9E66-4152A20A5A81}" srcOrd="0" destOrd="0" presId="urn:microsoft.com/office/officeart/2005/8/layout/hierarchy1"/>
    <dgm:cxn modelId="{77AED7A1-86AC-4D16-9A3A-8F26117A8010}" type="presParOf" srcId="{FB016596-B88C-4337-93D3-AD06E2BD286B}" destId="{BF31E3D7-AE69-498E-9580-8F08B57C4BAB}" srcOrd="1" destOrd="0" presId="urn:microsoft.com/office/officeart/2005/8/layout/hierarchy1"/>
    <dgm:cxn modelId="{228B033F-C811-4F72-A6D5-6DE3788CAB94}" type="presParOf" srcId="{46A46B82-CDA5-470C-BBC5-FB8B753C4787}" destId="{087FF66B-72D8-483D-9C28-023BF91AA729}" srcOrd="1" destOrd="0" presId="urn:microsoft.com/office/officeart/2005/8/layout/hierarchy1"/>
    <dgm:cxn modelId="{46840EEB-AC62-45FA-881B-7E3F85A5F316}" type="presParOf" srcId="{BF04727D-04C4-4A05-9049-2B14935F60B7}" destId="{9FCCCB85-538E-465B-94E8-F946AAF14807}" srcOrd="4" destOrd="0" presId="urn:microsoft.com/office/officeart/2005/8/layout/hierarchy1"/>
    <dgm:cxn modelId="{99C85AAD-41CE-42EA-A6A3-D4D1CE4DD636}" type="presParOf" srcId="{BF04727D-04C4-4A05-9049-2B14935F60B7}" destId="{16C052F5-9271-4715-ADBB-F78627C39178}" srcOrd="5" destOrd="0" presId="urn:microsoft.com/office/officeart/2005/8/layout/hierarchy1"/>
    <dgm:cxn modelId="{D51F00F2-EDBD-41D7-A809-33CBE321E74F}" type="presParOf" srcId="{16C052F5-9271-4715-ADBB-F78627C39178}" destId="{8A5F6C85-937E-4100-8033-D843E7732257}" srcOrd="0" destOrd="0" presId="urn:microsoft.com/office/officeart/2005/8/layout/hierarchy1"/>
    <dgm:cxn modelId="{5436176F-4AD6-43C3-84AD-FD12983C1C1C}" type="presParOf" srcId="{8A5F6C85-937E-4100-8033-D843E7732257}" destId="{EB04F6EC-D03A-41BA-BCC5-730AE21028B2}" srcOrd="0" destOrd="0" presId="urn:microsoft.com/office/officeart/2005/8/layout/hierarchy1"/>
    <dgm:cxn modelId="{2160335E-9A90-481D-A114-3362F1E5035C}" type="presParOf" srcId="{8A5F6C85-937E-4100-8033-D843E7732257}" destId="{8A32EB84-B71F-441D-94AE-8D283E835C8E}" srcOrd="1" destOrd="0" presId="urn:microsoft.com/office/officeart/2005/8/layout/hierarchy1"/>
    <dgm:cxn modelId="{319B6636-7E84-4365-A560-6844E0B94A97}" type="presParOf" srcId="{16C052F5-9271-4715-ADBB-F78627C39178}" destId="{28222860-88B6-4CB2-8A09-CFAA04876856}" srcOrd="1" destOrd="0" presId="urn:microsoft.com/office/officeart/2005/8/layout/hierarchy1"/>
    <dgm:cxn modelId="{CD5050D1-F659-48BF-B608-E650DB69258D}" type="presParOf" srcId="{28222860-88B6-4CB2-8A09-CFAA04876856}" destId="{4560F458-415A-4CB1-9B60-A9F203E1E31F}" srcOrd="0" destOrd="0" presId="urn:microsoft.com/office/officeart/2005/8/layout/hierarchy1"/>
    <dgm:cxn modelId="{B2575765-B55E-45A9-83C4-DF82ED2BD316}" type="presParOf" srcId="{28222860-88B6-4CB2-8A09-CFAA04876856}" destId="{AE6AA482-FD83-478F-A718-D6DEB850F7CA}" srcOrd="1" destOrd="0" presId="urn:microsoft.com/office/officeart/2005/8/layout/hierarchy1"/>
    <dgm:cxn modelId="{ADDC132F-D5D7-4253-9578-9BD896C6518A}" type="presParOf" srcId="{AE6AA482-FD83-478F-A718-D6DEB850F7CA}" destId="{3FA36572-043A-4099-8303-35DAFD9437F9}" srcOrd="0" destOrd="0" presId="urn:microsoft.com/office/officeart/2005/8/layout/hierarchy1"/>
    <dgm:cxn modelId="{559AF3BD-2DEC-4991-B3F2-23E4F998CCC6}" type="presParOf" srcId="{3FA36572-043A-4099-8303-35DAFD9437F9}" destId="{4D6132D7-97DA-405F-9E36-65A429D4BB5A}" srcOrd="0" destOrd="0" presId="urn:microsoft.com/office/officeart/2005/8/layout/hierarchy1"/>
    <dgm:cxn modelId="{0D291154-F920-4562-849D-32CD096C2A44}" type="presParOf" srcId="{3FA36572-043A-4099-8303-35DAFD9437F9}" destId="{924CCDAB-DFDD-4CA6-8C4C-9C891E7E29D6}" srcOrd="1" destOrd="0" presId="urn:microsoft.com/office/officeart/2005/8/layout/hierarchy1"/>
    <dgm:cxn modelId="{FF5E9B9A-747C-4545-965B-5503CE48DE4D}" type="presParOf" srcId="{AE6AA482-FD83-478F-A718-D6DEB850F7CA}" destId="{503B62D3-30E0-4889-9BE4-D870929A22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B76B56-957A-4D59-B1C2-19BBAA7341F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E63F49D-A228-495D-89C9-A11754BDD7A0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Parágrafo 1 </a:t>
          </a:r>
          <a:endParaRPr lang="es-ES" b="1" dirty="0">
            <a:solidFill>
              <a:schemeClr val="tx1"/>
            </a:solidFill>
          </a:endParaRPr>
        </a:p>
      </dgm:t>
    </dgm:pt>
    <dgm:pt modelId="{6C08A4C7-6FD5-4045-9B31-F8CAC1DC9BA7}" type="parTrans" cxnId="{63B3B604-2F8C-4C49-B72B-8FD63E4A6A0C}">
      <dgm:prSet/>
      <dgm:spPr/>
      <dgm:t>
        <a:bodyPr/>
        <a:lstStyle/>
        <a:p>
          <a:endParaRPr lang="es-ES"/>
        </a:p>
      </dgm:t>
    </dgm:pt>
    <dgm:pt modelId="{A8870618-485B-4555-A48F-68CB2EA7D679}" type="sibTrans" cxnId="{63B3B604-2F8C-4C49-B72B-8FD63E4A6A0C}">
      <dgm:prSet/>
      <dgm:spPr/>
      <dgm:t>
        <a:bodyPr/>
        <a:lstStyle/>
        <a:p>
          <a:endParaRPr lang="es-ES"/>
        </a:p>
      </dgm:t>
    </dgm:pt>
    <dgm:pt modelId="{CF61D4BE-18F6-4A6B-98C1-1EBB8AC0447A}">
      <dgm:prSet phldrT="[Texto]"/>
      <dgm:spPr/>
      <dgm:t>
        <a:bodyPr/>
        <a:lstStyle/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 conservación de las Subcuencas (</a:t>
          </a:r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artículos )</a:t>
          </a:r>
          <a:endParaRPr lang="es-ES" b="0" dirty="0"/>
        </a:p>
      </dgm:t>
    </dgm:pt>
    <dgm:pt modelId="{BEE0EE62-2AC3-450B-88DB-9E947CFF7BEB}" type="parTrans" cxnId="{59BEB191-EBD4-4B68-823E-734A4C9020E0}">
      <dgm:prSet/>
      <dgm:spPr/>
      <dgm:t>
        <a:bodyPr/>
        <a:lstStyle/>
        <a:p>
          <a:endParaRPr lang="es-ES"/>
        </a:p>
      </dgm:t>
    </dgm:pt>
    <dgm:pt modelId="{93163BBD-9552-46DB-B611-57B7548023CB}" type="sibTrans" cxnId="{59BEB191-EBD4-4B68-823E-734A4C9020E0}">
      <dgm:prSet/>
      <dgm:spPr/>
      <dgm:t>
        <a:bodyPr/>
        <a:lstStyle/>
        <a:p>
          <a:endParaRPr lang="es-ES"/>
        </a:p>
      </dgm:t>
    </dgm:pt>
    <dgm:pt modelId="{C8580358-5061-46A7-A72A-7E64C118B810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Parágrafo 3</a:t>
          </a:r>
          <a:endParaRPr lang="es-ES" b="1" dirty="0">
            <a:solidFill>
              <a:schemeClr val="tx1"/>
            </a:solidFill>
          </a:endParaRPr>
        </a:p>
      </dgm:t>
    </dgm:pt>
    <dgm:pt modelId="{A18E0F67-0EB7-4B7C-A3EA-48185B4E85F4}" type="parTrans" cxnId="{7A195A9F-9A61-4D12-A842-65A1D4A1313A}">
      <dgm:prSet/>
      <dgm:spPr/>
      <dgm:t>
        <a:bodyPr/>
        <a:lstStyle/>
        <a:p>
          <a:endParaRPr lang="es-ES"/>
        </a:p>
      </dgm:t>
    </dgm:pt>
    <dgm:pt modelId="{AA42AEF5-18D6-4C78-BCF8-4A975395DEFF}" type="sibTrans" cxnId="{7A195A9F-9A61-4D12-A842-65A1D4A1313A}">
      <dgm:prSet/>
      <dgm:spPr/>
      <dgm:t>
        <a:bodyPr/>
        <a:lstStyle/>
        <a:p>
          <a:endParaRPr lang="es-ES"/>
        </a:p>
      </dgm:t>
    </dgm:pt>
    <dgm:pt modelId="{2807C8F9-88AE-4A98-AFE2-0430DE0845CE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Parágrafo 4</a:t>
          </a:r>
          <a:endParaRPr lang="es-ES" b="1" dirty="0">
            <a:solidFill>
              <a:schemeClr val="tx1"/>
            </a:solidFill>
          </a:endParaRPr>
        </a:p>
      </dgm:t>
    </dgm:pt>
    <dgm:pt modelId="{7759856C-5FE7-4673-A69E-3B850AA9C74B}" type="parTrans" cxnId="{9C614672-86BD-4B74-B08C-F044AA53A71A}">
      <dgm:prSet/>
      <dgm:spPr/>
      <dgm:t>
        <a:bodyPr/>
        <a:lstStyle/>
        <a:p>
          <a:endParaRPr lang="es-ES"/>
        </a:p>
      </dgm:t>
    </dgm:pt>
    <dgm:pt modelId="{00254D9D-2DD0-4A3B-9BCD-73370017877F}" type="sibTrans" cxnId="{9C614672-86BD-4B74-B08C-F044AA53A71A}">
      <dgm:prSet/>
      <dgm:spPr/>
      <dgm:t>
        <a:bodyPr/>
        <a:lstStyle/>
        <a:p>
          <a:endParaRPr lang="es-ES"/>
        </a:p>
      </dgm:t>
    </dgm:pt>
    <dgm:pt modelId="{5DC2EE2F-78EC-402B-B968-E778C4873A85}">
      <dgm:prSet phldrT="[Texto]"/>
      <dgm:spPr/>
      <dgm:t>
        <a:bodyPr/>
        <a:lstStyle/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las sanciones e incentivos (</a:t>
          </a:r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artículos )</a:t>
          </a:r>
          <a:endParaRPr lang="es-ES" b="0" dirty="0"/>
        </a:p>
      </dgm:t>
    </dgm:pt>
    <dgm:pt modelId="{F3258177-E5C4-4207-B7B3-033F68D91BA4}" type="parTrans" cxnId="{54165047-420A-4E14-B7CD-86C6E9F7880C}">
      <dgm:prSet/>
      <dgm:spPr/>
      <dgm:t>
        <a:bodyPr/>
        <a:lstStyle/>
        <a:p>
          <a:endParaRPr lang="es-ES"/>
        </a:p>
      </dgm:t>
    </dgm:pt>
    <dgm:pt modelId="{1954CF18-7E8F-4CF7-B4C9-799D5473BC93}" type="sibTrans" cxnId="{54165047-420A-4E14-B7CD-86C6E9F7880C}">
      <dgm:prSet/>
      <dgm:spPr/>
      <dgm:t>
        <a:bodyPr/>
        <a:lstStyle/>
        <a:p>
          <a:endParaRPr lang="es-ES"/>
        </a:p>
      </dgm:t>
    </dgm:pt>
    <dgm:pt modelId="{D44539F8-635B-4CA8-A39E-75BE6728D591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Parágrafo 2</a:t>
          </a:r>
          <a:endParaRPr lang="es-EC" b="1" dirty="0">
            <a:solidFill>
              <a:schemeClr val="tx1"/>
            </a:solidFill>
          </a:endParaRPr>
        </a:p>
      </dgm:t>
    </dgm:pt>
    <dgm:pt modelId="{B34797CD-E4C1-40B2-852C-348519AFE0D3}" type="parTrans" cxnId="{C52FCCB2-541D-42C5-B236-6280EEAB1E55}">
      <dgm:prSet/>
      <dgm:spPr/>
      <dgm:t>
        <a:bodyPr/>
        <a:lstStyle/>
        <a:p>
          <a:endParaRPr lang="es-ES"/>
        </a:p>
      </dgm:t>
    </dgm:pt>
    <dgm:pt modelId="{2EE17D57-1F14-4B88-96B4-37F8262AE7B7}" type="sibTrans" cxnId="{C52FCCB2-541D-42C5-B236-6280EEAB1E55}">
      <dgm:prSet/>
      <dgm:spPr/>
      <dgm:t>
        <a:bodyPr/>
        <a:lstStyle/>
        <a:p>
          <a:endParaRPr lang="es-ES"/>
        </a:p>
      </dgm:t>
    </dgm:pt>
    <dgm:pt modelId="{47CD645E-71C9-4835-B8A8-0710B6AD67F2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Parágrafo 5</a:t>
          </a:r>
          <a:endParaRPr lang="es-ES" b="1" dirty="0">
            <a:solidFill>
              <a:schemeClr val="tx1"/>
            </a:solidFill>
          </a:endParaRPr>
        </a:p>
      </dgm:t>
    </dgm:pt>
    <dgm:pt modelId="{361BCEDD-55BB-4264-9B8D-FE287036FA4B}" type="parTrans" cxnId="{3DF6DC49-76E2-4757-8F33-FE4926D7E557}">
      <dgm:prSet/>
      <dgm:spPr/>
      <dgm:t>
        <a:bodyPr/>
        <a:lstStyle/>
        <a:p>
          <a:endParaRPr lang="es-ES"/>
        </a:p>
      </dgm:t>
    </dgm:pt>
    <dgm:pt modelId="{9D67E3E9-1A63-48E7-A96A-4B9E726D169B}" type="sibTrans" cxnId="{3DF6DC49-76E2-4757-8F33-FE4926D7E557}">
      <dgm:prSet/>
      <dgm:spPr/>
      <dgm:t>
        <a:bodyPr/>
        <a:lstStyle/>
        <a:p>
          <a:endParaRPr lang="es-ES"/>
        </a:p>
      </dgm:t>
    </dgm:pt>
    <dgm:pt modelId="{0FC071CA-2D07-4AB4-9F2B-2A9AEE344333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Parágrafo 6</a:t>
          </a:r>
          <a:endParaRPr lang="es-ES" b="1" dirty="0">
            <a:solidFill>
              <a:schemeClr val="tx1"/>
            </a:solidFill>
          </a:endParaRPr>
        </a:p>
      </dgm:t>
    </dgm:pt>
    <dgm:pt modelId="{25972ACF-6B85-470C-AEBD-320857C99B72}" type="parTrans" cxnId="{5E3570D3-F815-4CB4-A4A2-97AF19CAB12B}">
      <dgm:prSet/>
      <dgm:spPr/>
      <dgm:t>
        <a:bodyPr/>
        <a:lstStyle/>
        <a:p>
          <a:endParaRPr lang="es-ES"/>
        </a:p>
      </dgm:t>
    </dgm:pt>
    <dgm:pt modelId="{B17FA6FE-FE63-411B-9334-E18A8D723F78}" type="sibTrans" cxnId="{5E3570D3-F815-4CB4-A4A2-97AF19CAB12B}">
      <dgm:prSet/>
      <dgm:spPr/>
      <dgm:t>
        <a:bodyPr/>
        <a:lstStyle/>
        <a:p>
          <a:endParaRPr lang="es-ES"/>
        </a:p>
      </dgm:t>
    </dgm:pt>
    <dgm:pt modelId="{4BA5C575-A435-4632-99AF-A1080087F36C}">
      <dgm:prSet/>
      <dgm:spPr/>
      <dgm:t>
        <a:bodyPr/>
        <a:lstStyle/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 protección de las subcuencas (</a:t>
          </a:r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artículos ) </a:t>
          </a:r>
          <a:endParaRPr lang="es-ES" b="0" dirty="0"/>
        </a:p>
      </dgm:t>
    </dgm:pt>
    <dgm:pt modelId="{98FD1ADD-93CE-4979-87BC-8F308BE24189}" type="parTrans" cxnId="{EB496BAE-D67D-4C0A-B6D3-DC48139CA7E2}">
      <dgm:prSet/>
      <dgm:spPr/>
      <dgm:t>
        <a:bodyPr/>
        <a:lstStyle/>
        <a:p>
          <a:endParaRPr lang="es-ES"/>
        </a:p>
      </dgm:t>
    </dgm:pt>
    <dgm:pt modelId="{28370D6A-9889-4543-BD71-BDD4FA4F3362}" type="sibTrans" cxnId="{EB496BAE-D67D-4C0A-B6D3-DC48139CA7E2}">
      <dgm:prSet/>
      <dgm:spPr/>
      <dgm:t>
        <a:bodyPr/>
        <a:lstStyle/>
        <a:p>
          <a:endParaRPr lang="es-ES"/>
        </a:p>
      </dgm:t>
    </dgm:pt>
    <dgm:pt modelId="{3B8C4FC7-4D59-4924-98B0-D927BAD51E14}">
      <dgm:prSet/>
      <dgm:spPr/>
      <dgm:t>
        <a:bodyPr/>
        <a:lstStyle/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 manejo de las subcuencas y quebradas (</a:t>
          </a:r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artículos )</a:t>
          </a:r>
          <a:endParaRPr lang="es-ES" b="0" dirty="0"/>
        </a:p>
      </dgm:t>
    </dgm:pt>
    <dgm:pt modelId="{B871D521-934E-40FF-9EE3-2D81D616C24D}" type="parTrans" cxnId="{6D6D484D-B67B-40CE-89A9-963C0D5DCD66}">
      <dgm:prSet/>
      <dgm:spPr/>
      <dgm:t>
        <a:bodyPr/>
        <a:lstStyle/>
        <a:p>
          <a:endParaRPr lang="es-ES"/>
        </a:p>
      </dgm:t>
    </dgm:pt>
    <dgm:pt modelId="{66AB8B8E-0DE3-43AC-9D17-2FAB955A2009}" type="sibTrans" cxnId="{6D6D484D-B67B-40CE-89A9-963C0D5DCD66}">
      <dgm:prSet/>
      <dgm:spPr/>
      <dgm:t>
        <a:bodyPr/>
        <a:lstStyle/>
        <a:p>
          <a:endParaRPr lang="es-ES"/>
        </a:p>
      </dgm:t>
    </dgm:pt>
    <dgm:pt modelId="{DCBF818E-3D82-4FEF-8276-A84ABEBC8447}">
      <dgm:prSet/>
      <dgm:spPr/>
      <dgm:t>
        <a:bodyPr/>
        <a:lstStyle/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 recuperación de subcuencas (</a:t>
          </a:r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artículos )</a:t>
          </a:r>
          <a:endParaRPr lang="es-ES" b="0" dirty="0"/>
        </a:p>
      </dgm:t>
    </dgm:pt>
    <dgm:pt modelId="{6ED710C4-B3B0-42F1-B874-27EBE77EB99F}" type="parTrans" cxnId="{61F202B1-0EE1-45A8-A945-6DBF86E94092}">
      <dgm:prSet/>
      <dgm:spPr/>
      <dgm:t>
        <a:bodyPr/>
        <a:lstStyle/>
        <a:p>
          <a:endParaRPr lang="es-ES"/>
        </a:p>
      </dgm:t>
    </dgm:pt>
    <dgm:pt modelId="{221F03DF-EC42-4D62-BC48-2BA04147501A}" type="sibTrans" cxnId="{61F202B1-0EE1-45A8-A945-6DBF86E94092}">
      <dgm:prSet/>
      <dgm:spPr/>
      <dgm:t>
        <a:bodyPr/>
        <a:lstStyle/>
        <a:p>
          <a:endParaRPr lang="es-ES"/>
        </a:p>
      </dgm:t>
    </dgm:pt>
    <dgm:pt modelId="{95FF2725-2D28-4F71-B6C5-539691F5D9B3}">
      <dgm:prSet/>
      <dgm:spPr/>
      <dgm:t>
        <a:bodyPr/>
        <a:lstStyle/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 participación y sensibilización ciudadana (</a:t>
          </a:r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artículos )</a:t>
          </a:r>
          <a:endParaRPr lang="es-ES" b="0" dirty="0"/>
        </a:p>
      </dgm:t>
    </dgm:pt>
    <dgm:pt modelId="{CE15CB21-570D-49DC-B9E9-5D995AEB1F5A}" type="parTrans" cxnId="{D03B46A2-3735-4C12-ADA1-D7A17000B6D6}">
      <dgm:prSet/>
      <dgm:spPr/>
      <dgm:t>
        <a:bodyPr/>
        <a:lstStyle/>
        <a:p>
          <a:endParaRPr lang="es-ES"/>
        </a:p>
      </dgm:t>
    </dgm:pt>
    <dgm:pt modelId="{A51E4328-840E-443D-8C4F-A4AAAA2CE368}" type="sibTrans" cxnId="{D03B46A2-3735-4C12-ADA1-D7A17000B6D6}">
      <dgm:prSet/>
      <dgm:spPr/>
      <dgm:t>
        <a:bodyPr/>
        <a:lstStyle/>
        <a:p>
          <a:endParaRPr lang="es-ES"/>
        </a:p>
      </dgm:t>
    </dgm:pt>
    <dgm:pt modelId="{4D3AA54C-DAE3-4F33-96A2-9046E500BC07}" type="pres">
      <dgm:prSet presAssocID="{FBB76B56-957A-4D59-B1C2-19BBAA7341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FC4992-ED66-46F4-83EB-5576D8840DC6}" type="pres">
      <dgm:prSet presAssocID="{BE63F49D-A228-495D-89C9-A11754BDD7A0}" presName="composite" presStyleCnt="0"/>
      <dgm:spPr/>
    </dgm:pt>
    <dgm:pt modelId="{4DA4B6AD-0F52-44AC-AC17-AB241B560FA3}" type="pres">
      <dgm:prSet presAssocID="{BE63F49D-A228-495D-89C9-A11754BDD7A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A9218A-8DFD-4127-BF79-5250F1046233}" type="pres">
      <dgm:prSet presAssocID="{BE63F49D-A228-495D-89C9-A11754BDD7A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EB66C3-B617-4082-93E5-462F10C1BF0F}" type="pres">
      <dgm:prSet presAssocID="{A8870618-485B-4555-A48F-68CB2EA7D679}" presName="sp" presStyleCnt="0"/>
      <dgm:spPr/>
    </dgm:pt>
    <dgm:pt modelId="{E37CCC0C-C5FD-42AD-9A5D-F5C72D16687B}" type="pres">
      <dgm:prSet presAssocID="{D44539F8-635B-4CA8-A39E-75BE6728D591}" presName="composite" presStyleCnt="0"/>
      <dgm:spPr/>
    </dgm:pt>
    <dgm:pt modelId="{E4596D79-90DE-4E63-9DAE-AD5968477EAB}" type="pres">
      <dgm:prSet presAssocID="{D44539F8-635B-4CA8-A39E-75BE6728D59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15E90B-7318-4E55-9AF8-2CC4B249452F}" type="pres">
      <dgm:prSet presAssocID="{D44539F8-635B-4CA8-A39E-75BE6728D59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917E9D-0F32-47F5-8F5A-C04D533595DF}" type="pres">
      <dgm:prSet presAssocID="{2EE17D57-1F14-4B88-96B4-37F8262AE7B7}" presName="sp" presStyleCnt="0"/>
      <dgm:spPr/>
    </dgm:pt>
    <dgm:pt modelId="{7126EE0D-4416-4EDE-89A0-2FF2CA780CD0}" type="pres">
      <dgm:prSet presAssocID="{C8580358-5061-46A7-A72A-7E64C118B810}" presName="composite" presStyleCnt="0"/>
      <dgm:spPr/>
    </dgm:pt>
    <dgm:pt modelId="{471FF21D-2F3C-4FC9-A1AA-4CF68460F704}" type="pres">
      <dgm:prSet presAssocID="{C8580358-5061-46A7-A72A-7E64C118B81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8F9F83-C298-4BDA-8F80-33C0C6623A88}" type="pres">
      <dgm:prSet presAssocID="{C8580358-5061-46A7-A72A-7E64C118B81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32227F-D39A-410C-B6AE-3F7005DD1540}" type="pres">
      <dgm:prSet presAssocID="{AA42AEF5-18D6-4C78-BCF8-4A975395DEFF}" presName="sp" presStyleCnt="0"/>
      <dgm:spPr/>
    </dgm:pt>
    <dgm:pt modelId="{AE26115A-B52A-4DDD-99F7-376BF7644E1C}" type="pres">
      <dgm:prSet presAssocID="{2807C8F9-88AE-4A98-AFE2-0430DE0845CE}" presName="composite" presStyleCnt="0"/>
      <dgm:spPr/>
    </dgm:pt>
    <dgm:pt modelId="{9320F754-1F22-4E4D-B534-454646734ED0}" type="pres">
      <dgm:prSet presAssocID="{2807C8F9-88AE-4A98-AFE2-0430DE0845C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E2C0BE-F9BA-47FB-98EC-B4531CA5CF99}" type="pres">
      <dgm:prSet presAssocID="{2807C8F9-88AE-4A98-AFE2-0430DE0845C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C40684-57F5-4273-9C82-E16A40E9CAAF}" type="pres">
      <dgm:prSet presAssocID="{00254D9D-2DD0-4A3B-9BCD-73370017877F}" presName="sp" presStyleCnt="0"/>
      <dgm:spPr/>
    </dgm:pt>
    <dgm:pt modelId="{EBCF6ED6-D6D3-442B-81CA-1ABD9B8EA666}" type="pres">
      <dgm:prSet presAssocID="{47CD645E-71C9-4835-B8A8-0710B6AD67F2}" presName="composite" presStyleCnt="0"/>
      <dgm:spPr/>
    </dgm:pt>
    <dgm:pt modelId="{1EEFB743-CFF1-43F1-ABD3-02435AEA8397}" type="pres">
      <dgm:prSet presAssocID="{47CD645E-71C9-4835-B8A8-0710B6AD67F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6A615-41A5-40FD-826B-E659E216B37C}" type="pres">
      <dgm:prSet presAssocID="{47CD645E-71C9-4835-B8A8-0710B6AD67F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C92F37-6A47-48F2-BA8E-8D3CB2255697}" type="pres">
      <dgm:prSet presAssocID="{9D67E3E9-1A63-48E7-A96A-4B9E726D169B}" presName="sp" presStyleCnt="0"/>
      <dgm:spPr/>
    </dgm:pt>
    <dgm:pt modelId="{C2DB0521-A8C2-4FED-A0A3-18ED00D7D54A}" type="pres">
      <dgm:prSet presAssocID="{0FC071CA-2D07-4AB4-9F2B-2A9AEE344333}" presName="composite" presStyleCnt="0"/>
      <dgm:spPr/>
    </dgm:pt>
    <dgm:pt modelId="{BF485062-CE41-43D6-886F-7A1FCCE04035}" type="pres">
      <dgm:prSet presAssocID="{0FC071CA-2D07-4AB4-9F2B-2A9AEE34433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084178-2A31-4EAB-8C51-86204B71FBE9}" type="pres">
      <dgm:prSet presAssocID="{0FC071CA-2D07-4AB4-9F2B-2A9AEE34433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165047-420A-4E14-B7CD-86C6E9F7880C}" srcId="{0FC071CA-2D07-4AB4-9F2B-2A9AEE344333}" destId="{5DC2EE2F-78EC-402B-B968-E778C4873A85}" srcOrd="0" destOrd="0" parTransId="{F3258177-E5C4-4207-B7B3-033F68D91BA4}" sibTransId="{1954CF18-7E8F-4CF7-B4C9-799D5473BC93}"/>
    <dgm:cxn modelId="{FF9DABFA-0EF7-402D-B6AC-6D14EE0EF9A8}" type="presOf" srcId="{2807C8F9-88AE-4A98-AFE2-0430DE0845CE}" destId="{9320F754-1F22-4E4D-B534-454646734ED0}" srcOrd="0" destOrd="0" presId="urn:microsoft.com/office/officeart/2005/8/layout/chevron2"/>
    <dgm:cxn modelId="{C9FD047D-CFE0-43F8-9B5E-0BF51D8A6F3E}" type="presOf" srcId="{BE63F49D-A228-495D-89C9-A11754BDD7A0}" destId="{4DA4B6AD-0F52-44AC-AC17-AB241B560FA3}" srcOrd="0" destOrd="0" presId="urn:microsoft.com/office/officeart/2005/8/layout/chevron2"/>
    <dgm:cxn modelId="{D03B46A2-3735-4C12-ADA1-D7A17000B6D6}" srcId="{47CD645E-71C9-4835-B8A8-0710B6AD67F2}" destId="{95FF2725-2D28-4F71-B6C5-539691F5D9B3}" srcOrd="0" destOrd="0" parTransId="{CE15CB21-570D-49DC-B9E9-5D995AEB1F5A}" sibTransId="{A51E4328-840E-443D-8C4F-A4AAAA2CE368}"/>
    <dgm:cxn modelId="{61F202B1-0EE1-45A8-A945-6DBF86E94092}" srcId="{2807C8F9-88AE-4A98-AFE2-0430DE0845CE}" destId="{DCBF818E-3D82-4FEF-8276-A84ABEBC8447}" srcOrd="0" destOrd="0" parTransId="{6ED710C4-B3B0-42F1-B874-27EBE77EB99F}" sibTransId="{221F03DF-EC42-4D62-BC48-2BA04147501A}"/>
    <dgm:cxn modelId="{952CDE0B-9049-4EF6-A241-BB9063D762C4}" type="presOf" srcId="{47CD645E-71C9-4835-B8A8-0710B6AD67F2}" destId="{1EEFB743-CFF1-43F1-ABD3-02435AEA8397}" srcOrd="0" destOrd="0" presId="urn:microsoft.com/office/officeart/2005/8/layout/chevron2"/>
    <dgm:cxn modelId="{A189CA2A-12D9-4EF5-9B58-6CB5A6AFC678}" type="presOf" srcId="{FBB76B56-957A-4D59-B1C2-19BBAA7341F9}" destId="{4D3AA54C-DAE3-4F33-96A2-9046E500BC07}" srcOrd="0" destOrd="0" presId="urn:microsoft.com/office/officeart/2005/8/layout/chevron2"/>
    <dgm:cxn modelId="{ED31FEC3-294F-441B-853C-70E63D7E1FAD}" type="presOf" srcId="{3B8C4FC7-4D59-4924-98B0-D927BAD51E14}" destId="{2C8F9F83-C298-4BDA-8F80-33C0C6623A88}" srcOrd="0" destOrd="0" presId="urn:microsoft.com/office/officeart/2005/8/layout/chevron2"/>
    <dgm:cxn modelId="{EB496BAE-D67D-4C0A-B6D3-DC48139CA7E2}" srcId="{D44539F8-635B-4CA8-A39E-75BE6728D591}" destId="{4BA5C575-A435-4632-99AF-A1080087F36C}" srcOrd="0" destOrd="0" parTransId="{98FD1ADD-93CE-4979-87BC-8F308BE24189}" sibTransId="{28370D6A-9889-4543-BD71-BDD4FA4F3362}"/>
    <dgm:cxn modelId="{6D6D484D-B67B-40CE-89A9-963C0D5DCD66}" srcId="{C8580358-5061-46A7-A72A-7E64C118B810}" destId="{3B8C4FC7-4D59-4924-98B0-D927BAD51E14}" srcOrd="0" destOrd="0" parTransId="{B871D521-934E-40FF-9EE3-2D81D616C24D}" sibTransId="{66AB8B8E-0DE3-43AC-9D17-2FAB955A2009}"/>
    <dgm:cxn modelId="{7A195A9F-9A61-4D12-A842-65A1D4A1313A}" srcId="{FBB76B56-957A-4D59-B1C2-19BBAA7341F9}" destId="{C8580358-5061-46A7-A72A-7E64C118B810}" srcOrd="2" destOrd="0" parTransId="{A18E0F67-0EB7-4B7C-A3EA-48185B4E85F4}" sibTransId="{AA42AEF5-18D6-4C78-BCF8-4A975395DEFF}"/>
    <dgm:cxn modelId="{59302A15-E54B-47A9-9E3D-909EDAB37816}" type="presOf" srcId="{C8580358-5061-46A7-A72A-7E64C118B810}" destId="{471FF21D-2F3C-4FC9-A1AA-4CF68460F704}" srcOrd="0" destOrd="0" presId="urn:microsoft.com/office/officeart/2005/8/layout/chevron2"/>
    <dgm:cxn modelId="{1431D6AF-6B29-4127-930B-879F3C1D652F}" type="presOf" srcId="{4BA5C575-A435-4632-99AF-A1080087F36C}" destId="{4A15E90B-7318-4E55-9AF8-2CC4B249452F}" srcOrd="0" destOrd="0" presId="urn:microsoft.com/office/officeart/2005/8/layout/chevron2"/>
    <dgm:cxn modelId="{3DF6DC49-76E2-4757-8F33-FE4926D7E557}" srcId="{FBB76B56-957A-4D59-B1C2-19BBAA7341F9}" destId="{47CD645E-71C9-4835-B8A8-0710B6AD67F2}" srcOrd="4" destOrd="0" parTransId="{361BCEDD-55BB-4264-9B8D-FE287036FA4B}" sibTransId="{9D67E3E9-1A63-48E7-A96A-4B9E726D169B}"/>
    <dgm:cxn modelId="{37F4A2E2-5E6A-4971-A328-690D66874A7E}" type="presOf" srcId="{D44539F8-635B-4CA8-A39E-75BE6728D591}" destId="{E4596D79-90DE-4E63-9DAE-AD5968477EAB}" srcOrd="0" destOrd="0" presId="urn:microsoft.com/office/officeart/2005/8/layout/chevron2"/>
    <dgm:cxn modelId="{9C614672-86BD-4B74-B08C-F044AA53A71A}" srcId="{FBB76B56-957A-4D59-B1C2-19BBAA7341F9}" destId="{2807C8F9-88AE-4A98-AFE2-0430DE0845CE}" srcOrd="3" destOrd="0" parTransId="{7759856C-5FE7-4673-A69E-3B850AA9C74B}" sibTransId="{00254D9D-2DD0-4A3B-9BCD-73370017877F}"/>
    <dgm:cxn modelId="{15086851-7F07-4A41-9D17-3B9A411C5FDA}" type="presOf" srcId="{95FF2725-2D28-4F71-B6C5-539691F5D9B3}" destId="{0826A615-41A5-40FD-826B-E659E216B37C}" srcOrd="0" destOrd="0" presId="urn:microsoft.com/office/officeart/2005/8/layout/chevron2"/>
    <dgm:cxn modelId="{E1A57356-CFD3-430D-8115-8880BFB17BC0}" type="presOf" srcId="{0FC071CA-2D07-4AB4-9F2B-2A9AEE344333}" destId="{BF485062-CE41-43D6-886F-7A1FCCE04035}" srcOrd="0" destOrd="0" presId="urn:microsoft.com/office/officeart/2005/8/layout/chevron2"/>
    <dgm:cxn modelId="{B466024E-FA6C-4215-BEDD-338DAF015652}" type="presOf" srcId="{DCBF818E-3D82-4FEF-8276-A84ABEBC8447}" destId="{35E2C0BE-F9BA-47FB-98EC-B4531CA5CF99}" srcOrd="0" destOrd="0" presId="urn:microsoft.com/office/officeart/2005/8/layout/chevron2"/>
    <dgm:cxn modelId="{63B3B604-2F8C-4C49-B72B-8FD63E4A6A0C}" srcId="{FBB76B56-957A-4D59-B1C2-19BBAA7341F9}" destId="{BE63F49D-A228-495D-89C9-A11754BDD7A0}" srcOrd="0" destOrd="0" parTransId="{6C08A4C7-6FD5-4045-9B31-F8CAC1DC9BA7}" sibTransId="{A8870618-485B-4555-A48F-68CB2EA7D679}"/>
    <dgm:cxn modelId="{5E3570D3-F815-4CB4-A4A2-97AF19CAB12B}" srcId="{FBB76B56-957A-4D59-B1C2-19BBAA7341F9}" destId="{0FC071CA-2D07-4AB4-9F2B-2A9AEE344333}" srcOrd="5" destOrd="0" parTransId="{25972ACF-6B85-470C-AEBD-320857C99B72}" sibTransId="{B17FA6FE-FE63-411B-9334-E18A8D723F78}"/>
    <dgm:cxn modelId="{5428FA99-9617-4958-AE57-FE4610EB5958}" type="presOf" srcId="{5DC2EE2F-78EC-402B-B968-E778C4873A85}" destId="{05084178-2A31-4EAB-8C51-86204B71FBE9}" srcOrd="0" destOrd="0" presId="urn:microsoft.com/office/officeart/2005/8/layout/chevron2"/>
    <dgm:cxn modelId="{0B7F02A6-DF53-478D-BF23-D9575501D13D}" type="presOf" srcId="{CF61D4BE-18F6-4A6B-98C1-1EBB8AC0447A}" destId="{18A9218A-8DFD-4127-BF79-5250F1046233}" srcOrd="0" destOrd="0" presId="urn:microsoft.com/office/officeart/2005/8/layout/chevron2"/>
    <dgm:cxn modelId="{C52FCCB2-541D-42C5-B236-6280EEAB1E55}" srcId="{FBB76B56-957A-4D59-B1C2-19BBAA7341F9}" destId="{D44539F8-635B-4CA8-A39E-75BE6728D591}" srcOrd="1" destOrd="0" parTransId="{B34797CD-E4C1-40B2-852C-348519AFE0D3}" sibTransId="{2EE17D57-1F14-4B88-96B4-37F8262AE7B7}"/>
    <dgm:cxn modelId="{59BEB191-EBD4-4B68-823E-734A4C9020E0}" srcId="{BE63F49D-A228-495D-89C9-A11754BDD7A0}" destId="{CF61D4BE-18F6-4A6B-98C1-1EBB8AC0447A}" srcOrd="0" destOrd="0" parTransId="{BEE0EE62-2AC3-450B-88DB-9E947CFF7BEB}" sibTransId="{93163BBD-9552-46DB-B611-57B7548023CB}"/>
    <dgm:cxn modelId="{2E86DEDE-9119-4834-AB57-56C662BB383F}" type="presParOf" srcId="{4D3AA54C-DAE3-4F33-96A2-9046E500BC07}" destId="{3FFC4992-ED66-46F4-83EB-5576D8840DC6}" srcOrd="0" destOrd="0" presId="urn:microsoft.com/office/officeart/2005/8/layout/chevron2"/>
    <dgm:cxn modelId="{D9727294-BCEB-4C7B-81F2-D4E966C9B9DB}" type="presParOf" srcId="{3FFC4992-ED66-46F4-83EB-5576D8840DC6}" destId="{4DA4B6AD-0F52-44AC-AC17-AB241B560FA3}" srcOrd="0" destOrd="0" presId="urn:microsoft.com/office/officeart/2005/8/layout/chevron2"/>
    <dgm:cxn modelId="{6E169D14-575D-405B-9354-8DCA745A77AF}" type="presParOf" srcId="{3FFC4992-ED66-46F4-83EB-5576D8840DC6}" destId="{18A9218A-8DFD-4127-BF79-5250F1046233}" srcOrd="1" destOrd="0" presId="urn:microsoft.com/office/officeart/2005/8/layout/chevron2"/>
    <dgm:cxn modelId="{571617EE-7595-4961-AB52-C1C0844A7DE8}" type="presParOf" srcId="{4D3AA54C-DAE3-4F33-96A2-9046E500BC07}" destId="{51EB66C3-B617-4082-93E5-462F10C1BF0F}" srcOrd="1" destOrd="0" presId="urn:microsoft.com/office/officeart/2005/8/layout/chevron2"/>
    <dgm:cxn modelId="{067247C7-6E38-44D6-B6C5-204CD468760D}" type="presParOf" srcId="{4D3AA54C-DAE3-4F33-96A2-9046E500BC07}" destId="{E37CCC0C-C5FD-42AD-9A5D-F5C72D16687B}" srcOrd="2" destOrd="0" presId="urn:microsoft.com/office/officeart/2005/8/layout/chevron2"/>
    <dgm:cxn modelId="{51B13BB9-D249-4795-B8C7-E18F81FECA42}" type="presParOf" srcId="{E37CCC0C-C5FD-42AD-9A5D-F5C72D16687B}" destId="{E4596D79-90DE-4E63-9DAE-AD5968477EAB}" srcOrd="0" destOrd="0" presId="urn:microsoft.com/office/officeart/2005/8/layout/chevron2"/>
    <dgm:cxn modelId="{FD5DA634-48E4-4D5C-9208-903C1EC83C44}" type="presParOf" srcId="{E37CCC0C-C5FD-42AD-9A5D-F5C72D16687B}" destId="{4A15E90B-7318-4E55-9AF8-2CC4B249452F}" srcOrd="1" destOrd="0" presId="urn:microsoft.com/office/officeart/2005/8/layout/chevron2"/>
    <dgm:cxn modelId="{A80F8324-CB61-4383-A876-357C3AEEE462}" type="presParOf" srcId="{4D3AA54C-DAE3-4F33-96A2-9046E500BC07}" destId="{3D917E9D-0F32-47F5-8F5A-C04D533595DF}" srcOrd="3" destOrd="0" presId="urn:microsoft.com/office/officeart/2005/8/layout/chevron2"/>
    <dgm:cxn modelId="{C0FC367D-EDFF-4D93-96A8-8E43F909E22F}" type="presParOf" srcId="{4D3AA54C-DAE3-4F33-96A2-9046E500BC07}" destId="{7126EE0D-4416-4EDE-89A0-2FF2CA780CD0}" srcOrd="4" destOrd="0" presId="urn:microsoft.com/office/officeart/2005/8/layout/chevron2"/>
    <dgm:cxn modelId="{BA8D4612-2D81-4E3F-9DDB-35C97D73185E}" type="presParOf" srcId="{7126EE0D-4416-4EDE-89A0-2FF2CA780CD0}" destId="{471FF21D-2F3C-4FC9-A1AA-4CF68460F704}" srcOrd="0" destOrd="0" presId="urn:microsoft.com/office/officeart/2005/8/layout/chevron2"/>
    <dgm:cxn modelId="{C34908FE-0E8D-49D5-8D74-85BBEA83511D}" type="presParOf" srcId="{7126EE0D-4416-4EDE-89A0-2FF2CA780CD0}" destId="{2C8F9F83-C298-4BDA-8F80-33C0C6623A88}" srcOrd="1" destOrd="0" presId="urn:microsoft.com/office/officeart/2005/8/layout/chevron2"/>
    <dgm:cxn modelId="{50805293-D3EF-4A41-A341-AB6F823718DD}" type="presParOf" srcId="{4D3AA54C-DAE3-4F33-96A2-9046E500BC07}" destId="{5932227F-D39A-410C-B6AE-3F7005DD1540}" srcOrd="5" destOrd="0" presId="urn:microsoft.com/office/officeart/2005/8/layout/chevron2"/>
    <dgm:cxn modelId="{155BABF2-3DD4-4819-9D45-082C883C1866}" type="presParOf" srcId="{4D3AA54C-DAE3-4F33-96A2-9046E500BC07}" destId="{AE26115A-B52A-4DDD-99F7-376BF7644E1C}" srcOrd="6" destOrd="0" presId="urn:microsoft.com/office/officeart/2005/8/layout/chevron2"/>
    <dgm:cxn modelId="{443D681C-D71D-4F37-B713-913353F20F3F}" type="presParOf" srcId="{AE26115A-B52A-4DDD-99F7-376BF7644E1C}" destId="{9320F754-1F22-4E4D-B534-454646734ED0}" srcOrd="0" destOrd="0" presId="urn:microsoft.com/office/officeart/2005/8/layout/chevron2"/>
    <dgm:cxn modelId="{781FB84A-0F24-4F24-8C95-8F6F2EEAF449}" type="presParOf" srcId="{AE26115A-B52A-4DDD-99F7-376BF7644E1C}" destId="{35E2C0BE-F9BA-47FB-98EC-B4531CA5CF99}" srcOrd="1" destOrd="0" presId="urn:microsoft.com/office/officeart/2005/8/layout/chevron2"/>
    <dgm:cxn modelId="{1070A51C-7397-48E0-AEEC-76194A686042}" type="presParOf" srcId="{4D3AA54C-DAE3-4F33-96A2-9046E500BC07}" destId="{14C40684-57F5-4273-9C82-E16A40E9CAAF}" srcOrd="7" destOrd="0" presId="urn:microsoft.com/office/officeart/2005/8/layout/chevron2"/>
    <dgm:cxn modelId="{184E8AEA-E164-4DCD-8F82-03A9E7226D47}" type="presParOf" srcId="{4D3AA54C-DAE3-4F33-96A2-9046E500BC07}" destId="{EBCF6ED6-D6D3-442B-81CA-1ABD9B8EA666}" srcOrd="8" destOrd="0" presId="urn:microsoft.com/office/officeart/2005/8/layout/chevron2"/>
    <dgm:cxn modelId="{AA65B300-7FFD-41EF-BD15-BBA1D825EFFE}" type="presParOf" srcId="{EBCF6ED6-D6D3-442B-81CA-1ABD9B8EA666}" destId="{1EEFB743-CFF1-43F1-ABD3-02435AEA8397}" srcOrd="0" destOrd="0" presId="urn:microsoft.com/office/officeart/2005/8/layout/chevron2"/>
    <dgm:cxn modelId="{CE893699-4561-47C8-AEA0-00FA127AAF25}" type="presParOf" srcId="{EBCF6ED6-D6D3-442B-81CA-1ABD9B8EA666}" destId="{0826A615-41A5-40FD-826B-E659E216B37C}" srcOrd="1" destOrd="0" presId="urn:microsoft.com/office/officeart/2005/8/layout/chevron2"/>
    <dgm:cxn modelId="{F0A1339E-E56A-4925-BDEA-7F5E8052CC15}" type="presParOf" srcId="{4D3AA54C-DAE3-4F33-96A2-9046E500BC07}" destId="{53C92F37-6A47-48F2-BA8E-8D3CB2255697}" srcOrd="9" destOrd="0" presId="urn:microsoft.com/office/officeart/2005/8/layout/chevron2"/>
    <dgm:cxn modelId="{35511E45-5D33-4CDD-B90B-2612C272697B}" type="presParOf" srcId="{4D3AA54C-DAE3-4F33-96A2-9046E500BC07}" destId="{C2DB0521-A8C2-4FED-A0A3-18ED00D7D54A}" srcOrd="10" destOrd="0" presId="urn:microsoft.com/office/officeart/2005/8/layout/chevron2"/>
    <dgm:cxn modelId="{E4826157-E154-4965-A8C8-3B37F1BA3D1C}" type="presParOf" srcId="{C2DB0521-A8C2-4FED-A0A3-18ED00D7D54A}" destId="{BF485062-CE41-43D6-886F-7A1FCCE04035}" srcOrd="0" destOrd="0" presId="urn:microsoft.com/office/officeart/2005/8/layout/chevron2"/>
    <dgm:cxn modelId="{815E80E0-DC58-488D-8239-669762984D75}" type="presParOf" srcId="{C2DB0521-A8C2-4FED-A0A3-18ED00D7D54A}" destId="{05084178-2A31-4EAB-8C51-86204B71FB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F0BA6-859D-41B0-BD9E-A18DC9AF5B4B}">
      <dsp:nvSpPr>
        <dsp:cNvPr id="0" name=""/>
        <dsp:cNvSpPr/>
      </dsp:nvSpPr>
      <dsp:spPr>
        <a:xfrm>
          <a:off x="202349" y="515644"/>
          <a:ext cx="4784529" cy="14951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272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Impulsar la protección y conservación de las subcuencas considerando sus componentes y funcionalidades urbanísticas, sociales y ecológicas;</a:t>
          </a:r>
          <a:endParaRPr lang="es-ES" sz="1800" kern="1200" dirty="0"/>
        </a:p>
      </dsp:txBody>
      <dsp:txXfrm>
        <a:off x="202349" y="515644"/>
        <a:ext cx="4784529" cy="1495165"/>
      </dsp:txXfrm>
    </dsp:sp>
    <dsp:sp modelId="{3F324584-D88A-4715-B57D-B093D08A5738}">
      <dsp:nvSpPr>
        <dsp:cNvPr id="0" name=""/>
        <dsp:cNvSpPr/>
      </dsp:nvSpPr>
      <dsp:spPr>
        <a:xfrm>
          <a:off x="2993" y="299676"/>
          <a:ext cx="1046615" cy="1569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89A25-DA45-4C9E-8D22-CD7B066D8FEF}">
      <dsp:nvSpPr>
        <dsp:cNvPr id="0" name=""/>
        <dsp:cNvSpPr/>
      </dsp:nvSpPr>
      <dsp:spPr>
        <a:xfrm>
          <a:off x="5481083" y="515644"/>
          <a:ext cx="4784529" cy="14951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272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Contribuir a la protección de los bordes de las quebradas;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5481083" y="515644"/>
        <a:ext cx="4784529" cy="1495165"/>
      </dsp:txXfrm>
    </dsp:sp>
    <dsp:sp modelId="{67431F56-4658-4FFB-9794-70A89C544431}">
      <dsp:nvSpPr>
        <dsp:cNvPr id="0" name=""/>
        <dsp:cNvSpPr/>
      </dsp:nvSpPr>
      <dsp:spPr>
        <a:xfrm>
          <a:off x="5281728" y="299676"/>
          <a:ext cx="1046615" cy="156992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7206C-3E1F-4C88-B137-484724859D86}">
      <dsp:nvSpPr>
        <dsp:cNvPr id="0" name=""/>
        <dsp:cNvSpPr/>
      </dsp:nvSpPr>
      <dsp:spPr>
        <a:xfrm>
          <a:off x="202349" y="2397891"/>
          <a:ext cx="4784529" cy="14951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272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Promover la toma de decisiones en respuesta a los riesgos socio ambientales generados en las subcuencas.</a:t>
          </a:r>
          <a:endParaRPr lang="es-ES" sz="1800" kern="1200" dirty="0"/>
        </a:p>
      </dsp:txBody>
      <dsp:txXfrm>
        <a:off x="202349" y="2397891"/>
        <a:ext cx="4784529" cy="1495165"/>
      </dsp:txXfrm>
    </dsp:sp>
    <dsp:sp modelId="{29E7A0CE-0FA9-4137-8AF7-60EA45C33EDB}">
      <dsp:nvSpPr>
        <dsp:cNvPr id="0" name=""/>
        <dsp:cNvSpPr/>
      </dsp:nvSpPr>
      <dsp:spPr>
        <a:xfrm>
          <a:off x="2993" y="2181923"/>
          <a:ext cx="1046615" cy="1569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611FE-D689-4C09-A773-6F7806D68CD4}">
      <dsp:nvSpPr>
        <dsp:cNvPr id="0" name=""/>
        <dsp:cNvSpPr/>
      </dsp:nvSpPr>
      <dsp:spPr>
        <a:xfrm>
          <a:off x="5481083" y="2397891"/>
          <a:ext cx="4784529" cy="14951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272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Promover el fortalecimiento de la participación ciudadana, con respecto a la construcción de la identidad y convivencia surgida alrededor de las subcuencas. </a:t>
          </a:r>
          <a:endParaRPr lang="en-US" sz="1800" kern="1200" dirty="0"/>
        </a:p>
      </dsp:txBody>
      <dsp:txXfrm>
        <a:off x="5481083" y="2397891"/>
        <a:ext cx="4784529" cy="1495165"/>
      </dsp:txXfrm>
    </dsp:sp>
    <dsp:sp modelId="{894E3200-44BE-4AA9-B25D-1A0F28573714}">
      <dsp:nvSpPr>
        <dsp:cNvPr id="0" name=""/>
        <dsp:cNvSpPr/>
      </dsp:nvSpPr>
      <dsp:spPr>
        <a:xfrm>
          <a:off x="5281728" y="2181923"/>
          <a:ext cx="1046615" cy="156992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52FC6-ED82-43B6-8BE6-CA5FD7C02EE2}">
      <dsp:nvSpPr>
        <dsp:cNvPr id="0" name=""/>
        <dsp:cNvSpPr/>
      </dsp:nvSpPr>
      <dsp:spPr>
        <a:xfrm>
          <a:off x="2841716" y="4280138"/>
          <a:ext cx="4784529" cy="14951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272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Promover el manejo integral de las </a:t>
          </a:r>
          <a:r>
            <a:rPr lang="es-EC" sz="1800" kern="1200" dirty="0" err="1" smtClean="0"/>
            <a:t>subcuencas</a:t>
          </a:r>
          <a:r>
            <a:rPr lang="es-EC" sz="1800" kern="1200" dirty="0" smtClean="0"/>
            <a:t> con énfasis en la conservación, protección, recuperación y </a:t>
          </a:r>
          <a:r>
            <a:rPr lang="es-EC" sz="1800" kern="1200" dirty="0" err="1" smtClean="0"/>
            <a:t>manejor</a:t>
          </a:r>
          <a:r>
            <a:rPr lang="es-EC" sz="1800" kern="1200" dirty="0" smtClean="0"/>
            <a:t> de las quebradas.</a:t>
          </a:r>
          <a:endParaRPr lang="es-EC" sz="1800" kern="1200" dirty="0"/>
        </a:p>
      </dsp:txBody>
      <dsp:txXfrm>
        <a:off x="2841716" y="4280138"/>
        <a:ext cx="4784529" cy="1495165"/>
      </dsp:txXfrm>
    </dsp:sp>
    <dsp:sp modelId="{CA724F02-4487-4945-A2A0-DF7CABD23A24}">
      <dsp:nvSpPr>
        <dsp:cNvPr id="0" name=""/>
        <dsp:cNvSpPr/>
      </dsp:nvSpPr>
      <dsp:spPr>
        <a:xfrm>
          <a:off x="2642361" y="4064170"/>
          <a:ext cx="1046615" cy="1569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0F458-415A-4CB1-9B60-A9F203E1E31F}">
      <dsp:nvSpPr>
        <dsp:cNvPr id="0" name=""/>
        <dsp:cNvSpPr/>
      </dsp:nvSpPr>
      <dsp:spPr>
        <a:xfrm>
          <a:off x="6456084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CCB85-538E-465B-94E8-F946AAF14807}">
      <dsp:nvSpPr>
        <dsp:cNvPr id="0" name=""/>
        <dsp:cNvSpPr/>
      </dsp:nvSpPr>
      <dsp:spPr>
        <a:xfrm>
          <a:off x="3821789" y="1326862"/>
          <a:ext cx="2680015" cy="60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184"/>
              </a:lnTo>
              <a:lnTo>
                <a:pt x="2680015" y="415184"/>
              </a:lnTo>
              <a:lnTo>
                <a:pt x="2680015" y="6087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9162-D31A-49C6-9728-B69AA9359CA2}">
      <dsp:nvSpPr>
        <dsp:cNvPr id="0" name=""/>
        <dsp:cNvSpPr/>
      </dsp:nvSpPr>
      <dsp:spPr>
        <a:xfrm>
          <a:off x="3902194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3FB81-B432-46AD-B5BA-64CF21B3AA15}">
      <dsp:nvSpPr>
        <dsp:cNvPr id="0" name=""/>
        <dsp:cNvSpPr/>
      </dsp:nvSpPr>
      <dsp:spPr>
        <a:xfrm>
          <a:off x="3821789" y="1326862"/>
          <a:ext cx="126125" cy="60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184"/>
              </a:lnTo>
              <a:lnTo>
                <a:pt x="126125" y="415184"/>
              </a:lnTo>
              <a:lnTo>
                <a:pt x="126125" y="6087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6532A-480F-42D8-AFA1-6EADC67B80BD}">
      <dsp:nvSpPr>
        <dsp:cNvPr id="0" name=""/>
        <dsp:cNvSpPr/>
      </dsp:nvSpPr>
      <dsp:spPr>
        <a:xfrm>
          <a:off x="1348303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B4160-43FA-4C4A-9F7C-7C3315A78BFB}">
      <dsp:nvSpPr>
        <dsp:cNvPr id="0" name=""/>
        <dsp:cNvSpPr/>
      </dsp:nvSpPr>
      <dsp:spPr>
        <a:xfrm>
          <a:off x="1394023" y="1326862"/>
          <a:ext cx="2427765" cy="608758"/>
        </a:xfrm>
        <a:custGeom>
          <a:avLst/>
          <a:gdLst/>
          <a:ahLst/>
          <a:cxnLst/>
          <a:rect l="0" t="0" r="0" b="0"/>
          <a:pathLst>
            <a:path>
              <a:moveTo>
                <a:pt x="2427765" y="0"/>
              </a:moveTo>
              <a:lnTo>
                <a:pt x="2427765" y="415184"/>
              </a:lnTo>
              <a:lnTo>
                <a:pt x="0" y="415184"/>
              </a:lnTo>
              <a:lnTo>
                <a:pt x="0" y="6087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92068-53EF-4DB3-A84C-D82EA5E6E83C}">
      <dsp:nvSpPr>
        <dsp:cNvPr id="0" name=""/>
        <dsp:cNvSpPr/>
      </dsp:nvSpPr>
      <dsp:spPr>
        <a:xfrm>
          <a:off x="2777015" y="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BBE83-418F-4E46-B33A-ADA4F0B51AA6}">
      <dsp:nvSpPr>
        <dsp:cNvPr id="0" name=""/>
        <dsp:cNvSpPr/>
      </dsp:nvSpPr>
      <dsp:spPr>
        <a:xfrm>
          <a:off x="3009187" y="220563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III </a:t>
          </a:r>
          <a:endParaRPr lang="es-ES" sz="1200" kern="1200" dirty="0"/>
        </a:p>
      </dsp:txBody>
      <dsp:txXfrm>
        <a:off x="3048049" y="259425"/>
        <a:ext cx="2011822" cy="1249138"/>
      </dsp:txXfrm>
    </dsp:sp>
    <dsp:sp modelId="{7D4FC66E-FEC4-4D1E-966B-9EAC4AE6D4EC}">
      <dsp:nvSpPr>
        <dsp:cNvPr id="0" name=""/>
        <dsp:cNvSpPr/>
      </dsp:nvSpPr>
      <dsp:spPr>
        <a:xfrm>
          <a:off x="349250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34D4E-3C99-4760-897E-48A1BA57EFB2}">
      <dsp:nvSpPr>
        <dsp:cNvPr id="0" name=""/>
        <dsp:cNvSpPr/>
      </dsp:nvSpPr>
      <dsp:spPr>
        <a:xfrm>
          <a:off x="581421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SECCION I</a:t>
          </a:r>
          <a:endParaRPr lang="es-ES" sz="1200" kern="1200" dirty="0"/>
        </a:p>
      </dsp:txBody>
      <dsp:txXfrm>
        <a:off x="620283" y="2195046"/>
        <a:ext cx="2011822" cy="1249138"/>
      </dsp:txXfrm>
    </dsp:sp>
    <dsp:sp modelId="{E47629A4-D878-4973-A08D-2DFCD6CC622B}">
      <dsp:nvSpPr>
        <dsp:cNvPr id="0" name=""/>
        <dsp:cNvSpPr/>
      </dsp:nvSpPr>
      <dsp:spPr>
        <a:xfrm>
          <a:off x="34925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8BBFF-FCA4-41A6-9D48-6EB49634EAA6}">
      <dsp:nvSpPr>
        <dsp:cNvPr id="0" name=""/>
        <dsp:cNvSpPr/>
      </dsp:nvSpPr>
      <dsp:spPr>
        <a:xfrm>
          <a:off x="581421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OBJETO, FINES, ÁMBITO, DEFINICIONES Y PRINCIPIOS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s-ES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artículos )</a:t>
          </a:r>
          <a:endParaRPr lang="es-EC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283" y="4129618"/>
        <a:ext cx="2011822" cy="1249138"/>
      </dsp:txXfrm>
    </dsp:sp>
    <dsp:sp modelId="{779AAA1B-E114-4879-8749-9F8A4B9916FC}">
      <dsp:nvSpPr>
        <dsp:cNvPr id="0" name=""/>
        <dsp:cNvSpPr/>
      </dsp:nvSpPr>
      <dsp:spPr>
        <a:xfrm>
          <a:off x="2903140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8578C-FF57-4A33-B405-5DB7DDB417E2}">
      <dsp:nvSpPr>
        <dsp:cNvPr id="0" name=""/>
        <dsp:cNvSpPr/>
      </dsp:nvSpPr>
      <dsp:spPr>
        <a:xfrm>
          <a:off x="3135312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SECCION II </a:t>
          </a:r>
          <a:endParaRPr lang="es-ES" sz="1200" kern="1200" dirty="0"/>
        </a:p>
      </dsp:txBody>
      <dsp:txXfrm>
        <a:off x="3174174" y="2195046"/>
        <a:ext cx="2011822" cy="1249138"/>
      </dsp:txXfrm>
    </dsp:sp>
    <dsp:sp modelId="{E91D30A0-9291-47DF-9E66-4152A20A5A81}">
      <dsp:nvSpPr>
        <dsp:cNvPr id="0" name=""/>
        <dsp:cNvSpPr/>
      </dsp:nvSpPr>
      <dsp:spPr>
        <a:xfrm>
          <a:off x="290314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1E3D7-AE69-498E-9580-8F08B57C4BAB}">
      <dsp:nvSpPr>
        <dsp:cNvPr id="0" name=""/>
        <dsp:cNvSpPr/>
      </dsp:nvSpPr>
      <dsp:spPr>
        <a:xfrm>
          <a:off x="3135312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ZONIFICACIÓN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</a:t>
          </a:r>
          <a:r>
            <a:rPr lang="es-ES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artículos)</a:t>
          </a:r>
          <a:endParaRPr lang="es-EC" sz="1200" b="0" kern="1200" dirty="0"/>
        </a:p>
      </dsp:txBody>
      <dsp:txXfrm>
        <a:off x="3174174" y="4129618"/>
        <a:ext cx="2011822" cy="1249138"/>
      </dsp:txXfrm>
    </dsp:sp>
    <dsp:sp modelId="{EB04F6EC-D03A-41BA-BCC5-730AE21028B2}">
      <dsp:nvSpPr>
        <dsp:cNvPr id="0" name=""/>
        <dsp:cNvSpPr/>
      </dsp:nvSpPr>
      <dsp:spPr>
        <a:xfrm>
          <a:off x="5457031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2EB84-B71F-441D-94AE-8D283E835C8E}">
      <dsp:nvSpPr>
        <dsp:cNvPr id="0" name=""/>
        <dsp:cNvSpPr/>
      </dsp:nvSpPr>
      <dsp:spPr>
        <a:xfrm>
          <a:off x="5689203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SECCIÓN III</a:t>
          </a:r>
          <a:endParaRPr lang="es-ES" sz="1200" kern="1200" dirty="0"/>
        </a:p>
      </dsp:txBody>
      <dsp:txXfrm>
        <a:off x="5728065" y="2195046"/>
        <a:ext cx="2011822" cy="1249138"/>
      </dsp:txXfrm>
    </dsp:sp>
    <dsp:sp modelId="{4D6132D7-97DA-405F-9E36-65A429D4BB5A}">
      <dsp:nvSpPr>
        <dsp:cNvPr id="0" name=""/>
        <dsp:cNvSpPr/>
      </dsp:nvSpPr>
      <dsp:spPr>
        <a:xfrm>
          <a:off x="5457031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CCDAB-DFDD-4CA6-8C4C-9C891E7E29D6}">
      <dsp:nvSpPr>
        <dsp:cNvPr id="0" name=""/>
        <dsp:cNvSpPr/>
      </dsp:nvSpPr>
      <dsp:spPr>
        <a:xfrm>
          <a:off x="5689203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 CONSERVACIÓN, PROTECCIÓN, RECUPERACIÓN Y MANEJO DE LAS SUBCUENCAS DEL DMQ (6 PARÁGRAFOS Y 25 ARTÍCULOS)</a:t>
          </a:r>
          <a:endParaRPr lang="es-EC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8065" y="4129618"/>
        <a:ext cx="2011822" cy="124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4B6AD-0F52-44AC-AC17-AB241B560FA3}">
      <dsp:nvSpPr>
        <dsp:cNvPr id="0" name=""/>
        <dsp:cNvSpPr/>
      </dsp:nvSpPr>
      <dsp:spPr>
        <a:xfrm rot="5400000">
          <a:off x="-112899" y="113111"/>
          <a:ext cx="752664" cy="5268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Parágrafo 1 </a:t>
          </a:r>
          <a:endParaRPr lang="es-ES" sz="700" b="1" kern="1200" dirty="0">
            <a:solidFill>
              <a:schemeClr val="tx1"/>
            </a:solidFill>
          </a:endParaRPr>
        </a:p>
      </dsp:txBody>
      <dsp:txXfrm rot="-5400000">
        <a:off x="1" y="263645"/>
        <a:ext cx="526865" cy="225799"/>
      </dsp:txXfrm>
    </dsp:sp>
    <dsp:sp modelId="{18A9218A-8DFD-4127-BF79-5250F1046233}">
      <dsp:nvSpPr>
        <dsp:cNvPr id="0" name=""/>
        <dsp:cNvSpPr/>
      </dsp:nvSpPr>
      <dsp:spPr>
        <a:xfrm rot="5400000">
          <a:off x="1900168" y="-1373091"/>
          <a:ext cx="489231" cy="32358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 conservación de las Subcuencas (</a:t>
          </a:r>
          <a:r>
            <a:rPr lang="es-ES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artículos )</a:t>
          </a:r>
          <a:endParaRPr lang="es-ES" sz="1500" b="0" kern="1200" dirty="0"/>
        </a:p>
      </dsp:txBody>
      <dsp:txXfrm rot="-5400000">
        <a:off x="526865" y="24094"/>
        <a:ext cx="3211955" cy="441467"/>
      </dsp:txXfrm>
    </dsp:sp>
    <dsp:sp modelId="{E4596D79-90DE-4E63-9DAE-AD5968477EAB}">
      <dsp:nvSpPr>
        <dsp:cNvPr id="0" name=""/>
        <dsp:cNvSpPr/>
      </dsp:nvSpPr>
      <dsp:spPr>
        <a:xfrm rot="5400000">
          <a:off x="-112899" y="765335"/>
          <a:ext cx="752664" cy="526865"/>
        </a:xfrm>
        <a:prstGeom prst="chevron">
          <a:avLst/>
        </a:prstGeom>
        <a:solidFill>
          <a:schemeClr val="accent4">
            <a:hueOff val="244215"/>
            <a:satOff val="-9305"/>
            <a:lumOff val="4627"/>
            <a:alphaOff val="0"/>
          </a:schemeClr>
        </a:solidFill>
        <a:ln w="15875" cap="rnd" cmpd="sng" algn="ctr">
          <a:solidFill>
            <a:schemeClr val="accent4">
              <a:hueOff val="244215"/>
              <a:satOff val="-9305"/>
              <a:lumOff val="4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>
              <a:solidFill>
                <a:schemeClr val="tx1"/>
              </a:solidFill>
            </a:rPr>
            <a:t>Parágrafo 2</a:t>
          </a:r>
          <a:endParaRPr lang="es-EC" sz="700" b="1" kern="1200" dirty="0">
            <a:solidFill>
              <a:schemeClr val="tx1"/>
            </a:solidFill>
          </a:endParaRPr>
        </a:p>
      </dsp:txBody>
      <dsp:txXfrm rot="-5400000">
        <a:off x="1" y="915869"/>
        <a:ext cx="526865" cy="225799"/>
      </dsp:txXfrm>
    </dsp:sp>
    <dsp:sp modelId="{4A15E90B-7318-4E55-9AF8-2CC4B249452F}">
      <dsp:nvSpPr>
        <dsp:cNvPr id="0" name=""/>
        <dsp:cNvSpPr/>
      </dsp:nvSpPr>
      <dsp:spPr>
        <a:xfrm rot="5400000">
          <a:off x="1900168" y="-720866"/>
          <a:ext cx="489231" cy="32358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244215"/>
              <a:satOff val="-9305"/>
              <a:lumOff val="4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 protección de las subcuencas (</a:t>
          </a:r>
          <a:r>
            <a:rPr lang="es-ES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artículos ) </a:t>
          </a:r>
          <a:endParaRPr lang="es-ES" sz="1500" b="0" kern="1200" dirty="0"/>
        </a:p>
      </dsp:txBody>
      <dsp:txXfrm rot="-5400000">
        <a:off x="526865" y="676319"/>
        <a:ext cx="3211955" cy="441467"/>
      </dsp:txXfrm>
    </dsp:sp>
    <dsp:sp modelId="{471FF21D-2F3C-4FC9-A1AA-4CF68460F704}">
      <dsp:nvSpPr>
        <dsp:cNvPr id="0" name=""/>
        <dsp:cNvSpPr/>
      </dsp:nvSpPr>
      <dsp:spPr>
        <a:xfrm rot="5400000">
          <a:off x="-112899" y="1417560"/>
          <a:ext cx="752664" cy="526865"/>
        </a:xfrm>
        <a:prstGeom prst="chevron">
          <a:avLst/>
        </a:prstGeom>
        <a:solidFill>
          <a:schemeClr val="accent4">
            <a:hueOff val="488431"/>
            <a:satOff val="-18609"/>
            <a:lumOff val="9254"/>
            <a:alphaOff val="0"/>
          </a:schemeClr>
        </a:solidFill>
        <a:ln w="15875" cap="rnd" cmpd="sng" algn="ctr">
          <a:solidFill>
            <a:schemeClr val="accent4">
              <a:hueOff val="488431"/>
              <a:satOff val="-18609"/>
              <a:lumOff val="92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>
              <a:solidFill>
                <a:schemeClr val="tx1"/>
              </a:solidFill>
            </a:rPr>
            <a:t>Parágrafo 3</a:t>
          </a:r>
          <a:endParaRPr lang="es-ES" sz="700" b="1" kern="1200" dirty="0">
            <a:solidFill>
              <a:schemeClr val="tx1"/>
            </a:solidFill>
          </a:endParaRPr>
        </a:p>
      </dsp:txBody>
      <dsp:txXfrm rot="-5400000">
        <a:off x="1" y="1568094"/>
        <a:ext cx="526865" cy="225799"/>
      </dsp:txXfrm>
    </dsp:sp>
    <dsp:sp modelId="{2C8F9F83-C298-4BDA-8F80-33C0C6623A88}">
      <dsp:nvSpPr>
        <dsp:cNvPr id="0" name=""/>
        <dsp:cNvSpPr/>
      </dsp:nvSpPr>
      <dsp:spPr>
        <a:xfrm rot="5400000">
          <a:off x="1900168" y="-68642"/>
          <a:ext cx="489231" cy="32358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488431"/>
              <a:satOff val="-18609"/>
              <a:lumOff val="92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 manejo de las subcuencas y quebradas (</a:t>
          </a:r>
          <a:r>
            <a:rPr lang="es-ES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artículos )</a:t>
          </a:r>
          <a:endParaRPr lang="es-ES" sz="1500" b="0" kern="1200" dirty="0"/>
        </a:p>
      </dsp:txBody>
      <dsp:txXfrm rot="-5400000">
        <a:off x="526865" y="1328543"/>
        <a:ext cx="3211955" cy="441467"/>
      </dsp:txXfrm>
    </dsp:sp>
    <dsp:sp modelId="{9320F754-1F22-4E4D-B534-454646734ED0}">
      <dsp:nvSpPr>
        <dsp:cNvPr id="0" name=""/>
        <dsp:cNvSpPr/>
      </dsp:nvSpPr>
      <dsp:spPr>
        <a:xfrm rot="5400000">
          <a:off x="-112899" y="2069784"/>
          <a:ext cx="752664" cy="526865"/>
        </a:xfrm>
        <a:prstGeom prst="chevron">
          <a:avLst/>
        </a:prstGeom>
        <a:solidFill>
          <a:schemeClr val="accent4">
            <a:hueOff val="732646"/>
            <a:satOff val="-27914"/>
            <a:lumOff val="13881"/>
            <a:alphaOff val="0"/>
          </a:schemeClr>
        </a:solidFill>
        <a:ln w="15875" cap="rnd" cmpd="sng" algn="ctr">
          <a:solidFill>
            <a:schemeClr val="accent4">
              <a:hueOff val="732646"/>
              <a:satOff val="-27914"/>
              <a:lumOff val="13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>
              <a:solidFill>
                <a:schemeClr val="tx1"/>
              </a:solidFill>
            </a:rPr>
            <a:t>Parágrafo 4</a:t>
          </a:r>
          <a:endParaRPr lang="es-ES" sz="700" b="1" kern="1200" dirty="0">
            <a:solidFill>
              <a:schemeClr val="tx1"/>
            </a:solidFill>
          </a:endParaRPr>
        </a:p>
      </dsp:txBody>
      <dsp:txXfrm rot="-5400000">
        <a:off x="1" y="2220318"/>
        <a:ext cx="526865" cy="225799"/>
      </dsp:txXfrm>
    </dsp:sp>
    <dsp:sp modelId="{35E2C0BE-F9BA-47FB-98EC-B4531CA5CF99}">
      <dsp:nvSpPr>
        <dsp:cNvPr id="0" name=""/>
        <dsp:cNvSpPr/>
      </dsp:nvSpPr>
      <dsp:spPr>
        <a:xfrm rot="5400000">
          <a:off x="1900168" y="583581"/>
          <a:ext cx="489231" cy="32358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732646"/>
              <a:satOff val="-27914"/>
              <a:lumOff val="13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 recuperación de subcuencas (</a:t>
          </a:r>
          <a:r>
            <a:rPr lang="es-ES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artículos )</a:t>
          </a:r>
          <a:endParaRPr lang="es-ES" sz="1500" b="0" kern="1200" dirty="0"/>
        </a:p>
      </dsp:txBody>
      <dsp:txXfrm rot="-5400000">
        <a:off x="526865" y="1980766"/>
        <a:ext cx="3211955" cy="441467"/>
      </dsp:txXfrm>
    </dsp:sp>
    <dsp:sp modelId="{1EEFB743-CFF1-43F1-ABD3-02435AEA8397}">
      <dsp:nvSpPr>
        <dsp:cNvPr id="0" name=""/>
        <dsp:cNvSpPr/>
      </dsp:nvSpPr>
      <dsp:spPr>
        <a:xfrm rot="5400000">
          <a:off x="-112899" y="2722009"/>
          <a:ext cx="752664" cy="526865"/>
        </a:xfrm>
        <a:prstGeom prst="chevron">
          <a:avLst/>
        </a:prstGeom>
        <a:solidFill>
          <a:schemeClr val="accent4">
            <a:hueOff val="976862"/>
            <a:satOff val="-37218"/>
            <a:lumOff val="18508"/>
            <a:alphaOff val="0"/>
          </a:schemeClr>
        </a:solidFill>
        <a:ln w="15875" cap="rnd" cmpd="sng" algn="ctr">
          <a:solidFill>
            <a:schemeClr val="accent4">
              <a:hueOff val="976862"/>
              <a:satOff val="-37218"/>
              <a:lumOff val="18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>
              <a:solidFill>
                <a:schemeClr val="tx1"/>
              </a:solidFill>
            </a:rPr>
            <a:t>Parágrafo 5</a:t>
          </a:r>
          <a:endParaRPr lang="es-ES" sz="700" b="1" kern="1200" dirty="0">
            <a:solidFill>
              <a:schemeClr val="tx1"/>
            </a:solidFill>
          </a:endParaRPr>
        </a:p>
      </dsp:txBody>
      <dsp:txXfrm rot="-5400000">
        <a:off x="1" y="2872543"/>
        <a:ext cx="526865" cy="225799"/>
      </dsp:txXfrm>
    </dsp:sp>
    <dsp:sp modelId="{0826A615-41A5-40FD-826B-E659E216B37C}">
      <dsp:nvSpPr>
        <dsp:cNvPr id="0" name=""/>
        <dsp:cNvSpPr/>
      </dsp:nvSpPr>
      <dsp:spPr>
        <a:xfrm rot="5400000">
          <a:off x="1900168" y="1235806"/>
          <a:ext cx="489231" cy="32358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76862"/>
              <a:satOff val="-37218"/>
              <a:lumOff val="18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 participación y sensibilización ciudadana (</a:t>
          </a:r>
          <a:r>
            <a:rPr lang="es-ES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artículos )</a:t>
          </a:r>
          <a:endParaRPr lang="es-ES" sz="1500" b="0" kern="1200" dirty="0"/>
        </a:p>
      </dsp:txBody>
      <dsp:txXfrm rot="-5400000">
        <a:off x="526865" y="2632991"/>
        <a:ext cx="3211955" cy="441467"/>
      </dsp:txXfrm>
    </dsp:sp>
    <dsp:sp modelId="{BF485062-CE41-43D6-886F-7A1FCCE04035}">
      <dsp:nvSpPr>
        <dsp:cNvPr id="0" name=""/>
        <dsp:cNvSpPr/>
      </dsp:nvSpPr>
      <dsp:spPr>
        <a:xfrm rot="5400000">
          <a:off x="-112899" y="3374233"/>
          <a:ext cx="752664" cy="526865"/>
        </a:xfrm>
        <a:prstGeom prst="chevron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5875" cap="rnd" cmpd="sng" algn="ctr">
          <a:solidFill>
            <a:schemeClr val="accent4">
              <a:hueOff val="1221077"/>
              <a:satOff val="-46523"/>
              <a:lumOff val="23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>
              <a:solidFill>
                <a:schemeClr val="tx1"/>
              </a:solidFill>
            </a:rPr>
            <a:t>Parágrafo 6</a:t>
          </a:r>
          <a:endParaRPr lang="es-ES" sz="700" b="1" kern="1200" dirty="0">
            <a:solidFill>
              <a:schemeClr val="tx1"/>
            </a:solidFill>
          </a:endParaRPr>
        </a:p>
      </dsp:txBody>
      <dsp:txXfrm rot="-5400000">
        <a:off x="1" y="3524767"/>
        <a:ext cx="526865" cy="225799"/>
      </dsp:txXfrm>
    </dsp:sp>
    <dsp:sp modelId="{05084178-2A31-4EAB-8C51-86204B71FBE9}">
      <dsp:nvSpPr>
        <dsp:cNvPr id="0" name=""/>
        <dsp:cNvSpPr/>
      </dsp:nvSpPr>
      <dsp:spPr>
        <a:xfrm rot="5400000">
          <a:off x="1900168" y="1888030"/>
          <a:ext cx="489231" cy="32358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221077"/>
              <a:satOff val="-46523"/>
              <a:lumOff val="23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las sanciones e incentivos (</a:t>
          </a:r>
          <a:r>
            <a:rPr lang="es-ES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artículos )</a:t>
          </a:r>
          <a:endParaRPr lang="es-ES" sz="1500" b="0" kern="1200" dirty="0"/>
        </a:p>
      </dsp:txBody>
      <dsp:txXfrm rot="-5400000">
        <a:off x="526865" y="3285215"/>
        <a:ext cx="3211955" cy="44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3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5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56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94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561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9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93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1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6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8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1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4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4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9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07067" y="3545357"/>
            <a:ext cx="7766936" cy="1646302"/>
          </a:xfrm>
        </p:spPr>
        <p:txBody>
          <a:bodyPr>
            <a:normAutofit fontScale="90000"/>
          </a:bodyPr>
          <a:lstStyle/>
          <a:p>
            <a:pPr algn="just"/>
            <a:r>
              <a:rPr lang="es-EC" sz="2800" b="1" dirty="0" smtClean="0">
                <a:solidFill>
                  <a:srgbClr val="0070C0"/>
                </a:solidFill>
              </a:rPr>
              <a:t/>
            </a:r>
            <a:br>
              <a:rPr lang="es-EC" sz="2800" b="1" dirty="0" smtClean="0">
                <a:solidFill>
                  <a:srgbClr val="0070C0"/>
                </a:solidFill>
              </a:rPr>
            </a:br>
            <a:r>
              <a:rPr lang="es-EC" sz="2800" b="1" dirty="0" smtClean="0">
                <a:solidFill>
                  <a:srgbClr val="0070C0"/>
                </a:solidFill>
              </a:rPr>
              <a:t/>
            </a:r>
            <a:br>
              <a:rPr lang="es-EC" sz="2800" b="1" dirty="0" smtClean="0">
                <a:solidFill>
                  <a:srgbClr val="0070C0"/>
                </a:solidFill>
              </a:rPr>
            </a:br>
            <a:r>
              <a:rPr lang="es-EC" sz="2800" b="1" dirty="0" smtClean="0">
                <a:solidFill>
                  <a:srgbClr val="0070C0"/>
                </a:solidFill>
              </a:rPr>
              <a:t/>
            </a:r>
            <a:br>
              <a:rPr lang="es-EC" sz="2800" b="1" dirty="0" smtClean="0">
                <a:solidFill>
                  <a:srgbClr val="0070C0"/>
                </a:solidFill>
              </a:rPr>
            </a:br>
            <a:r>
              <a:rPr lang="es-EC" sz="2800" b="1" dirty="0" smtClean="0">
                <a:solidFill>
                  <a:srgbClr val="0070C0"/>
                </a:solidFill>
              </a:rPr>
              <a:t/>
            </a:r>
            <a:br>
              <a:rPr lang="es-EC" sz="2800" b="1" dirty="0" smtClean="0">
                <a:solidFill>
                  <a:srgbClr val="0070C0"/>
                </a:solidFill>
              </a:rPr>
            </a:br>
            <a:r>
              <a:rPr lang="es-EC" sz="2800" b="1" dirty="0" smtClean="0">
                <a:solidFill>
                  <a:srgbClr val="0070C0"/>
                </a:solidFill>
              </a:rPr>
              <a:t/>
            </a:r>
            <a:br>
              <a:rPr lang="es-EC" sz="2800" b="1" dirty="0" smtClean="0">
                <a:solidFill>
                  <a:srgbClr val="0070C0"/>
                </a:solidFill>
              </a:rPr>
            </a:br>
            <a:r>
              <a:rPr lang="es-EC" sz="2800" b="1" dirty="0" smtClean="0">
                <a:solidFill>
                  <a:srgbClr val="0070C0"/>
                </a:solidFill>
              </a:rPr>
              <a:t/>
            </a:r>
            <a:br>
              <a:rPr lang="es-EC" sz="2800" b="1" dirty="0" smtClean="0">
                <a:solidFill>
                  <a:srgbClr val="0070C0"/>
                </a:solidFill>
              </a:rPr>
            </a:br>
            <a:r>
              <a:rPr lang="es-EC" sz="2800" b="1" dirty="0" smtClean="0">
                <a:solidFill>
                  <a:srgbClr val="0070C0"/>
                </a:solidFill>
              </a:rPr>
              <a:t/>
            </a:r>
            <a:br>
              <a:rPr lang="es-EC" sz="2800" b="1" dirty="0" smtClean="0">
                <a:solidFill>
                  <a:srgbClr val="0070C0"/>
                </a:solidFill>
              </a:rPr>
            </a:br>
            <a:r>
              <a:rPr lang="es-EC" sz="2800" b="1" dirty="0" smtClean="0">
                <a:solidFill>
                  <a:srgbClr val="0070C0"/>
                </a:solidFill>
              </a:rPr>
              <a:t>PROYECTO DE ORDENANZA REFORMATORIA AL LIBRO IV.3 DEL AMBIENTE, TITULO III, COMO CAPÍTULO III, PARA LA CONSERVACION, PROTECCIÓN, RECUPERACIÓN Y MANEJO DE SUBCUENCAS DEL DMQ.</a:t>
            </a:r>
            <a:br>
              <a:rPr lang="es-EC" sz="2800" b="1" dirty="0" smtClean="0">
                <a:solidFill>
                  <a:srgbClr val="0070C0"/>
                </a:solidFill>
              </a:rPr>
            </a:br>
            <a:r>
              <a:rPr lang="es-EC" sz="2800" b="1" dirty="0" smtClean="0">
                <a:solidFill>
                  <a:srgbClr val="0070C0"/>
                </a:solidFill>
              </a:rPr>
              <a:t/>
            </a:r>
            <a:br>
              <a:rPr lang="es-EC" sz="2800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19341" y="4625599"/>
            <a:ext cx="7766936" cy="1696824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66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0070C0"/>
                </a:solidFill>
              </a:rPr>
              <a:t>Ámbito de aplicación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88715" y="2069900"/>
            <a:ext cx="9320106" cy="1924031"/>
          </a:xfrm>
        </p:spPr>
        <p:txBody>
          <a:bodyPr/>
          <a:lstStyle/>
          <a:p>
            <a:pPr algn="just"/>
            <a:r>
              <a:rPr lang="es-EC" sz="2000" dirty="0"/>
              <a:t>Lo dispuesto en </a:t>
            </a:r>
            <a:r>
              <a:rPr lang="es-EC" sz="2000" dirty="0" smtClean="0"/>
              <a:t>este proyecto de </a:t>
            </a:r>
            <a:r>
              <a:rPr lang="es-EC" sz="2000" dirty="0"/>
              <a:t>ordenanza es de aplicación dentro del Distrito Metropolitano de Quito, en el área urbana y rural de conformidad con los objetivos estratégicos establecidos </a:t>
            </a:r>
            <a:r>
              <a:rPr lang="es-EC" sz="2000" dirty="0" smtClean="0"/>
              <a:t>en </a:t>
            </a:r>
            <a:r>
              <a:rPr lang="es-EC" sz="2000" dirty="0"/>
              <a:t>el Plan Metropolitano de Desarrollo y Ordenamiento Territorial (PMDOT) y el Plan de Uso y Gestión del Suelo (PUGS), </a:t>
            </a:r>
            <a:r>
              <a:rPr lang="es-EC" sz="2000" dirty="0" smtClean="0"/>
              <a:t>en relación a </a:t>
            </a:r>
            <a:r>
              <a:rPr lang="es-EC" sz="2000" dirty="0"/>
              <a:t>la conservación, protección, recuperación y manejo de las subcuencas. 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879" y="72534"/>
            <a:ext cx="8596668" cy="1320800"/>
          </a:xfrm>
        </p:spPr>
        <p:txBody>
          <a:bodyPr/>
          <a:lstStyle/>
          <a:p>
            <a:r>
              <a:rPr lang="es-ES" dirty="0" smtClean="0"/>
              <a:t>ARTICULADO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8126553"/>
              </p:ext>
            </p:extLst>
          </p:nvPr>
        </p:nvGraphicFramePr>
        <p:xfrm>
          <a:off x="-154152" y="7108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4757823"/>
              </p:ext>
            </p:extLst>
          </p:nvPr>
        </p:nvGraphicFramePr>
        <p:xfrm>
          <a:off x="8429297" y="2354318"/>
          <a:ext cx="3762703" cy="401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Abrir llave 6"/>
          <p:cNvSpPr/>
          <p:nvPr/>
        </p:nvSpPr>
        <p:spPr>
          <a:xfrm>
            <a:off x="7672552" y="2238703"/>
            <a:ext cx="756745" cy="4014951"/>
          </a:xfrm>
          <a:prstGeom prst="leftBrace">
            <a:avLst>
              <a:gd name="adj1" fmla="val 8333"/>
              <a:gd name="adj2" fmla="val 7873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75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9138" y="7868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 smtClean="0">
                <a:solidFill>
                  <a:srgbClr val="0070C0"/>
                </a:solidFill>
              </a:rPr>
              <a:t>DISPOSICIONES TRANSITORIAS 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1453663" y="1739880"/>
            <a:ext cx="9870830" cy="322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1905" indent="-6350" algn="just">
              <a:lnSpc>
                <a:spcPct val="103000"/>
              </a:lnSpc>
              <a:spcAft>
                <a:spcPts val="750"/>
              </a:spcAft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Disposición transitoria 1: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es-EC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Secretaría del Ambiente o Autoridad Ambiental Distrital, que haga sus veces, en el plazo de 12 meses, contados desde la aprobación de esta ordenanza, levantará el  inventario-mapa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las subcuencas hidrográficas que </a:t>
            </a:r>
            <a:r>
              <a:rPr lang="es-EC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conforman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C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DMQ.</a:t>
            </a:r>
          </a:p>
          <a:p>
            <a:pPr marL="6350" marR="1905" indent="-6350" algn="just">
              <a:lnSpc>
                <a:spcPct val="103000"/>
              </a:lnSpc>
              <a:spcAft>
                <a:spcPts val="750"/>
              </a:spcAft>
            </a:pPr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Disposición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transitoria 2: </a:t>
            </a:r>
            <a:r>
              <a:rPr lang="es-EC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Una vez que</a:t>
            </a:r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s-EC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Secretaría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 Ambiente o Autoridad Ambiental Distrital, que haga sus </a:t>
            </a:r>
            <a:r>
              <a:rPr lang="es-EC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veces, cuente con el inventario – mapa constante en la disposición transitoria primera, tendrá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 plazo de 1 año </a:t>
            </a:r>
            <a:r>
              <a:rPr lang="es-EC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para diseñar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los planes de manejo de las sub cuencas </a:t>
            </a:r>
            <a:r>
              <a:rPr lang="es-EC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hidrográficas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s-EC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s-EC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6371" y="3554879"/>
            <a:ext cx="8911687" cy="1280890"/>
          </a:xfrm>
        </p:spPr>
        <p:txBody>
          <a:bodyPr>
            <a:normAutofit/>
          </a:bodyPr>
          <a:lstStyle/>
          <a:p>
            <a:r>
              <a:rPr lang="es-ES" sz="6600" dirty="0" smtClean="0"/>
              <a:t>GRACIAS</a:t>
            </a:r>
            <a:endParaRPr lang="es-EC" sz="6600" dirty="0"/>
          </a:p>
        </p:txBody>
      </p:sp>
    </p:spTree>
    <p:extLst>
      <p:ext uri="{BB962C8B-B14F-4D97-AF65-F5344CB8AC3E}">
        <p14:creationId xmlns:p14="http://schemas.microsoft.com/office/powerpoint/2010/main" val="29300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D73D9-5E6D-498A-884A-29383419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980" y="875328"/>
            <a:ext cx="5011834" cy="49208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PRESENTE PROYECTO DE ORDENANZA </a:t>
            </a:r>
          </a:p>
          <a:p>
            <a:pPr marL="0" indent="0" algn="ctr">
              <a:buNone/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 CONFORMADO POR</a:t>
            </a:r>
          </a:p>
          <a:p>
            <a:pPr marL="0" indent="0">
              <a:buNone/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exposición de motivos</a:t>
            </a:r>
          </a:p>
          <a:p>
            <a:pPr lvl="1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 considerativa </a:t>
            </a:r>
          </a:p>
          <a:p>
            <a:pPr lvl="1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Articulado esta conformado por:</a:t>
            </a:r>
          </a:p>
          <a:p>
            <a:pPr marL="457200" lvl="1" indent="0">
              <a:buNone/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CAPÍTULO 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  </a:t>
            </a:r>
            <a:endPara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secciones</a:t>
            </a:r>
          </a:p>
          <a:p>
            <a:pPr lvl="2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parágrafos</a:t>
            </a:r>
          </a:p>
          <a:p>
            <a:pPr lvl="2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artículos 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Disposiciones transitorias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Disposición final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s-EC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79655" y="0"/>
            <a:ext cx="6705724" cy="651641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CONTENIDO DEL PROYECTO</a:t>
            </a:r>
            <a:endParaRPr lang="es-EC" dirty="0">
              <a:solidFill>
                <a:srgbClr val="0070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653" t="32617" r="35040" b="13928"/>
          <a:stretch/>
        </p:blipFill>
        <p:spPr>
          <a:xfrm>
            <a:off x="551429" y="704193"/>
            <a:ext cx="5972372" cy="3804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429408" y="4915174"/>
            <a:ext cx="5276193" cy="1200329"/>
          </a:xfrm>
          <a:prstGeom prst="rect">
            <a:avLst/>
          </a:prstGeom>
          <a:ln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La subsistencia y desarrollo de toda sociedad humana </a:t>
            </a:r>
            <a:r>
              <a:rPr lang="es-ES" dirty="0" smtClean="0"/>
              <a:t>depende estrechamente </a:t>
            </a:r>
            <a:r>
              <a:rPr lang="es-ES" dirty="0"/>
              <a:t>del bienestar de los </a:t>
            </a:r>
            <a:r>
              <a:rPr lang="es-ES" dirty="0" smtClean="0"/>
              <a:t>ecosistemas y </a:t>
            </a:r>
            <a:r>
              <a:rPr lang="es-ES" dirty="0"/>
              <a:t>sus recursos naturales.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75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64" y="3867807"/>
            <a:ext cx="9263259" cy="2376710"/>
          </a:xfrm>
        </p:spPr>
        <p:txBody>
          <a:bodyPr>
            <a:normAutofit fontScale="77500" lnSpcReduction="20000"/>
          </a:bodyPr>
          <a:lstStyle/>
          <a:p>
            <a:endParaRPr lang="es-EC" dirty="0" smtClean="0"/>
          </a:p>
          <a:p>
            <a:pPr algn="just"/>
            <a:r>
              <a:rPr lang="es-EC" dirty="0" smtClean="0"/>
              <a:t>Las subcuencas hidrográficas son</a:t>
            </a:r>
            <a:r>
              <a:rPr lang="es-EC" dirty="0"/>
              <a:t>: Áreas de propiedad pública, privada o comunitaria que por sus condiciones biofísicas y socioeconómicas, previenen desastres naturales, tienen connotaciones histórico-culturales, disminuyen la presión hacia las áreas de conservación, permiten la funcionalidad, integridad y conectividad con los sistemas de Áreas Protegidas a </a:t>
            </a:r>
            <a:r>
              <a:rPr lang="es-EC" dirty="0" smtClean="0"/>
              <a:t>Nivel Nacional, </a:t>
            </a:r>
            <a:r>
              <a:rPr lang="es-EC" dirty="0"/>
              <a:t>Distrital y con la Red Verde Urbana </a:t>
            </a:r>
            <a:endParaRPr lang="es-EC" dirty="0" smtClean="0"/>
          </a:p>
          <a:p>
            <a:pPr algn="just"/>
            <a:r>
              <a:rPr lang="es-EC" dirty="0" smtClean="0"/>
              <a:t>Las </a:t>
            </a:r>
            <a:r>
              <a:rPr lang="es-EC" dirty="0"/>
              <a:t>subcuencas del Distrito Metropolitano de Quito, albergan a los últimos relictos de bosques andinos, secos y otros ecosistemas dentro del área urbana. </a:t>
            </a:r>
            <a:endParaRPr lang="es-EC" dirty="0" smtClean="0"/>
          </a:p>
          <a:p>
            <a:pPr algn="just"/>
            <a:r>
              <a:rPr lang="es-EC" dirty="0" smtClean="0"/>
              <a:t>Las </a:t>
            </a:r>
            <a:r>
              <a:rPr lang="es-EC" dirty="0"/>
              <a:t>quebradas son parte importante de los sistemas hídricos y ecológicos asociados a las </a:t>
            </a:r>
            <a:r>
              <a:rPr lang="es-EC" dirty="0" smtClean="0"/>
              <a:t>subcuencas </a:t>
            </a:r>
            <a:r>
              <a:rPr lang="es-EC" dirty="0"/>
              <a:t>hidrográficas y facilitan la interrelación con las unidades ecológicas de distintos pisos </a:t>
            </a:r>
            <a:r>
              <a:rPr lang="es-EC" dirty="0" smtClean="0"/>
              <a:t>altitudinales.</a:t>
            </a:r>
          </a:p>
          <a:p>
            <a:pPr marL="0" indent="0" algn="just">
              <a:buNone/>
            </a:pPr>
            <a:endParaRPr lang="es-EC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45477" y="77572"/>
            <a:ext cx="8911687" cy="1280890"/>
          </a:xfrm>
        </p:spPr>
        <p:txBody>
          <a:bodyPr/>
          <a:lstStyle/>
          <a:p>
            <a:r>
              <a:rPr lang="es-EC" b="1" dirty="0">
                <a:solidFill>
                  <a:srgbClr val="0070C0"/>
                </a:solidFill>
              </a:rPr>
              <a:t>EXPOSICIÓN DE MOTIVOS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415" y="900861"/>
            <a:ext cx="5333835" cy="29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6940" y="0"/>
            <a:ext cx="10415751" cy="1999369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dirty="0"/>
              <a:t>El desarrollo urbano no planificado y el desconocimiento de los servicios de las subcuencas genera: modificación de taludes y cauces, cambio de escorrentía, cambio de cobertura vegetal, contaminación del agua en cauce y acuíferos por cambio del uso del suelo adyacente a las quebradas; </a:t>
            </a:r>
            <a:endParaRPr lang="es-EC" dirty="0" smtClean="0"/>
          </a:p>
          <a:p>
            <a:pPr algn="just"/>
            <a:r>
              <a:rPr lang="es-EC" dirty="0" smtClean="0"/>
              <a:t>La </a:t>
            </a:r>
            <a:r>
              <a:rPr lang="es-EC" dirty="0"/>
              <a:t>ampliación de terrenos para crecimiento urbano, las limitaciones de los sistemas de alcantarillado, de recolección de basura y de control ambiental, generan: alteración profunda de las quebradas y pérdida de sus servicios y </a:t>
            </a:r>
            <a:r>
              <a:rPr lang="es-EC" dirty="0" smtClean="0"/>
              <a:t>valores;</a:t>
            </a:r>
          </a:p>
          <a:p>
            <a:pPr algn="just"/>
            <a:endParaRPr lang="en-US" dirty="0"/>
          </a:p>
          <a:p>
            <a:endParaRPr lang="es-EC" dirty="0" smtClean="0"/>
          </a:p>
          <a:p>
            <a:endParaRPr lang="es-EC" dirty="0" smtClean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569" t="10600" r="37941" b="1239"/>
          <a:stretch/>
        </p:blipFill>
        <p:spPr>
          <a:xfrm>
            <a:off x="898506" y="1999369"/>
            <a:ext cx="4249963" cy="45215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5280" t="10676" r="39898" b="1602"/>
          <a:stretch/>
        </p:blipFill>
        <p:spPr>
          <a:xfrm>
            <a:off x="5415569" y="2041412"/>
            <a:ext cx="5188121" cy="44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3838" y="364435"/>
            <a:ext cx="8915400" cy="1281485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La baja o nula importancia que da la población y las autoridades a los servicios que ofrecen las subcuencas, ha ocasionado un mal manejo cuyos impactos ocasionan riesgos latentes por inundaciones, deslizamientos y flujos de lodos; </a:t>
            </a:r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41864059"/>
              </p:ext>
            </p:extLst>
          </p:nvPr>
        </p:nvGraphicFramePr>
        <p:xfrm>
          <a:off x="2427890" y="1645920"/>
          <a:ext cx="7630509" cy="400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987040" y="5756366"/>
            <a:ext cx="6859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Fuente: Mapa de cobertura vegetal del DMQ 2011. Secretaria del Ambiente.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0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CA7A7-3A75-44AD-985D-512ACB73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11" y="1735016"/>
            <a:ext cx="3395902" cy="753687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Base Legal</a:t>
            </a:r>
            <a:endParaRPr lang="es-EC" dirty="0">
              <a:solidFill>
                <a:srgbClr val="0070C0"/>
              </a:solidFill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8DAB65E-5829-4AC9-A5E2-36091A764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33328"/>
              </p:ext>
            </p:extLst>
          </p:nvPr>
        </p:nvGraphicFramePr>
        <p:xfrm>
          <a:off x="3305905" y="46892"/>
          <a:ext cx="8886094" cy="653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047">
                  <a:extLst>
                    <a:ext uri="{9D8B030D-6E8A-4147-A177-3AD203B41FA5}">
                      <a16:colId xmlns:a16="http://schemas.microsoft.com/office/drawing/2014/main" val="1011415327"/>
                    </a:ext>
                  </a:extLst>
                </a:gridCol>
                <a:gridCol w="4443047">
                  <a:extLst>
                    <a:ext uri="{9D8B030D-6E8A-4147-A177-3AD203B41FA5}">
                      <a16:colId xmlns:a16="http://schemas.microsoft.com/office/drawing/2014/main" val="811607894"/>
                    </a:ext>
                  </a:extLst>
                </a:gridCol>
              </a:tblGrid>
              <a:tr h="303302">
                <a:tc>
                  <a:txBody>
                    <a:bodyPr/>
                    <a:lstStyle/>
                    <a:p>
                      <a:r>
                        <a:rPr lang="es-ES" sz="1400" dirty="0"/>
                        <a:t>CUERPO LEGAL </a:t>
                      </a:r>
                      <a:r>
                        <a:rPr lang="es-ES" sz="1400" dirty="0" smtClean="0"/>
                        <a:t>Ordena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ARTICULOS 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387271"/>
                  </a:ext>
                </a:extLst>
              </a:tr>
              <a:tr h="890494">
                <a:tc>
                  <a:txBody>
                    <a:bodyPr/>
                    <a:lstStyle/>
                    <a:p>
                      <a:r>
                        <a:rPr lang="es-ES" sz="1400" dirty="0"/>
                        <a:t>Constitución de la República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3/12/14/31/66/71/72/73/83/240/263/264/266/267/276/375//376/389/395/396/397/404/406/409/411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63691"/>
                  </a:ext>
                </a:extLst>
              </a:tr>
              <a:tr h="774183">
                <a:tc>
                  <a:txBody>
                    <a:bodyPr/>
                    <a:lstStyle/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Acuerdo Ministerial Nro. MAATE-2022-091, que expide: “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procedimiento para la elaboración, aprobación, inscripción</a:t>
                      </a:r>
                      <a:r>
                        <a:rPr lang="es-EC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actualización del plan de manejo integral para la gestión forestal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42962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Código Orgánico de Organización Territorial, Autonomía y Descentralización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5/84/87/136/140/417/423/430/432/577/585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46616"/>
                  </a:ext>
                </a:extLst>
              </a:tr>
              <a:tr h="937846">
                <a:tc>
                  <a:txBody>
                    <a:bodyPr/>
                    <a:lstStyle/>
                    <a:p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Código Orgánico Municipal para el Distrito Metropolitano de Quito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1370/1919/1957/2123/2141/2156/2167/2201/2205/2206/2207/2226/2242/2286/2305/3002/3004/3131/3152/3162/3344/3356/3369/3455/3456/3644/3693/3799/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440714"/>
                  </a:ext>
                </a:extLst>
              </a:tr>
              <a:tr h="684995">
                <a:tc>
                  <a:txBody>
                    <a:bodyPr/>
                    <a:lstStyle/>
                    <a:p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Orgánica Ordenamiento Territorial, Uso y Gestión del Suelo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10/11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867508"/>
                  </a:ext>
                </a:extLst>
              </a:tr>
              <a:tr h="684995">
                <a:tc>
                  <a:txBody>
                    <a:bodyPr/>
                    <a:lstStyle/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de Recursos</a:t>
                      </a:r>
                      <a:r>
                        <a:rPr lang="es-EC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Hídricos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1/3/4/5/8/10/12/13/14/28/30//34/35/36/64/66/76/78/80/98/100/132/151/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159598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r>
                        <a:rPr lang="es-ES" dirty="0" smtClean="0"/>
                        <a:t>Código Orgánico del Ambiente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3/5/27/59/61/82/85/190/196/258/259</a:t>
                      </a:r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954108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Régimen Administrativo de Suelo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2230/2266,158/2266.182/2266,195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59053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r>
                        <a:rPr lang="es-ES" dirty="0" smtClean="0"/>
                        <a:t>Ordenanza de accidentes geográficos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2565,5/2565,6/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856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2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0070C0"/>
                </a:solidFill>
              </a:rPr>
              <a:t>PROYECTO DE ORDENANZA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Incorporar en el libro IV.3 del Ambiente, Titulo III, como Capítulo III, </a:t>
            </a:r>
            <a:r>
              <a:rPr lang="es-EC" sz="2800" dirty="0" smtClean="0"/>
              <a:t>Conservación</a:t>
            </a:r>
            <a:r>
              <a:rPr lang="es-EC" sz="2800" dirty="0"/>
              <a:t>, Protección, Recuperación y Manejo de Subcuencas del DMQ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91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0070C0"/>
                </a:solidFill>
              </a:rPr>
              <a:t>Objeto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3200" dirty="0"/>
              <a:t>Considerando para cada subcuenca sus condiciones bióticas, abióticas y sociales, la presente ordenanza tiene por objeto, definir el marco regulatorio y los lineamientos para: conservación, protección, recuperación y manejo de </a:t>
            </a:r>
            <a:r>
              <a:rPr lang="es-EC" sz="3200" dirty="0" smtClean="0"/>
              <a:t>las subcuencas del DMQ.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3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25647" y="64225"/>
            <a:ext cx="8222967" cy="524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sz="2900" dirty="0"/>
              <a:t>Los fines de la presente Ordenanza son: </a:t>
            </a:r>
            <a:endParaRPr lang="es-EC" sz="2900" dirty="0" smtClean="0"/>
          </a:p>
          <a:p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6832949"/>
              </p:ext>
            </p:extLst>
          </p:nvPr>
        </p:nvGraphicFramePr>
        <p:xfrm>
          <a:off x="1471448" y="588579"/>
          <a:ext cx="10268607" cy="607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7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5158</TotalTime>
  <Words>938</Words>
  <Application>Microsoft Office PowerPoint</Application>
  <PresentationFormat>Panorámica</PresentationFormat>
  <Paragraphs>88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Espiral</vt:lpstr>
      <vt:lpstr>       PROYECTO DE ORDENANZA REFORMATORIA AL LIBRO IV.3 DEL AMBIENTE, TITULO III, COMO CAPÍTULO III, PARA LA CONSERVACION, PROTECCIÓN, RECUPERACIÓN Y MANEJO DE SUBCUENCAS DEL DMQ.     </vt:lpstr>
      <vt:lpstr>CONTENIDO DEL PROYECTO</vt:lpstr>
      <vt:lpstr>EXPOSICIÓN DE MOTIVOS </vt:lpstr>
      <vt:lpstr>Presentación de PowerPoint</vt:lpstr>
      <vt:lpstr>Presentación de PowerPoint</vt:lpstr>
      <vt:lpstr>Base Legal</vt:lpstr>
      <vt:lpstr>PROYECTO DE ORDENANZA</vt:lpstr>
      <vt:lpstr>Objeto</vt:lpstr>
      <vt:lpstr>Presentación de PowerPoint</vt:lpstr>
      <vt:lpstr>Ámbito de aplicación</vt:lpstr>
      <vt:lpstr>ARTICULADO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ORDENANZA DISTRITAL METROPOLITANA    “ORDENANZA DE CONSERVACION, PROTECCIÓN Y MANEJO DE QUEBRADAS DEL DMQ”</dc:title>
  <dc:creator>MASTER</dc:creator>
  <cp:lastModifiedBy>Cristina Veronica Perez Coronel</cp:lastModifiedBy>
  <cp:revision>55</cp:revision>
  <dcterms:created xsi:type="dcterms:W3CDTF">2023-01-11T19:58:56Z</dcterms:created>
  <dcterms:modified xsi:type="dcterms:W3CDTF">2023-03-16T16:48:35Z</dcterms:modified>
</cp:coreProperties>
</file>