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5" r:id="rId4"/>
    <p:sldId id="276" r:id="rId5"/>
    <p:sldId id="287" r:id="rId6"/>
    <p:sldId id="258" r:id="rId7"/>
    <p:sldId id="259" r:id="rId8"/>
    <p:sldId id="260" r:id="rId9"/>
    <p:sldId id="261" r:id="rId10"/>
    <p:sldId id="264" r:id="rId11"/>
    <p:sldId id="263" r:id="rId12"/>
    <p:sldId id="269" r:id="rId13"/>
    <p:sldId id="271" r:id="rId14"/>
    <p:sldId id="270" r:id="rId15"/>
    <p:sldId id="265" r:id="rId16"/>
    <p:sldId id="273" r:id="rId17"/>
    <p:sldId id="281" r:id="rId18"/>
    <p:sldId id="279" r:id="rId19"/>
    <p:sldId id="274" r:id="rId20"/>
    <p:sldId id="280" r:id="rId21"/>
    <p:sldId id="262" r:id="rId22"/>
    <p:sldId id="267" r:id="rId23"/>
    <p:sldId id="266" r:id="rId24"/>
    <p:sldId id="277" r:id="rId25"/>
    <p:sldId id="278" r:id="rId26"/>
    <p:sldId id="268" r:id="rId27"/>
    <p:sldId id="283" r:id="rId28"/>
    <p:sldId id="289" r:id="rId29"/>
    <p:sldId id="290" r:id="rId30"/>
    <p:sldId id="284" r:id="rId31"/>
    <p:sldId id="282" r:id="rId32"/>
    <p:sldId id="286" r:id="rId33"/>
    <p:sldId id="285" r:id="rId3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CC535-C5EA-491F-B66F-B3D29D2E5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EE3F0-1572-40E1-BA55-BE67ADAB2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A6B0E1-584E-4AA9-B504-C5043C7F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7EA2F2-FCD5-4BE5-8DEE-905E3522F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D059F7-3619-46DE-B304-B2119198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5242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8E502B-6B10-4325-852A-DC770677C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961EF9-56EB-4BE2-9753-BFAD003A0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DF4793-7246-419B-9078-7FF971DF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FDAAA6-E615-4005-AC4E-90397A26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41ABD8-C0A0-4016-A3DB-799AEF29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941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A5BB9C9-84A8-4B5D-8275-E940FC9E2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EC4F55-7DA1-4F8F-A367-3F2C8DCF4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736FCF-70E1-4190-AA6F-ECC3AAD4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3A8433-97AD-43B7-8B5F-FDFAEC50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76CE95-EB59-4B55-B890-205F62965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204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37C7CA-A2FE-47DC-A43F-04A4C268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F60D24-46DB-4F0B-B343-019B74689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7DC8DD-2F5E-42D2-9A46-19200A92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595785-1434-4B90-8CB2-33CA8EE1C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CFFEEE-DAD8-454A-A86D-3E05EDA0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13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818B1-01BF-46D9-AA21-7311BA26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CCFC2D-60AB-4140-963D-DC81D347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F78641-C894-4900-AA0C-18DF759C4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A6BEE2-F6B7-4DBD-AC1B-4C8950EF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F97E61-5D81-48C9-872A-DC395F29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665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0EE94-3E6D-4B71-977F-C749FBBC4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956CCD-D3CC-44E0-960D-DD59D8057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5AF783-D9DE-4ED6-95C0-7EE8245EE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C1D1A-976F-44DD-A4BE-67508DC9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F6689A-8068-4532-97C4-B9B391FD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1033A6-989C-40BA-8A84-59FC528B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71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56EA2-56F6-4C56-9966-6A22FA3C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BB3CDB-0624-4A46-95AD-F497A32EB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49403E-85D2-43D6-9121-0D9192FBA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8BB8E9-3220-43B9-A5FE-FEDF6C0AC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BF368-2428-468D-8F7D-1F1A4BA884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59B5593-0596-4C09-8B40-3A00A1C7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E2BBBDF-9355-4439-867A-D3F55B272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064EA2-051A-4729-A97C-E68F52AF6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9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E7FA7-092E-4AE8-A59B-70BAC86B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EB053CE-8D4D-475A-8AB3-AE89CE82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634BA1-C7C8-4CA8-8BCC-CA7F2E56A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E612969-8A19-48A1-BB4B-FEA91C10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014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603793E-9C50-4E91-8D2D-CE604CC6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95CD97-51C8-4E6C-8D50-202607F6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B090E3-D867-49A0-866B-25D869F0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155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BCE2C0-C984-42D9-8D0C-EE060C85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9A1314-C3C6-4A55-8A53-60A38D6F0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F5A16C-8D28-46F6-BF91-F30EFAEF5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098C6B-60FD-4633-82FB-0CCD0411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376638-F947-4608-8049-C78289DD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178627-2A20-4797-B2B7-0DF5E682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1467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B781F-9837-47BC-B210-ECED7841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9FBCF4-8A12-4F32-A2D4-B41959E76F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1B7C10-D635-4B23-A473-F82EF7C24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09C8B7-72C8-4123-B2AD-276A19E5C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53A0CF-4143-4C8C-90B3-DD22F34E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31D8B3-CEEE-491D-BFF8-AA32FCDD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170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0ED132-E384-4785-AFD2-BE31C601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8EB551-0FC0-472F-8C2F-3B91709A1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9A4771-02B8-41D1-A30F-54F4D057C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77704-8F3B-4E7E-9BDF-6562FDFDCD83}" type="datetimeFigureOut">
              <a:rPr lang="es-EC" smtClean="0"/>
              <a:t>3/5/2022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F217DD-A66C-461B-BB2C-4418FF1A5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9D5B34-E43F-40B0-806C-9451E2B94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58E0D-3D3D-4C70-BFA4-68864C5797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990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357018B-03A9-4687-88E0-1E50A63A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89" y="0"/>
            <a:ext cx="10287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EA48A71-57E2-4646-A6CF-FC6A157C2F8E}"/>
              </a:ext>
            </a:extLst>
          </p:cNvPr>
          <p:cNvSpPr txBox="1"/>
          <p:nvPr/>
        </p:nvSpPr>
        <p:spPr>
          <a:xfrm>
            <a:off x="657078" y="417493"/>
            <a:ext cx="10728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Valoración del Patrimonio Entomológico del </a:t>
            </a:r>
          </a:p>
          <a:p>
            <a:pPr algn="ctr"/>
            <a:r>
              <a:rPr lang="es-EC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Distrito Metropolitano de Quito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811600-72AD-4690-9719-75482D7BF7CF}"/>
              </a:ext>
            </a:extLst>
          </p:cNvPr>
          <p:cNvSpPr txBox="1"/>
          <p:nvPr/>
        </p:nvSpPr>
        <p:spPr>
          <a:xfrm>
            <a:off x="8215532" y="5329942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  <a:latin typeface="Century Schoolbook" panose="02040604050505020304" pitchFamily="18" charset="0"/>
              </a:rPr>
              <a:t>Valeria Granda</a:t>
            </a:r>
          </a:p>
          <a:p>
            <a:r>
              <a:rPr lang="es-EC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Juan </a:t>
            </a:r>
            <a:r>
              <a:rPr lang="es-EC" dirty="0">
                <a:solidFill>
                  <a:schemeClr val="bg1"/>
                </a:solidFill>
                <a:latin typeface="Century Schoolbook" panose="02040604050505020304" pitchFamily="18" charset="0"/>
              </a:rPr>
              <a:t>Manuel Guevara </a:t>
            </a:r>
          </a:p>
        </p:txBody>
      </p:sp>
    </p:spTree>
    <p:extLst>
      <p:ext uri="{BB962C8B-B14F-4D97-AF65-F5344CB8AC3E}">
        <p14:creationId xmlns:p14="http://schemas.microsoft.com/office/powerpoint/2010/main" val="13513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2B851F-22CD-4DF3-81B3-4422101A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440830" y="5959825"/>
            <a:ext cx="4738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Century Schoolbook" panose="02040604050505020304" pitchFamily="18" charset="0"/>
              </a:rPr>
              <a:t>Bosque Protector </a:t>
            </a:r>
            <a:r>
              <a:rPr lang="es-ES" sz="2400" b="1" dirty="0" err="1">
                <a:latin typeface="Century Schoolbook" panose="02040604050505020304" pitchFamily="18" charset="0"/>
              </a:rPr>
              <a:t>Jerusalem</a:t>
            </a:r>
            <a:endParaRPr lang="en-US" sz="24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AB3862-78C0-4FA0-A66D-432355DC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21" y="0"/>
            <a:ext cx="10287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254421" y="1318552"/>
            <a:ext cx="4738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Bosque Protector </a:t>
            </a:r>
            <a:r>
              <a:rPr lang="es-ES" sz="2400" b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Jerusalem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F0E1764-3972-4190-BED8-DB50DAA3C79D}"/>
              </a:ext>
            </a:extLst>
          </p:cNvPr>
          <p:cNvSpPr txBox="1"/>
          <p:nvPr/>
        </p:nvSpPr>
        <p:spPr>
          <a:xfrm>
            <a:off x="4726745" y="1448972"/>
            <a:ext cx="282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Fotos parque metropolitano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2" y="0"/>
            <a:ext cx="10287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17755" y="5583382"/>
            <a:ext cx="6215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Century Schoolbook" panose="02040604050505020304" pitchFamily="18" charset="0"/>
              </a:rPr>
              <a:t>Parque Metropoli</a:t>
            </a:r>
            <a:r>
              <a:rPr lang="es-ES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tano </a:t>
            </a:r>
            <a:r>
              <a:rPr lang="en-US" sz="2400" b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Guanguiltagua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0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60485" y="5461061"/>
            <a:ext cx="6215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Century Schoolbook" panose="02040604050505020304" pitchFamily="18" charset="0"/>
              </a:rPr>
              <a:t>Parque Metropolitano </a:t>
            </a:r>
            <a:r>
              <a:rPr lang="en-US" sz="2400" b="1" dirty="0" err="1">
                <a:latin typeface="Century Schoolbook" panose="02040604050505020304" pitchFamily="18" charset="0"/>
              </a:rPr>
              <a:t>Guanguiltagua</a:t>
            </a:r>
            <a:endParaRPr lang="en-US" sz="24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2" y="0"/>
            <a:ext cx="10287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11647" y="1332407"/>
            <a:ext cx="6215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Parque Metropolitano </a:t>
            </a:r>
            <a:r>
              <a:rPr lang="en-US" sz="2400" b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Guanguiltagua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67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Imagen">
            <a:extLst>
              <a:ext uri="{FF2B5EF4-FFF2-40B4-BE49-F238E27FC236}">
                <a16:creationId xmlns:a16="http://schemas.microsoft.com/office/drawing/2014/main" id="{92396217-F907-4051-957C-AF6CCBFC3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11704" y="1842654"/>
            <a:ext cx="4684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Jardín en una casa de Quito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31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89488" y="5474916"/>
            <a:ext cx="4684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Jardín en una casa de Quito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10539" y="5516479"/>
            <a:ext cx="4684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Jardín en una casa de Quito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6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262255" y="1066800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Museo de sitio </a:t>
            </a:r>
            <a:r>
              <a:rPr lang="es-ES" sz="24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Tulipe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46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3" y="0"/>
            <a:ext cx="10287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178684" y="5804654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Museo de sitio </a:t>
            </a:r>
            <a:r>
              <a:rPr lang="es-ES" sz="2400" b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Tulipe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5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EE29617-D20F-470A-B282-E43B3F15182A}"/>
              </a:ext>
            </a:extLst>
          </p:cNvPr>
          <p:cNvSpPr txBox="1"/>
          <p:nvPr/>
        </p:nvSpPr>
        <p:spPr>
          <a:xfrm>
            <a:off x="2926080" y="1533378"/>
            <a:ext cx="419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err="1"/>
              <a:t>Whymper</a:t>
            </a:r>
            <a:r>
              <a:rPr lang="es-EC" dirty="0"/>
              <a:t> y Humboldt fotos e ilustraciones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3" y="0"/>
            <a:ext cx="6297521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3" y="1"/>
            <a:ext cx="4572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6623" y="5915891"/>
            <a:ext cx="539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latin typeface="Century Schoolbook" panose="02040604050505020304" pitchFamily="18" charset="0"/>
              </a:rPr>
              <a:t>Cerambycidae</a:t>
            </a:r>
            <a:r>
              <a:rPr lang="es-ES" sz="2400" dirty="0" smtClean="0">
                <a:latin typeface="Century Schoolbook" panose="02040604050505020304" pitchFamily="18" charset="0"/>
              </a:rPr>
              <a:t>- Escarabajo </a:t>
            </a:r>
            <a:r>
              <a:rPr lang="es-ES" sz="2400" dirty="0" err="1" smtClean="0">
                <a:latin typeface="Century Schoolbook" panose="02040604050505020304" pitchFamily="18" charset="0"/>
              </a:rPr>
              <a:t>antenudo</a:t>
            </a:r>
            <a:endParaRPr lang="en-US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630044" y="5530335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Museo de sitio </a:t>
            </a:r>
            <a:r>
              <a:rPr lang="es-ES" sz="2400" b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Tulipe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5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96F083-9C0A-4763-A2C1-B5B48400A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" y="0"/>
            <a:ext cx="10287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33055" y="1775097"/>
            <a:ext cx="662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Cochinillas-Bosque protector </a:t>
            </a:r>
            <a:r>
              <a:rPr lang="es-ES" sz="24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Jerusalem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33055" y="1359599"/>
            <a:ext cx="3291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Industria,artesanía</a:t>
            </a:r>
            <a:endParaRPr lang="es-EC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4524341" y="425883"/>
            <a:ext cx="6195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Importancia vs Insectos perjudiciales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>
            <a:extLst>
              <a:ext uri="{FF2B5EF4-FFF2-40B4-BE49-F238E27FC236}">
                <a16:creationId xmlns:a16="http://schemas.microsoft.com/office/drawing/2014/main" id="{DA7C062A-B4EF-484B-AD68-E5B80F8CC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76" y="0"/>
            <a:ext cx="5012574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120568" y="2422634"/>
            <a:ext cx="3467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dirty="0">
                <a:latin typeface="Century Schoolbook" panose="02040604050505020304" pitchFamily="18" charset="0"/>
              </a:rPr>
              <a:t>Investigación </a:t>
            </a:r>
            <a:r>
              <a:rPr lang="es-EC" sz="2400" dirty="0" smtClean="0">
                <a:latin typeface="Century Schoolbook" panose="02040604050505020304" pitchFamily="18" charset="0"/>
              </a:rPr>
              <a:t>científica</a:t>
            </a:r>
          </a:p>
          <a:p>
            <a:r>
              <a:rPr lang="es-EC" sz="2400" dirty="0" smtClean="0">
                <a:latin typeface="Century Schoolbook" panose="02040604050505020304" pitchFamily="18" charset="0"/>
              </a:rPr>
              <a:t>Mosca de la fruta</a:t>
            </a:r>
            <a:endParaRPr lang="es-EC" sz="2400" dirty="0">
              <a:latin typeface="Century Schoolbook" panose="02040604050505020304" pitchFamily="18" charset="0"/>
            </a:endParaRPr>
          </a:p>
          <a:p>
            <a:endParaRPr lang="en-US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6EF99318-5EC6-4E52-BE38-B178DFFA0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0" y="0"/>
            <a:ext cx="10287002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0540BDB-BE70-42B8-8EB0-9F7AD2F7957B}"/>
              </a:ext>
            </a:extLst>
          </p:cNvPr>
          <p:cNvSpPr txBox="1"/>
          <p:nvPr/>
        </p:nvSpPr>
        <p:spPr>
          <a:xfrm>
            <a:off x="641252" y="1185014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Polinización</a:t>
            </a:r>
          </a:p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Abeja- Jardín en Quito</a:t>
            </a:r>
            <a:endParaRPr lang="es-EC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81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033713" y="1470952"/>
            <a:ext cx="45223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Control de poblaciones</a:t>
            </a:r>
          </a:p>
          <a:p>
            <a:pPr algn="ctr"/>
            <a:r>
              <a:rPr lang="es-EC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Libélula- Parque </a:t>
            </a:r>
            <a:r>
              <a:rPr lang="es-EC" sz="24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Itchimbía</a:t>
            </a:r>
            <a:endParaRPr lang="es-EC" sz="2400" b="1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7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09710" y="3244334"/>
            <a:ext cx="4972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Nos proveen de valiosos productos miel, cera, seda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84" y="0"/>
            <a:ext cx="9706031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45673" y="791170"/>
            <a:ext cx="6439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400" b="1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es-ES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Abeja polinizando un</a:t>
            </a:r>
            <a:r>
              <a:rPr lang="es-ES" sz="2400" b="1" dirty="0" smtClean="0">
                <a:latin typeface="Century Schoolbook" panose="02040604050505020304" pitchFamily="18" charset="0"/>
              </a:rPr>
              <a:t>a</a:t>
            </a:r>
            <a:r>
              <a:rPr lang="es-ES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s-ES" sz="2400" b="1" dirty="0" smtClean="0">
                <a:latin typeface="Century Schoolbook" panose="02040604050505020304" pitchFamily="18" charset="0"/>
              </a:rPr>
              <a:t>flor de aguacate</a:t>
            </a:r>
          </a:p>
          <a:p>
            <a:r>
              <a:rPr lang="es-ES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Bosque Protector </a:t>
            </a:r>
            <a:r>
              <a:rPr lang="es-ES" sz="24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Je</a:t>
            </a:r>
            <a:r>
              <a:rPr lang="es-ES" sz="2400" b="1" dirty="0" err="1" smtClean="0">
                <a:latin typeface="Century Schoolbook" panose="02040604050505020304" pitchFamily="18" charset="0"/>
              </a:rPr>
              <a:t>rusalem</a:t>
            </a:r>
            <a:endParaRPr lang="en-US" sz="24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286106" cy="592974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7D86B38-C44D-4FE7-A2A0-837850D28FD9}"/>
              </a:ext>
            </a:extLst>
          </p:cNvPr>
          <p:cNvSpPr txBox="1"/>
          <p:nvPr/>
        </p:nvSpPr>
        <p:spPr>
          <a:xfrm>
            <a:off x="4143054" y="0"/>
            <a:ext cx="36968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b="1" dirty="0" smtClean="0">
                <a:latin typeface="Century Schoolbook" panose="02040604050505020304" pitchFamily="18" charset="0"/>
              </a:rPr>
              <a:t>Nuestra Propuesta</a:t>
            </a:r>
            <a:endParaRPr lang="es-EC" sz="2800" b="1" dirty="0">
              <a:latin typeface="Century Schoolbook" panose="02040604050505020304" pitchFamily="18" charset="0"/>
            </a:endParaRPr>
          </a:p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3150796" y="4862946"/>
            <a:ext cx="46891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entury Schoolbook" panose="02040604050505020304" pitchFamily="18" charset="0"/>
              </a:rPr>
              <a:t>Parque Arqueológico </a:t>
            </a:r>
            <a:r>
              <a:rPr lang="es-ES" b="1" dirty="0" err="1" smtClean="0">
                <a:latin typeface="Century Schoolbook" panose="02040604050505020304" pitchFamily="18" charset="0"/>
              </a:rPr>
              <a:t>Rumipamba</a:t>
            </a:r>
            <a:endParaRPr lang="es-ES" b="1" dirty="0" smtClean="0">
              <a:latin typeface="Century Schoolbook" panose="02040604050505020304" pitchFamily="18" charset="0"/>
            </a:endParaRPr>
          </a:p>
          <a:p>
            <a:r>
              <a:rPr lang="es-ES" b="1" dirty="0" smtClean="0">
                <a:latin typeface="Century Schoolbook" panose="02040604050505020304" pitchFamily="18" charset="0"/>
              </a:rPr>
              <a:t>Parque </a:t>
            </a:r>
            <a:r>
              <a:rPr lang="es-ES" b="1" dirty="0" err="1" smtClean="0">
                <a:latin typeface="Century Schoolbook" panose="02040604050505020304" pitchFamily="18" charset="0"/>
              </a:rPr>
              <a:t>Itchimbía</a:t>
            </a:r>
            <a:endParaRPr lang="es-ES" b="1" dirty="0" smtClean="0">
              <a:latin typeface="Century Schoolbook" panose="02040604050505020304" pitchFamily="18" charset="0"/>
            </a:endParaRPr>
          </a:p>
          <a:p>
            <a:r>
              <a:rPr lang="es-ES" b="1" dirty="0" smtClean="0">
                <a:latin typeface="Century Schoolbook" panose="02040604050505020304" pitchFamily="18" charset="0"/>
              </a:rPr>
              <a:t>Jardín Botánico de Quito</a:t>
            </a:r>
          </a:p>
          <a:p>
            <a:r>
              <a:rPr lang="es-ES" b="1" dirty="0">
                <a:latin typeface="Century Schoolbook" panose="02040604050505020304" pitchFamily="18" charset="0"/>
              </a:rPr>
              <a:t>Parque </a:t>
            </a:r>
            <a:r>
              <a:rPr lang="es-ES" b="1" dirty="0" smtClean="0">
                <a:latin typeface="Century Schoolbook" panose="02040604050505020304" pitchFamily="18" charset="0"/>
              </a:rPr>
              <a:t>Metropolitano </a:t>
            </a:r>
            <a:r>
              <a:rPr lang="es-ES" b="1" dirty="0" err="1" smtClean="0">
                <a:latin typeface="Century Schoolbook" panose="02040604050505020304" pitchFamily="18" charset="0"/>
              </a:rPr>
              <a:t>Guang</a:t>
            </a:r>
            <a:r>
              <a:rPr lang="en-US" b="1" dirty="0" err="1" smtClean="0">
                <a:latin typeface="Century Schoolbook" panose="02040604050505020304" pitchFamily="18" charset="0"/>
              </a:rPr>
              <a:t>ültagua</a:t>
            </a:r>
            <a:r>
              <a:rPr lang="en-US" b="1" dirty="0" smtClean="0">
                <a:latin typeface="Century Schoolbook" panose="02040604050505020304" pitchFamily="18" charset="0"/>
              </a:rPr>
              <a:t> </a:t>
            </a:r>
          </a:p>
          <a:p>
            <a:r>
              <a:rPr lang="es-ES" b="1" dirty="0" smtClean="0">
                <a:latin typeface="Century Schoolbook" panose="02040604050505020304" pitchFamily="18" charset="0"/>
              </a:rPr>
              <a:t>Jardines y patios de Quito</a:t>
            </a:r>
          </a:p>
          <a:p>
            <a:r>
              <a:rPr lang="es-ES" b="1" dirty="0" smtClean="0">
                <a:latin typeface="Century Schoolbook" panose="02040604050505020304" pitchFamily="18" charset="0"/>
              </a:rPr>
              <a:t>Bosque Protector </a:t>
            </a:r>
            <a:r>
              <a:rPr lang="es-ES" b="1" dirty="0" err="1" smtClean="0">
                <a:latin typeface="Century Schoolbook" panose="02040604050505020304" pitchFamily="18" charset="0"/>
              </a:rPr>
              <a:t>Jerusalem</a:t>
            </a:r>
            <a:endParaRPr lang="en-US" b="1" dirty="0">
              <a:latin typeface="Century Schoolbook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546" y="0"/>
            <a:ext cx="3949453" cy="28263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07" y="4117794"/>
            <a:ext cx="3829108" cy="27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489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1" y="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4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468"/>
            <a:ext cx="12192000" cy="40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724"/>
            <a:ext cx="12225921" cy="40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19651" cy="49210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4" y="2821709"/>
            <a:ext cx="6054436" cy="40362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65018" y="5430982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latin typeface="Century Schoolbook" panose="02040604050505020304" pitchFamily="18" charset="0"/>
              </a:rPr>
              <a:t>Meliridae</a:t>
            </a:r>
            <a:r>
              <a:rPr lang="es-ES" sz="2400" dirty="0" smtClean="0">
                <a:latin typeface="Century Schoolbook" panose="02040604050505020304" pitchFamily="18" charset="0"/>
              </a:rPr>
              <a:t>- Escarabajo de las flores</a:t>
            </a:r>
            <a:endParaRPr lang="en-US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9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30663" cy="70658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0"/>
            <a:ext cx="4333045" cy="706581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30663" y="1358538"/>
            <a:ext cx="3740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man Old Style" panose="02050604050505020204" pitchFamily="18" charset="0"/>
              </a:rPr>
              <a:t>Datos interesantes, anécdotas, </a:t>
            </a:r>
          </a:p>
          <a:p>
            <a:r>
              <a:rPr lang="es-ES" dirty="0" err="1" smtClean="0">
                <a:latin typeface="Bookman Old Style" panose="02050604050505020204" pitchFamily="18" charset="0"/>
              </a:rPr>
              <a:t>historias,etc</a:t>
            </a:r>
            <a:r>
              <a:rPr lang="es-ES" dirty="0" smtClean="0">
                <a:latin typeface="Bookman Old Style" panose="02050604050505020204" pitchFamily="18" charset="0"/>
              </a:rPr>
              <a:t>. relacionados con</a:t>
            </a:r>
          </a:p>
          <a:p>
            <a:r>
              <a:rPr lang="es-ES" dirty="0" smtClean="0">
                <a:latin typeface="Bookman Old Style" panose="02050604050505020204" pitchFamily="18" charset="0"/>
              </a:rPr>
              <a:t> los insectos.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290" y="969818"/>
            <a:ext cx="4218710" cy="281247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92581" y="5818910"/>
            <a:ext cx="6793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Escoger un insecto emblemático de Quito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7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2592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980218" y="1759527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Century Schoolbook" panose="02040604050505020304" pitchFamily="18" charset="0"/>
              </a:rPr>
              <a:t>Gracias</a:t>
            </a:r>
            <a:endParaRPr lang="en-US" sz="4000" dirty="0">
              <a:latin typeface="Century Schoolbook" panose="020406040505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865693" y="5500254"/>
            <a:ext cx="22926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latin typeface="Century Schoolbook" panose="02040604050505020304" pitchFamily="18" charset="0"/>
              </a:rPr>
              <a:t>Robustos con </a:t>
            </a:r>
            <a:r>
              <a:rPr lang="es-ES" sz="1600" dirty="0" smtClean="0">
                <a:latin typeface="Century Schoolbook" panose="02040604050505020304" pitchFamily="18" charset="0"/>
              </a:rPr>
              <a:t>insectos </a:t>
            </a:r>
            <a:endParaRPr lang="es-ES" sz="1600" dirty="0" smtClean="0">
              <a:latin typeface="Century Schoolbook" panose="02040604050505020304" pitchFamily="18" charset="0"/>
            </a:endParaRPr>
          </a:p>
          <a:p>
            <a:r>
              <a:rPr lang="es-ES" sz="1600" dirty="0" smtClean="0">
                <a:latin typeface="Century Schoolbook" panose="02040604050505020304" pitchFamily="18" charset="0"/>
              </a:rPr>
              <a:t>Enrique </a:t>
            </a:r>
            <a:r>
              <a:rPr lang="es-ES" sz="1600" dirty="0" err="1" smtClean="0">
                <a:latin typeface="Century Schoolbook" panose="02040604050505020304" pitchFamily="18" charset="0"/>
              </a:rPr>
              <a:t>Tábara</a:t>
            </a:r>
            <a:endParaRPr lang="es-ES" sz="1600" dirty="0" smtClean="0">
              <a:latin typeface="Century Schoolbook" panose="02040604050505020304" pitchFamily="18" charset="0"/>
            </a:endParaRPr>
          </a:p>
          <a:p>
            <a:r>
              <a:rPr lang="es-ES" sz="1600" dirty="0" smtClean="0">
                <a:latin typeface="Century Schoolbook" panose="02040604050505020304" pitchFamily="18" charset="0"/>
              </a:rPr>
              <a:t>2002</a:t>
            </a:r>
          </a:p>
          <a:p>
            <a:r>
              <a:rPr lang="es-ES" sz="1600" dirty="0" smtClean="0">
                <a:latin typeface="Century Schoolbook" panose="02040604050505020304" pitchFamily="18" charset="0"/>
              </a:rPr>
              <a:t>Óleo sobre tela</a:t>
            </a:r>
            <a:endParaRPr lang="en-US" sz="1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846618" cy="38977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18" y="2627744"/>
            <a:ext cx="6345382" cy="42302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416010" y="995402"/>
            <a:ext cx="4681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Century Schoolbook" panose="02040604050505020304" pitchFamily="18" charset="0"/>
              </a:rPr>
              <a:t>Variedad de ecosistemas en el </a:t>
            </a:r>
          </a:p>
          <a:p>
            <a:r>
              <a:rPr lang="es-ES" sz="2400" dirty="0" smtClean="0">
                <a:latin typeface="Century Schoolbook" panose="02040604050505020304" pitchFamily="18" charset="0"/>
              </a:rPr>
              <a:t>Distrito Metropolitano de Quito</a:t>
            </a:r>
            <a:endParaRPr lang="en-US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1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13063"/>
            <a:ext cx="10286998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10" y="4585970"/>
            <a:ext cx="4153990" cy="23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>
            <a:extLst>
              <a:ext uri="{FF2B5EF4-FFF2-40B4-BE49-F238E27FC236}">
                <a16:creationId xmlns:a16="http://schemas.microsoft.com/office/drawing/2014/main" id="{5A72BBE8-B01F-4A23-9AB4-9CB1F560E0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1" y="0"/>
            <a:ext cx="1028700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83236" y="5098473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Parque </a:t>
            </a:r>
            <a:r>
              <a:rPr lang="es-ES" sz="2400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Itchimbía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Imagen">
            <a:extLst>
              <a:ext uri="{FF2B5EF4-FFF2-40B4-BE49-F238E27FC236}">
                <a16:creationId xmlns:a16="http://schemas.microsoft.com/office/drawing/2014/main" id="{E95A85E5-9BEF-47A9-B2EE-E0DDCDAA6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7" y="0"/>
            <a:ext cx="10287002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481455" y="5361709"/>
            <a:ext cx="30027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Parque </a:t>
            </a:r>
            <a:r>
              <a:rPr lang="es-ES" sz="2400" b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Itchimbía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9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 Imagen">
            <a:extLst>
              <a:ext uri="{FF2B5EF4-FFF2-40B4-BE49-F238E27FC236}">
                <a16:creationId xmlns:a16="http://schemas.microsoft.com/office/drawing/2014/main" id="{95F8610F-E3A7-4B07-BD0A-243569029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87" y="0"/>
            <a:ext cx="10287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98073" y="5929745"/>
            <a:ext cx="30027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Parque </a:t>
            </a:r>
            <a:r>
              <a:rPr lang="es-ES" sz="2400" b="1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Itchimbía</a:t>
            </a:r>
            <a:endParaRPr lang="en-US" sz="2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1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CF68F7-3514-40D3-8226-456078C1A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704109" y="5999018"/>
            <a:ext cx="4738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Century Schoolbook" panose="02040604050505020304" pitchFamily="18" charset="0"/>
              </a:rPr>
              <a:t>Bosque Protector </a:t>
            </a:r>
            <a:r>
              <a:rPr lang="es-ES" sz="2400" b="1" dirty="0" err="1" smtClean="0">
                <a:latin typeface="Century Schoolbook" panose="02040604050505020304" pitchFamily="18" charset="0"/>
              </a:rPr>
              <a:t>Jerusalem</a:t>
            </a:r>
            <a:endParaRPr lang="en-US" sz="24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4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191</Words>
  <Application>Microsoft Office PowerPoint</Application>
  <PresentationFormat>Panorámica</PresentationFormat>
  <Paragraphs>55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Bookman Old Style</vt:lpstr>
      <vt:lpstr>Calibri</vt:lpstr>
      <vt:lpstr>Calibri Light</vt:lpstr>
      <vt:lpstr>Century Schoolbook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valegranda@gmail.com</dc:creator>
  <cp:lastModifiedBy>Usuario</cp:lastModifiedBy>
  <cp:revision>29</cp:revision>
  <dcterms:created xsi:type="dcterms:W3CDTF">2022-05-01T16:47:30Z</dcterms:created>
  <dcterms:modified xsi:type="dcterms:W3CDTF">2022-05-04T01:27:39Z</dcterms:modified>
</cp:coreProperties>
</file>