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1"/>
  </p:notesMasterIdLst>
  <p:handoutMasterIdLst>
    <p:handoutMasterId r:id="rId22"/>
  </p:handoutMasterIdLst>
  <p:sldIdLst>
    <p:sldId id="646" r:id="rId2"/>
    <p:sldId id="881" r:id="rId3"/>
    <p:sldId id="894" r:id="rId4"/>
    <p:sldId id="895" r:id="rId5"/>
    <p:sldId id="896" r:id="rId6"/>
    <p:sldId id="897" r:id="rId7"/>
    <p:sldId id="893" r:id="rId8"/>
    <p:sldId id="898" r:id="rId9"/>
    <p:sldId id="899" r:id="rId10"/>
    <p:sldId id="900" r:id="rId11"/>
    <p:sldId id="901" r:id="rId12"/>
    <p:sldId id="903" r:id="rId13"/>
    <p:sldId id="904" r:id="rId14"/>
    <p:sldId id="905" r:id="rId15"/>
    <p:sldId id="906" r:id="rId16"/>
    <p:sldId id="902" r:id="rId17"/>
    <p:sldId id="910" r:id="rId18"/>
    <p:sldId id="909" r:id="rId19"/>
    <p:sldId id="907" r:id="rId20"/>
  </p:sldIdLst>
  <p:sldSz cx="9144000" cy="6858000" type="screen4x3"/>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Ponce" initials="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43B"/>
    <a:srgbClr val="FCD530"/>
    <a:srgbClr val="07F323"/>
    <a:srgbClr val="FF6565"/>
    <a:srgbClr val="FF00FF"/>
    <a:srgbClr val="0D62AF"/>
    <a:srgbClr val="BC3F00"/>
    <a:srgbClr val="97E911"/>
    <a:srgbClr val="FF79FF"/>
    <a:srgbClr val="E21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48" autoAdjust="0"/>
    <p:restoredTop sz="94660"/>
  </p:normalViewPr>
  <p:slideViewPr>
    <p:cSldViewPr snapToGrid="0">
      <p:cViewPr>
        <p:scale>
          <a:sx n="72" d="100"/>
          <a:sy n="72" d="100"/>
        </p:scale>
        <p:origin x="-90" y="-1188"/>
      </p:cViewPr>
      <p:guideLst>
        <p:guide orient="horz" pos="2183"/>
        <p:guide pos="288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IC-O-2018-231.PDF" TargetMode="External"/></Relationships>
</file>

<file path=ppt/diagrams/_rels/data12.xml.rels><?xml version="1.0" encoding="UTF-8" standalone="yes"?>
<Relationships xmlns="http://schemas.openxmlformats.org/package/2006/relationships"><Relationship Id="rId1" Type="http://schemas.openxmlformats.org/officeDocument/2006/relationships/hyperlink" Target="KALINKA/LEYES/RC-2018-314-TAXIS-INSTRUCTIVO%20CONVALIDACION-SUBSANACION.pdf"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OFICIO%20SM-1843-2018.PDF" TargetMode="External"/></Relationships>
</file>

<file path=ppt/diagrams/_rels/data5.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hyperlink" Target="IC-O-2018-231.PDF"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KALINKA/LEYES/RC-2018-314-TAXIS-INSTRUCTIVO%20CONVALIDACION-SUBSANACION.pdf"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OFICIO%20SM-1843-2018.PDF" TargetMode="External"/></Relationships>
</file>

<file path=ppt/diagrams/_rels/drawing5.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409F99-8C55-47C2-A938-493BFA84F718}" type="doc">
      <dgm:prSet loTypeId="urn:microsoft.com/office/officeart/2008/layout/SquareAccentList" loCatId="list" qsTypeId="urn:microsoft.com/office/officeart/2005/8/quickstyle/simple1" qsCatId="simple" csTypeId="urn:microsoft.com/office/officeart/2005/8/colors/accent2_2" csCatId="accent2" phldr="1"/>
      <dgm:spPr/>
      <dgm:t>
        <a:bodyPr/>
        <a:lstStyle/>
        <a:p>
          <a:endParaRPr lang="es-EC"/>
        </a:p>
      </dgm:t>
    </dgm:pt>
    <dgm:pt modelId="{47F66EEB-55D2-47EB-ABA1-9E208CA8D2BC}">
      <dgm:prSet phldrT="[Texto]" custT="1"/>
      <dgm:spPr/>
      <dgm:t>
        <a:bodyPr/>
        <a:lstStyle/>
        <a:p>
          <a:r>
            <a:rPr lang="es-EC" sz="4800" b="1" dirty="0" smtClean="0"/>
            <a:t>ANTECEDENTES</a:t>
          </a:r>
          <a:endParaRPr lang="es-EC" sz="4800" b="1" dirty="0"/>
        </a:p>
      </dgm:t>
    </dgm:pt>
    <dgm:pt modelId="{86D91791-DDF9-4285-BAB6-2EB092AE00E9}" type="parTrans" cxnId="{FA4B5386-B8CC-466E-957C-9F1E4AE6967E}">
      <dgm:prSet/>
      <dgm:spPr/>
      <dgm:t>
        <a:bodyPr/>
        <a:lstStyle/>
        <a:p>
          <a:endParaRPr lang="es-EC" sz="1400"/>
        </a:p>
      </dgm:t>
    </dgm:pt>
    <dgm:pt modelId="{82715297-D2D6-415E-A8E2-ED619EB1D4C8}" type="sibTrans" cxnId="{FA4B5386-B8CC-466E-957C-9F1E4AE6967E}">
      <dgm:prSet/>
      <dgm:spPr/>
      <dgm:t>
        <a:bodyPr/>
        <a:lstStyle/>
        <a:p>
          <a:endParaRPr lang="es-EC" sz="1400"/>
        </a:p>
      </dgm:t>
    </dgm:pt>
    <dgm:pt modelId="{D1AD586F-0ED9-43DF-8D62-978A67606617}">
      <dgm:prSet phldrT="[Texto]" custT="1"/>
      <dgm:spPr/>
      <dgm:t>
        <a:bodyPr/>
        <a:lstStyle/>
        <a:p>
          <a:pPr algn="just"/>
          <a:r>
            <a:rPr lang="es-EC" sz="1800" dirty="0" smtClean="0"/>
            <a:t>MEDIANTE </a:t>
          </a:r>
          <a:r>
            <a:rPr lang="es-EC" sz="1800" dirty="0" smtClean="0">
              <a:hlinkClick xmlns:r="http://schemas.openxmlformats.org/officeDocument/2006/relationships" r:id="rId1" action="ppaction://hlinkfile"/>
            </a:rPr>
            <a:t>OFICIO No. SM-1525-2018 </a:t>
          </a:r>
          <a:r>
            <a:rPr lang="es-EC" sz="1800" dirty="0" smtClean="0"/>
            <a:t>DE 21 AGOSTO DE 2018, LA SECRETARÍA DE MOVILIDAD REMITIÓ EL PRIMER PROYECTO DE ORDENANZA REFORMATORIA DE LA ORDENANZA 195, EN EL CUAL SE PREVEÍA ÚNICAMENTE LA MODIFICACIÓN DEL PLAZO (90 DÍAS) PARA LA CONCLUSIÓN DEL PROCESO DE ASIGNACIÓN DE CUPOS PARA TAXIS   </a:t>
          </a:r>
          <a:endParaRPr lang="es-EC" sz="1800" dirty="0"/>
        </a:p>
      </dgm:t>
    </dgm:pt>
    <dgm:pt modelId="{75B493E2-D31E-4D3C-B8ED-3F4589CC46D2}" type="parTrans" cxnId="{8AAB03BF-5167-4B00-8C31-286362ABB910}">
      <dgm:prSet/>
      <dgm:spPr/>
      <dgm:t>
        <a:bodyPr/>
        <a:lstStyle/>
        <a:p>
          <a:endParaRPr lang="es-EC" sz="1400"/>
        </a:p>
      </dgm:t>
    </dgm:pt>
    <dgm:pt modelId="{2C555D72-48C1-41BB-98A8-FB8D9C2CF76C}" type="sibTrans" cxnId="{8AAB03BF-5167-4B00-8C31-286362ABB910}">
      <dgm:prSet/>
      <dgm:spPr/>
      <dgm:t>
        <a:bodyPr/>
        <a:lstStyle/>
        <a:p>
          <a:endParaRPr lang="es-EC" sz="1400"/>
        </a:p>
      </dgm:t>
    </dgm:pt>
    <dgm:pt modelId="{DCC9F0F3-6414-4029-95A1-C2BE47C4896D}">
      <dgm:prSet custT="1"/>
      <dgm:spPr/>
      <dgm:t>
        <a:bodyPr/>
        <a:lstStyle/>
        <a:p>
          <a:pPr algn="just"/>
          <a:r>
            <a:rPr lang="es-EC" sz="1800" dirty="0" smtClean="0"/>
            <a:t>A TRAVÉS DE RESOLUCIÓN No. 220 DE 20 DE AGOSTO DE 2018, SE RESOLVIÓ  DAR TRATAMIENTO EXPEDITO A LA ORDENANZA METROPOLITANA REFORMATORIA DE LA ORDENANZA METROPOLITANA No. 177 Y 195</a:t>
          </a:r>
          <a:endParaRPr lang="es-EC" sz="1800" dirty="0"/>
        </a:p>
      </dgm:t>
    </dgm:pt>
    <dgm:pt modelId="{837D7571-786B-4EF2-9CF4-E141ABE27BD5}" type="parTrans" cxnId="{1CBF297D-C2F4-4519-970C-A8002545DE45}">
      <dgm:prSet/>
      <dgm:spPr/>
      <dgm:t>
        <a:bodyPr/>
        <a:lstStyle/>
        <a:p>
          <a:endParaRPr lang="es-EC" sz="1400"/>
        </a:p>
      </dgm:t>
    </dgm:pt>
    <dgm:pt modelId="{1CCE7F19-F6DB-494C-BBB7-D1E1B91ACEE5}" type="sibTrans" cxnId="{1CBF297D-C2F4-4519-970C-A8002545DE45}">
      <dgm:prSet/>
      <dgm:spPr/>
      <dgm:t>
        <a:bodyPr/>
        <a:lstStyle/>
        <a:p>
          <a:endParaRPr lang="es-EC" sz="1400"/>
        </a:p>
      </dgm:t>
    </dgm:pt>
    <dgm:pt modelId="{262A0E2E-C9A9-4BE5-B328-DBC2DC784D37}" type="pres">
      <dgm:prSet presAssocID="{0F409F99-8C55-47C2-A938-493BFA84F718}" presName="layout" presStyleCnt="0">
        <dgm:presLayoutVars>
          <dgm:chMax/>
          <dgm:chPref/>
          <dgm:dir/>
          <dgm:resizeHandles/>
        </dgm:presLayoutVars>
      </dgm:prSet>
      <dgm:spPr/>
      <dgm:t>
        <a:bodyPr/>
        <a:lstStyle/>
        <a:p>
          <a:endParaRPr lang="es-EC"/>
        </a:p>
      </dgm:t>
    </dgm:pt>
    <dgm:pt modelId="{7D74F5F5-029A-4FAF-89E6-D7BE11C72B93}" type="pres">
      <dgm:prSet presAssocID="{47F66EEB-55D2-47EB-ABA1-9E208CA8D2BC}" presName="root" presStyleCnt="0">
        <dgm:presLayoutVars>
          <dgm:chMax/>
          <dgm:chPref/>
        </dgm:presLayoutVars>
      </dgm:prSet>
      <dgm:spPr/>
    </dgm:pt>
    <dgm:pt modelId="{0C56B6A1-2826-4728-B539-3EAE73E739C0}" type="pres">
      <dgm:prSet presAssocID="{47F66EEB-55D2-47EB-ABA1-9E208CA8D2BC}" presName="rootComposite" presStyleCnt="0">
        <dgm:presLayoutVars/>
      </dgm:prSet>
      <dgm:spPr/>
    </dgm:pt>
    <dgm:pt modelId="{773E9039-DC25-4C6C-BAAF-BD0715CE07A6}" type="pres">
      <dgm:prSet presAssocID="{47F66EEB-55D2-47EB-ABA1-9E208CA8D2BC}" presName="ParentAccent" presStyleLbl="alignNode1" presStyleIdx="0" presStyleCnt="1"/>
      <dgm:spPr/>
    </dgm:pt>
    <dgm:pt modelId="{BC47FDF9-56D7-441B-A649-C1BF7BE108DC}" type="pres">
      <dgm:prSet presAssocID="{47F66EEB-55D2-47EB-ABA1-9E208CA8D2BC}" presName="ParentSmallAccent" presStyleLbl="fgAcc1" presStyleIdx="0" presStyleCnt="1"/>
      <dgm:spPr/>
    </dgm:pt>
    <dgm:pt modelId="{76175BCA-EE22-46C5-973C-FA04E7679BA5}" type="pres">
      <dgm:prSet presAssocID="{47F66EEB-55D2-47EB-ABA1-9E208CA8D2BC}" presName="Parent" presStyleLbl="revTx" presStyleIdx="0" presStyleCnt="3">
        <dgm:presLayoutVars>
          <dgm:chMax/>
          <dgm:chPref val="4"/>
          <dgm:bulletEnabled val="1"/>
        </dgm:presLayoutVars>
      </dgm:prSet>
      <dgm:spPr/>
      <dgm:t>
        <a:bodyPr/>
        <a:lstStyle/>
        <a:p>
          <a:endParaRPr lang="es-EC"/>
        </a:p>
      </dgm:t>
    </dgm:pt>
    <dgm:pt modelId="{2C2F63BE-DDAA-49EC-9CF4-CCD5DC73438C}" type="pres">
      <dgm:prSet presAssocID="{47F66EEB-55D2-47EB-ABA1-9E208CA8D2BC}" presName="childShape" presStyleCnt="0">
        <dgm:presLayoutVars>
          <dgm:chMax val="0"/>
          <dgm:chPref val="0"/>
        </dgm:presLayoutVars>
      </dgm:prSet>
      <dgm:spPr/>
    </dgm:pt>
    <dgm:pt modelId="{49A0960C-5742-4A99-81FA-041D4B7C13ED}" type="pres">
      <dgm:prSet presAssocID="{DCC9F0F3-6414-4029-95A1-C2BE47C4896D}" presName="childComposite" presStyleCnt="0">
        <dgm:presLayoutVars>
          <dgm:chMax val="0"/>
          <dgm:chPref val="0"/>
        </dgm:presLayoutVars>
      </dgm:prSet>
      <dgm:spPr/>
    </dgm:pt>
    <dgm:pt modelId="{C8509C13-0251-464A-8577-5DE1F7AEB960}" type="pres">
      <dgm:prSet presAssocID="{DCC9F0F3-6414-4029-95A1-C2BE47C4896D}" presName="ChildAccent" presStyleLbl="solidFgAcc1" presStyleIdx="0" presStyleCnt="2" custLinFactNeighborY="-52366"/>
      <dgm:spPr/>
    </dgm:pt>
    <dgm:pt modelId="{2E33679F-0173-4B68-9190-C3B92D54ED16}" type="pres">
      <dgm:prSet presAssocID="{DCC9F0F3-6414-4029-95A1-C2BE47C4896D}" presName="Child" presStyleLbl="revTx" presStyleIdx="1" presStyleCnt="3" custScaleY="150109" custLinFactNeighborX="346" custLinFactNeighborY="-5905">
        <dgm:presLayoutVars>
          <dgm:chMax val="0"/>
          <dgm:chPref val="0"/>
          <dgm:bulletEnabled val="1"/>
        </dgm:presLayoutVars>
      </dgm:prSet>
      <dgm:spPr/>
      <dgm:t>
        <a:bodyPr/>
        <a:lstStyle/>
        <a:p>
          <a:endParaRPr lang="es-EC"/>
        </a:p>
      </dgm:t>
    </dgm:pt>
    <dgm:pt modelId="{4A9BBD0A-4694-45F4-860C-FD81F8F8B379}" type="pres">
      <dgm:prSet presAssocID="{D1AD586F-0ED9-43DF-8D62-978A67606617}" presName="childComposite" presStyleCnt="0">
        <dgm:presLayoutVars>
          <dgm:chMax val="0"/>
          <dgm:chPref val="0"/>
        </dgm:presLayoutVars>
      </dgm:prSet>
      <dgm:spPr/>
    </dgm:pt>
    <dgm:pt modelId="{BC568C7B-5B4B-4F1B-926E-FD377B6A6C70}" type="pres">
      <dgm:prSet presAssocID="{D1AD586F-0ED9-43DF-8D62-978A67606617}" presName="ChildAccent" presStyleLbl="solidFgAcc1" presStyleIdx="1" presStyleCnt="2" custLinFactY="-32454" custLinFactNeighborY="-100000"/>
      <dgm:spPr/>
    </dgm:pt>
    <dgm:pt modelId="{A39A99CE-08C7-49B3-A2CF-D7E533D7E480}" type="pres">
      <dgm:prSet presAssocID="{D1AD586F-0ED9-43DF-8D62-978A67606617}" presName="Child" presStyleLbl="revTx" presStyleIdx="2" presStyleCnt="3" custScaleY="169313" custLinFactNeighborX="103" custLinFactNeighborY="-24725">
        <dgm:presLayoutVars>
          <dgm:chMax val="0"/>
          <dgm:chPref val="0"/>
          <dgm:bulletEnabled val="1"/>
        </dgm:presLayoutVars>
      </dgm:prSet>
      <dgm:spPr/>
      <dgm:t>
        <a:bodyPr/>
        <a:lstStyle/>
        <a:p>
          <a:endParaRPr lang="es-EC"/>
        </a:p>
      </dgm:t>
    </dgm:pt>
  </dgm:ptLst>
  <dgm:cxnLst>
    <dgm:cxn modelId="{6F966E5D-5F4D-4C3B-B121-99FC1E2766EB}" type="presOf" srcId="{47F66EEB-55D2-47EB-ABA1-9E208CA8D2BC}" destId="{76175BCA-EE22-46C5-973C-FA04E7679BA5}" srcOrd="0" destOrd="0" presId="urn:microsoft.com/office/officeart/2008/layout/SquareAccentList"/>
    <dgm:cxn modelId="{CFB26084-38E2-4544-A460-673DE2F81E70}" type="presOf" srcId="{D1AD586F-0ED9-43DF-8D62-978A67606617}" destId="{A39A99CE-08C7-49B3-A2CF-D7E533D7E480}" srcOrd="0" destOrd="0" presId="urn:microsoft.com/office/officeart/2008/layout/SquareAccentList"/>
    <dgm:cxn modelId="{1CBF297D-C2F4-4519-970C-A8002545DE45}" srcId="{47F66EEB-55D2-47EB-ABA1-9E208CA8D2BC}" destId="{DCC9F0F3-6414-4029-95A1-C2BE47C4896D}" srcOrd="0" destOrd="0" parTransId="{837D7571-786B-4EF2-9CF4-E141ABE27BD5}" sibTransId="{1CCE7F19-F6DB-494C-BBB7-D1E1B91ACEE5}"/>
    <dgm:cxn modelId="{B4EE1A0C-E9E2-400E-B07E-3203BA342C0A}" type="presOf" srcId="{0F409F99-8C55-47C2-A938-493BFA84F718}" destId="{262A0E2E-C9A9-4BE5-B328-DBC2DC784D37}" srcOrd="0" destOrd="0" presId="urn:microsoft.com/office/officeart/2008/layout/SquareAccentList"/>
    <dgm:cxn modelId="{FA4B5386-B8CC-466E-957C-9F1E4AE6967E}" srcId="{0F409F99-8C55-47C2-A938-493BFA84F718}" destId="{47F66EEB-55D2-47EB-ABA1-9E208CA8D2BC}" srcOrd="0" destOrd="0" parTransId="{86D91791-DDF9-4285-BAB6-2EB092AE00E9}" sibTransId="{82715297-D2D6-415E-A8E2-ED619EB1D4C8}"/>
    <dgm:cxn modelId="{0C504D80-BB75-4E36-8398-AD23702A82F1}" type="presOf" srcId="{DCC9F0F3-6414-4029-95A1-C2BE47C4896D}" destId="{2E33679F-0173-4B68-9190-C3B92D54ED16}" srcOrd="0" destOrd="0" presId="urn:microsoft.com/office/officeart/2008/layout/SquareAccentList"/>
    <dgm:cxn modelId="{8AAB03BF-5167-4B00-8C31-286362ABB910}" srcId="{47F66EEB-55D2-47EB-ABA1-9E208CA8D2BC}" destId="{D1AD586F-0ED9-43DF-8D62-978A67606617}" srcOrd="1" destOrd="0" parTransId="{75B493E2-D31E-4D3C-B8ED-3F4589CC46D2}" sibTransId="{2C555D72-48C1-41BB-98A8-FB8D9C2CF76C}"/>
    <dgm:cxn modelId="{355B5407-CB5F-4167-905A-91092EF43B2F}" type="presParOf" srcId="{262A0E2E-C9A9-4BE5-B328-DBC2DC784D37}" destId="{7D74F5F5-029A-4FAF-89E6-D7BE11C72B93}" srcOrd="0" destOrd="0" presId="urn:microsoft.com/office/officeart/2008/layout/SquareAccentList"/>
    <dgm:cxn modelId="{D4903B01-FA10-4D32-9741-C10423350760}" type="presParOf" srcId="{7D74F5F5-029A-4FAF-89E6-D7BE11C72B93}" destId="{0C56B6A1-2826-4728-B539-3EAE73E739C0}" srcOrd="0" destOrd="0" presId="urn:microsoft.com/office/officeart/2008/layout/SquareAccentList"/>
    <dgm:cxn modelId="{EA8B4851-9497-4454-B65C-5E93C72515B4}" type="presParOf" srcId="{0C56B6A1-2826-4728-B539-3EAE73E739C0}" destId="{773E9039-DC25-4C6C-BAAF-BD0715CE07A6}" srcOrd="0" destOrd="0" presId="urn:microsoft.com/office/officeart/2008/layout/SquareAccentList"/>
    <dgm:cxn modelId="{6F4A07A8-E296-4CC2-8E67-AE995B21A0CA}" type="presParOf" srcId="{0C56B6A1-2826-4728-B539-3EAE73E739C0}" destId="{BC47FDF9-56D7-441B-A649-C1BF7BE108DC}" srcOrd="1" destOrd="0" presId="urn:microsoft.com/office/officeart/2008/layout/SquareAccentList"/>
    <dgm:cxn modelId="{8701A7C9-18A1-4138-8B2D-43B52EEDD276}" type="presParOf" srcId="{0C56B6A1-2826-4728-B539-3EAE73E739C0}" destId="{76175BCA-EE22-46C5-973C-FA04E7679BA5}" srcOrd="2" destOrd="0" presId="urn:microsoft.com/office/officeart/2008/layout/SquareAccentList"/>
    <dgm:cxn modelId="{7630BDF8-6B54-4511-8457-62415C0A07C8}" type="presParOf" srcId="{7D74F5F5-029A-4FAF-89E6-D7BE11C72B93}" destId="{2C2F63BE-DDAA-49EC-9CF4-CCD5DC73438C}" srcOrd="1" destOrd="0" presId="urn:microsoft.com/office/officeart/2008/layout/SquareAccentList"/>
    <dgm:cxn modelId="{EA68749C-61DF-4A00-B234-903AE3997EEA}" type="presParOf" srcId="{2C2F63BE-DDAA-49EC-9CF4-CCD5DC73438C}" destId="{49A0960C-5742-4A99-81FA-041D4B7C13ED}" srcOrd="0" destOrd="0" presId="urn:microsoft.com/office/officeart/2008/layout/SquareAccentList"/>
    <dgm:cxn modelId="{60DC6DB4-C0B6-4D7B-9657-B5C765FC6DC2}" type="presParOf" srcId="{49A0960C-5742-4A99-81FA-041D4B7C13ED}" destId="{C8509C13-0251-464A-8577-5DE1F7AEB960}" srcOrd="0" destOrd="0" presId="urn:microsoft.com/office/officeart/2008/layout/SquareAccentList"/>
    <dgm:cxn modelId="{847CF276-45B7-421D-BA4B-6565629F4727}" type="presParOf" srcId="{49A0960C-5742-4A99-81FA-041D4B7C13ED}" destId="{2E33679F-0173-4B68-9190-C3B92D54ED16}" srcOrd="1" destOrd="0" presId="urn:microsoft.com/office/officeart/2008/layout/SquareAccentList"/>
    <dgm:cxn modelId="{C03FAE48-5C0F-4105-8BD9-B71C799D5F6E}" type="presParOf" srcId="{2C2F63BE-DDAA-49EC-9CF4-CCD5DC73438C}" destId="{4A9BBD0A-4694-45F4-860C-FD81F8F8B379}" srcOrd="1" destOrd="0" presId="urn:microsoft.com/office/officeart/2008/layout/SquareAccentList"/>
    <dgm:cxn modelId="{4C333AA0-72A5-4BB2-BE54-2CC0E284BFA2}" type="presParOf" srcId="{4A9BBD0A-4694-45F4-860C-FD81F8F8B379}" destId="{BC568C7B-5B4B-4F1B-926E-FD377B6A6C70}" srcOrd="0" destOrd="0" presId="urn:microsoft.com/office/officeart/2008/layout/SquareAccentList"/>
    <dgm:cxn modelId="{49D81D37-6EF6-4B54-BF56-2691F04A00E5}" type="presParOf" srcId="{4A9BBD0A-4694-45F4-860C-FD81F8F8B379}" destId="{A39A99CE-08C7-49B3-A2CF-D7E533D7E480}"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962248-1CE8-4A2E-B90B-CFFB98E51811}" type="doc">
      <dgm:prSet loTypeId="urn:microsoft.com/office/officeart/2005/8/layout/process2" loCatId="process" qsTypeId="urn:microsoft.com/office/officeart/2005/8/quickstyle/simple3" qsCatId="simple" csTypeId="urn:microsoft.com/office/officeart/2005/8/colors/colorful1" csCatId="colorful" phldr="1"/>
      <dgm:spPr/>
      <dgm:t>
        <a:bodyPr/>
        <a:lstStyle/>
        <a:p>
          <a:endParaRPr lang="es-EC"/>
        </a:p>
      </dgm:t>
    </dgm:pt>
    <dgm:pt modelId="{CD6F2E05-9F2F-496B-95B2-0FA3E4E2C740}">
      <dgm:prSet phldrT="[Texto]" custT="1"/>
      <dgm:spPr/>
      <dgm:t>
        <a:bodyPr/>
        <a:lstStyle/>
        <a:p>
          <a:r>
            <a:rPr lang="es-EC" sz="2800" b="1" dirty="0" smtClean="0"/>
            <a:t>CON BASE A LA SOLICITUD DE LA AMT</a:t>
          </a:r>
          <a:endParaRPr lang="es-EC" sz="2800" b="1" dirty="0"/>
        </a:p>
      </dgm:t>
    </dgm:pt>
    <dgm:pt modelId="{D63AD55D-0388-4B11-9E36-2B0E14439B83}" type="parTrans" cxnId="{BF471BEB-6BCD-4C05-8B51-E81B6079EE2E}">
      <dgm:prSet/>
      <dgm:spPr/>
      <dgm:t>
        <a:bodyPr/>
        <a:lstStyle/>
        <a:p>
          <a:endParaRPr lang="es-EC"/>
        </a:p>
      </dgm:t>
    </dgm:pt>
    <dgm:pt modelId="{D76E7EF1-95DE-4A47-804C-9AC50B6C2849}" type="sibTrans" cxnId="{BF471BEB-6BCD-4C05-8B51-E81B6079EE2E}">
      <dgm:prSet/>
      <dgm:spPr/>
      <dgm:t>
        <a:bodyPr/>
        <a:lstStyle/>
        <a:p>
          <a:endParaRPr lang="es-EC"/>
        </a:p>
      </dgm:t>
    </dgm:pt>
    <dgm:pt modelId="{CB5F28E6-C65A-48D3-A0BD-7C3C3A008020}">
      <dgm:prSet phldrT="[Texto]" custT="1"/>
      <dgm:spPr/>
      <dgm:t>
        <a:bodyPr/>
        <a:lstStyle/>
        <a:p>
          <a:r>
            <a:rPr lang="es-EC" sz="2800" b="1" dirty="0" smtClean="0"/>
            <a:t>SECRETARÍA DE MOVILIDAD</a:t>
          </a:r>
          <a:endParaRPr lang="es-EC" sz="2800" b="1" dirty="0"/>
        </a:p>
      </dgm:t>
    </dgm:pt>
    <dgm:pt modelId="{9D7815B3-69D6-4434-B2AE-12DAD2F3FB0C}" type="parTrans" cxnId="{ED218C13-A30D-4A40-8B2C-AE5B6B4BCC89}">
      <dgm:prSet/>
      <dgm:spPr/>
      <dgm:t>
        <a:bodyPr/>
        <a:lstStyle/>
        <a:p>
          <a:endParaRPr lang="es-EC"/>
        </a:p>
      </dgm:t>
    </dgm:pt>
    <dgm:pt modelId="{7352C481-F504-4AF8-A070-371692783BDD}" type="sibTrans" cxnId="{ED218C13-A30D-4A40-8B2C-AE5B6B4BCC89}">
      <dgm:prSet/>
      <dgm:spPr/>
      <dgm:t>
        <a:bodyPr/>
        <a:lstStyle/>
        <a:p>
          <a:endParaRPr lang="es-EC"/>
        </a:p>
      </dgm:t>
    </dgm:pt>
    <dgm:pt modelId="{66F06B4B-8126-471F-A4E8-EE1AD1DBBAA7}">
      <dgm:prSet phldrT="[Texto]" custT="1"/>
      <dgm:spPr/>
      <dgm:t>
        <a:bodyPr/>
        <a:lstStyle/>
        <a:p>
          <a:r>
            <a:rPr lang="es-EC" sz="1800" b="1" dirty="0" smtClean="0"/>
            <a:t>PRESENTÓ EL PROYECTO DE ORDENANZA REFORMATORIA A LA ORDENANZA METROPOLITANA No. 232 DE 31 DE AGOSTO DE 2018</a:t>
          </a:r>
        </a:p>
        <a:p>
          <a:r>
            <a:rPr lang="es-EC" sz="1800" b="1" dirty="0" smtClean="0"/>
            <a:t>OFICIO No. SM-SD-2018-2468</a:t>
          </a:r>
          <a:endParaRPr lang="es-EC" sz="1800" b="1" dirty="0"/>
        </a:p>
      </dgm:t>
    </dgm:pt>
    <dgm:pt modelId="{67E4E76B-D125-4A7F-88CB-5C0221632F82}" type="parTrans" cxnId="{4AF3AD05-1468-40D7-BE20-2D86CF3472FF}">
      <dgm:prSet/>
      <dgm:spPr/>
      <dgm:t>
        <a:bodyPr/>
        <a:lstStyle/>
        <a:p>
          <a:endParaRPr lang="es-EC"/>
        </a:p>
      </dgm:t>
    </dgm:pt>
    <dgm:pt modelId="{2542A889-3A4A-41BC-9FAE-AC10E9E68BE4}" type="sibTrans" cxnId="{4AF3AD05-1468-40D7-BE20-2D86CF3472FF}">
      <dgm:prSet/>
      <dgm:spPr/>
      <dgm:t>
        <a:bodyPr/>
        <a:lstStyle/>
        <a:p>
          <a:endParaRPr lang="es-EC"/>
        </a:p>
      </dgm:t>
    </dgm:pt>
    <dgm:pt modelId="{78571058-F492-4ACD-A44A-4B25D1F13E1E}" type="pres">
      <dgm:prSet presAssocID="{4F962248-1CE8-4A2E-B90B-CFFB98E51811}" presName="linearFlow" presStyleCnt="0">
        <dgm:presLayoutVars>
          <dgm:resizeHandles val="exact"/>
        </dgm:presLayoutVars>
      </dgm:prSet>
      <dgm:spPr/>
      <dgm:t>
        <a:bodyPr/>
        <a:lstStyle/>
        <a:p>
          <a:endParaRPr lang="es-EC"/>
        </a:p>
      </dgm:t>
    </dgm:pt>
    <dgm:pt modelId="{A78419E6-4C04-442C-B332-7F800A649981}" type="pres">
      <dgm:prSet presAssocID="{CD6F2E05-9F2F-496B-95B2-0FA3E4E2C740}" presName="node" presStyleLbl="node1" presStyleIdx="0" presStyleCnt="3" custLinFactNeighborX="664" custLinFactNeighborY="3540">
        <dgm:presLayoutVars>
          <dgm:bulletEnabled val="1"/>
        </dgm:presLayoutVars>
      </dgm:prSet>
      <dgm:spPr/>
      <dgm:t>
        <a:bodyPr/>
        <a:lstStyle/>
        <a:p>
          <a:endParaRPr lang="es-EC"/>
        </a:p>
      </dgm:t>
    </dgm:pt>
    <dgm:pt modelId="{9CFF173C-AF81-402C-8685-05F51F2EB086}" type="pres">
      <dgm:prSet presAssocID="{D76E7EF1-95DE-4A47-804C-9AC50B6C2849}" presName="sibTrans" presStyleLbl="sibTrans2D1" presStyleIdx="0" presStyleCnt="2"/>
      <dgm:spPr/>
      <dgm:t>
        <a:bodyPr/>
        <a:lstStyle/>
        <a:p>
          <a:endParaRPr lang="es-EC"/>
        </a:p>
      </dgm:t>
    </dgm:pt>
    <dgm:pt modelId="{7DEC371E-ADC1-40EB-89AA-A188F59D4E2B}" type="pres">
      <dgm:prSet presAssocID="{D76E7EF1-95DE-4A47-804C-9AC50B6C2849}" presName="connectorText" presStyleLbl="sibTrans2D1" presStyleIdx="0" presStyleCnt="2"/>
      <dgm:spPr/>
      <dgm:t>
        <a:bodyPr/>
        <a:lstStyle/>
        <a:p>
          <a:endParaRPr lang="es-EC"/>
        </a:p>
      </dgm:t>
    </dgm:pt>
    <dgm:pt modelId="{990BC10A-5AF5-4155-83EE-AEFAE18B0710}" type="pres">
      <dgm:prSet presAssocID="{CB5F28E6-C65A-48D3-A0BD-7C3C3A008020}" presName="node" presStyleLbl="node1" presStyleIdx="1" presStyleCnt="3">
        <dgm:presLayoutVars>
          <dgm:bulletEnabled val="1"/>
        </dgm:presLayoutVars>
      </dgm:prSet>
      <dgm:spPr/>
      <dgm:t>
        <a:bodyPr/>
        <a:lstStyle/>
        <a:p>
          <a:endParaRPr lang="es-EC"/>
        </a:p>
      </dgm:t>
    </dgm:pt>
    <dgm:pt modelId="{9DA61776-5E0F-47AE-BC92-95FF30B7E58F}" type="pres">
      <dgm:prSet presAssocID="{7352C481-F504-4AF8-A070-371692783BDD}" presName="sibTrans" presStyleLbl="sibTrans2D1" presStyleIdx="1" presStyleCnt="2"/>
      <dgm:spPr/>
      <dgm:t>
        <a:bodyPr/>
        <a:lstStyle/>
        <a:p>
          <a:endParaRPr lang="es-EC"/>
        </a:p>
      </dgm:t>
    </dgm:pt>
    <dgm:pt modelId="{56291FC2-5CAC-42E0-BC3A-92E555D58D4D}" type="pres">
      <dgm:prSet presAssocID="{7352C481-F504-4AF8-A070-371692783BDD}" presName="connectorText" presStyleLbl="sibTrans2D1" presStyleIdx="1" presStyleCnt="2"/>
      <dgm:spPr/>
      <dgm:t>
        <a:bodyPr/>
        <a:lstStyle/>
        <a:p>
          <a:endParaRPr lang="es-EC"/>
        </a:p>
      </dgm:t>
    </dgm:pt>
    <dgm:pt modelId="{597B2E5A-8DE5-4472-89CE-3448D1D1BF3D}" type="pres">
      <dgm:prSet presAssocID="{66F06B4B-8126-471F-A4E8-EE1AD1DBBAA7}" presName="node" presStyleLbl="node1" presStyleIdx="2" presStyleCnt="3" custLinFactNeighborX="-671" custLinFactNeighborY="-1770">
        <dgm:presLayoutVars>
          <dgm:bulletEnabled val="1"/>
        </dgm:presLayoutVars>
      </dgm:prSet>
      <dgm:spPr/>
      <dgm:t>
        <a:bodyPr/>
        <a:lstStyle/>
        <a:p>
          <a:endParaRPr lang="es-EC"/>
        </a:p>
      </dgm:t>
    </dgm:pt>
  </dgm:ptLst>
  <dgm:cxnLst>
    <dgm:cxn modelId="{20383C47-68FA-4359-8283-9136A87A2FB6}" type="presOf" srcId="{D76E7EF1-95DE-4A47-804C-9AC50B6C2849}" destId="{7DEC371E-ADC1-40EB-89AA-A188F59D4E2B}" srcOrd="1" destOrd="0" presId="urn:microsoft.com/office/officeart/2005/8/layout/process2"/>
    <dgm:cxn modelId="{BF471BEB-6BCD-4C05-8B51-E81B6079EE2E}" srcId="{4F962248-1CE8-4A2E-B90B-CFFB98E51811}" destId="{CD6F2E05-9F2F-496B-95B2-0FA3E4E2C740}" srcOrd="0" destOrd="0" parTransId="{D63AD55D-0388-4B11-9E36-2B0E14439B83}" sibTransId="{D76E7EF1-95DE-4A47-804C-9AC50B6C2849}"/>
    <dgm:cxn modelId="{311DE568-2384-4F4D-AFE7-F25651C7D078}" type="presOf" srcId="{66F06B4B-8126-471F-A4E8-EE1AD1DBBAA7}" destId="{597B2E5A-8DE5-4472-89CE-3448D1D1BF3D}" srcOrd="0" destOrd="0" presId="urn:microsoft.com/office/officeart/2005/8/layout/process2"/>
    <dgm:cxn modelId="{2B446BDE-1AC3-479F-9E25-5EC310FE4172}" type="presOf" srcId="{CD6F2E05-9F2F-496B-95B2-0FA3E4E2C740}" destId="{A78419E6-4C04-442C-B332-7F800A649981}" srcOrd="0" destOrd="0" presId="urn:microsoft.com/office/officeart/2005/8/layout/process2"/>
    <dgm:cxn modelId="{C934EA80-7565-48FF-823F-8085561081BA}" type="presOf" srcId="{D76E7EF1-95DE-4A47-804C-9AC50B6C2849}" destId="{9CFF173C-AF81-402C-8685-05F51F2EB086}" srcOrd="0" destOrd="0" presId="urn:microsoft.com/office/officeart/2005/8/layout/process2"/>
    <dgm:cxn modelId="{CD3C8767-FC7F-49F0-922D-799E81C056F0}" type="presOf" srcId="{4F962248-1CE8-4A2E-B90B-CFFB98E51811}" destId="{78571058-F492-4ACD-A44A-4B25D1F13E1E}" srcOrd="0" destOrd="0" presId="urn:microsoft.com/office/officeart/2005/8/layout/process2"/>
    <dgm:cxn modelId="{4B6D1DA4-D61C-4CB9-9780-27FA92CAE6D6}" type="presOf" srcId="{7352C481-F504-4AF8-A070-371692783BDD}" destId="{9DA61776-5E0F-47AE-BC92-95FF30B7E58F}" srcOrd="0" destOrd="0" presId="urn:microsoft.com/office/officeart/2005/8/layout/process2"/>
    <dgm:cxn modelId="{1F2F7A53-A5F1-43FD-BD8D-A037B9E15BDB}" type="presOf" srcId="{CB5F28E6-C65A-48D3-A0BD-7C3C3A008020}" destId="{990BC10A-5AF5-4155-83EE-AEFAE18B0710}" srcOrd="0" destOrd="0" presId="urn:microsoft.com/office/officeart/2005/8/layout/process2"/>
    <dgm:cxn modelId="{ED218C13-A30D-4A40-8B2C-AE5B6B4BCC89}" srcId="{4F962248-1CE8-4A2E-B90B-CFFB98E51811}" destId="{CB5F28E6-C65A-48D3-A0BD-7C3C3A008020}" srcOrd="1" destOrd="0" parTransId="{9D7815B3-69D6-4434-B2AE-12DAD2F3FB0C}" sibTransId="{7352C481-F504-4AF8-A070-371692783BDD}"/>
    <dgm:cxn modelId="{4AF3AD05-1468-40D7-BE20-2D86CF3472FF}" srcId="{4F962248-1CE8-4A2E-B90B-CFFB98E51811}" destId="{66F06B4B-8126-471F-A4E8-EE1AD1DBBAA7}" srcOrd="2" destOrd="0" parTransId="{67E4E76B-D125-4A7F-88CB-5C0221632F82}" sibTransId="{2542A889-3A4A-41BC-9FAE-AC10E9E68BE4}"/>
    <dgm:cxn modelId="{5AEAAAA5-102E-40DD-B2A7-CC2257952D82}" type="presOf" srcId="{7352C481-F504-4AF8-A070-371692783BDD}" destId="{56291FC2-5CAC-42E0-BC3A-92E555D58D4D}" srcOrd="1" destOrd="0" presId="urn:microsoft.com/office/officeart/2005/8/layout/process2"/>
    <dgm:cxn modelId="{8A5B85E3-7589-489C-A3FC-923DFA96A625}" type="presParOf" srcId="{78571058-F492-4ACD-A44A-4B25D1F13E1E}" destId="{A78419E6-4C04-442C-B332-7F800A649981}" srcOrd="0" destOrd="0" presId="urn:microsoft.com/office/officeart/2005/8/layout/process2"/>
    <dgm:cxn modelId="{4D9183C9-9A73-4B08-88C6-768DFD62CD92}" type="presParOf" srcId="{78571058-F492-4ACD-A44A-4B25D1F13E1E}" destId="{9CFF173C-AF81-402C-8685-05F51F2EB086}" srcOrd="1" destOrd="0" presId="urn:microsoft.com/office/officeart/2005/8/layout/process2"/>
    <dgm:cxn modelId="{DDE04A87-6146-4047-A7C0-2D7386032EEB}" type="presParOf" srcId="{9CFF173C-AF81-402C-8685-05F51F2EB086}" destId="{7DEC371E-ADC1-40EB-89AA-A188F59D4E2B}" srcOrd="0" destOrd="0" presId="urn:microsoft.com/office/officeart/2005/8/layout/process2"/>
    <dgm:cxn modelId="{184346C7-A96C-48D1-9297-EDB82D1158E2}" type="presParOf" srcId="{78571058-F492-4ACD-A44A-4B25D1F13E1E}" destId="{990BC10A-5AF5-4155-83EE-AEFAE18B0710}" srcOrd="2" destOrd="0" presId="urn:microsoft.com/office/officeart/2005/8/layout/process2"/>
    <dgm:cxn modelId="{A0D727FC-27D6-4BDE-863A-91455ABEC713}" type="presParOf" srcId="{78571058-F492-4ACD-A44A-4B25D1F13E1E}" destId="{9DA61776-5E0F-47AE-BC92-95FF30B7E58F}" srcOrd="3" destOrd="0" presId="urn:microsoft.com/office/officeart/2005/8/layout/process2"/>
    <dgm:cxn modelId="{8B5BA727-45C2-4F81-ABD4-585B76543503}" type="presParOf" srcId="{9DA61776-5E0F-47AE-BC92-95FF30B7E58F}" destId="{56291FC2-5CAC-42E0-BC3A-92E555D58D4D}" srcOrd="0" destOrd="0" presId="urn:microsoft.com/office/officeart/2005/8/layout/process2"/>
    <dgm:cxn modelId="{E79BFB60-9774-4C49-BC1A-7C5EA42A89BD}" type="presParOf" srcId="{78571058-F492-4ACD-A44A-4B25D1F13E1E}" destId="{597B2E5A-8DE5-4472-89CE-3448D1D1BF3D}"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A59042-AAB6-4E36-A31A-9085886E7C0A}" type="doc">
      <dgm:prSet loTypeId="urn:microsoft.com/office/officeart/2008/layout/PictureAccentList" loCatId="list" qsTypeId="urn:microsoft.com/office/officeart/2005/8/quickstyle/simple1" qsCatId="simple" csTypeId="urn:microsoft.com/office/officeart/2005/8/colors/accent0_2" csCatId="mainScheme" phldr="1"/>
      <dgm:spPr/>
      <dgm:t>
        <a:bodyPr/>
        <a:lstStyle/>
        <a:p>
          <a:endParaRPr lang="es-EC"/>
        </a:p>
      </dgm:t>
    </dgm:pt>
    <dgm:pt modelId="{70550875-2222-4CB3-AC49-764D7563317E}">
      <dgm:prSet phldrT="[Texto]"/>
      <dgm:spPr/>
      <dgm:t>
        <a:bodyPr/>
        <a:lstStyle/>
        <a:p>
          <a:r>
            <a:rPr lang="es-EC" b="1" dirty="0" smtClean="0">
              <a:solidFill>
                <a:schemeClr val="tx1"/>
              </a:solidFill>
            </a:rPr>
            <a:t>TEXTO PROPUESTO</a:t>
          </a:r>
          <a:endParaRPr lang="es-EC" b="1" dirty="0">
            <a:solidFill>
              <a:schemeClr val="tx1"/>
            </a:solidFill>
          </a:endParaRPr>
        </a:p>
      </dgm:t>
    </dgm:pt>
    <dgm:pt modelId="{637A923F-1E22-4C18-97B2-D4A101E70BBB}" type="parTrans" cxnId="{D5F74F55-371E-46C5-9DA5-F60B9AFC0856}">
      <dgm:prSet/>
      <dgm:spPr/>
      <dgm:t>
        <a:bodyPr/>
        <a:lstStyle/>
        <a:p>
          <a:endParaRPr lang="es-EC"/>
        </a:p>
      </dgm:t>
    </dgm:pt>
    <dgm:pt modelId="{D879A09D-3253-4CDC-9E26-C5A8D521F823}" type="sibTrans" cxnId="{D5F74F55-371E-46C5-9DA5-F60B9AFC0856}">
      <dgm:prSet/>
      <dgm:spPr/>
      <dgm:t>
        <a:bodyPr/>
        <a:lstStyle/>
        <a:p>
          <a:endParaRPr lang="es-EC"/>
        </a:p>
      </dgm:t>
    </dgm:pt>
    <dgm:pt modelId="{7077550C-5A93-40B9-9F16-E19B55672E08}">
      <dgm:prSet phldrT="[Texto]" custT="1"/>
      <dgm:spPr/>
      <dgm:t>
        <a:bodyPr/>
        <a:lstStyle/>
        <a:p>
          <a:r>
            <a:rPr lang="es-ES" sz="1600" b="1" dirty="0" smtClean="0">
              <a:solidFill>
                <a:schemeClr val="tx1"/>
              </a:solidFill>
            </a:rPr>
            <a:t>Artículo Único</a:t>
          </a:r>
          <a:r>
            <a:rPr lang="es-ES" sz="1600" i="1" dirty="0" smtClean="0">
              <a:solidFill>
                <a:schemeClr val="tx1"/>
              </a:solidFill>
            </a:rPr>
            <a:t>.- </a:t>
          </a:r>
          <a:r>
            <a:rPr lang="es-ES" sz="1600" dirty="0" smtClean="0">
              <a:solidFill>
                <a:schemeClr val="tx1"/>
              </a:solidFill>
            </a:rPr>
            <a:t>En el Artículo 1 de la Ordenanza Metropolitana No. 232 sancionada el 31 de agosto de 2018, que sustituyó el inciso cuarto del Artículo 2 de la Ordenanza Metropolitana No. 195 sancionada el 22 de diciembre de 2017, suprímase la frase </a:t>
          </a:r>
          <a:r>
            <a:rPr lang="es-ES" sz="1600" i="1" dirty="0" smtClean="0">
              <a:solidFill>
                <a:schemeClr val="tx1"/>
              </a:solidFill>
            </a:rPr>
            <a:t>“90 días plazo para ejecutar y culminar la etapa de Emisión de Resolución de Informe Previo de Constitución Jurídica”</a:t>
          </a:r>
          <a:r>
            <a:rPr lang="es-ES" sz="1600" dirty="0" smtClean="0">
              <a:solidFill>
                <a:schemeClr val="tx1"/>
              </a:solidFill>
            </a:rPr>
            <a:t> por el siguiente texto: </a:t>
          </a:r>
          <a:endParaRPr lang="es-EC" sz="1600" dirty="0" smtClean="0">
            <a:solidFill>
              <a:schemeClr val="tx1"/>
            </a:solidFill>
          </a:endParaRPr>
        </a:p>
        <a:p>
          <a:r>
            <a:rPr lang="es-ES" sz="1600" i="1" dirty="0" smtClean="0">
              <a:solidFill>
                <a:schemeClr val="tx1"/>
              </a:solidFill>
            </a:rPr>
            <a:t>“tres (3) meses plazo para ejecutar y culminar la etapa de Emisión de Resolución de Informe Previo de Constitución Jurídica. Dentro de este plazo, los aplicantes calificados como idóneos, de así desearlo, presentarán hasta la conclusión del primer mes, su solicitud de emisión de Resolución de informe previo de constitución jurídica o incremento de cupo, conforme sea el caso. El Concejo Metropolitano dentro de este primer mes decidirá y expedirá el mecanismo de adjudicación de cupos para taxis, que obligatoriamente ejecutará la Agencia Metropolitana de Tránsito </a:t>
          </a:r>
          <a:endParaRPr lang="es-EC" sz="1600" dirty="0" smtClean="0">
            <a:solidFill>
              <a:schemeClr val="tx1"/>
            </a:solidFill>
          </a:endParaRPr>
        </a:p>
        <a:p>
          <a:r>
            <a:rPr lang="es-ES" sz="1600" i="1" dirty="0" smtClean="0">
              <a:solidFill>
                <a:schemeClr val="tx1"/>
              </a:solidFill>
            </a:rPr>
            <a:t>La Agencia Metropolitana de Tránsito dentro de los dos (2) meses restantes, expedirá las correspondientes Resoluciones de Informe Previo de Constitución Jurídica; o, realizará el procedimiento respectivo para los incrementos de cupo en operadoras de taxis legalmente autorizadas a brindar el servicio de transporte terrestre comercial en taxi, según corresponda</a:t>
          </a:r>
          <a:r>
            <a:rPr lang="es-ES" sz="1600" dirty="0" smtClean="0">
              <a:solidFill>
                <a:schemeClr val="tx1"/>
              </a:solidFill>
            </a:rPr>
            <a:t>”.</a:t>
          </a:r>
          <a:endParaRPr lang="es-EC" sz="1600" dirty="0">
            <a:solidFill>
              <a:schemeClr val="tx1"/>
            </a:solidFill>
          </a:endParaRPr>
        </a:p>
      </dgm:t>
    </dgm:pt>
    <dgm:pt modelId="{2507CDDF-48CA-4E5C-8192-5B48BD4932C0}" type="parTrans" cxnId="{37DBD827-2C77-444B-8437-D06AF992337C}">
      <dgm:prSet/>
      <dgm:spPr/>
      <dgm:t>
        <a:bodyPr/>
        <a:lstStyle/>
        <a:p>
          <a:endParaRPr lang="es-EC"/>
        </a:p>
      </dgm:t>
    </dgm:pt>
    <dgm:pt modelId="{FF6C10C2-A1E6-43E5-9E12-FE88CDC26753}" type="sibTrans" cxnId="{37DBD827-2C77-444B-8437-D06AF992337C}">
      <dgm:prSet/>
      <dgm:spPr/>
      <dgm:t>
        <a:bodyPr/>
        <a:lstStyle/>
        <a:p>
          <a:endParaRPr lang="es-EC"/>
        </a:p>
      </dgm:t>
    </dgm:pt>
    <dgm:pt modelId="{D9509835-D487-43F3-8E57-DF22402ED93F}" type="pres">
      <dgm:prSet presAssocID="{5CA59042-AAB6-4E36-A31A-9085886E7C0A}" presName="layout" presStyleCnt="0">
        <dgm:presLayoutVars>
          <dgm:chMax/>
          <dgm:chPref/>
          <dgm:dir/>
          <dgm:animOne val="branch"/>
          <dgm:animLvl val="lvl"/>
          <dgm:resizeHandles/>
        </dgm:presLayoutVars>
      </dgm:prSet>
      <dgm:spPr/>
      <dgm:t>
        <a:bodyPr/>
        <a:lstStyle/>
        <a:p>
          <a:endParaRPr lang="es-EC"/>
        </a:p>
      </dgm:t>
    </dgm:pt>
    <dgm:pt modelId="{B37E9B6B-D3CC-441D-84CB-7EFF25170220}" type="pres">
      <dgm:prSet presAssocID="{70550875-2222-4CB3-AC49-764D7563317E}" presName="root" presStyleCnt="0">
        <dgm:presLayoutVars>
          <dgm:chMax/>
          <dgm:chPref val="4"/>
        </dgm:presLayoutVars>
      </dgm:prSet>
      <dgm:spPr/>
    </dgm:pt>
    <dgm:pt modelId="{D3385464-4143-47E2-B274-D656548816BB}" type="pres">
      <dgm:prSet presAssocID="{70550875-2222-4CB3-AC49-764D7563317E}" presName="rootComposite" presStyleCnt="0">
        <dgm:presLayoutVars/>
      </dgm:prSet>
      <dgm:spPr/>
    </dgm:pt>
    <dgm:pt modelId="{D003A657-4BE9-4A96-B3C8-103592B8C2C5}" type="pres">
      <dgm:prSet presAssocID="{70550875-2222-4CB3-AC49-764D7563317E}" presName="rootText" presStyleLbl="node0" presStyleIdx="0" presStyleCnt="1" custScaleY="54379">
        <dgm:presLayoutVars>
          <dgm:chMax/>
          <dgm:chPref val="4"/>
        </dgm:presLayoutVars>
      </dgm:prSet>
      <dgm:spPr/>
      <dgm:t>
        <a:bodyPr/>
        <a:lstStyle/>
        <a:p>
          <a:endParaRPr lang="es-EC"/>
        </a:p>
      </dgm:t>
    </dgm:pt>
    <dgm:pt modelId="{C317EDC3-9CC2-4D45-A264-AC374E90BB10}" type="pres">
      <dgm:prSet presAssocID="{70550875-2222-4CB3-AC49-764D7563317E}" presName="childShape" presStyleCnt="0">
        <dgm:presLayoutVars>
          <dgm:chMax val="0"/>
          <dgm:chPref val="0"/>
        </dgm:presLayoutVars>
      </dgm:prSet>
      <dgm:spPr/>
    </dgm:pt>
    <dgm:pt modelId="{BE72C168-17B8-46F8-88F1-8A7194B81D46}" type="pres">
      <dgm:prSet presAssocID="{7077550C-5A93-40B9-9F16-E19B55672E08}" presName="childComposite" presStyleCnt="0">
        <dgm:presLayoutVars>
          <dgm:chMax val="0"/>
          <dgm:chPref val="0"/>
        </dgm:presLayoutVars>
      </dgm:prSet>
      <dgm:spPr/>
    </dgm:pt>
    <dgm:pt modelId="{E0271070-B211-4342-A866-670E9843755C}" type="pres">
      <dgm:prSet presAssocID="{7077550C-5A93-40B9-9F16-E19B55672E08}" presName="Image" presStyleLbl="node1" presStyleIdx="0" presStyleCnt="1" custScaleX="17259" custScaleY="328420"/>
      <dgm:spPr/>
    </dgm:pt>
    <dgm:pt modelId="{47C9562D-936C-4BF9-8413-A26766A83447}" type="pres">
      <dgm:prSet presAssocID="{7077550C-5A93-40B9-9F16-E19B55672E08}" presName="childText" presStyleLbl="lnNode1" presStyleIdx="0" presStyleCnt="1" custScaleX="114478" custScaleY="326041">
        <dgm:presLayoutVars>
          <dgm:chMax val="0"/>
          <dgm:chPref val="0"/>
          <dgm:bulletEnabled val="1"/>
        </dgm:presLayoutVars>
      </dgm:prSet>
      <dgm:spPr/>
      <dgm:t>
        <a:bodyPr/>
        <a:lstStyle/>
        <a:p>
          <a:endParaRPr lang="es-EC"/>
        </a:p>
      </dgm:t>
    </dgm:pt>
  </dgm:ptLst>
  <dgm:cxnLst>
    <dgm:cxn modelId="{A4235E1B-FFB0-40BB-B8C8-B6786D9D5AA9}" type="presOf" srcId="{7077550C-5A93-40B9-9F16-E19B55672E08}" destId="{47C9562D-936C-4BF9-8413-A26766A83447}" srcOrd="0" destOrd="0" presId="urn:microsoft.com/office/officeart/2008/layout/PictureAccentList"/>
    <dgm:cxn modelId="{D5F74F55-371E-46C5-9DA5-F60B9AFC0856}" srcId="{5CA59042-AAB6-4E36-A31A-9085886E7C0A}" destId="{70550875-2222-4CB3-AC49-764D7563317E}" srcOrd="0" destOrd="0" parTransId="{637A923F-1E22-4C18-97B2-D4A101E70BBB}" sibTransId="{D879A09D-3253-4CDC-9E26-C5A8D521F823}"/>
    <dgm:cxn modelId="{37DBD827-2C77-444B-8437-D06AF992337C}" srcId="{70550875-2222-4CB3-AC49-764D7563317E}" destId="{7077550C-5A93-40B9-9F16-E19B55672E08}" srcOrd="0" destOrd="0" parTransId="{2507CDDF-48CA-4E5C-8192-5B48BD4932C0}" sibTransId="{FF6C10C2-A1E6-43E5-9E12-FE88CDC26753}"/>
    <dgm:cxn modelId="{1383DC4B-ACFB-428B-B045-0BD3FBC27C66}" type="presOf" srcId="{70550875-2222-4CB3-AC49-764D7563317E}" destId="{D003A657-4BE9-4A96-B3C8-103592B8C2C5}" srcOrd="0" destOrd="0" presId="urn:microsoft.com/office/officeart/2008/layout/PictureAccentList"/>
    <dgm:cxn modelId="{CF0039B3-5D58-429A-8F30-FFF834A3AAC7}" type="presOf" srcId="{5CA59042-AAB6-4E36-A31A-9085886E7C0A}" destId="{D9509835-D487-43F3-8E57-DF22402ED93F}" srcOrd="0" destOrd="0" presId="urn:microsoft.com/office/officeart/2008/layout/PictureAccentList"/>
    <dgm:cxn modelId="{53CE5CB8-EC46-4F10-A818-6007C8FD6E24}" type="presParOf" srcId="{D9509835-D487-43F3-8E57-DF22402ED93F}" destId="{B37E9B6B-D3CC-441D-84CB-7EFF25170220}" srcOrd="0" destOrd="0" presId="urn:microsoft.com/office/officeart/2008/layout/PictureAccentList"/>
    <dgm:cxn modelId="{692D96A0-28F9-4F4C-B31D-0A92AE642C3D}" type="presParOf" srcId="{B37E9B6B-D3CC-441D-84CB-7EFF25170220}" destId="{D3385464-4143-47E2-B274-D656548816BB}" srcOrd="0" destOrd="0" presId="urn:microsoft.com/office/officeart/2008/layout/PictureAccentList"/>
    <dgm:cxn modelId="{E8D8A6F4-43C4-490B-A9A7-489FFE20093D}" type="presParOf" srcId="{D3385464-4143-47E2-B274-D656548816BB}" destId="{D003A657-4BE9-4A96-B3C8-103592B8C2C5}" srcOrd="0" destOrd="0" presId="urn:microsoft.com/office/officeart/2008/layout/PictureAccentList"/>
    <dgm:cxn modelId="{BB0DE957-E76D-4CD4-A657-B28D7BAC723A}" type="presParOf" srcId="{B37E9B6B-D3CC-441D-84CB-7EFF25170220}" destId="{C317EDC3-9CC2-4D45-A264-AC374E90BB10}" srcOrd="1" destOrd="0" presId="urn:microsoft.com/office/officeart/2008/layout/PictureAccentList"/>
    <dgm:cxn modelId="{8841AEC3-43C2-4AC7-901A-5CF7D77736D0}" type="presParOf" srcId="{C317EDC3-9CC2-4D45-A264-AC374E90BB10}" destId="{BE72C168-17B8-46F8-88F1-8A7194B81D46}" srcOrd="0" destOrd="0" presId="urn:microsoft.com/office/officeart/2008/layout/PictureAccentList"/>
    <dgm:cxn modelId="{F46D13F5-94AF-4EFF-B389-C746D407A7D4}" type="presParOf" srcId="{BE72C168-17B8-46F8-88F1-8A7194B81D46}" destId="{E0271070-B211-4342-A866-670E9843755C}" srcOrd="0" destOrd="0" presId="urn:microsoft.com/office/officeart/2008/layout/PictureAccentList"/>
    <dgm:cxn modelId="{9EBA5036-6962-4ABA-9143-163A481E3E27}" type="presParOf" srcId="{BE72C168-17B8-46F8-88F1-8A7194B81D46}" destId="{47C9562D-936C-4BF9-8413-A26766A83447}"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A2E5E37-6CB1-4285-AE99-7493C38E3D71}" type="doc">
      <dgm:prSet loTypeId="urn:microsoft.com/office/officeart/2009/3/layout/HorizontalOrganizationChart" loCatId="hierarchy" qsTypeId="urn:microsoft.com/office/officeart/2005/8/quickstyle/simple1" qsCatId="simple" csTypeId="urn:microsoft.com/office/officeart/2005/8/colors/accent3_5" csCatId="accent3" phldr="1"/>
      <dgm:spPr/>
      <dgm:t>
        <a:bodyPr/>
        <a:lstStyle/>
        <a:p>
          <a:endParaRPr lang="es-EC"/>
        </a:p>
      </dgm:t>
    </dgm:pt>
    <dgm:pt modelId="{F9BE11E0-CCE8-48DD-9FFF-2E17688743D7}">
      <dgm:prSet phldrT="[Texto]"/>
      <dgm:spPr/>
      <dgm:t>
        <a:bodyPr/>
        <a:lstStyle/>
        <a:p>
          <a:r>
            <a:rPr lang="es-EC" b="1" smtClean="0">
              <a:solidFill>
                <a:schemeClr val="tx1"/>
              </a:solidFill>
            </a:rPr>
            <a:t>CONCLUSIONES</a:t>
          </a:r>
          <a:endParaRPr lang="es-EC" b="1" dirty="0">
            <a:solidFill>
              <a:schemeClr val="tx1"/>
            </a:solidFill>
          </a:endParaRPr>
        </a:p>
      </dgm:t>
    </dgm:pt>
    <dgm:pt modelId="{1969A867-BAA5-46FC-A799-81C146AEB0E4}" type="parTrans" cxnId="{EA70DF50-F6BC-433E-B628-01D168AA3390}">
      <dgm:prSet/>
      <dgm:spPr/>
      <dgm:t>
        <a:bodyPr/>
        <a:lstStyle/>
        <a:p>
          <a:endParaRPr lang="es-EC"/>
        </a:p>
      </dgm:t>
    </dgm:pt>
    <dgm:pt modelId="{FE09630A-6A74-49EB-8EAB-CCC0076A2C92}" type="sibTrans" cxnId="{EA70DF50-F6BC-433E-B628-01D168AA3390}">
      <dgm:prSet/>
      <dgm:spPr/>
      <dgm:t>
        <a:bodyPr/>
        <a:lstStyle/>
        <a:p>
          <a:endParaRPr lang="es-EC"/>
        </a:p>
      </dgm:t>
    </dgm:pt>
    <dgm:pt modelId="{DDCFE0CA-2F32-4B00-B8B3-F03E63F0D6D5}" type="asst">
      <dgm:prSet phldrT="[Texto]"/>
      <dgm:spPr/>
      <dgm:t>
        <a:bodyPr/>
        <a:lstStyle/>
        <a:p>
          <a:r>
            <a:rPr lang="es-EC" b="1" smtClean="0">
              <a:solidFill>
                <a:schemeClr val="tx1"/>
              </a:solidFill>
            </a:rPr>
            <a:t>CONCEJO METROPOLITANO</a:t>
          </a:r>
          <a:endParaRPr lang="es-EC" b="1" dirty="0">
            <a:solidFill>
              <a:schemeClr val="tx1"/>
            </a:solidFill>
          </a:endParaRPr>
        </a:p>
      </dgm:t>
    </dgm:pt>
    <dgm:pt modelId="{6D1D52E9-71CE-4F65-958B-060D63C2C84E}" type="parTrans" cxnId="{ECF9794E-1995-4CC4-AD65-6227D2578179}">
      <dgm:prSet/>
      <dgm:spPr/>
      <dgm:t>
        <a:bodyPr/>
        <a:lstStyle/>
        <a:p>
          <a:endParaRPr lang="es-EC">
            <a:solidFill>
              <a:schemeClr val="tx1"/>
            </a:solidFill>
          </a:endParaRPr>
        </a:p>
      </dgm:t>
    </dgm:pt>
    <dgm:pt modelId="{ACE6D5C4-31FC-4564-A718-86B767E4C133}" type="sibTrans" cxnId="{ECF9794E-1995-4CC4-AD65-6227D2578179}">
      <dgm:prSet/>
      <dgm:spPr/>
      <dgm:t>
        <a:bodyPr/>
        <a:lstStyle/>
        <a:p>
          <a:endParaRPr lang="es-EC"/>
        </a:p>
      </dgm:t>
    </dgm:pt>
    <dgm:pt modelId="{55909E4F-9327-4288-A9F2-8363D3D1C051}">
      <dgm:prSet phldrT="[Texto]"/>
      <dgm:spPr/>
      <dgm:t>
        <a:bodyPr/>
        <a:lstStyle/>
        <a:p>
          <a:r>
            <a:rPr lang="es-EC" dirty="0" smtClean="0">
              <a:solidFill>
                <a:schemeClr val="tx1"/>
              </a:solidFill>
            </a:rPr>
            <a:t>DETERMINÓ EL NÚMERO TOTAL DE 8693 CUPOS (OM 177)</a:t>
          </a:r>
          <a:endParaRPr lang="es-EC" dirty="0">
            <a:solidFill>
              <a:schemeClr val="tx1"/>
            </a:solidFill>
          </a:endParaRPr>
        </a:p>
      </dgm:t>
    </dgm:pt>
    <dgm:pt modelId="{CE574BC6-3C42-419B-8C7B-0D6A0C293601}" type="parTrans" cxnId="{61682C75-5412-4530-9030-E552B3F4B21E}">
      <dgm:prSet/>
      <dgm:spPr/>
      <dgm:t>
        <a:bodyPr/>
        <a:lstStyle/>
        <a:p>
          <a:endParaRPr lang="es-EC">
            <a:solidFill>
              <a:schemeClr val="tx1"/>
            </a:solidFill>
          </a:endParaRPr>
        </a:p>
      </dgm:t>
    </dgm:pt>
    <dgm:pt modelId="{DDB68126-DB40-4409-86C5-005A9F52D377}" type="sibTrans" cxnId="{61682C75-5412-4530-9030-E552B3F4B21E}">
      <dgm:prSet/>
      <dgm:spPr/>
      <dgm:t>
        <a:bodyPr/>
        <a:lstStyle/>
        <a:p>
          <a:endParaRPr lang="es-EC"/>
        </a:p>
      </dgm:t>
    </dgm:pt>
    <dgm:pt modelId="{AAE888C0-DB81-4522-B01C-A13ED9EAFD7A}">
      <dgm:prSet phldrT="[Texto]"/>
      <dgm:spPr/>
      <dgm:t>
        <a:bodyPr/>
        <a:lstStyle/>
        <a:p>
          <a:r>
            <a:rPr lang="es-EC" dirty="0" smtClean="0">
              <a:solidFill>
                <a:schemeClr val="tx1"/>
              </a:solidFill>
            </a:rPr>
            <a:t>DEBE DETERMINAR EL PROCESO DE ADJUDICACIÓN DE CUPOS (</a:t>
          </a:r>
          <a:r>
            <a:rPr lang="es-EC" dirty="0" smtClean="0">
              <a:solidFill>
                <a:schemeClr val="tx1"/>
              </a:solidFill>
              <a:hlinkClick xmlns:r="http://schemas.openxmlformats.org/officeDocument/2006/relationships" r:id="rId1" action="ppaction://hlinkfile"/>
            </a:rPr>
            <a:t>RES. C-314 # 5</a:t>
          </a:r>
          <a:r>
            <a:rPr lang="es-EC" dirty="0" smtClean="0">
              <a:solidFill>
                <a:schemeClr val="tx1"/>
              </a:solidFill>
            </a:rPr>
            <a:t>)</a:t>
          </a:r>
          <a:endParaRPr lang="es-EC" dirty="0">
            <a:solidFill>
              <a:schemeClr val="tx1"/>
            </a:solidFill>
          </a:endParaRPr>
        </a:p>
      </dgm:t>
    </dgm:pt>
    <dgm:pt modelId="{3102F387-1E04-46F0-8C64-18E643F8719D}" type="parTrans" cxnId="{8AE71DED-AA3B-4129-BF23-2E10E263A8D2}">
      <dgm:prSet/>
      <dgm:spPr/>
      <dgm:t>
        <a:bodyPr/>
        <a:lstStyle/>
        <a:p>
          <a:endParaRPr lang="es-EC">
            <a:solidFill>
              <a:schemeClr val="tx1"/>
            </a:solidFill>
          </a:endParaRPr>
        </a:p>
      </dgm:t>
    </dgm:pt>
    <dgm:pt modelId="{D751608D-EA22-47F4-8385-C8A5A3C6F694}" type="sibTrans" cxnId="{8AE71DED-AA3B-4129-BF23-2E10E263A8D2}">
      <dgm:prSet/>
      <dgm:spPr/>
      <dgm:t>
        <a:bodyPr/>
        <a:lstStyle/>
        <a:p>
          <a:endParaRPr lang="es-EC"/>
        </a:p>
      </dgm:t>
    </dgm:pt>
    <dgm:pt modelId="{DC3DA3DF-58DC-455F-AF9C-A2525B3DD7CF}">
      <dgm:prSet phldrT="[Texto]"/>
      <dgm:spPr/>
      <dgm:t>
        <a:bodyPr/>
        <a:lstStyle/>
        <a:p>
          <a:r>
            <a:rPr lang="es-EC" dirty="0" smtClean="0">
              <a:solidFill>
                <a:schemeClr val="tx1"/>
              </a:solidFill>
            </a:rPr>
            <a:t>CONCLUIDO EL PROCESO EN CASO DE EXISTIR  EXCEDENTE DE IDÓNEOS, DEBE DECIDIR SOBRE ELLOS (OM 177, 195 Y 232)</a:t>
          </a:r>
          <a:endParaRPr lang="es-EC" dirty="0">
            <a:solidFill>
              <a:schemeClr val="tx1"/>
            </a:solidFill>
          </a:endParaRPr>
        </a:p>
      </dgm:t>
    </dgm:pt>
    <dgm:pt modelId="{C993AD2D-3616-4045-A237-DB2C16A53466}" type="parTrans" cxnId="{A552C468-390C-4135-B34B-9834E1935AC3}">
      <dgm:prSet/>
      <dgm:spPr/>
      <dgm:t>
        <a:bodyPr/>
        <a:lstStyle/>
        <a:p>
          <a:endParaRPr lang="es-EC">
            <a:solidFill>
              <a:schemeClr val="tx1"/>
            </a:solidFill>
          </a:endParaRPr>
        </a:p>
      </dgm:t>
    </dgm:pt>
    <dgm:pt modelId="{7B75DB5C-3C55-486B-91BA-85ED9E140E00}" type="sibTrans" cxnId="{A552C468-390C-4135-B34B-9834E1935AC3}">
      <dgm:prSet/>
      <dgm:spPr/>
      <dgm:t>
        <a:bodyPr/>
        <a:lstStyle/>
        <a:p>
          <a:endParaRPr lang="es-EC"/>
        </a:p>
      </dgm:t>
    </dgm:pt>
    <dgm:pt modelId="{E9525754-8D88-4454-AA4C-5D2CAB01D5E1}" type="pres">
      <dgm:prSet presAssocID="{2A2E5E37-6CB1-4285-AE99-7493C38E3D71}" presName="hierChild1" presStyleCnt="0">
        <dgm:presLayoutVars>
          <dgm:orgChart val="1"/>
          <dgm:chPref val="1"/>
          <dgm:dir/>
          <dgm:animOne val="branch"/>
          <dgm:animLvl val="lvl"/>
          <dgm:resizeHandles/>
        </dgm:presLayoutVars>
      </dgm:prSet>
      <dgm:spPr/>
      <dgm:t>
        <a:bodyPr/>
        <a:lstStyle/>
        <a:p>
          <a:endParaRPr lang="es-EC"/>
        </a:p>
      </dgm:t>
    </dgm:pt>
    <dgm:pt modelId="{6CC36B9E-B13D-465B-B18C-0E391D3D68CA}" type="pres">
      <dgm:prSet presAssocID="{F9BE11E0-CCE8-48DD-9FFF-2E17688743D7}" presName="hierRoot1" presStyleCnt="0">
        <dgm:presLayoutVars>
          <dgm:hierBranch val="init"/>
        </dgm:presLayoutVars>
      </dgm:prSet>
      <dgm:spPr/>
    </dgm:pt>
    <dgm:pt modelId="{95261B05-4AE4-4FAB-8D44-73122D8D8985}" type="pres">
      <dgm:prSet presAssocID="{F9BE11E0-CCE8-48DD-9FFF-2E17688743D7}" presName="rootComposite1" presStyleCnt="0"/>
      <dgm:spPr/>
    </dgm:pt>
    <dgm:pt modelId="{B9F62AD5-0A51-40C7-80CE-619B69E7FCCE}" type="pres">
      <dgm:prSet presAssocID="{F9BE11E0-CCE8-48DD-9FFF-2E17688743D7}" presName="rootText1" presStyleLbl="node0" presStyleIdx="0" presStyleCnt="1" custScaleX="58509">
        <dgm:presLayoutVars>
          <dgm:chPref val="3"/>
        </dgm:presLayoutVars>
      </dgm:prSet>
      <dgm:spPr/>
      <dgm:t>
        <a:bodyPr/>
        <a:lstStyle/>
        <a:p>
          <a:endParaRPr lang="es-EC"/>
        </a:p>
      </dgm:t>
    </dgm:pt>
    <dgm:pt modelId="{AE2DDE2A-CA9D-49D1-809E-98958B44FA62}" type="pres">
      <dgm:prSet presAssocID="{F9BE11E0-CCE8-48DD-9FFF-2E17688743D7}" presName="rootConnector1" presStyleLbl="node1" presStyleIdx="0" presStyleCnt="0"/>
      <dgm:spPr/>
      <dgm:t>
        <a:bodyPr/>
        <a:lstStyle/>
        <a:p>
          <a:endParaRPr lang="es-EC"/>
        </a:p>
      </dgm:t>
    </dgm:pt>
    <dgm:pt modelId="{AB675913-0129-4150-B931-A82024850699}" type="pres">
      <dgm:prSet presAssocID="{F9BE11E0-CCE8-48DD-9FFF-2E17688743D7}" presName="hierChild2" presStyleCnt="0"/>
      <dgm:spPr/>
    </dgm:pt>
    <dgm:pt modelId="{9037EDC3-1BB8-4033-92C7-1EED69D09EF6}" type="pres">
      <dgm:prSet presAssocID="{CE574BC6-3C42-419B-8C7B-0D6A0C293601}" presName="Name64" presStyleLbl="parChTrans1D2" presStyleIdx="0" presStyleCnt="4"/>
      <dgm:spPr/>
      <dgm:t>
        <a:bodyPr/>
        <a:lstStyle/>
        <a:p>
          <a:endParaRPr lang="es-EC"/>
        </a:p>
      </dgm:t>
    </dgm:pt>
    <dgm:pt modelId="{AC4F6C32-DE47-495E-B5F4-9FFC8CAE4D3A}" type="pres">
      <dgm:prSet presAssocID="{55909E4F-9327-4288-A9F2-8363D3D1C051}" presName="hierRoot2" presStyleCnt="0">
        <dgm:presLayoutVars>
          <dgm:hierBranch val="init"/>
        </dgm:presLayoutVars>
      </dgm:prSet>
      <dgm:spPr/>
    </dgm:pt>
    <dgm:pt modelId="{4C1EA2AA-F012-4CE9-B832-6A76D563CD96}" type="pres">
      <dgm:prSet presAssocID="{55909E4F-9327-4288-A9F2-8363D3D1C051}" presName="rootComposite" presStyleCnt="0"/>
      <dgm:spPr/>
    </dgm:pt>
    <dgm:pt modelId="{F25F71E2-B481-4145-AD1F-66BD3E8E4E01}" type="pres">
      <dgm:prSet presAssocID="{55909E4F-9327-4288-A9F2-8363D3D1C051}" presName="rootText" presStyleLbl="node2" presStyleIdx="0" presStyleCnt="3" custScaleX="127031">
        <dgm:presLayoutVars>
          <dgm:chPref val="3"/>
        </dgm:presLayoutVars>
      </dgm:prSet>
      <dgm:spPr/>
      <dgm:t>
        <a:bodyPr/>
        <a:lstStyle/>
        <a:p>
          <a:endParaRPr lang="es-EC"/>
        </a:p>
      </dgm:t>
    </dgm:pt>
    <dgm:pt modelId="{258BED25-C5E8-4660-8E41-8EF4B07F3F33}" type="pres">
      <dgm:prSet presAssocID="{55909E4F-9327-4288-A9F2-8363D3D1C051}" presName="rootConnector" presStyleLbl="node2" presStyleIdx="0" presStyleCnt="3"/>
      <dgm:spPr/>
      <dgm:t>
        <a:bodyPr/>
        <a:lstStyle/>
        <a:p>
          <a:endParaRPr lang="es-EC"/>
        </a:p>
      </dgm:t>
    </dgm:pt>
    <dgm:pt modelId="{E6473678-1130-447F-ABAC-B9FF15689334}" type="pres">
      <dgm:prSet presAssocID="{55909E4F-9327-4288-A9F2-8363D3D1C051}" presName="hierChild4" presStyleCnt="0"/>
      <dgm:spPr/>
    </dgm:pt>
    <dgm:pt modelId="{997C2DE3-FF02-418D-A80E-D964DA8CA49B}" type="pres">
      <dgm:prSet presAssocID="{55909E4F-9327-4288-A9F2-8363D3D1C051}" presName="hierChild5" presStyleCnt="0"/>
      <dgm:spPr/>
    </dgm:pt>
    <dgm:pt modelId="{666A704F-F269-4C14-B60C-8CB5D6C5B465}" type="pres">
      <dgm:prSet presAssocID="{3102F387-1E04-46F0-8C64-18E643F8719D}" presName="Name64" presStyleLbl="parChTrans1D2" presStyleIdx="1" presStyleCnt="4"/>
      <dgm:spPr/>
      <dgm:t>
        <a:bodyPr/>
        <a:lstStyle/>
        <a:p>
          <a:endParaRPr lang="es-EC"/>
        </a:p>
      </dgm:t>
    </dgm:pt>
    <dgm:pt modelId="{A185A8E6-A486-4D1B-BF28-E1EA29E5CCF9}" type="pres">
      <dgm:prSet presAssocID="{AAE888C0-DB81-4522-B01C-A13ED9EAFD7A}" presName="hierRoot2" presStyleCnt="0">
        <dgm:presLayoutVars>
          <dgm:hierBranch val="init"/>
        </dgm:presLayoutVars>
      </dgm:prSet>
      <dgm:spPr/>
    </dgm:pt>
    <dgm:pt modelId="{E7EC1468-19E9-44F8-9835-81E45ADEF432}" type="pres">
      <dgm:prSet presAssocID="{AAE888C0-DB81-4522-B01C-A13ED9EAFD7A}" presName="rootComposite" presStyleCnt="0"/>
      <dgm:spPr/>
    </dgm:pt>
    <dgm:pt modelId="{D7E4C9A8-4419-4FDA-BA15-12FAB9DBA210}" type="pres">
      <dgm:prSet presAssocID="{AAE888C0-DB81-4522-B01C-A13ED9EAFD7A}" presName="rootText" presStyleLbl="node2" presStyleIdx="1" presStyleCnt="3" custScaleX="125558">
        <dgm:presLayoutVars>
          <dgm:chPref val="3"/>
        </dgm:presLayoutVars>
      </dgm:prSet>
      <dgm:spPr/>
      <dgm:t>
        <a:bodyPr/>
        <a:lstStyle/>
        <a:p>
          <a:endParaRPr lang="es-EC"/>
        </a:p>
      </dgm:t>
    </dgm:pt>
    <dgm:pt modelId="{FC39C009-3610-466B-B665-2E464364B277}" type="pres">
      <dgm:prSet presAssocID="{AAE888C0-DB81-4522-B01C-A13ED9EAFD7A}" presName="rootConnector" presStyleLbl="node2" presStyleIdx="1" presStyleCnt="3"/>
      <dgm:spPr/>
      <dgm:t>
        <a:bodyPr/>
        <a:lstStyle/>
        <a:p>
          <a:endParaRPr lang="es-EC"/>
        </a:p>
      </dgm:t>
    </dgm:pt>
    <dgm:pt modelId="{45A87720-05F2-4BCB-A4AB-F9B4E8BA913B}" type="pres">
      <dgm:prSet presAssocID="{AAE888C0-DB81-4522-B01C-A13ED9EAFD7A}" presName="hierChild4" presStyleCnt="0"/>
      <dgm:spPr/>
    </dgm:pt>
    <dgm:pt modelId="{26E8E0E8-87E4-4D43-9C0D-E33AC52830F1}" type="pres">
      <dgm:prSet presAssocID="{AAE888C0-DB81-4522-B01C-A13ED9EAFD7A}" presName="hierChild5" presStyleCnt="0"/>
      <dgm:spPr/>
    </dgm:pt>
    <dgm:pt modelId="{5F25C538-1B5B-4966-A669-5A26A73EDE48}" type="pres">
      <dgm:prSet presAssocID="{C993AD2D-3616-4045-A237-DB2C16A53466}" presName="Name64" presStyleLbl="parChTrans1D2" presStyleIdx="2" presStyleCnt="4"/>
      <dgm:spPr/>
      <dgm:t>
        <a:bodyPr/>
        <a:lstStyle/>
        <a:p>
          <a:endParaRPr lang="es-EC"/>
        </a:p>
      </dgm:t>
    </dgm:pt>
    <dgm:pt modelId="{6CC1B608-D8ED-4A9E-85AA-7899EBC57AD0}" type="pres">
      <dgm:prSet presAssocID="{DC3DA3DF-58DC-455F-AF9C-A2525B3DD7CF}" presName="hierRoot2" presStyleCnt="0">
        <dgm:presLayoutVars>
          <dgm:hierBranch val="init"/>
        </dgm:presLayoutVars>
      </dgm:prSet>
      <dgm:spPr/>
    </dgm:pt>
    <dgm:pt modelId="{6E66D6A7-66FA-4A78-B982-9F7A30AB1DB0}" type="pres">
      <dgm:prSet presAssocID="{DC3DA3DF-58DC-455F-AF9C-A2525B3DD7CF}" presName="rootComposite" presStyleCnt="0"/>
      <dgm:spPr/>
    </dgm:pt>
    <dgm:pt modelId="{B8DA9986-29F6-4420-9CCC-1425C3FD539B}" type="pres">
      <dgm:prSet presAssocID="{DC3DA3DF-58DC-455F-AF9C-A2525B3DD7CF}" presName="rootText" presStyleLbl="node2" presStyleIdx="2" presStyleCnt="3" custScaleX="125558">
        <dgm:presLayoutVars>
          <dgm:chPref val="3"/>
        </dgm:presLayoutVars>
      </dgm:prSet>
      <dgm:spPr/>
      <dgm:t>
        <a:bodyPr/>
        <a:lstStyle/>
        <a:p>
          <a:endParaRPr lang="es-EC"/>
        </a:p>
      </dgm:t>
    </dgm:pt>
    <dgm:pt modelId="{DD0B28AA-5499-4934-A694-DA54E810B019}" type="pres">
      <dgm:prSet presAssocID="{DC3DA3DF-58DC-455F-AF9C-A2525B3DD7CF}" presName="rootConnector" presStyleLbl="node2" presStyleIdx="2" presStyleCnt="3"/>
      <dgm:spPr/>
      <dgm:t>
        <a:bodyPr/>
        <a:lstStyle/>
        <a:p>
          <a:endParaRPr lang="es-EC"/>
        </a:p>
      </dgm:t>
    </dgm:pt>
    <dgm:pt modelId="{DC15B0EE-0729-43F7-A3CA-BD66E0391DA7}" type="pres">
      <dgm:prSet presAssocID="{DC3DA3DF-58DC-455F-AF9C-A2525B3DD7CF}" presName="hierChild4" presStyleCnt="0"/>
      <dgm:spPr/>
    </dgm:pt>
    <dgm:pt modelId="{625AF54F-EB7C-42EE-8A18-F01236C645EC}" type="pres">
      <dgm:prSet presAssocID="{DC3DA3DF-58DC-455F-AF9C-A2525B3DD7CF}" presName="hierChild5" presStyleCnt="0"/>
      <dgm:spPr/>
    </dgm:pt>
    <dgm:pt modelId="{05557AA9-2398-43BD-AB9D-0E24E963486C}" type="pres">
      <dgm:prSet presAssocID="{F9BE11E0-CCE8-48DD-9FFF-2E17688743D7}" presName="hierChild3" presStyleCnt="0"/>
      <dgm:spPr/>
    </dgm:pt>
    <dgm:pt modelId="{E1CD8ADC-36D3-4C1D-8572-26DCFC7E9C92}" type="pres">
      <dgm:prSet presAssocID="{6D1D52E9-71CE-4F65-958B-060D63C2C84E}" presName="Name115" presStyleLbl="parChTrans1D2" presStyleIdx="3" presStyleCnt="4"/>
      <dgm:spPr/>
      <dgm:t>
        <a:bodyPr/>
        <a:lstStyle/>
        <a:p>
          <a:endParaRPr lang="es-EC"/>
        </a:p>
      </dgm:t>
    </dgm:pt>
    <dgm:pt modelId="{75CBD39C-D55D-470C-98BA-B742BB7D3238}" type="pres">
      <dgm:prSet presAssocID="{DDCFE0CA-2F32-4B00-B8B3-F03E63F0D6D5}" presName="hierRoot3" presStyleCnt="0">
        <dgm:presLayoutVars>
          <dgm:hierBranch val="init"/>
        </dgm:presLayoutVars>
      </dgm:prSet>
      <dgm:spPr/>
    </dgm:pt>
    <dgm:pt modelId="{12BB8D10-1BFA-4480-8EEE-5B77F6C0EE04}" type="pres">
      <dgm:prSet presAssocID="{DDCFE0CA-2F32-4B00-B8B3-F03E63F0D6D5}" presName="rootComposite3" presStyleCnt="0"/>
      <dgm:spPr/>
    </dgm:pt>
    <dgm:pt modelId="{D81AEF4B-77FD-4D48-AFBF-456B1786670A}" type="pres">
      <dgm:prSet presAssocID="{DDCFE0CA-2F32-4B00-B8B3-F03E63F0D6D5}" presName="rootText3" presStyleLbl="asst1" presStyleIdx="0" presStyleCnt="1" custScaleX="71212" custLinFactNeighborX="-18810" custLinFactNeighborY="-1504">
        <dgm:presLayoutVars>
          <dgm:chPref val="3"/>
        </dgm:presLayoutVars>
      </dgm:prSet>
      <dgm:spPr/>
      <dgm:t>
        <a:bodyPr/>
        <a:lstStyle/>
        <a:p>
          <a:endParaRPr lang="es-EC"/>
        </a:p>
      </dgm:t>
    </dgm:pt>
    <dgm:pt modelId="{F8E4729C-84EE-4316-8A02-832A3EFBCB4E}" type="pres">
      <dgm:prSet presAssocID="{DDCFE0CA-2F32-4B00-B8B3-F03E63F0D6D5}" presName="rootConnector3" presStyleLbl="asst1" presStyleIdx="0" presStyleCnt="1"/>
      <dgm:spPr/>
      <dgm:t>
        <a:bodyPr/>
        <a:lstStyle/>
        <a:p>
          <a:endParaRPr lang="es-EC"/>
        </a:p>
      </dgm:t>
    </dgm:pt>
    <dgm:pt modelId="{990D6B18-6F52-4F44-B450-86E6E5DD03A8}" type="pres">
      <dgm:prSet presAssocID="{DDCFE0CA-2F32-4B00-B8B3-F03E63F0D6D5}" presName="hierChild6" presStyleCnt="0"/>
      <dgm:spPr/>
    </dgm:pt>
    <dgm:pt modelId="{39379CD2-4A16-478A-811A-EE40C6D35C9E}" type="pres">
      <dgm:prSet presAssocID="{DDCFE0CA-2F32-4B00-B8B3-F03E63F0D6D5}" presName="hierChild7" presStyleCnt="0"/>
      <dgm:spPr/>
    </dgm:pt>
  </dgm:ptLst>
  <dgm:cxnLst>
    <dgm:cxn modelId="{EA70DF50-F6BC-433E-B628-01D168AA3390}" srcId="{2A2E5E37-6CB1-4285-AE99-7493C38E3D71}" destId="{F9BE11E0-CCE8-48DD-9FFF-2E17688743D7}" srcOrd="0" destOrd="0" parTransId="{1969A867-BAA5-46FC-A799-81C146AEB0E4}" sibTransId="{FE09630A-6A74-49EB-8EAB-CCC0076A2C92}"/>
    <dgm:cxn modelId="{B7D231D8-B705-430A-917F-36747087A812}" type="presOf" srcId="{C993AD2D-3616-4045-A237-DB2C16A53466}" destId="{5F25C538-1B5B-4966-A669-5A26A73EDE48}" srcOrd="0" destOrd="0" presId="urn:microsoft.com/office/officeart/2009/3/layout/HorizontalOrganizationChart"/>
    <dgm:cxn modelId="{62FBF433-B88A-4203-B0DC-69AAEA7E5592}" type="presOf" srcId="{55909E4F-9327-4288-A9F2-8363D3D1C051}" destId="{F25F71E2-B481-4145-AD1F-66BD3E8E4E01}" srcOrd="0" destOrd="0" presId="urn:microsoft.com/office/officeart/2009/3/layout/HorizontalOrganizationChart"/>
    <dgm:cxn modelId="{26937A49-9773-4FAB-9EB2-1EC3FA56BC68}" type="presOf" srcId="{CE574BC6-3C42-419B-8C7B-0D6A0C293601}" destId="{9037EDC3-1BB8-4033-92C7-1EED69D09EF6}" srcOrd="0" destOrd="0" presId="urn:microsoft.com/office/officeart/2009/3/layout/HorizontalOrganizationChart"/>
    <dgm:cxn modelId="{D827C76F-72C4-4A27-8439-0B8E64ED81E7}" type="presOf" srcId="{2A2E5E37-6CB1-4285-AE99-7493C38E3D71}" destId="{E9525754-8D88-4454-AA4C-5D2CAB01D5E1}" srcOrd="0" destOrd="0" presId="urn:microsoft.com/office/officeart/2009/3/layout/HorizontalOrganizationChart"/>
    <dgm:cxn modelId="{D97B13E9-1E56-4DB3-8325-FF5378CC57B4}" type="presOf" srcId="{AAE888C0-DB81-4522-B01C-A13ED9EAFD7A}" destId="{FC39C009-3610-466B-B665-2E464364B277}" srcOrd="1" destOrd="0" presId="urn:microsoft.com/office/officeart/2009/3/layout/HorizontalOrganizationChart"/>
    <dgm:cxn modelId="{B9A8E184-D9EF-4922-A70D-E5C8BF7D613F}" type="presOf" srcId="{DC3DA3DF-58DC-455F-AF9C-A2525B3DD7CF}" destId="{DD0B28AA-5499-4934-A694-DA54E810B019}" srcOrd="1" destOrd="0" presId="urn:microsoft.com/office/officeart/2009/3/layout/HorizontalOrganizationChart"/>
    <dgm:cxn modelId="{8AE71DED-AA3B-4129-BF23-2E10E263A8D2}" srcId="{F9BE11E0-CCE8-48DD-9FFF-2E17688743D7}" destId="{AAE888C0-DB81-4522-B01C-A13ED9EAFD7A}" srcOrd="2" destOrd="0" parTransId="{3102F387-1E04-46F0-8C64-18E643F8719D}" sibTransId="{D751608D-EA22-47F4-8385-C8A5A3C6F694}"/>
    <dgm:cxn modelId="{A552C468-390C-4135-B34B-9834E1935AC3}" srcId="{F9BE11E0-CCE8-48DD-9FFF-2E17688743D7}" destId="{DC3DA3DF-58DC-455F-AF9C-A2525B3DD7CF}" srcOrd="3" destOrd="0" parTransId="{C993AD2D-3616-4045-A237-DB2C16A53466}" sibTransId="{7B75DB5C-3C55-486B-91BA-85ED9E140E00}"/>
    <dgm:cxn modelId="{7619863D-3933-4537-8231-E286FB4FDECE}" type="presOf" srcId="{AAE888C0-DB81-4522-B01C-A13ED9EAFD7A}" destId="{D7E4C9A8-4419-4FDA-BA15-12FAB9DBA210}" srcOrd="0" destOrd="0" presId="urn:microsoft.com/office/officeart/2009/3/layout/HorizontalOrganizationChart"/>
    <dgm:cxn modelId="{47141D0C-EB4D-4E90-A881-5FF5438C7F91}" type="presOf" srcId="{F9BE11E0-CCE8-48DD-9FFF-2E17688743D7}" destId="{AE2DDE2A-CA9D-49D1-809E-98958B44FA62}" srcOrd="1" destOrd="0" presId="urn:microsoft.com/office/officeart/2009/3/layout/HorizontalOrganizationChart"/>
    <dgm:cxn modelId="{83FE69ED-2B78-41AB-997B-68C123F6B641}" type="presOf" srcId="{DDCFE0CA-2F32-4B00-B8B3-F03E63F0D6D5}" destId="{F8E4729C-84EE-4316-8A02-832A3EFBCB4E}" srcOrd="1" destOrd="0" presId="urn:microsoft.com/office/officeart/2009/3/layout/HorizontalOrganizationChart"/>
    <dgm:cxn modelId="{ECF9794E-1995-4CC4-AD65-6227D2578179}" srcId="{F9BE11E0-CCE8-48DD-9FFF-2E17688743D7}" destId="{DDCFE0CA-2F32-4B00-B8B3-F03E63F0D6D5}" srcOrd="0" destOrd="0" parTransId="{6D1D52E9-71CE-4F65-958B-060D63C2C84E}" sibTransId="{ACE6D5C4-31FC-4564-A718-86B767E4C133}"/>
    <dgm:cxn modelId="{3E0266E6-61B2-4E4D-BE88-A123EB7DDC5B}" type="presOf" srcId="{3102F387-1E04-46F0-8C64-18E643F8719D}" destId="{666A704F-F269-4C14-B60C-8CB5D6C5B465}" srcOrd="0" destOrd="0" presId="urn:microsoft.com/office/officeart/2009/3/layout/HorizontalOrganizationChart"/>
    <dgm:cxn modelId="{BABF7279-10EF-4827-A85A-A0D36E2CD396}" type="presOf" srcId="{6D1D52E9-71CE-4F65-958B-060D63C2C84E}" destId="{E1CD8ADC-36D3-4C1D-8572-26DCFC7E9C92}" srcOrd="0" destOrd="0" presId="urn:microsoft.com/office/officeart/2009/3/layout/HorizontalOrganizationChart"/>
    <dgm:cxn modelId="{7E15A859-4A55-43D4-A751-BE73E302CE7D}" type="presOf" srcId="{DDCFE0CA-2F32-4B00-B8B3-F03E63F0D6D5}" destId="{D81AEF4B-77FD-4D48-AFBF-456B1786670A}" srcOrd="0" destOrd="0" presId="urn:microsoft.com/office/officeart/2009/3/layout/HorizontalOrganizationChart"/>
    <dgm:cxn modelId="{8D537E88-0F3C-445C-A72A-C896399C339D}" type="presOf" srcId="{DC3DA3DF-58DC-455F-AF9C-A2525B3DD7CF}" destId="{B8DA9986-29F6-4420-9CCC-1425C3FD539B}" srcOrd="0" destOrd="0" presId="urn:microsoft.com/office/officeart/2009/3/layout/HorizontalOrganizationChart"/>
    <dgm:cxn modelId="{61682C75-5412-4530-9030-E552B3F4B21E}" srcId="{F9BE11E0-CCE8-48DD-9FFF-2E17688743D7}" destId="{55909E4F-9327-4288-A9F2-8363D3D1C051}" srcOrd="1" destOrd="0" parTransId="{CE574BC6-3C42-419B-8C7B-0D6A0C293601}" sibTransId="{DDB68126-DB40-4409-86C5-005A9F52D377}"/>
    <dgm:cxn modelId="{4AD4C09F-EC22-491B-9B02-B156FDDE0379}" type="presOf" srcId="{55909E4F-9327-4288-A9F2-8363D3D1C051}" destId="{258BED25-C5E8-4660-8E41-8EF4B07F3F33}" srcOrd="1" destOrd="0" presId="urn:microsoft.com/office/officeart/2009/3/layout/HorizontalOrganizationChart"/>
    <dgm:cxn modelId="{1205A8A3-D312-4A45-998E-BC9B3F8232A6}" type="presOf" srcId="{F9BE11E0-CCE8-48DD-9FFF-2E17688743D7}" destId="{B9F62AD5-0A51-40C7-80CE-619B69E7FCCE}" srcOrd="0" destOrd="0" presId="urn:microsoft.com/office/officeart/2009/3/layout/HorizontalOrganizationChart"/>
    <dgm:cxn modelId="{F62E58E2-BD04-45CD-A27A-77AAE98A64C5}" type="presParOf" srcId="{E9525754-8D88-4454-AA4C-5D2CAB01D5E1}" destId="{6CC36B9E-B13D-465B-B18C-0E391D3D68CA}" srcOrd="0" destOrd="0" presId="urn:microsoft.com/office/officeart/2009/3/layout/HorizontalOrganizationChart"/>
    <dgm:cxn modelId="{C726A26B-2385-480E-A40D-59C6F7D293E7}" type="presParOf" srcId="{6CC36B9E-B13D-465B-B18C-0E391D3D68CA}" destId="{95261B05-4AE4-4FAB-8D44-73122D8D8985}" srcOrd="0" destOrd="0" presId="urn:microsoft.com/office/officeart/2009/3/layout/HorizontalOrganizationChart"/>
    <dgm:cxn modelId="{8D715522-519D-4B17-B4E1-0D975CCE7C70}" type="presParOf" srcId="{95261B05-4AE4-4FAB-8D44-73122D8D8985}" destId="{B9F62AD5-0A51-40C7-80CE-619B69E7FCCE}" srcOrd="0" destOrd="0" presId="urn:microsoft.com/office/officeart/2009/3/layout/HorizontalOrganizationChart"/>
    <dgm:cxn modelId="{39DA05C4-9542-421E-BB1B-F2156627C7B9}" type="presParOf" srcId="{95261B05-4AE4-4FAB-8D44-73122D8D8985}" destId="{AE2DDE2A-CA9D-49D1-809E-98958B44FA62}" srcOrd="1" destOrd="0" presId="urn:microsoft.com/office/officeart/2009/3/layout/HorizontalOrganizationChart"/>
    <dgm:cxn modelId="{88D81706-AB32-467D-A775-4960E7C2BF01}" type="presParOf" srcId="{6CC36B9E-B13D-465B-B18C-0E391D3D68CA}" destId="{AB675913-0129-4150-B931-A82024850699}" srcOrd="1" destOrd="0" presId="urn:microsoft.com/office/officeart/2009/3/layout/HorizontalOrganizationChart"/>
    <dgm:cxn modelId="{7BA02164-0F58-4FF8-8DFD-DE122752779A}" type="presParOf" srcId="{AB675913-0129-4150-B931-A82024850699}" destId="{9037EDC3-1BB8-4033-92C7-1EED69D09EF6}" srcOrd="0" destOrd="0" presId="urn:microsoft.com/office/officeart/2009/3/layout/HorizontalOrganizationChart"/>
    <dgm:cxn modelId="{2BAF5AEE-B9EB-4E75-A932-3137E036FD27}" type="presParOf" srcId="{AB675913-0129-4150-B931-A82024850699}" destId="{AC4F6C32-DE47-495E-B5F4-9FFC8CAE4D3A}" srcOrd="1" destOrd="0" presId="urn:microsoft.com/office/officeart/2009/3/layout/HorizontalOrganizationChart"/>
    <dgm:cxn modelId="{87E5FA7D-365E-4186-8784-45B5C1FEEDAF}" type="presParOf" srcId="{AC4F6C32-DE47-495E-B5F4-9FFC8CAE4D3A}" destId="{4C1EA2AA-F012-4CE9-B832-6A76D563CD96}" srcOrd="0" destOrd="0" presId="urn:microsoft.com/office/officeart/2009/3/layout/HorizontalOrganizationChart"/>
    <dgm:cxn modelId="{29B2DB08-A9FF-46E2-A053-192C332AF808}" type="presParOf" srcId="{4C1EA2AA-F012-4CE9-B832-6A76D563CD96}" destId="{F25F71E2-B481-4145-AD1F-66BD3E8E4E01}" srcOrd="0" destOrd="0" presId="urn:microsoft.com/office/officeart/2009/3/layout/HorizontalOrganizationChart"/>
    <dgm:cxn modelId="{5FBDE33D-9779-43F6-A47D-45CBDA447CB4}" type="presParOf" srcId="{4C1EA2AA-F012-4CE9-B832-6A76D563CD96}" destId="{258BED25-C5E8-4660-8E41-8EF4B07F3F33}" srcOrd="1" destOrd="0" presId="urn:microsoft.com/office/officeart/2009/3/layout/HorizontalOrganizationChart"/>
    <dgm:cxn modelId="{4DA9D6DC-B1D3-494B-9505-D27BCAFA4FBA}" type="presParOf" srcId="{AC4F6C32-DE47-495E-B5F4-9FFC8CAE4D3A}" destId="{E6473678-1130-447F-ABAC-B9FF15689334}" srcOrd="1" destOrd="0" presId="urn:microsoft.com/office/officeart/2009/3/layout/HorizontalOrganizationChart"/>
    <dgm:cxn modelId="{EE19CCFC-E6F0-4F0E-A3B7-29398AF592E6}" type="presParOf" srcId="{AC4F6C32-DE47-495E-B5F4-9FFC8CAE4D3A}" destId="{997C2DE3-FF02-418D-A80E-D964DA8CA49B}" srcOrd="2" destOrd="0" presId="urn:microsoft.com/office/officeart/2009/3/layout/HorizontalOrganizationChart"/>
    <dgm:cxn modelId="{29B7C3DE-7FDD-4523-BB07-636F2630C48D}" type="presParOf" srcId="{AB675913-0129-4150-B931-A82024850699}" destId="{666A704F-F269-4C14-B60C-8CB5D6C5B465}" srcOrd="2" destOrd="0" presId="urn:microsoft.com/office/officeart/2009/3/layout/HorizontalOrganizationChart"/>
    <dgm:cxn modelId="{4BB755AA-DD0F-4695-9D09-252274CB7166}" type="presParOf" srcId="{AB675913-0129-4150-B931-A82024850699}" destId="{A185A8E6-A486-4D1B-BF28-E1EA29E5CCF9}" srcOrd="3" destOrd="0" presId="urn:microsoft.com/office/officeart/2009/3/layout/HorizontalOrganizationChart"/>
    <dgm:cxn modelId="{B2196646-935D-44B5-9C85-3E14F6376154}" type="presParOf" srcId="{A185A8E6-A486-4D1B-BF28-E1EA29E5CCF9}" destId="{E7EC1468-19E9-44F8-9835-81E45ADEF432}" srcOrd="0" destOrd="0" presId="urn:microsoft.com/office/officeart/2009/3/layout/HorizontalOrganizationChart"/>
    <dgm:cxn modelId="{3383B153-5519-4812-A6DC-0997A3DA8B75}" type="presParOf" srcId="{E7EC1468-19E9-44F8-9835-81E45ADEF432}" destId="{D7E4C9A8-4419-4FDA-BA15-12FAB9DBA210}" srcOrd="0" destOrd="0" presId="urn:microsoft.com/office/officeart/2009/3/layout/HorizontalOrganizationChart"/>
    <dgm:cxn modelId="{7511E429-54C3-4310-9017-54886F5FE6AA}" type="presParOf" srcId="{E7EC1468-19E9-44F8-9835-81E45ADEF432}" destId="{FC39C009-3610-466B-B665-2E464364B277}" srcOrd="1" destOrd="0" presId="urn:microsoft.com/office/officeart/2009/3/layout/HorizontalOrganizationChart"/>
    <dgm:cxn modelId="{672D9557-28D2-4149-8A41-046BE7551D10}" type="presParOf" srcId="{A185A8E6-A486-4D1B-BF28-E1EA29E5CCF9}" destId="{45A87720-05F2-4BCB-A4AB-F9B4E8BA913B}" srcOrd="1" destOrd="0" presId="urn:microsoft.com/office/officeart/2009/3/layout/HorizontalOrganizationChart"/>
    <dgm:cxn modelId="{6E1DC1E6-5DA7-41F4-A5C2-A656032C6E4A}" type="presParOf" srcId="{A185A8E6-A486-4D1B-BF28-E1EA29E5CCF9}" destId="{26E8E0E8-87E4-4D43-9C0D-E33AC52830F1}" srcOrd="2" destOrd="0" presId="urn:microsoft.com/office/officeart/2009/3/layout/HorizontalOrganizationChart"/>
    <dgm:cxn modelId="{AAFEB240-4F27-4152-AE37-1E9F26966B00}" type="presParOf" srcId="{AB675913-0129-4150-B931-A82024850699}" destId="{5F25C538-1B5B-4966-A669-5A26A73EDE48}" srcOrd="4" destOrd="0" presId="urn:microsoft.com/office/officeart/2009/3/layout/HorizontalOrganizationChart"/>
    <dgm:cxn modelId="{298A2EAB-7CD8-49CF-88CA-B399A5D387F8}" type="presParOf" srcId="{AB675913-0129-4150-B931-A82024850699}" destId="{6CC1B608-D8ED-4A9E-85AA-7899EBC57AD0}" srcOrd="5" destOrd="0" presId="urn:microsoft.com/office/officeart/2009/3/layout/HorizontalOrganizationChart"/>
    <dgm:cxn modelId="{C97540E1-ABBC-4428-A741-70448D9E2CEB}" type="presParOf" srcId="{6CC1B608-D8ED-4A9E-85AA-7899EBC57AD0}" destId="{6E66D6A7-66FA-4A78-B982-9F7A30AB1DB0}" srcOrd="0" destOrd="0" presId="urn:microsoft.com/office/officeart/2009/3/layout/HorizontalOrganizationChart"/>
    <dgm:cxn modelId="{A5CDE80B-8360-4EC6-8FB0-94A978039A98}" type="presParOf" srcId="{6E66D6A7-66FA-4A78-B982-9F7A30AB1DB0}" destId="{B8DA9986-29F6-4420-9CCC-1425C3FD539B}" srcOrd="0" destOrd="0" presId="urn:microsoft.com/office/officeart/2009/3/layout/HorizontalOrganizationChart"/>
    <dgm:cxn modelId="{36062D8D-5AE1-4C9F-81E2-4D7FD7C6D946}" type="presParOf" srcId="{6E66D6A7-66FA-4A78-B982-9F7A30AB1DB0}" destId="{DD0B28AA-5499-4934-A694-DA54E810B019}" srcOrd="1" destOrd="0" presId="urn:microsoft.com/office/officeart/2009/3/layout/HorizontalOrganizationChart"/>
    <dgm:cxn modelId="{2B30516D-E195-4EEB-A976-7FF9F3308A45}" type="presParOf" srcId="{6CC1B608-D8ED-4A9E-85AA-7899EBC57AD0}" destId="{DC15B0EE-0729-43F7-A3CA-BD66E0391DA7}" srcOrd="1" destOrd="0" presId="urn:microsoft.com/office/officeart/2009/3/layout/HorizontalOrganizationChart"/>
    <dgm:cxn modelId="{D371F052-D2F3-44C9-912D-789ECFFE7619}" type="presParOf" srcId="{6CC1B608-D8ED-4A9E-85AA-7899EBC57AD0}" destId="{625AF54F-EB7C-42EE-8A18-F01236C645EC}" srcOrd="2" destOrd="0" presId="urn:microsoft.com/office/officeart/2009/3/layout/HorizontalOrganizationChart"/>
    <dgm:cxn modelId="{1FA0765C-71B6-4611-8E37-5F29D3AFA911}" type="presParOf" srcId="{6CC36B9E-B13D-465B-B18C-0E391D3D68CA}" destId="{05557AA9-2398-43BD-AB9D-0E24E963486C}" srcOrd="2" destOrd="0" presId="urn:microsoft.com/office/officeart/2009/3/layout/HorizontalOrganizationChart"/>
    <dgm:cxn modelId="{BFCB15F7-CA38-485D-B838-1B4DDC5DBD37}" type="presParOf" srcId="{05557AA9-2398-43BD-AB9D-0E24E963486C}" destId="{E1CD8ADC-36D3-4C1D-8572-26DCFC7E9C92}" srcOrd="0" destOrd="0" presId="urn:microsoft.com/office/officeart/2009/3/layout/HorizontalOrganizationChart"/>
    <dgm:cxn modelId="{D0B560CF-66A5-44BE-A4AB-ABC6BDD57181}" type="presParOf" srcId="{05557AA9-2398-43BD-AB9D-0E24E963486C}" destId="{75CBD39C-D55D-470C-98BA-B742BB7D3238}" srcOrd="1" destOrd="0" presId="urn:microsoft.com/office/officeart/2009/3/layout/HorizontalOrganizationChart"/>
    <dgm:cxn modelId="{061A80D6-26E7-465C-A06C-6B7C4CE03A03}" type="presParOf" srcId="{75CBD39C-D55D-470C-98BA-B742BB7D3238}" destId="{12BB8D10-1BFA-4480-8EEE-5B77F6C0EE04}" srcOrd="0" destOrd="0" presId="urn:microsoft.com/office/officeart/2009/3/layout/HorizontalOrganizationChart"/>
    <dgm:cxn modelId="{43AD7458-5FBC-4572-B9A0-1603623418BB}" type="presParOf" srcId="{12BB8D10-1BFA-4480-8EEE-5B77F6C0EE04}" destId="{D81AEF4B-77FD-4D48-AFBF-456B1786670A}" srcOrd="0" destOrd="0" presId="urn:microsoft.com/office/officeart/2009/3/layout/HorizontalOrganizationChart"/>
    <dgm:cxn modelId="{D714FBB8-07DA-4EDF-9D19-5D816FA1DEF0}" type="presParOf" srcId="{12BB8D10-1BFA-4480-8EEE-5B77F6C0EE04}" destId="{F8E4729C-84EE-4316-8A02-832A3EFBCB4E}" srcOrd="1" destOrd="0" presId="urn:microsoft.com/office/officeart/2009/3/layout/HorizontalOrganizationChart"/>
    <dgm:cxn modelId="{EAAD8C52-B358-42E1-8DB7-4400FFDF0F08}" type="presParOf" srcId="{75CBD39C-D55D-470C-98BA-B742BB7D3238}" destId="{990D6B18-6F52-4F44-B450-86E6E5DD03A8}" srcOrd="1" destOrd="0" presId="urn:microsoft.com/office/officeart/2009/3/layout/HorizontalOrganizationChart"/>
    <dgm:cxn modelId="{5598856E-DC21-4AB5-AAC2-FFA4278260D8}" type="presParOf" srcId="{75CBD39C-D55D-470C-98BA-B742BB7D3238}" destId="{39379CD2-4A16-478A-811A-EE40C6D35C9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496C19-97D9-49FE-A116-1AF7E54DC7FC}" type="doc">
      <dgm:prSet loTypeId="urn:microsoft.com/office/officeart/2005/8/layout/vList4" loCatId="list" qsTypeId="urn:microsoft.com/office/officeart/2005/8/quickstyle/3d2" qsCatId="3D" csTypeId="urn:microsoft.com/office/officeart/2005/8/colors/colorful2" csCatId="colorful" phldr="1"/>
      <dgm:spPr/>
      <dgm:t>
        <a:bodyPr/>
        <a:lstStyle/>
        <a:p>
          <a:endParaRPr lang="es-EC"/>
        </a:p>
      </dgm:t>
    </dgm:pt>
    <dgm:pt modelId="{B915CF0E-9FAB-4CCA-A472-EA244550C32A}">
      <dgm:prSet phldrT="[Texto]"/>
      <dgm:spPr/>
      <dgm:t>
        <a:bodyPr/>
        <a:lstStyle/>
        <a:p>
          <a:r>
            <a:rPr lang="es-EC" b="1" dirty="0" smtClean="0">
              <a:solidFill>
                <a:schemeClr val="tx1"/>
              </a:solidFill>
            </a:rPr>
            <a:t>POR ORDEN DE INGRESO  </a:t>
          </a:r>
          <a:endParaRPr lang="es-EC" b="1" dirty="0">
            <a:solidFill>
              <a:schemeClr val="tx1"/>
            </a:solidFill>
          </a:endParaRPr>
        </a:p>
      </dgm:t>
    </dgm:pt>
    <dgm:pt modelId="{3DBD3A3F-1F3B-42E6-AE8F-3CEFFC986F4D}" type="parTrans" cxnId="{951A97CB-464B-44FF-B34A-475F1CD7FFC7}">
      <dgm:prSet/>
      <dgm:spPr/>
      <dgm:t>
        <a:bodyPr/>
        <a:lstStyle/>
        <a:p>
          <a:endParaRPr lang="es-EC"/>
        </a:p>
      </dgm:t>
    </dgm:pt>
    <dgm:pt modelId="{FA43B956-5ED2-4D7F-81C8-C07CA7791394}" type="sibTrans" cxnId="{951A97CB-464B-44FF-B34A-475F1CD7FFC7}">
      <dgm:prSet/>
      <dgm:spPr/>
      <dgm:t>
        <a:bodyPr/>
        <a:lstStyle/>
        <a:p>
          <a:endParaRPr lang="es-EC"/>
        </a:p>
      </dgm:t>
    </dgm:pt>
    <dgm:pt modelId="{1554A7DC-D91B-4D38-841C-8C3A9216E76C}">
      <dgm:prSet phldrT="[Texto]"/>
      <dgm:spPr/>
      <dgm:t>
        <a:bodyPr/>
        <a:lstStyle/>
        <a:p>
          <a:r>
            <a:rPr lang="es-EC" dirty="0" smtClean="0">
              <a:solidFill>
                <a:schemeClr val="tx1"/>
              </a:solidFill>
            </a:rPr>
            <a:t>LAS CARPETAS QUE EN LA ETAPA TERCERA DEL PROCESO DE ASIGNACIÓN DE CUPOS (SOLICITUD DE CONSTITUCIÓN O INCREMENTO DE CUPO), HAYAN INGRESADO PRIMERO, DEBEN SER ATENDIDAS Y DESPACHADAS DE IGUAL MANERA.</a:t>
          </a:r>
          <a:endParaRPr lang="es-EC" dirty="0">
            <a:solidFill>
              <a:schemeClr val="tx1"/>
            </a:solidFill>
          </a:endParaRPr>
        </a:p>
      </dgm:t>
    </dgm:pt>
    <dgm:pt modelId="{92398107-5C19-43E0-B8B7-22B4ED32AAE1}" type="parTrans" cxnId="{72317DAF-9090-4DAC-A88A-A360B109DD59}">
      <dgm:prSet/>
      <dgm:spPr/>
      <dgm:t>
        <a:bodyPr/>
        <a:lstStyle/>
        <a:p>
          <a:endParaRPr lang="es-EC"/>
        </a:p>
      </dgm:t>
    </dgm:pt>
    <dgm:pt modelId="{0DA3BC6F-7E25-49DE-B0E4-28EEE0B524E2}" type="sibTrans" cxnId="{72317DAF-9090-4DAC-A88A-A360B109DD59}">
      <dgm:prSet/>
      <dgm:spPr/>
      <dgm:t>
        <a:bodyPr/>
        <a:lstStyle/>
        <a:p>
          <a:endParaRPr lang="es-EC"/>
        </a:p>
      </dgm:t>
    </dgm:pt>
    <dgm:pt modelId="{10CC1999-7BBD-4EEF-95B6-A251B240F8D7}">
      <dgm:prSet phldrT="[Texto]"/>
      <dgm:spPr/>
      <dgm:t>
        <a:bodyPr/>
        <a:lstStyle/>
        <a:p>
          <a:r>
            <a:rPr lang="es-EC" b="1" dirty="0" smtClean="0">
              <a:solidFill>
                <a:schemeClr val="tx1"/>
              </a:solidFill>
            </a:rPr>
            <a:t>POR CUMPLIMIENTO DE REQUISITOS</a:t>
          </a:r>
          <a:endParaRPr lang="es-EC" b="1" dirty="0">
            <a:solidFill>
              <a:schemeClr val="tx1"/>
            </a:solidFill>
          </a:endParaRPr>
        </a:p>
      </dgm:t>
    </dgm:pt>
    <dgm:pt modelId="{AECDC6AA-4C2E-42E1-953A-6083B1F4A590}" type="parTrans" cxnId="{FBDACD6B-6CDC-4A79-9346-E4FC66C5B02D}">
      <dgm:prSet/>
      <dgm:spPr/>
      <dgm:t>
        <a:bodyPr/>
        <a:lstStyle/>
        <a:p>
          <a:endParaRPr lang="es-EC"/>
        </a:p>
      </dgm:t>
    </dgm:pt>
    <dgm:pt modelId="{75EEC7A6-EA98-440F-8809-F9DBB621D877}" type="sibTrans" cxnId="{FBDACD6B-6CDC-4A79-9346-E4FC66C5B02D}">
      <dgm:prSet/>
      <dgm:spPr/>
      <dgm:t>
        <a:bodyPr/>
        <a:lstStyle/>
        <a:p>
          <a:endParaRPr lang="es-EC"/>
        </a:p>
      </dgm:t>
    </dgm:pt>
    <dgm:pt modelId="{5501935E-2C64-42BB-9C43-7F597511DE41}">
      <dgm:prSet phldrT="[Texto]"/>
      <dgm:spPr/>
      <dgm:t>
        <a:bodyPr/>
        <a:lstStyle/>
        <a:p>
          <a:r>
            <a:rPr lang="es-EC" dirty="0" smtClean="0">
              <a:solidFill>
                <a:schemeClr val="tx1"/>
              </a:solidFill>
            </a:rPr>
            <a:t>SE DEBE CONSIDERAR EL ORDEN EN QUE LOS APLICANTES HAN DADO CUMPLIMIENTO A LOS REQUISITOS PREVISTOS EN LA NORMATIVA METROPOLITANA RESPECTO AL PROCESO DE ASIGNACIÓN DE CUPOS</a:t>
          </a:r>
          <a:endParaRPr lang="es-EC" dirty="0">
            <a:solidFill>
              <a:schemeClr val="tx1"/>
            </a:solidFill>
          </a:endParaRPr>
        </a:p>
      </dgm:t>
    </dgm:pt>
    <dgm:pt modelId="{B18E63C3-E195-44CE-A3BB-D1EFBE17277F}" type="parTrans" cxnId="{ADA096F8-8ED7-47EA-9952-7ED4287C02AD}">
      <dgm:prSet/>
      <dgm:spPr/>
      <dgm:t>
        <a:bodyPr/>
        <a:lstStyle/>
        <a:p>
          <a:endParaRPr lang="es-EC"/>
        </a:p>
      </dgm:t>
    </dgm:pt>
    <dgm:pt modelId="{90A40F14-A84E-487D-9A30-F68EB325AB27}" type="sibTrans" cxnId="{ADA096F8-8ED7-47EA-9952-7ED4287C02AD}">
      <dgm:prSet/>
      <dgm:spPr/>
      <dgm:t>
        <a:bodyPr/>
        <a:lstStyle/>
        <a:p>
          <a:endParaRPr lang="es-EC"/>
        </a:p>
      </dgm:t>
    </dgm:pt>
    <dgm:pt modelId="{19B83734-F2E7-4050-8539-3752CC6FDDF5}">
      <dgm:prSet phldrT="[Texto]"/>
      <dgm:spPr/>
      <dgm:t>
        <a:bodyPr/>
        <a:lstStyle/>
        <a:p>
          <a:r>
            <a:rPr lang="es-EC" b="1" dirty="0" smtClean="0">
              <a:solidFill>
                <a:schemeClr val="tx1"/>
              </a:solidFill>
            </a:rPr>
            <a:t>INCREMENTO DE CUPOS</a:t>
          </a:r>
          <a:endParaRPr lang="es-EC" b="1" dirty="0">
            <a:solidFill>
              <a:schemeClr val="tx1"/>
            </a:solidFill>
          </a:endParaRPr>
        </a:p>
      </dgm:t>
    </dgm:pt>
    <dgm:pt modelId="{7B1EAE71-8233-49DA-A50D-69F6C31BEA0A}" type="parTrans" cxnId="{42C799D4-ABA7-4C8B-8B6D-5C77B17568DB}">
      <dgm:prSet/>
      <dgm:spPr/>
      <dgm:t>
        <a:bodyPr/>
        <a:lstStyle/>
        <a:p>
          <a:endParaRPr lang="es-EC"/>
        </a:p>
      </dgm:t>
    </dgm:pt>
    <dgm:pt modelId="{7B289913-B473-4EE0-8042-694358C2BBB7}" type="sibTrans" cxnId="{42C799D4-ABA7-4C8B-8B6D-5C77B17568DB}">
      <dgm:prSet/>
      <dgm:spPr/>
      <dgm:t>
        <a:bodyPr/>
        <a:lstStyle/>
        <a:p>
          <a:endParaRPr lang="es-EC"/>
        </a:p>
      </dgm:t>
    </dgm:pt>
    <dgm:pt modelId="{F0FC039C-50DA-48B2-A376-EA57AD4CBE58}">
      <dgm:prSet phldrT="[Texto]"/>
      <dgm:spPr/>
      <dgm:t>
        <a:bodyPr/>
        <a:lstStyle/>
        <a:p>
          <a:r>
            <a:rPr lang="es-EC" dirty="0" smtClean="0">
              <a:solidFill>
                <a:schemeClr val="tx1"/>
              </a:solidFill>
            </a:rPr>
            <a:t>INDIVIDUAL </a:t>
          </a:r>
          <a:endParaRPr lang="es-EC" dirty="0">
            <a:solidFill>
              <a:schemeClr val="tx1"/>
            </a:solidFill>
          </a:endParaRPr>
        </a:p>
      </dgm:t>
    </dgm:pt>
    <dgm:pt modelId="{86B142B9-FD93-465F-8EEC-2B57A75B02FC}" type="parTrans" cxnId="{E0F44C54-85EC-4A6B-BA98-274A03B43FA8}">
      <dgm:prSet/>
      <dgm:spPr/>
      <dgm:t>
        <a:bodyPr/>
        <a:lstStyle/>
        <a:p>
          <a:endParaRPr lang="es-EC"/>
        </a:p>
      </dgm:t>
    </dgm:pt>
    <dgm:pt modelId="{38FFA924-38F8-4A7F-BE74-8E847419B79F}" type="sibTrans" cxnId="{E0F44C54-85EC-4A6B-BA98-274A03B43FA8}">
      <dgm:prSet/>
      <dgm:spPr/>
      <dgm:t>
        <a:bodyPr/>
        <a:lstStyle/>
        <a:p>
          <a:endParaRPr lang="es-EC"/>
        </a:p>
      </dgm:t>
    </dgm:pt>
    <dgm:pt modelId="{C9A049C6-AA9B-4A27-AFD3-C3A6F8FC9E2F}">
      <dgm:prSet phldrT="[Texto]"/>
      <dgm:spPr/>
      <dgm:t>
        <a:bodyPr/>
        <a:lstStyle/>
        <a:p>
          <a:r>
            <a:rPr lang="es-EC" dirty="0" smtClean="0">
              <a:solidFill>
                <a:schemeClr val="tx1"/>
              </a:solidFill>
            </a:rPr>
            <a:t>HAN ADQUIRIDO UN VEHÍCULO APTO PARA BRINDAR EL SERVICIO, DEBERÍAN SER PRIORIZADOS</a:t>
          </a:r>
          <a:endParaRPr lang="es-EC" dirty="0">
            <a:solidFill>
              <a:schemeClr val="tx1"/>
            </a:solidFill>
          </a:endParaRPr>
        </a:p>
      </dgm:t>
    </dgm:pt>
    <dgm:pt modelId="{86694AF8-2BC5-4BBA-9CE8-3B6A82CD028A}" type="parTrans" cxnId="{A968E63F-D110-413F-806B-31B4A95237AE}">
      <dgm:prSet/>
      <dgm:spPr/>
      <dgm:t>
        <a:bodyPr/>
        <a:lstStyle/>
        <a:p>
          <a:endParaRPr lang="es-EC"/>
        </a:p>
      </dgm:t>
    </dgm:pt>
    <dgm:pt modelId="{D940BA15-0899-48BA-BE01-925AF9B98A52}" type="sibTrans" cxnId="{A968E63F-D110-413F-806B-31B4A95237AE}">
      <dgm:prSet/>
      <dgm:spPr/>
      <dgm:t>
        <a:bodyPr/>
        <a:lstStyle/>
        <a:p>
          <a:endParaRPr lang="es-EC"/>
        </a:p>
      </dgm:t>
    </dgm:pt>
    <dgm:pt modelId="{E053C5AE-6E99-4CCB-BB07-6F9FE9A63D46}" type="pres">
      <dgm:prSet presAssocID="{63496C19-97D9-49FE-A116-1AF7E54DC7FC}" presName="linear" presStyleCnt="0">
        <dgm:presLayoutVars>
          <dgm:dir/>
          <dgm:resizeHandles val="exact"/>
        </dgm:presLayoutVars>
      </dgm:prSet>
      <dgm:spPr/>
      <dgm:t>
        <a:bodyPr/>
        <a:lstStyle/>
        <a:p>
          <a:endParaRPr lang="es-EC"/>
        </a:p>
      </dgm:t>
    </dgm:pt>
    <dgm:pt modelId="{11F4E384-E587-4F4E-9CA6-5718F232DCE3}" type="pres">
      <dgm:prSet presAssocID="{B915CF0E-9FAB-4CCA-A472-EA244550C32A}" presName="comp" presStyleCnt="0"/>
      <dgm:spPr/>
    </dgm:pt>
    <dgm:pt modelId="{8627D082-7A5D-46B0-A077-06DE14685B4E}" type="pres">
      <dgm:prSet presAssocID="{B915CF0E-9FAB-4CCA-A472-EA244550C32A}" presName="box" presStyleLbl="node1" presStyleIdx="0" presStyleCnt="3"/>
      <dgm:spPr/>
      <dgm:t>
        <a:bodyPr/>
        <a:lstStyle/>
        <a:p>
          <a:endParaRPr lang="es-EC"/>
        </a:p>
      </dgm:t>
    </dgm:pt>
    <dgm:pt modelId="{86B24B67-D42C-480E-A3AA-49B6B4F36872}" type="pres">
      <dgm:prSet presAssocID="{B915CF0E-9FAB-4CCA-A472-EA244550C32A}" presName="img" presStyleLbl="fgImgPlace1" presStyleIdx="0" presStyleCnt="3"/>
      <dgm:spPr/>
    </dgm:pt>
    <dgm:pt modelId="{3945E6DF-1DE0-4B45-96B6-F0A1E87C42F0}" type="pres">
      <dgm:prSet presAssocID="{B915CF0E-9FAB-4CCA-A472-EA244550C32A}" presName="text" presStyleLbl="node1" presStyleIdx="0" presStyleCnt="3">
        <dgm:presLayoutVars>
          <dgm:bulletEnabled val="1"/>
        </dgm:presLayoutVars>
      </dgm:prSet>
      <dgm:spPr/>
      <dgm:t>
        <a:bodyPr/>
        <a:lstStyle/>
        <a:p>
          <a:endParaRPr lang="es-EC"/>
        </a:p>
      </dgm:t>
    </dgm:pt>
    <dgm:pt modelId="{90938BA0-28DF-44CE-8C00-53165B9C5D75}" type="pres">
      <dgm:prSet presAssocID="{FA43B956-5ED2-4D7F-81C8-C07CA7791394}" presName="spacer" presStyleCnt="0"/>
      <dgm:spPr/>
    </dgm:pt>
    <dgm:pt modelId="{2699FFEA-ED84-4EBD-8425-800EC3D88590}" type="pres">
      <dgm:prSet presAssocID="{10CC1999-7BBD-4EEF-95B6-A251B240F8D7}" presName="comp" presStyleCnt="0"/>
      <dgm:spPr/>
    </dgm:pt>
    <dgm:pt modelId="{288D0B6B-A47C-4A86-BB0D-F07664BB6744}" type="pres">
      <dgm:prSet presAssocID="{10CC1999-7BBD-4EEF-95B6-A251B240F8D7}" presName="box" presStyleLbl="node1" presStyleIdx="1" presStyleCnt="3"/>
      <dgm:spPr/>
      <dgm:t>
        <a:bodyPr/>
        <a:lstStyle/>
        <a:p>
          <a:endParaRPr lang="es-EC"/>
        </a:p>
      </dgm:t>
    </dgm:pt>
    <dgm:pt modelId="{D67CEBB7-BD67-4B0D-B91F-6FA2D78E3C00}" type="pres">
      <dgm:prSet presAssocID="{10CC1999-7BBD-4EEF-95B6-A251B240F8D7}" presName="img" presStyleLbl="fgImgPlace1" presStyleIdx="1" presStyleCnt="3"/>
      <dgm:spPr/>
    </dgm:pt>
    <dgm:pt modelId="{D0F3139E-8B09-44FA-BF87-7CB304E58B5D}" type="pres">
      <dgm:prSet presAssocID="{10CC1999-7BBD-4EEF-95B6-A251B240F8D7}" presName="text" presStyleLbl="node1" presStyleIdx="1" presStyleCnt="3">
        <dgm:presLayoutVars>
          <dgm:bulletEnabled val="1"/>
        </dgm:presLayoutVars>
      </dgm:prSet>
      <dgm:spPr/>
      <dgm:t>
        <a:bodyPr/>
        <a:lstStyle/>
        <a:p>
          <a:endParaRPr lang="es-EC"/>
        </a:p>
      </dgm:t>
    </dgm:pt>
    <dgm:pt modelId="{78A26AAA-66E1-4C9D-BF7F-E72627431AFE}" type="pres">
      <dgm:prSet presAssocID="{75EEC7A6-EA98-440F-8809-F9DBB621D877}" presName="spacer" presStyleCnt="0"/>
      <dgm:spPr/>
    </dgm:pt>
    <dgm:pt modelId="{D2FCD619-7092-48C6-93DE-405972B7148A}" type="pres">
      <dgm:prSet presAssocID="{19B83734-F2E7-4050-8539-3752CC6FDDF5}" presName="comp" presStyleCnt="0"/>
      <dgm:spPr/>
    </dgm:pt>
    <dgm:pt modelId="{008ED4B1-09BE-4F3B-9AAD-70B06EEDA449}" type="pres">
      <dgm:prSet presAssocID="{19B83734-F2E7-4050-8539-3752CC6FDDF5}" presName="box" presStyleLbl="node1" presStyleIdx="2" presStyleCnt="3"/>
      <dgm:spPr/>
      <dgm:t>
        <a:bodyPr/>
        <a:lstStyle/>
        <a:p>
          <a:endParaRPr lang="es-EC"/>
        </a:p>
      </dgm:t>
    </dgm:pt>
    <dgm:pt modelId="{7A01B9F8-26BD-48BE-9DD7-2CF496AE99A3}" type="pres">
      <dgm:prSet presAssocID="{19B83734-F2E7-4050-8539-3752CC6FDDF5}" presName="img" presStyleLbl="fgImgPlace1" presStyleIdx="2" presStyleCnt="3"/>
      <dgm:spPr/>
    </dgm:pt>
    <dgm:pt modelId="{398DF985-4702-465C-A36F-6573B4093C40}" type="pres">
      <dgm:prSet presAssocID="{19B83734-F2E7-4050-8539-3752CC6FDDF5}" presName="text" presStyleLbl="node1" presStyleIdx="2" presStyleCnt="3">
        <dgm:presLayoutVars>
          <dgm:bulletEnabled val="1"/>
        </dgm:presLayoutVars>
      </dgm:prSet>
      <dgm:spPr/>
      <dgm:t>
        <a:bodyPr/>
        <a:lstStyle/>
        <a:p>
          <a:endParaRPr lang="es-EC"/>
        </a:p>
      </dgm:t>
    </dgm:pt>
  </dgm:ptLst>
  <dgm:cxnLst>
    <dgm:cxn modelId="{A968E63F-D110-413F-806B-31B4A95237AE}" srcId="{19B83734-F2E7-4050-8539-3752CC6FDDF5}" destId="{C9A049C6-AA9B-4A27-AFD3-C3A6F8FC9E2F}" srcOrd="1" destOrd="0" parTransId="{86694AF8-2BC5-4BBA-9CE8-3B6A82CD028A}" sibTransId="{D940BA15-0899-48BA-BE01-925AF9B98A52}"/>
    <dgm:cxn modelId="{42C799D4-ABA7-4C8B-8B6D-5C77B17568DB}" srcId="{63496C19-97D9-49FE-A116-1AF7E54DC7FC}" destId="{19B83734-F2E7-4050-8539-3752CC6FDDF5}" srcOrd="2" destOrd="0" parTransId="{7B1EAE71-8233-49DA-A50D-69F6C31BEA0A}" sibTransId="{7B289913-B473-4EE0-8042-694358C2BBB7}"/>
    <dgm:cxn modelId="{8B24136F-3A51-4C47-AA3C-BA9DC88ED1F7}" type="presOf" srcId="{19B83734-F2E7-4050-8539-3752CC6FDDF5}" destId="{398DF985-4702-465C-A36F-6573B4093C40}" srcOrd="1" destOrd="0" presId="urn:microsoft.com/office/officeart/2005/8/layout/vList4"/>
    <dgm:cxn modelId="{00EC5F74-E11C-45E6-955F-B4CA08923726}" type="presOf" srcId="{B915CF0E-9FAB-4CCA-A472-EA244550C32A}" destId="{8627D082-7A5D-46B0-A077-06DE14685B4E}" srcOrd="0" destOrd="0" presId="urn:microsoft.com/office/officeart/2005/8/layout/vList4"/>
    <dgm:cxn modelId="{0B8806D4-ECC2-4952-95C0-76FCAF9C643F}" type="presOf" srcId="{5501935E-2C64-42BB-9C43-7F597511DE41}" destId="{288D0B6B-A47C-4A86-BB0D-F07664BB6744}" srcOrd="0" destOrd="1" presId="urn:microsoft.com/office/officeart/2005/8/layout/vList4"/>
    <dgm:cxn modelId="{951A97CB-464B-44FF-B34A-475F1CD7FFC7}" srcId="{63496C19-97D9-49FE-A116-1AF7E54DC7FC}" destId="{B915CF0E-9FAB-4CCA-A472-EA244550C32A}" srcOrd="0" destOrd="0" parTransId="{3DBD3A3F-1F3B-42E6-AE8F-3CEFFC986F4D}" sibTransId="{FA43B956-5ED2-4D7F-81C8-C07CA7791394}"/>
    <dgm:cxn modelId="{31EA95F5-8418-4D25-B6B8-9E42CB3BC168}" type="presOf" srcId="{C9A049C6-AA9B-4A27-AFD3-C3A6F8FC9E2F}" destId="{398DF985-4702-465C-A36F-6573B4093C40}" srcOrd="1" destOrd="2" presId="urn:microsoft.com/office/officeart/2005/8/layout/vList4"/>
    <dgm:cxn modelId="{E0F44C54-85EC-4A6B-BA98-274A03B43FA8}" srcId="{19B83734-F2E7-4050-8539-3752CC6FDDF5}" destId="{F0FC039C-50DA-48B2-A376-EA57AD4CBE58}" srcOrd="0" destOrd="0" parTransId="{86B142B9-FD93-465F-8EEC-2B57A75B02FC}" sibTransId="{38FFA924-38F8-4A7F-BE74-8E847419B79F}"/>
    <dgm:cxn modelId="{ADA096F8-8ED7-47EA-9952-7ED4287C02AD}" srcId="{10CC1999-7BBD-4EEF-95B6-A251B240F8D7}" destId="{5501935E-2C64-42BB-9C43-7F597511DE41}" srcOrd="0" destOrd="0" parTransId="{B18E63C3-E195-44CE-A3BB-D1EFBE17277F}" sibTransId="{90A40F14-A84E-487D-9A30-F68EB325AB27}"/>
    <dgm:cxn modelId="{02268516-7501-4417-87A9-6D19127702F6}" type="presOf" srcId="{1554A7DC-D91B-4D38-841C-8C3A9216E76C}" destId="{8627D082-7A5D-46B0-A077-06DE14685B4E}" srcOrd="0" destOrd="1" presId="urn:microsoft.com/office/officeart/2005/8/layout/vList4"/>
    <dgm:cxn modelId="{FBDACD6B-6CDC-4A79-9346-E4FC66C5B02D}" srcId="{63496C19-97D9-49FE-A116-1AF7E54DC7FC}" destId="{10CC1999-7BBD-4EEF-95B6-A251B240F8D7}" srcOrd="1" destOrd="0" parTransId="{AECDC6AA-4C2E-42E1-953A-6083B1F4A590}" sibTransId="{75EEC7A6-EA98-440F-8809-F9DBB621D877}"/>
    <dgm:cxn modelId="{96F25903-BE36-495F-9781-20ACD3EA9B6D}" type="presOf" srcId="{5501935E-2C64-42BB-9C43-7F597511DE41}" destId="{D0F3139E-8B09-44FA-BF87-7CB304E58B5D}" srcOrd="1" destOrd="1" presId="urn:microsoft.com/office/officeart/2005/8/layout/vList4"/>
    <dgm:cxn modelId="{9DE2B689-F07A-4800-AFF3-83F01104DA9F}" type="presOf" srcId="{1554A7DC-D91B-4D38-841C-8C3A9216E76C}" destId="{3945E6DF-1DE0-4B45-96B6-F0A1E87C42F0}" srcOrd="1" destOrd="1" presId="urn:microsoft.com/office/officeart/2005/8/layout/vList4"/>
    <dgm:cxn modelId="{72317DAF-9090-4DAC-A88A-A360B109DD59}" srcId="{B915CF0E-9FAB-4CCA-A472-EA244550C32A}" destId="{1554A7DC-D91B-4D38-841C-8C3A9216E76C}" srcOrd="0" destOrd="0" parTransId="{92398107-5C19-43E0-B8B7-22B4ED32AAE1}" sibTransId="{0DA3BC6F-7E25-49DE-B0E4-28EEE0B524E2}"/>
    <dgm:cxn modelId="{FB4869ED-768E-40EC-B7ED-012630B488EF}" type="presOf" srcId="{F0FC039C-50DA-48B2-A376-EA57AD4CBE58}" destId="{008ED4B1-09BE-4F3B-9AAD-70B06EEDA449}" srcOrd="0" destOrd="1" presId="urn:microsoft.com/office/officeart/2005/8/layout/vList4"/>
    <dgm:cxn modelId="{272AC5B5-E7DA-4E0D-AAB3-1B2ECCFC3039}" type="presOf" srcId="{63496C19-97D9-49FE-A116-1AF7E54DC7FC}" destId="{E053C5AE-6E99-4CCB-BB07-6F9FE9A63D46}" srcOrd="0" destOrd="0" presId="urn:microsoft.com/office/officeart/2005/8/layout/vList4"/>
    <dgm:cxn modelId="{CBB5D2E9-DEC0-4EB0-BDA2-95F15A10C2D5}" type="presOf" srcId="{F0FC039C-50DA-48B2-A376-EA57AD4CBE58}" destId="{398DF985-4702-465C-A36F-6573B4093C40}" srcOrd="1" destOrd="1" presId="urn:microsoft.com/office/officeart/2005/8/layout/vList4"/>
    <dgm:cxn modelId="{8ED88BC3-B171-416B-9D01-ABD4491C48B0}" type="presOf" srcId="{C9A049C6-AA9B-4A27-AFD3-C3A6F8FC9E2F}" destId="{008ED4B1-09BE-4F3B-9AAD-70B06EEDA449}" srcOrd="0" destOrd="2" presId="urn:microsoft.com/office/officeart/2005/8/layout/vList4"/>
    <dgm:cxn modelId="{80FBFCAA-EBEB-4D85-AD4D-EA1D3D89FDD9}" type="presOf" srcId="{10CC1999-7BBD-4EEF-95B6-A251B240F8D7}" destId="{288D0B6B-A47C-4A86-BB0D-F07664BB6744}" srcOrd="0" destOrd="0" presId="urn:microsoft.com/office/officeart/2005/8/layout/vList4"/>
    <dgm:cxn modelId="{B201FC6F-E733-4585-BEC2-021674E1C1B8}" type="presOf" srcId="{19B83734-F2E7-4050-8539-3752CC6FDDF5}" destId="{008ED4B1-09BE-4F3B-9AAD-70B06EEDA449}" srcOrd="0" destOrd="0" presId="urn:microsoft.com/office/officeart/2005/8/layout/vList4"/>
    <dgm:cxn modelId="{596DC064-51FD-4554-A805-7AAE6B3532E2}" type="presOf" srcId="{B915CF0E-9FAB-4CCA-A472-EA244550C32A}" destId="{3945E6DF-1DE0-4B45-96B6-F0A1E87C42F0}" srcOrd="1" destOrd="0" presId="urn:microsoft.com/office/officeart/2005/8/layout/vList4"/>
    <dgm:cxn modelId="{0A98E7EA-F6EE-496D-80A9-5AC3FE3CBE01}" type="presOf" srcId="{10CC1999-7BBD-4EEF-95B6-A251B240F8D7}" destId="{D0F3139E-8B09-44FA-BF87-7CB304E58B5D}" srcOrd="1" destOrd="0" presId="urn:microsoft.com/office/officeart/2005/8/layout/vList4"/>
    <dgm:cxn modelId="{B4E190FA-4231-4276-ACB8-ECFFA974DA44}" type="presParOf" srcId="{E053C5AE-6E99-4CCB-BB07-6F9FE9A63D46}" destId="{11F4E384-E587-4F4E-9CA6-5718F232DCE3}" srcOrd="0" destOrd="0" presId="urn:microsoft.com/office/officeart/2005/8/layout/vList4"/>
    <dgm:cxn modelId="{F412AFB6-5976-462A-A127-E280A38BC63E}" type="presParOf" srcId="{11F4E384-E587-4F4E-9CA6-5718F232DCE3}" destId="{8627D082-7A5D-46B0-A077-06DE14685B4E}" srcOrd="0" destOrd="0" presId="urn:microsoft.com/office/officeart/2005/8/layout/vList4"/>
    <dgm:cxn modelId="{12A57887-B415-42DB-B39C-CED160EE26AE}" type="presParOf" srcId="{11F4E384-E587-4F4E-9CA6-5718F232DCE3}" destId="{86B24B67-D42C-480E-A3AA-49B6B4F36872}" srcOrd="1" destOrd="0" presId="urn:microsoft.com/office/officeart/2005/8/layout/vList4"/>
    <dgm:cxn modelId="{16935D22-6FAC-4FD6-BFC8-DCA9704BF9FE}" type="presParOf" srcId="{11F4E384-E587-4F4E-9CA6-5718F232DCE3}" destId="{3945E6DF-1DE0-4B45-96B6-F0A1E87C42F0}" srcOrd="2" destOrd="0" presId="urn:microsoft.com/office/officeart/2005/8/layout/vList4"/>
    <dgm:cxn modelId="{80792501-BB9E-4049-84CF-985614941AF9}" type="presParOf" srcId="{E053C5AE-6E99-4CCB-BB07-6F9FE9A63D46}" destId="{90938BA0-28DF-44CE-8C00-53165B9C5D75}" srcOrd="1" destOrd="0" presId="urn:microsoft.com/office/officeart/2005/8/layout/vList4"/>
    <dgm:cxn modelId="{7736D0B3-1D58-4B13-860C-40BFEC7C264A}" type="presParOf" srcId="{E053C5AE-6E99-4CCB-BB07-6F9FE9A63D46}" destId="{2699FFEA-ED84-4EBD-8425-800EC3D88590}" srcOrd="2" destOrd="0" presId="urn:microsoft.com/office/officeart/2005/8/layout/vList4"/>
    <dgm:cxn modelId="{D69F7FAD-25CC-4963-A54B-6503E5C763B0}" type="presParOf" srcId="{2699FFEA-ED84-4EBD-8425-800EC3D88590}" destId="{288D0B6B-A47C-4A86-BB0D-F07664BB6744}" srcOrd="0" destOrd="0" presId="urn:microsoft.com/office/officeart/2005/8/layout/vList4"/>
    <dgm:cxn modelId="{1600C84B-EA75-4FE0-9606-57EE224DBEC1}" type="presParOf" srcId="{2699FFEA-ED84-4EBD-8425-800EC3D88590}" destId="{D67CEBB7-BD67-4B0D-B91F-6FA2D78E3C00}" srcOrd="1" destOrd="0" presId="urn:microsoft.com/office/officeart/2005/8/layout/vList4"/>
    <dgm:cxn modelId="{29BE5BDB-4E83-475B-8CD6-30F70AEAEDBC}" type="presParOf" srcId="{2699FFEA-ED84-4EBD-8425-800EC3D88590}" destId="{D0F3139E-8B09-44FA-BF87-7CB304E58B5D}" srcOrd="2" destOrd="0" presId="urn:microsoft.com/office/officeart/2005/8/layout/vList4"/>
    <dgm:cxn modelId="{C11549A9-F76A-4C9F-9C7B-C47230F07734}" type="presParOf" srcId="{E053C5AE-6E99-4CCB-BB07-6F9FE9A63D46}" destId="{78A26AAA-66E1-4C9D-BF7F-E72627431AFE}" srcOrd="3" destOrd="0" presId="urn:microsoft.com/office/officeart/2005/8/layout/vList4"/>
    <dgm:cxn modelId="{565DA44C-6D92-4DE2-B171-75E3BD476187}" type="presParOf" srcId="{E053C5AE-6E99-4CCB-BB07-6F9FE9A63D46}" destId="{D2FCD619-7092-48C6-93DE-405972B7148A}" srcOrd="4" destOrd="0" presId="urn:microsoft.com/office/officeart/2005/8/layout/vList4"/>
    <dgm:cxn modelId="{16E7B22F-162B-4EF8-BC65-396775A3A7C6}" type="presParOf" srcId="{D2FCD619-7092-48C6-93DE-405972B7148A}" destId="{008ED4B1-09BE-4F3B-9AAD-70B06EEDA449}" srcOrd="0" destOrd="0" presId="urn:microsoft.com/office/officeart/2005/8/layout/vList4"/>
    <dgm:cxn modelId="{A0874B7E-ED9E-4557-A064-B828346A266F}" type="presParOf" srcId="{D2FCD619-7092-48C6-93DE-405972B7148A}" destId="{7A01B9F8-26BD-48BE-9DD7-2CF496AE99A3}" srcOrd="1" destOrd="0" presId="urn:microsoft.com/office/officeart/2005/8/layout/vList4"/>
    <dgm:cxn modelId="{7E7766F1-669A-4102-B1DC-7955DF51FFBF}" type="presParOf" srcId="{D2FCD619-7092-48C6-93DE-405972B7148A}" destId="{398DF985-4702-465C-A36F-6573B4093C4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B8674CF-60B3-49C1-AE0C-E590C1E331E9}" type="doc">
      <dgm:prSet loTypeId="urn:microsoft.com/office/officeart/2005/8/layout/vList2" loCatId="list" qsTypeId="urn:microsoft.com/office/officeart/2005/8/quickstyle/simple3" qsCatId="simple" csTypeId="urn:microsoft.com/office/officeart/2005/8/colors/accent4_3" csCatId="accent4" phldr="1"/>
      <dgm:spPr/>
      <dgm:t>
        <a:bodyPr/>
        <a:lstStyle/>
        <a:p>
          <a:endParaRPr lang="es-EC"/>
        </a:p>
      </dgm:t>
    </dgm:pt>
    <dgm:pt modelId="{DC291441-E2CF-4380-BFBC-99450B32B284}">
      <dgm:prSet phldrT="[Texto]" custT="1"/>
      <dgm:spPr/>
      <dgm:t>
        <a:bodyPr/>
        <a:lstStyle/>
        <a:p>
          <a:r>
            <a:rPr lang="es-EC" sz="4400" b="1" dirty="0" smtClean="0"/>
            <a:t>PRELACIÓN</a:t>
          </a:r>
          <a:endParaRPr lang="es-EC" sz="4400" b="1" dirty="0"/>
        </a:p>
      </dgm:t>
    </dgm:pt>
    <dgm:pt modelId="{A4D06F1D-BEB9-4579-B897-4B4C8FB9BA88}" type="parTrans" cxnId="{AC2E5124-FB74-41BA-A01F-2C543F963E1D}">
      <dgm:prSet/>
      <dgm:spPr/>
      <dgm:t>
        <a:bodyPr/>
        <a:lstStyle/>
        <a:p>
          <a:endParaRPr lang="es-EC"/>
        </a:p>
      </dgm:t>
    </dgm:pt>
    <dgm:pt modelId="{ADFC158F-D4EC-4B20-A31B-CEC2BBC0705A}" type="sibTrans" cxnId="{AC2E5124-FB74-41BA-A01F-2C543F963E1D}">
      <dgm:prSet/>
      <dgm:spPr/>
      <dgm:t>
        <a:bodyPr/>
        <a:lstStyle/>
        <a:p>
          <a:endParaRPr lang="es-EC"/>
        </a:p>
      </dgm:t>
    </dgm:pt>
    <dgm:pt modelId="{71E53E74-6F90-46C2-A753-02BF1913077E}">
      <dgm:prSet phldrT="[Texto]" custT="1"/>
      <dgm:spPr/>
      <dgm:t>
        <a:bodyPr/>
        <a:lstStyle/>
        <a:p>
          <a:pPr algn="l"/>
          <a:r>
            <a:rPr lang="es-EC" sz="2600" dirty="0" smtClean="0"/>
            <a:t>DEBE APLICARSE HASTA ALCANZAR NÚMERO PREVISTO EN LA ORDENANZA METROPOLITANA No. 0177 - </a:t>
          </a:r>
          <a:r>
            <a:rPr lang="es-ES" sz="2600" b="1" dirty="0" smtClean="0"/>
            <a:t>OCHO MIL SEISCIENTOS NOVENTA Y TRES (8693) CUPOS.</a:t>
          </a:r>
          <a:endParaRPr lang="es-EC" sz="2600" dirty="0"/>
        </a:p>
      </dgm:t>
    </dgm:pt>
    <dgm:pt modelId="{6AAF3571-ADA4-4EFD-8AD9-8DD591BA181D}" type="parTrans" cxnId="{D7914A67-75A6-4C8B-B2BE-51D309064ECC}">
      <dgm:prSet/>
      <dgm:spPr/>
      <dgm:t>
        <a:bodyPr/>
        <a:lstStyle/>
        <a:p>
          <a:endParaRPr lang="es-EC"/>
        </a:p>
      </dgm:t>
    </dgm:pt>
    <dgm:pt modelId="{889592EC-3A50-46F7-A070-0CCA3D2336B1}" type="sibTrans" cxnId="{D7914A67-75A6-4C8B-B2BE-51D309064ECC}">
      <dgm:prSet/>
      <dgm:spPr/>
      <dgm:t>
        <a:bodyPr/>
        <a:lstStyle/>
        <a:p>
          <a:endParaRPr lang="es-EC"/>
        </a:p>
      </dgm:t>
    </dgm:pt>
    <dgm:pt modelId="{18DC408F-5961-4B11-BB8C-CAC92F2D4EEA}">
      <dgm:prSet phldrT="[Texto]" custT="1"/>
      <dgm:spPr/>
      <dgm:t>
        <a:bodyPr/>
        <a:lstStyle/>
        <a:p>
          <a:pPr algn="l"/>
          <a:r>
            <a:rPr lang="es-EC" sz="2600" dirty="0" smtClean="0"/>
            <a:t>EL REMANENTE O EXCEDENTE DEBE COMUNICARSE AL CONCEJO METROPOLITANO PARA SU RESOLUCIÓN AL RESPECTO, CONFORME LA ORDENANZA METROPOLITANA No. 195 Y 232.</a:t>
          </a:r>
          <a:endParaRPr lang="es-EC" sz="2600" dirty="0"/>
        </a:p>
      </dgm:t>
    </dgm:pt>
    <dgm:pt modelId="{5722D574-76FE-4DC8-88AA-9CE44A4A964A}" type="parTrans" cxnId="{EFE3FFDE-7277-499E-921A-575EFC64D514}">
      <dgm:prSet/>
      <dgm:spPr/>
      <dgm:t>
        <a:bodyPr/>
        <a:lstStyle/>
        <a:p>
          <a:endParaRPr lang="es-EC"/>
        </a:p>
      </dgm:t>
    </dgm:pt>
    <dgm:pt modelId="{FAA7454C-0E7F-44E1-9381-4304C083E4D0}" type="sibTrans" cxnId="{EFE3FFDE-7277-499E-921A-575EFC64D514}">
      <dgm:prSet/>
      <dgm:spPr/>
      <dgm:t>
        <a:bodyPr/>
        <a:lstStyle/>
        <a:p>
          <a:endParaRPr lang="es-EC"/>
        </a:p>
      </dgm:t>
    </dgm:pt>
    <dgm:pt modelId="{D32C69C3-9542-4731-B693-24F762084AC6}">
      <dgm:prSet phldrT="[Texto]" custT="1"/>
      <dgm:spPr/>
      <dgm:t>
        <a:bodyPr/>
        <a:lstStyle/>
        <a:p>
          <a:pPr algn="l"/>
          <a:r>
            <a:rPr lang="es-EC" sz="2600" dirty="0" smtClean="0"/>
            <a:t>DE EXISITIR EXCEDENTE EL CONCEJO PUEDE RESOLVER UN NUEVO PROCESO PARA SU REGULARIZACIÓN DE SER PERTINENTE.</a:t>
          </a:r>
          <a:endParaRPr lang="es-EC" sz="2600" dirty="0"/>
        </a:p>
      </dgm:t>
    </dgm:pt>
    <dgm:pt modelId="{937864A8-C6EB-4745-A24B-0B6CD033056C}" type="parTrans" cxnId="{9CE4BFD9-F6CB-412B-8F20-A640C2BF5A77}">
      <dgm:prSet/>
      <dgm:spPr/>
      <dgm:t>
        <a:bodyPr/>
        <a:lstStyle/>
        <a:p>
          <a:endParaRPr lang="es-EC"/>
        </a:p>
      </dgm:t>
    </dgm:pt>
    <dgm:pt modelId="{3E4302F4-5FE0-4D1C-A47B-2E12813D9534}" type="sibTrans" cxnId="{9CE4BFD9-F6CB-412B-8F20-A640C2BF5A77}">
      <dgm:prSet/>
      <dgm:spPr/>
      <dgm:t>
        <a:bodyPr/>
        <a:lstStyle/>
        <a:p>
          <a:endParaRPr lang="es-EC"/>
        </a:p>
      </dgm:t>
    </dgm:pt>
    <dgm:pt modelId="{3FE3285F-0CD0-4ACE-976A-3A652CD2FBCC}" type="pres">
      <dgm:prSet presAssocID="{EB8674CF-60B3-49C1-AE0C-E590C1E331E9}" presName="linear" presStyleCnt="0">
        <dgm:presLayoutVars>
          <dgm:animLvl val="lvl"/>
          <dgm:resizeHandles val="exact"/>
        </dgm:presLayoutVars>
      </dgm:prSet>
      <dgm:spPr/>
      <dgm:t>
        <a:bodyPr/>
        <a:lstStyle/>
        <a:p>
          <a:endParaRPr lang="es-EC"/>
        </a:p>
      </dgm:t>
    </dgm:pt>
    <dgm:pt modelId="{AC49FB79-BDB8-4AA7-980C-A2F47E2B7BEC}" type="pres">
      <dgm:prSet presAssocID="{DC291441-E2CF-4380-BFBC-99450B32B284}" presName="parentText" presStyleLbl="node1" presStyleIdx="0" presStyleCnt="1" custLinFactNeighborY="-382">
        <dgm:presLayoutVars>
          <dgm:chMax val="0"/>
          <dgm:bulletEnabled val="1"/>
        </dgm:presLayoutVars>
      </dgm:prSet>
      <dgm:spPr/>
      <dgm:t>
        <a:bodyPr/>
        <a:lstStyle/>
        <a:p>
          <a:endParaRPr lang="es-EC"/>
        </a:p>
      </dgm:t>
    </dgm:pt>
    <dgm:pt modelId="{D44FE273-3D03-4AFE-92FA-802BB5F3CA1C}" type="pres">
      <dgm:prSet presAssocID="{DC291441-E2CF-4380-BFBC-99450B32B284}" presName="childText" presStyleLbl="revTx" presStyleIdx="0" presStyleCnt="1" custScaleY="94216">
        <dgm:presLayoutVars>
          <dgm:bulletEnabled val="1"/>
        </dgm:presLayoutVars>
      </dgm:prSet>
      <dgm:spPr/>
      <dgm:t>
        <a:bodyPr/>
        <a:lstStyle/>
        <a:p>
          <a:endParaRPr lang="es-EC"/>
        </a:p>
      </dgm:t>
    </dgm:pt>
  </dgm:ptLst>
  <dgm:cxnLst>
    <dgm:cxn modelId="{D7914A67-75A6-4C8B-B2BE-51D309064ECC}" srcId="{DC291441-E2CF-4380-BFBC-99450B32B284}" destId="{71E53E74-6F90-46C2-A753-02BF1913077E}" srcOrd="0" destOrd="0" parTransId="{6AAF3571-ADA4-4EFD-8AD9-8DD591BA181D}" sibTransId="{889592EC-3A50-46F7-A070-0CCA3D2336B1}"/>
    <dgm:cxn modelId="{B41E3F72-BEA7-49D9-9606-B7180D18AC2B}" type="presOf" srcId="{18DC408F-5961-4B11-BB8C-CAC92F2D4EEA}" destId="{D44FE273-3D03-4AFE-92FA-802BB5F3CA1C}" srcOrd="0" destOrd="1" presId="urn:microsoft.com/office/officeart/2005/8/layout/vList2"/>
    <dgm:cxn modelId="{EFE3FFDE-7277-499E-921A-575EFC64D514}" srcId="{DC291441-E2CF-4380-BFBC-99450B32B284}" destId="{18DC408F-5961-4B11-BB8C-CAC92F2D4EEA}" srcOrd="1" destOrd="0" parTransId="{5722D574-76FE-4DC8-88AA-9CE44A4A964A}" sibTransId="{FAA7454C-0E7F-44E1-9381-4304C083E4D0}"/>
    <dgm:cxn modelId="{598A7474-F658-4B8D-A73E-0B8A54261D16}" type="presOf" srcId="{71E53E74-6F90-46C2-A753-02BF1913077E}" destId="{D44FE273-3D03-4AFE-92FA-802BB5F3CA1C}" srcOrd="0" destOrd="0" presId="urn:microsoft.com/office/officeart/2005/8/layout/vList2"/>
    <dgm:cxn modelId="{54D1F274-0870-49C0-BB95-C550F39BBC18}" type="presOf" srcId="{EB8674CF-60B3-49C1-AE0C-E590C1E331E9}" destId="{3FE3285F-0CD0-4ACE-976A-3A652CD2FBCC}" srcOrd="0" destOrd="0" presId="urn:microsoft.com/office/officeart/2005/8/layout/vList2"/>
    <dgm:cxn modelId="{E0A12FF2-D141-432F-AA37-93CF68128631}" type="presOf" srcId="{DC291441-E2CF-4380-BFBC-99450B32B284}" destId="{AC49FB79-BDB8-4AA7-980C-A2F47E2B7BEC}" srcOrd="0" destOrd="0" presId="urn:microsoft.com/office/officeart/2005/8/layout/vList2"/>
    <dgm:cxn modelId="{AC2E5124-FB74-41BA-A01F-2C543F963E1D}" srcId="{EB8674CF-60B3-49C1-AE0C-E590C1E331E9}" destId="{DC291441-E2CF-4380-BFBC-99450B32B284}" srcOrd="0" destOrd="0" parTransId="{A4D06F1D-BEB9-4579-B897-4B4C8FB9BA88}" sibTransId="{ADFC158F-D4EC-4B20-A31B-CEC2BBC0705A}"/>
    <dgm:cxn modelId="{9CE4BFD9-F6CB-412B-8F20-A640C2BF5A77}" srcId="{DC291441-E2CF-4380-BFBC-99450B32B284}" destId="{D32C69C3-9542-4731-B693-24F762084AC6}" srcOrd="2" destOrd="0" parTransId="{937864A8-C6EB-4745-A24B-0B6CD033056C}" sibTransId="{3E4302F4-5FE0-4D1C-A47B-2E12813D9534}"/>
    <dgm:cxn modelId="{AE43A716-2659-44B1-AAD2-87C0A67F91EF}" type="presOf" srcId="{D32C69C3-9542-4731-B693-24F762084AC6}" destId="{D44FE273-3D03-4AFE-92FA-802BB5F3CA1C}" srcOrd="0" destOrd="2" presId="urn:microsoft.com/office/officeart/2005/8/layout/vList2"/>
    <dgm:cxn modelId="{CBB3687D-FE16-482A-BE06-97DD22E70923}" type="presParOf" srcId="{3FE3285F-0CD0-4ACE-976A-3A652CD2FBCC}" destId="{AC49FB79-BDB8-4AA7-980C-A2F47E2B7BEC}" srcOrd="0" destOrd="0" presId="urn:microsoft.com/office/officeart/2005/8/layout/vList2"/>
    <dgm:cxn modelId="{B22843DF-D53F-4350-9479-CD83B6885AC4}" type="presParOf" srcId="{3FE3285F-0CD0-4ACE-976A-3A652CD2FBCC}" destId="{D44FE273-3D03-4AFE-92FA-802BB5F3CA1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409F99-8C55-47C2-A938-493BFA84F718}"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es-EC"/>
        </a:p>
      </dgm:t>
    </dgm:pt>
    <dgm:pt modelId="{47F66EEB-55D2-47EB-ABA1-9E208CA8D2BC}">
      <dgm:prSet phldrT="[Texto]" custT="1"/>
      <dgm:spPr/>
      <dgm:t>
        <a:bodyPr/>
        <a:lstStyle/>
        <a:p>
          <a:r>
            <a:rPr lang="es-EC" sz="4800" b="1" dirty="0" smtClean="0"/>
            <a:t>ANTECEDENTES</a:t>
          </a:r>
          <a:endParaRPr lang="es-EC" sz="4800" b="1" dirty="0"/>
        </a:p>
      </dgm:t>
    </dgm:pt>
    <dgm:pt modelId="{86D91791-DDF9-4285-BAB6-2EB092AE00E9}" type="parTrans" cxnId="{FA4B5386-B8CC-466E-957C-9F1E4AE6967E}">
      <dgm:prSet/>
      <dgm:spPr/>
      <dgm:t>
        <a:bodyPr/>
        <a:lstStyle/>
        <a:p>
          <a:endParaRPr lang="es-EC" sz="1400"/>
        </a:p>
      </dgm:t>
    </dgm:pt>
    <dgm:pt modelId="{82715297-D2D6-415E-A8E2-ED619EB1D4C8}" type="sibTrans" cxnId="{FA4B5386-B8CC-466E-957C-9F1E4AE6967E}">
      <dgm:prSet/>
      <dgm:spPr/>
      <dgm:t>
        <a:bodyPr/>
        <a:lstStyle/>
        <a:p>
          <a:endParaRPr lang="es-EC" sz="1400"/>
        </a:p>
      </dgm:t>
    </dgm:pt>
    <dgm:pt modelId="{D1AD586F-0ED9-43DF-8D62-978A67606617}">
      <dgm:prSet phldrT="[Texto]" custT="1"/>
      <dgm:spPr/>
      <dgm:t>
        <a:bodyPr/>
        <a:lstStyle/>
        <a:p>
          <a:pPr algn="just"/>
          <a:r>
            <a:rPr lang="es-EC" sz="1700" dirty="0" smtClean="0"/>
            <a:t>CON OFICIO No. </a:t>
          </a:r>
          <a:r>
            <a:rPr lang="es-ES_tradnl" sz="1700" dirty="0" smtClean="0"/>
            <a:t>SM-SD-2018-1707</a:t>
          </a:r>
          <a:r>
            <a:rPr lang="es-EC" sz="1700" dirty="0" smtClean="0"/>
            <a:t> DE 10 DE SEPTIEMBRE DE 2018, LA SECRETARÍA DE MOVILIDAD EN CUMPLIMIENTO DE LA DISPOSICIÓN TRANSITORIA SEGUNDA DE LA ORDENANZA METROPOLITANA No. 232, REMITIÓ AL CONCEJO METROPOLITANO PARA </a:t>
          </a:r>
          <a:r>
            <a:rPr lang="es-ES_tradnl" sz="1700" dirty="0" smtClean="0"/>
            <a:t>CONOCIMIENTO Y APROBACIÓN, EL </a:t>
          </a:r>
          <a:r>
            <a:rPr lang="es-ES_tradnl" sz="1700" i="1" dirty="0" smtClean="0"/>
            <a:t>“</a:t>
          </a:r>
          <a:r>
            <a:rPr lang="es-ES" sz="1700" i="1" dirty="0" smtClean="0"/>
            <a:t>INSTRUCTIVO PARA LA EJECUCIÓN DE CONVALIDACIÓN O SUBSANACIÓN DE LOS DOCUMENTOS PRESENTADOS POR LOS APLICANTES CALIFICADOS COMO “NO IDÓNEOS” DENTRO DEL PROCESO DE ASIGNACIÓN DE CUPOS PARA TAXIS DEL DISTRITO METROPOLITANO DE QUITO”</a:t>
          </a:r>
          <a:endParaRPr lang="es-EC" sz="1700" i="1" dirty="0"/>
        </a:p>
      </dgm:t>
    </dgm:pt>
    <dgm:pt modelId="{2C555D72-48C1-41BB-98A8-FB8D9C2CF76C}" type="sibTrans" cxnId="{8AAB03BF-5167-4B00-8C31-286362ABB910}">
      <dgm:prSet/>
      <dgm:spPr/>
      <dgm:t>
        <a:bodyPr/>
        <a:lstStyle/>
        <a:p>
          <a:endParaRPr lang="es-EC" sz="1400"/>
        </a:p>
      </dgm:t>
    </dgm:pt>
    <dgm:pt modelId="{75B493E2-D31E-4D3C-B8ED-3F4589CC46D2}" type="parTrans" cxnId="{8AAB03BF-5167-4B00-8C31-286362ABB910}">
      <dgm:prSet/>
      <dgm:spPr/>
      <dgm:t>
        <a:bodyPr/>
        <a:lstStyle/>
        <a:p>
          <a:endParaRPr lang="es-EC" sz="1400"/>
        </a:p>
      </dgm:t>
    </dgm:pt>
    <dgm:pt modelId="{DCC9F0F3-6414-4029-95A1-C2BE47C4896D}">
      <dgm:prSet custT="1"/>
      <dgm:spPr/>
      <dgm:t>
        <a:bodyPr/>
        <a:lstStyle/>
        <a:p>
          <a:pPr algn="just"/>
          <a:r>
            <a:rPr lang="es-EC" sz="1700" dirty="0" smtClean="0"/>
            <a:t>EL 31 DE AGOSTO DE 2018, EL CONCEJO METROPOLITANO APROBÓ LA ORDENANZA METROPOLITANA No. 232, CON EL CONTENIDO REDACTADO Y APROBADO POR LOS SEÑORES CONCEJALES</a:t>
          </a:r>
          <a:endParaRPr lang="es-EC" sz="1700" dirty="0"/>
        </a:p>
      </dgm:t>
    </dgm:pt>
    <dgm:pt modelId="{1CCE7F19-F6DB-494C-BBB7-D1E1B91ACEE5}" type="sibTrans" cxnId="{1CBF297D-C2F4-4519-970C-A8002545DE45}">
      <dgm:prSet/>
      <dgm:spPr/>
      <dgm:t>
        <a:bodyPr/>
        <a:lstStyle/>
        <a:p>
          <a:endParaRPr lang="es-EC" sz="1400"/>
        </a:p>
      </dgm:t>
    </dgm:pt>
    <dgm:pt modelId="{837D7571-786B-4EF2-9CF4-E141ABE27BD5}" type="parTrans" cxnId="{1CBF297D-C2F4-4519-970C-A8002545DE45}">
      <dgm:prSet/>
      <dgm:spPr/>
      <dgm:t>
        <a:bodyPr/>
        <a:lstStyle/>
        <a:p>
          <a:endParaRPr lang="es-EC" sz="1400"/>
        </a:p>
      </dgm:t>
    </dgm:pt>
    <dgm:pt modelId="{262A0E2E-C9A9-4BE5-B328-DBC2DC784D37}" type="pres">
      <dgm:prSet presAssocID="{0F409F99-8C55-47C2-A938-493BFA84F718}" presName="layout" presStyleCnt="0">
        <dgm:presLayoutVars>
          <dgm:chMax/>
          <dgm:chPref/>
          <dgm:dir/>
          <dgm:resizeHandles/>
        </dgm:presLayoutVars>
      </dgm:prSet>
      <dgm:spPr/>
      <dgm:t>
        <a:bodyPr/>
        <a:lstStyle/>
        <a:p>
          <a:endParaRPr lang="es-EC"/>
        </a:p>
      </dgm:t>
    </dgm:pt>
    <dgm:pt modelId="{7D74F5F5-029A-4FAF-89E6-D7BE11C72B93}" type="pres">
      <dgm:prSet presAssocID="{47F66EEB-55D2-47EB-ABA1-9E208CA8D2BC}" presName="root" presStyleCnt="0">
        <dgm:presLayoutVars>
          <dgm:chMax/>
          <dgm:chPref/>
        </dgm:presLayoutVars>
      </dgm:prSet>
      <dgm:spPr/>
      <dgm:t>
        <a:bodyPr/>
        <a:lstStyle/>
        <a:p>
          <a:endParaRPr lang="es-EC"/>
        </a:p>
      </dgm:t>
    </dgm:pt>
    <dgm:pt modelId="{0C56B6A1-2826-4728-B539-3EAE73E739C0}" type="pres">
      <dgm:prSet presAssocID="{47F66EEB-55D2-47EB-ABA1-9E208CA8D2BC}" presName="rootComposite" presStyleCnt="0">
        <dgm:presLayoutVars/>
      </dgm:prSet>
      <dgm:spPr/>
      <dgm:t>
        <a:bodyPr/>
        <a:lstStyle/>
        <a:p>
          <a:endParaRPr lang="es-EC"/>
        </a:p>
      </dgm:t>
    </dgm:pt>
    <dgm:pt modelId="{773E9039-DC25-4C6C-BAAF-BD0715CE07A6}" type="pres">
      <dgm:prSet presAssocID="{47F66EEB-55D2-47EB-ABA1-9E208CA8D2BC}" presName="ParentAccent" presStyleLbl="alignNode1" presStyleIdx="0" presStyleCnt="1"/>
      <dgm:spPr/>
      <dgm:t>
        <a:bodyPr/>
        <a:lstStyle/>
        <a:p>
          <a:endParaRPr lang="es-EC"/>
        </a:p>
      </dgm:t>
    </dgm:pt>
    <dgm:pt modelId="{BC47FDF9-56D7-441B-A649-C1BF7BE108DC}" type="pres">
      <dgm:prSet presAssocID="{47F66EEB-55D2-47EB-ABA1-9E208CA8D2BC}" presName="ParentSmallAccent" presStyleLbl="fgAcc1" presStyleIdx="0" presStyleCnt="1"/>
      <dgm:spPr/>
      <dgm:t>
        <a:bodyPr/>
        <a:lstStyle/>
        <a:p>
          <a:endParaRPr lang="es-EC"/>
        </a:p>
      </dgm:t>
    </dgm:pt>
    <dgm:pt modelId="{76175BCA-EE22-46C5-973C-FA04E7679BA5}" type="pres">
      <dgm:prSet presAssocID="{47F66EEB-55D2-47EB-ABA1-9E208CA8D2BC}" presName="Parent" presStyleLbl="revTx" presStyleIdx="0" presStyleCnt="3">
        <dgm:presLayoutVars>
          <dgm:chMax/>
          <dgm:chPref val="4"/>
          <dgm:bulletEnabled val="1"/>
        </dgm:presLayoutVars>
      </dgm:prSet>
      <dgm:spPr/>
      <dgm:t>
        <a:bodyPr/>
        <a:lstStyle/>
        <a:p>
          <a:endParaRPr lang="es-EC"/>
        </a:p>
      </dgm:t>
    </dgm:pt>
    <dgm:pt modelId="{2C2F63BE-DDAA-49EC-9CF4-CCD5DC73438C}" type="pres">
      <dgm:prSet presAssocID="{47F66EEB-55D2-47EB-ABA1-9E208CA8D2BC}" presName="childShape" presStyleCnt="0">
        <dgm:presLayoutVars>
          <dgm:chMax val="0"/>
          <dgm:chPref val="0"/>
        </dgm:presLayoutVars>
      </dgm:prSet>
      <dgm:spPr/>
      <dgm:t>
        <a:bodyPr/>
        <a:lstStyle/>
        <a:p>
          <a:endParaRPr lang="es-EC"/>
        </a:p>
      </dgm:t>
    </dgm:pt>
    <dgm:pt modelId="{49A0960C-5742-4A99-81FA-041D4B7C13ED}" type="pres">
      <dgm:prSet presAssocID="{DCC9F0F3-6414-4029-95A1-C2BE47C4896D}" presName="childComposite" presStyleCnt="0">
        <dgm:presLayoutVars>
          <dgm:chMax val="0"/>
          <dgm:chPref val="0"/>
        </dgm:presLayoutVars>
      </dgm:prSet>
      <dgm:spPr/>
      <dgm:t>
        <a:bodyPr/>
        <a:lstStyle/>
        <a:p>
          <a:endParaRPr lang="es-EC"/>
        </a:p>
      </dgm:t>
    </dgm:pt>
    <dgm:pt modelId="{C8509C13-0251-464A-8577-5DE1F7AEB960}" type="pres">
      <dgm:prSet presAssocID="{DCC9F0F3-6414-4029-95A1-C2BE47C4896D}" presName="ChildAccent" presStyleLbl="solidFgAcc1" presStyleIdx="0" presStyleCnt="2" custLinFactNeighborX="3080" custLinFactNeighborY="-84959"/>
      <dgm:spPr/>
      <dgm:t>
        <a:bodyPr/>
        <a:lstStyle/>
        <a:p>
          <a:endParaRPr lang="es-EC"/>
        </a:p>
      </dgm:t>
    </dgm:pt>
    <dgm:pt modelId="{2E33679F-0173-4B68-9190-C3B92D54ED16}" type="pres">
      <dgm:prSet presAssocID="{DCC9F0F3-6414-4029-95A1-C2BE47C4896D}" presName="Child" presStyleLbl="revTx" presStyleIdx="1" presStyleCnt="3" custScaleY="104872" custLinFactNeighborX="402" custLinFactNeighborY="-25318">
        <dgm:presLayoutVars>
          <dgm:chMax val="0"/>
          <dgm:chPref val="0"/>
          <dgm:bulletEnabled val="1"/>
        </dgm:presLayoutVars>
      </dgm:prSet>
      <dgm:spPr/>
      <dgm:t>
        <a:bodyPr/>
        <a:lstStyle/>
        <a:p>
          <a:endParaRPr lang="es-EC"/>
        </a:p>
      </dgm:t>
    </dgm:pt>
    <dgm:pt modelId="{4A9BBD0A-4694-45F4-860C-FD81F8F8B379}" type="pres">
      <dgm:prSet presAssocID="{D1AD586F-0ED9-43DF-8D62-978A67606617}" presName="childComposite" presStyleCnt="0">
        <dgm:presLayoutVars>
          <dgm:chMax val="0"/>
          <dgm:chPref val="0"/>
        </dgm:presLayoutVars>
      </dgm:prSet>
      <dgm:spPr/>
      <dgm:t>
        <a:bodyPr/>
        <a:lstStyle/>
        <a:p>
          <a:endParaRPr lang="es-EC"/>
        </a:p>
      </dgm:t>
    </dgm:pt>
    <dgm:pt modelId="{BC568C7B-5B4B-4F1B-926E-FD377B6A6C70}" type="pres">
      <dgm:prSet presAssocID="{D1AD586F-0ED9-43DF-8D62-978A67606617}" presName="ChildAccent" presStyleLbl="solidFgAcc1" presStyleIdx="1" presStyleCnt="2" custLinFactY="-100000" custLinFactNeighborY="-103302"/>
      <dgm:spPr/>
      <dgm:t>
        <a:bodyPr/>
        <a:lstStyle/>
        <a:p>
          <a:endParaRPr lang="es-EC"/>
        </a:p>
      </dgm:t>
    </dgm:pt>
    <dgm:pt modelId="{A39A99CE-08C7-49B3-A2CF-D7E533D7E480}" type="pres">
      <dgm:prSet presAssocID="{D1AD586F-0ED9-43DF-8D62-978A67606617}" presName="Child" presStyleLbl="revTx" presStyleIdx="2" presStyleCnt="3" custScaleY="169313" custLinFactNeighborX="571" custLinFactNeighborY="-41376">
        <dgm:presLayoutVars>
          <dgm:chMax val="0"/>
          <dgm:chPref val="0"/>
          <dgm:bulletEnabled val="1"/>
        </dgm:presLayoutVars>
      </dgm:prSet>
      <dgm:spPr/>
      <dgm:t>
        <a:bodyPr/>
        <a:lstStyle/>
        <a:p>
          <a:endParaRPr lang="es-EC"/>
        </a:p>
      </dgm:t>
    </dgm:pt>
  </dgm:ptLst>
  <dgm:cxnLst>
    <dgm:cxn modelId="{B8F6FDBE-3B25-47CA-82F3-86EEE7E03F22}" type="presOf" srcId="{47F66EEB-55D2-47EB-ABA1-9E208CA8D2BC}" destId="{76175BCA-EE22-46C5-973C-FA04E7679BA5}" srcOrd="0" destOrd="0" presId="urn:microsoft.com/office/officeart/2008/layout/SquareAccentList"/>
    <dgm:cxn modelId="{765C79BE-8610-4A63-92B6-0C587885AA52}" type="presOf" srcId="{0F409F99-8C55-47C2-A938-493BFA84F718}" destId="{262A0E2E-C9A9-4BE5-B328-DBC2DC784D37}" srcOrd="0" destOrd="0" presId="urn:microsoft.com/office/officeart/2008/layout/SquareAccentList"/>
    <dgm:cxn modelId="{8AAB03BF-5167-4B00-8C31-286362ABB910}" srcId="{47F66EEB-55D2-47EB-ABA1-9E208CA8D2BC}" destId="{D1AD586F-0ED9-43DF-8D62-978A67606617}" srcOrd="1" destOrd="0" parTransId="{75B493E2-D31E-4D3C-B8ED-3F4589CC46D2}" sibTransId="{2C555D72-48C1-41BB-98A8-FB8D9C2CF76C}"/>
    <dgm:cxn modelId="{1CBF297D-C2F4-4519-970C-A8002545DE45}" srcId="{47F66EEB-55D2-47EB-ABA1-9E208CA8D2BC}" destId="{DCC9F0F3-6414-4029-95A1-C2BE47C4896D}" srcOrd="0" destOrd="0" parTransId="{837D7571-786B-4EF2-9CF4-E141ABE27BD5}" sibTransId="{1CCE7F19-F6DB-494C-BBB7-D1E1B91ACEE5}"/>
    <dgm:cxn modelId="{D426D91C-BC0E-4B58-891C-5FCDD723F5D4}" type="presOf" srcId="{DCC9F0F3-6414-4029-95A1-C2BE47C4896D}" destId="{2E33679F-0173-4B68-9190-C3B92D54ED16}" srcOrd="0" destOrd="0" presId="urn:microsoft.com/office/officeart/2008/layout/SquareAccentList"/>
    <dgm:cxn modelId="{F09335B3-3A97-44CD-84DC-29E64B802227}" type="presOf" srcId="{D1AD586F-0ED9-43DF-8D62-978A67606617}" destId="{A39A99CE-08C7-49B3-A2CF-D7E533D7E480}" srcOrd="0" destOrd="0" presId="urn:microsoft.com/office/officeart/2008/layout/SquareAccentList"/>
    <dgm:cxn modelId="{FA4B5386-B8CC-466E-957C-9F1E4AE6967E}" srcId="{0F409F99-8C55-47C2-A938-493BFA84F718}" destId="{47F66EEB-55D2-47EB-ABA1-9E208CA8D2BC}" srcOrd="0" destOrd="0" parTransId="{86D91791-DDF9-4285-BAB6-2EB092AE00E9}" sibTransId="{82715297-D2D6-415E-A8E2-ED619EB1D4C8}"/>
    <dgm:cxn modelId="{69B125E7-0ACA-468E-9112-9EDAAA79137D}" type="presParOf" srcId="{262A0E2E-C9A9-4BE5-B328-DBC2DC784D37}" destId="{7D74F5F5-029A-4FAF-89E6-D7BE11C72B93}" srcOrd="0" destOrd="0" presId="urn:microsoft.com/office/officeart/2008/layout/SquareAccentList"/>
    <dgm:cxn modelId="{3A6CA444-8769-4A32-BB2D-B0E9B5675306}" type="presParOf" srcId="{7D74F5F5-029A-4FAF-89E6-D7BE11C72B93}" destId="{0C56B6A1-2826-4728-B539-3EAE73E739C0}" srcOrd="0" destOrd="0" presId="urn:microsoft.com/office/officeart/2008/layout/SquareAccentList"/>
    <dgm:cxn modelId="{ECDCEF15-4E7C-4627-B043-2ED5B654CD8D}" type="presParOf" srcId="{0C56B6A1-2826-4728-B539-3EAE73E739C0}" destId="{773E9039-DC25-4C6C-BAAF-BD0715CE07A6}" srcOrd="0" destOrd="0" presId="urn:microsoft.com/office/officeart/2008/layout/SquareAccentList"/>
    <dgm:cxn modelId="{EFD5E8CB-8D56-4255-9BF9-01B930B826EC}" type="presParOf" srcId="{0C56B6A1-2826-4728-B539-3EAE73E739C0}" destId="{BC47FDF9-56D7-441B-A649-C1BF7BE108DC}" srcOrd="1" destOrd="0" presId="urn:microsoft.com/office/officeart/2008/layout/SquareAccentList"/>
    <dgm:cxn modelId="{0404C2A7-FAA4-4083-B34A-668736DD3876}" type="presParOf" srcId="{0C56B6A1-2826-4728-B539-3EAE73E739C0}" destId="{76175BCA-EE22-46C5-973C-FA04E7679BA5}" srcOrd="2" destOrd="0" presId="urn:microsoft.com/office/officeart/2008/layout/SquareAccentList"/>
    <dgm:cxn modelId="{C2007267-5F76-466C-86E4-368D9308CF51}" type="presParOf" srcId="{7D74F5F5-029A-4FAF-89E6-D7BE11C72B93}" destId="{2C2F63BE-DDAA-49EC-9CF4-CCD5DC73438C}" srcOrd="1" destOrd="0" presId="urn:microsoft.com/office/officeart/2008/layout/SquareAccentList"/>
    <dgm:cxn modelId="{B6BE5805-B57E-471B-AA70-545B55B8BC0D}" type="presParOf" srcId="{2C2F63BE-DDAA-49EC-9CF4-CCD5DC73438C}" destId="{49A0960C-5742-4A99-81FA-041D4B7C13ED}" srcOrd="0" destOrd="0" presId="urn:microsoft.com/office/officeart/2008/layout/SquareAccentList"/>
    <dgm:cxn modelId="{76CA6096-D1B4-4B1B-BE61-7F36DE2C14AF}" type="presParOf" srcId="{49A0960C-5742-4A99-81FA-041D4B7C13ED}" destId="{C8509C13-0251-464A-8577-5DE1F7AEB960}" srcOrd="0" destOrd="0" presId="urn:microsoft.com/office/officeart/2008/layout/SquareAccentList"/>
    <dgm:cxn modelId="{A38F463B-BDE9-4BDA-A9BE-1D365C305FD4}" type="presParOf" srcId="{49A0960C-5742-4A99-81FA-041D4B7C13ED}" destId="{2E33679F-0173-4B68-9190-C3B92D54ED16}" srcOrd="1" destOrd="0" presId="urn:microsoft.com/office/officeart/2008/layout/SquareAccentList"/>
    <dgm:cxn modelId="{5D2823FC-6C41-407F-B68D-5F44F795C930}" type="presParOf" srcId="{2C2F63BE-DDAA-49EC-9CF4-CCD5DC73438C}" destId="{4A9BBD0A-4694-45F4-860C-FD81F8F8B379}" srcOrd="1" destOrd="0" presId="urn:microsoft.com/office/officeart/2008/layout/SquareAccentList"/>
    <dgm:cxn modelId="{4EA75CE1-8F3E-4F45-A9F4-562F48F92F72}" type="presParOf" srcId="{4A9BBD0A-4694-45F4-860C-FD81F8F8B379}" destId="{BC568C7B-5B4B-4F1B-926E-FD377B6A6C70}" srcOrd="0" destOrd="0" presId="urn:microsoft.com/office/officeart/2008/layout/SquareAccentList"/>
    <dgm:cxn modelId="{64557453-D02C-4BE0-B47E-3361AEBC05F0}" type="presParOf" srcId="{4A9BBD0A-4694-45F4-860C-FD81F8F8B379}" destId="{A39A99CE-08C7-49B3-A2CF-D7E533D7E480}"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409F99-8C55-47C2-A938-493BFA84F718}" type="doc">
      <dgm:prSet loTypeId="urn:microsoft.com/office/officeart/2008/layout/SquareAccentList" loCatId="list" qsTypeId="urn:microsoft.com/office/officeart/2005/8/quickstyle/simple1" qsCatId="simple" csTypeId="urn:microsoft.com/office/officeart/2005/8/colors/accent0_3" csCatId="mainScheme" phldr="1"/>
      <dgm:spPr/>
      <dgm:t>
        <a:bodyPr/>
        <a:lstStyle/>
        <a:p>
          <a:endParaRPr lang="es-EC"/>
        </a:p>
      </dgm:t>
    </dgm:pt>
    <dgm:pt modelId="{47F66EEB-55D2-47EB-ABA1-9E208CA8D2BC}">
      <dgm:prSet phldrT="[Texto]" custT="1"/>
      <dgm:spPr/>
      <dgm:t>
        <a:bodyPr/>
        <a:lstStyle/>
        <a:p>
          <a:r>
            <a:rPr lang="es-EC" sz="4800" b="1" dirty="0" smtClean="0"/>
            <a:t>ANTECEDENTES</a:t>
          </a:r>
          <a:endParaRPr lang="es-EC" sz="4800" b="1" dirty="0"/>
        </a:p>
      </dgm:t>
    </dgm:pt>
    <dgm:pt modelId="{86D91791-DDF9-4285-BAB6-2EB092AE00E9}" type="parTrans" cxnId="{FA4B5386-B8CC-466E-957C-9F1E4AE6967E}">
      <dgm:prSet/>
      <dgm:spPr/>
      <dgm:t>
        <a:bodyPr/>
        <a:lstStyle/>
        <a:p>
          <a:endParaRPr lang="es-EC" sz="1400"/>
        </a:p>
      </dgm:t>
    </dgm:pt>
    <dgm:pt modelId="{82715297-D2D6-415E-A8E2-ED619EB1D4C8}" type="sibTrans" cxnId="{FA4B5386-B8CC-466E-957C-9F1E4AE6967E}">
      <dgm:prSet/>
      <dgm:spPr/>
      <dgm:t>
        <a:bodyPr/>
        <a:lstStyle/>
        <a:p>
          <a:endParaRPr lang="es-EC" sz="1400"/>
        </a:p>
      </dgm:t>
    </dgm:pt>
    <dgm:pt modelId="{DCC9F0F3-6414-4029-95A1-C2BE47C4896D}">
      <dgm:prSet custT="1"/>
      <dgm:spPr/>
      <dgm:t>
        <a:bodyPr/>
        <a:lstStyle/>
        <a:p>
          <a:pPr algn="just"/>
          <a:r>
            <a:rPr lang="es-EC" sz="2000" dirty="0" smtClean="0"/>
            <a:t>MEDIANTE </a:t>
          </a:r>
          <a:r>
            <a:rPr lang="es-EC" sz="2000" dirty="0" smtClean="0">
              <a:hlinkClick xmlns:r="http://schemas.openxmlformats.org/officeDocument/2006/relationships" r:id="rId1" action="ppaction://hlinkfile"/>
            </a:rPr>
            <a:t>OFICIO No. SM-1843-2018 </a:t>
          </a:r>
          <a:r>
            <a:rPr lang="es-EC" sz="2000" dirty="0" smtClean="0"/>
            <a:t>DE 25 DE SEPTIEMBRE DE 2018, LA SECRETARÍA DE MOVILIDAD CON BASE A LAS MESAS DE TRABAJO CONVOCADAS POR EL CONCEJO METROPOLITANO, REMITIÓ EL PROYECTO DE INSTRUCTIVO REFERIDO, CUYO CONTENIDO INCLUÍA LAS PROPUESTAS DE LOS ASESORES DE LOS SEÑORES CONCEJALES.</a:t>
          </a:r>
        </a:p>
      </dgm:t>
    </dgm:pt>
    <dgm:pt modelId="{1CCE7F19-F6DB-494C-BBB7-D1E1B91ACEE5}" type="sibTrans" cxnId="{1CBF297D-C2F4-4519-970C-A8002545DE45}">
      <dgm:prSet/>
      <dgm:spPr/>
      <dgm:t>
        <a:bodyPr/>
        <a:lstStyle/>
        <a:p>
          <a:endParaRPr lang="es-EC" sz="1400"/>
        </a:p>
      </dgm:t>
    </dgm:pt>
    <dgm:pt modelId="{837D7571-786B-4EF2-9CF4-E141ABE27BD5}" type="parTrans" cxnId="{1CBF297D-C2F4-4519-970C-A8002545DE45}">
      <dgm:prSet/>
      <dgm:spPr/>
      <dgm:t>
        <a:bodyPr/>
        <a:lstStyle/>
        <a:p>
          <a:endParaRPr lang="es-EC" sz="1400"/>
        </a:p>
      </dgm:t>
    </dgm:pt>
    <dgm:pt modelId="{262A0E2E-C9A9-4BE5-B328-DBC2DC784D37}" type="pres">
      <dgm:prSet presAssocID="{0F409F99-8C55-47C2-A938-493BFA84F718}" presName="layout" presStyleCnt="0">
        <dgm:presLayoutVars>
          <dgm:chMax/>
          <dgm:chPref/>
          <dgm:dir/>
          <dgm:resizeHandles/>
        </dgm:presLayoutVars>
      </dgm:prSet>
      <dgm:spPr/>
      <dgm:t>
        <a:bodyPr/>
        <a:lstStyle/>
        <a:p>
          <a:endParaRPr lang="es-EC"/>
        </a:p>
      </dgm:t>
    </dgm:pt>
    <dgm:pt modelId="{7D74F5F5-029A-4FAF-89E6-D7BE11C72B93}" type="pres">
      <dgm:prSet presAssocID="{47F66EEB-55D2-47EB-ABA1-9E208CA8D2BC}" presName="root" presStyleCnt="0">
        <dgm:presLayoutVars>
          <dgm:chMax/>
          <dgm:chPref/>
        </dgm:presLayoutVars>
      </dgm:prSet>
      <dgm:spPr/>
      <dgm:t>
        <a:bodyPr/>
        <a:lstStyle/>
        <a:p>
          <a:endParaRPr lang="es-EC"/>
        </a:p>
      </dgm:t>
    </dgm:pt>
    <dgm:pt modelId="{0C56B6A1-2826-4728-B539-3EAE73E739C0}" type="pres">
      <dgm:prSet presAssocID="{47F66EEB-55D2-47EB-ABA1-9E208CA8D2BC}" presName="rootComposite" presStyleCnt="0">
        <dgm:presLayoutVars/>
      </dgm:prSet>
      <dgm:spPr/>
      <dgm:t>
        <a:bodyPr/>
        <a:lstStyle/>
        <a:p>
          <a:endParaRPr lang="es-EC"/>
        </a:p>
      </dgm:t>
    </dgm:pt>
    <dgm:pt modelId="{773E9039-DC25-4C6C-BAAF-BD0715CE07A6}" type="pres">
      <dgm:prSet presAssocID="{47F66EEB-55D2-47EB-ABA1-9E208CA8D2BC}" presName="ParentAccent" presStyleLbl="alignNode1" presStyleIdx="0" presStyleCnt="1"/>
      <dgm:spPr/>
      <dgm:t>
        <a:bodyPr/>
        <a:lstStyle/>
        <a:p>
          <a:endParaRPr lang="es-EC"/>
        </a:p>
      </dgm:t>
    </dgm:pt>
    <dgm:pt modelId="{BC47FDF9-56D7-441B-A649-C1BF7BE108DC}" type="pres">
      <dgm:prSet presAssocID="{47F66EEB-55D2-47EB-ABA1-9E208CA8D2BC}" presName="ParentSmallAccent" presStyleLbl="fgAcc1" presStyleIdx="0" presStyleCnt="1"/>
      <dgm:spPr/>
      <dgm:t>
        <a:bodyPr/>
        <a:lstStyle/>
        <a:p>
          <a:endParaRPr lang="es-EC"/>
        </a:p>
      </dgm:t>
    </dgm:pt>
    <dgm:pt modelId="{76175BCA-EE22-46C5-973C-FA04E7679BA5}" type="pres">
      <dgm:prSet presAssocID="{47F66EEB-55D2-47EB-ABA1-9E208CA8D2BC}" presName="Parent" presStyleLbl="revTx" presStyleIdx="0" presStyleCnt="2">
        <dgm:presLayoutVars>
          <dgm:chMax/>
          <dgm:chPref val="4"/>
          <dgm:bulletEnabled val="1"/>
        </dgm:presLayoutVars>
      </dgm:prSet>
      <dgm:spPr/>
      <dgm:t>
        <a:bodyPr/>
        <a:lstStyle/>
        <a:p>
          <a:endParaRPr lang="es-EC"/>
        </a:p>
      </dgm:t>
    </dgm:pt>
    <dgm:pt modelId="{2C2F63BE-DDAA-49EC-9CF4-CCD5DC73438C}" type="pres">
      <dgm:prSet presAssocID="{47F66EEB-55D2-47EB-ABA1-9E208CA8D2BC}" presName="childShape" presStyleCnt="0">
        <dgm:presLayoutVars>
          <dgm:chMax val="0"/>
          <dgm:chPref val="0"/>
        </dgm:presLayoutVars>
      </dgm:prSet>
      <dgm:spPr/>
      <dgm:t>
        <a:bodyPr/>
        <a:lstStyle/>
        <a:p>
          <a:endParaRPr lang="es-EC"/>
        </a:p>
      </dgm:t>
    </dgm:pt>
    <dgm:pt modelId="{49A0960C-5742-4A99-81FA-041D4B7C13ED}" type="pres">
      <dgm:prSet presAssocID="{DCC9F0F3-6414-4029-95A1-C2BE47C4896D}" presName="childComposite" presStyleCnt="0">
        <dgm:presLayoutVars>
          <dgm:chMax val="0"/>
          <dgm:chPref val="0"/>
        </dgm:presLayoutVars>
      </dgm:prSet>
      <dgm:spPr/>
      <dgm:t>
        <a:bodyPr/>
        <a:lstStyle/>
        <a:p>
          <a:endParaRPr lang="es-EC"/>
        </a:p>
      </dgm:t>
    </dgm:pt>
    <dgm:pt modelId="{C8509C13-0251-464A-8577-5DE1F7AEB960}" type="pres">
      <dgm:prSet presAssocID="{DCC9F0F3-6414-4029-95A1-C2BE47C4896D}" presName="ChildAccent" presStyleLbl="solidFgAcc1" presStyleIdx="0" presStyleCnt="1" custLinFactY="-22050" custLinFactNeighborX="3818" custLinFactNeighborY="-100000"/>
      <dgm:spPr/>
      <dgm:t>
        <a:bodyPr/>
        <a:lstStyle/>
        <a:p>
          <a:endParaRPr lang="es-EC"/>
        </a:p>
      </dgm:t>
    </dgm:pt>
    <dgm:pt modelId="{2E33679F-0173-4B68-9190-C3B92D54ED16}" type="pres">
      <dgm:prSet presAssocID="{DCC9F0F3-6414-4029-95A1-C2BE47C4896D}" presName="Child" presStyleLbl="revTx" presStyleIdx="1" presStyleCnt="2" custScaleY="145880" custLinFactNeighborX="1191" custLinFactNeighborY="-18410">
        <dgm:presLayoutVars>
          <dgm:chMax val="0"/>
          <dgm:chPref val="0"/>
          <dgm:bulletEnabled val="1"/>
        </dgm:presLayoutVars>
      </dgm:prSet>
      <dgm:spPr/>
      <dgm:t>
        <a:bodyPr/>
        <a:lstStyle/>
        <a:p>
          <a:endParaRPr lang="es-EC"/>
        </a:p>
      </dgm:t>
    </dgm:pt>
  </dgm:ptLst>
  <dgm:cxnLst>
    <dgm:cxn modelId="{1CBF297D-C2F4-4519-970C-A8002545DE45}" srcId="{47F66EEB-55D2-47EB-ABA1-9E208CA8D2BC}" destId="{DCC9F0F3-6414-4029-95A1-C2BE47C4896D}" srcOrd="0" destOrd="0" parTransId="{837D7571-786B-4EF2-9CF4-E141ABE27BD5}" sibTransId="{1CCE7F19-F6DB-494C-BBB7-D1E1B91ACEE5}"/>
    <dgm:cxn modelId="{FA4B5386-B8CC-466E-957C-9F1E4AE6967E}" srcId="{0F409F99-8C55-47C2-A938-493BFA84F718}" destId="{47F66EEB-55D2-47EB-ABA1-9E208CA8D2BC}" srcOrd="0" destOrd="0" parTransId="{86D91791-DDF9-4285-BAB6-2EB092AE00E9}" sibTransId="{82715297-D2D6-415E-A8E2-ED619EB1D4C8}"/>
    <dgm:cxn modelId="{43524D54-3215-48F7-B401-EEE89C98471F}" type="presOf" srcId="{0F409F99-8C55-47C2-A938-493BFA84F718}" destId="{262A0E2E-C9A9-4BE5-B328-DBC2DC784D37}" srcOrd="0" destOrd="0" presId="urn:microsoft.com/office/officeart/2008/layout/SquareAccentList"/>
    <dgm:cxn modelId="{210A016A-74CE-49F2-9475-39D10E63C435}" type="presOf" srcId="{DCC9F0F3-6414-4029-95A1-C2BE47C4896D}" destId="{2E33679F-0173-4B68-9190-C3B92D54ED16}" srcOrd="0" destOrd="0" presId="urn:microsoft.com/office/officeart/2008/layout/SquareAccentList"/>
    <dgm:cxn modelId="{5D142386-88C5-470E-83DF-5571C8509C80}" type="presOf" srcId="{47F66EEB-55D2-47EB-ABA1-9E208CA8D2BC}" destId="{76175BCA-EE22-46C5-973C-FA04E7679BA5}" srcOrd="0" destOrd="0" presId="urn:microsoft.com/office/officeart/2008/layout/SquareAccentList"/>
    <dgm:cxn modelId="{CD37D6F3-55D4-4915-A592-7CE84E59778F}" type="presParOf" srcId="{262A0E2E-C9A9-4BE5-B328-DBC2DC784D37}" destId="{7D74F5F5-029A-4FAF-89E6-D7BE11C72B93}" srcOrd="0" destOrd="0" presId="urn:microsoft.com/office/officeart/2008/layout/SquareAccentList"/>
    <dgm:cxn modelId="{CBC509FE-D393-4565-8F96-123B94348E9B}" type="presParOf" srcId="{7D74F5F5-029A-4FAF-89E6-D7BE11C72B93}" destId="{0C56B6A1-2826-4728-B539-3EAE73E739C0}" srcOrd="0" destOrd="0" presId="urn:microsoft.com/office/officeart/2008/layout/SquareAccentList"/>
    <dgm:cxn modelId="{D942682C-16C2-4382-953C-CEDAF66B6D3E}" type="presParOf" srcId="{0C56B6A1-2826-4728-B539-3EAE73E739C0}" destId="{773E9039-DC25-4C6C-BAAF-BD0715CE07A6}" srcOrd="0" destOrd="0" presId="urn:microsoft.com/office/officeart/2008/layout/SquareAccentList"/>
    <dgm:cxn modelId="{5012F985-B0C7-400A-8081-A1F0734E463B}" type="presParOf" srcId="{0C56B6A1-2826-4728-B539-3EAE73E739C0}" destId="{BC47FDF9-56D7-441B-A649-C1BF7BE108DC}" srcOrd="1" destOrd="0" presId="urn:microsoft.com/office/officeart/2008/layout/SquareAccentList"/>
    <dgm:cxn modelId="{66A7B74E-023D-4495-BA3A-AC55885B1DA3}" type="presParOf" srcId="{0C56B6A1-2826-4728-B539-3EAE73E739C0}" destId="{76175BCA-EE22-46C5-973C-FA04E7679BA5}" srcOrd="2" destOrd="0" presId="urn:microsoft.com/office/officeart/2008/layout/SquareAccentList"/>
    <dgm:cxn modelId="{76241273-1393-4A4D-979D-89F9C799BA17}" type="presParOf" srcId="{7D74F5F5-029A-4FAF-89E6-D7BE11C72B93}" destId="{2C2F63BE-DDAA-49EC-9CF4-CCD5DC73438C}" srcOrd="1" destOrd="0" presId="urn:microsoft.com/office/officeart/2008/layout/SquareAccentList"/>
    <dgm:cxn modelId="{E8F76D91-A932-473D-8393-489D8FF4460C}" type="presParOf" srcId="{2C2F63BE-DDAA-49EC-9CF4-CCD5DC73438C}" destId="{49A0960C-5742-4A99-81FA-041D4B7C13ED}" srcOrd="0" destOrd="0" presId="urn:microsoft.com/office/officeart/2008/layout/SquareAccentList"/>
    <dgm:cxn modelId="{45E728AB-0573-4DE4-B822-3DB491683B15}" type="presParOf" srcId="{49A0960C-5742-4A99-81FA-041D4B7C13ED}" destId="{C8509C13-0251-464A-8577-5DE1F7AEB960}" srcOrd="0" destOrd="0" presId="urn:microsoft.com/office/officeart/2008/layout/SquareAccentList"/>
    <dgm:cxn modelId="{ADD56F14-D95E-48B3-9E8B-2882D9A8AB19}" type="presParOf" srcId="{49A0960C-5742-4A99-81FA-041D4B7C13ED}" destId="{2E33679F-0173-4B68-9190-C3B92D54ED16}"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409F99-8C55-47C2-A938-493BFA84F718}" type="doc">
      <dgm:prSet loTypeId="urn:microsoft.com/office/officeart/2008/layout/SquareAccentList" loCatId="list" qsTypeId="urn:microsoft.com/office/officeart/2005/8/quickstyle/simple1" qsCatId="simple" csTypeId="urn:microsoft.com/office/officeart/2005/8/colors/accent3_4" csCatId="accent3" phldr="1"/>
      <dgm:spPr/>
      <dgm:t>
        <a:bodyPr/>
        <a:lstStyle/>
        <a:p>
          <a:endParaRPr lang="es-EC"/>
        </a:p>
      </dgm:t>
    </dgm:pt>
    <dgm:pt modelId="{47F66EEB-55D2-47EB-ABA1-9E208CA8D2BC}">
      <dgm:prSet phldrT="[Texto]" custT="1"/>
      <dgm:spPr/>
      <dgm:t>
        <a:bodyPr/>
        <a:lstStyle/>
        <a:p>
          <a:r>
            <a:rPr lang="es-EC" sz="4800" b="1" dirty="0" smtClean="0"/>
            <a:t>ANTECEDENTES</a:t>
          </a:r>
          <a:endParaRPr lang="es-EC" sz="4800" b="1" dirty="0"/>
        </a:p>
      </dgm:t>
    </dgm:pt>
    <dgm:pt modelId="{86D91791-DDF9-4285-BAB6-2EB092AE00E9}" type="parTrans" cxnId="{FA4B5386-B8CC-466E-957C-9F1E4AE6967E}">
      <dgm:prSet/>
      <dgm:spPr/>
      <dgm:t>
        <a:bodyPr/>
        <a:lstStyle/>
        <a:p>
          <a:endParaRPr lang="es-EC" sz="1400"/>
        </a:p>
      </dgm:t>
    </dgm:pt>
    <dgm:pt modelId="{82715297-D2D6-415E-A8E2-ED619EB1D4C8}" type="sibTrans" cxnId="{FA4B5386-B8CC-466E-957C-9F1E4AE6967E}">
      <dgm:prSet/>
      <dgm:spPr/>
      <dgm:t>
        <a:bodyPr/>
        <a:lstStyle/>
        <a:p>
          <a:endParaRPr lang="es-EC" sz="1400"/>
        </a:p>
      </dgm:t>
    </dgm:pt>
    <dgm:pt modelId="{DCC9F0F3-6414-4029-95A1-C2BE47C4896D}">
      <dgm:prSet custT="1"/>
      <dgm:spPr/>
      <dgm:t>
        <a:bodyPr/>
        <a:lstStyle/>
        <a:p>
          <a:pPr algn="just"/>
          <a:endParaRPr lang="es-EC" sz="2000" dirty="0" smtClean="0"/>
        </a:p>
        <a:p>
          <a:pPr algn="just"/>
          <a:r>
            <a:rPr lang="es-EC" sz="2000" dirty="0" smtClean="0"/>
            <a:t>EL INSTRUCTIVO PROPUESTO POR LA SECRETARÍA DE MOVILIDAD NO FUE CONOCIDO EN LA SESIÓN ORDINARIA DEL CONCEJO METROPOLITANO EL DÍA 18 DE OCTUBRE DE 2018, EN TANTO EL CONCEJO METROPOLITANO ACOGIÓ LA MOCIÓN PROPUESTA POR LA SEÑORA CONCEJAL LUISA MALDONADO, RESPECTO A SU PROYECTO DE </a:t>
          </a:r>
          <a:r>
            <a:rPr lang="es-EC" sz="2000" i="1" dirty="0" smtClean="0"/>
            <a:t>“INSTRUCTIVO PARA </a:t>
          </a:r>
          <a:r>
            <a:rPr lang="es-EC" sz="2000" b="0" i="1" dirty="0" smtClean="0"/>
            <a:t>LA EJECUCIÓN DE CONVALIDACIÓN Y/O SUBSANACIÓN DE LOS DOCUMENTOS PRESENTADOS POR LOS APLICANTES CALIFICADOS COMO “NO IDÓNEOS” DENTRO DEL PROCESO DE ASIGNACIÓN DE CUPOS PARA TAXIS DEL DISTRITO METROPOLITANO DE QUITO”</a:t>
          </a:r>
          <a:r>
            <a:rPr lang="es-EC" sz="2000" b="0" dirty="0" smtClean="0"/>
            <a:t>, MISMO QUE SE APROBÓ Y EXPIDIÓ MEDIANTE</a:t>
          </a:r>
          <a:r>
            <a:rPr lang="es-EC" sz="2000" dirty="0" smtClean="0"/>
            <a:t> RESOLUCIÓN No. C-314.</a:t>
          </a:r>
          <a:endParaRPr lang="es-EC" sz="2000" dirty="0"/>
        </a:p>
      </dgm:t>
    </dgm:pt>
    <dgm:pt modelId="{1CCE7F19-F6DB-494C-BBB7-D1E1B91ACEE5}" type="sibTrans" cxnId="{1CBF297D-C2F4-4519-970C-A8002545DE45}">
      <dgm:prSet/>
      <dgm:spPr/>
      <dgm:t>
        <a:bodyPr/>
        <a:lstStyle/>
        <a:p>
          <a:endParaRPr lang="es-EC" sz="1400"/>
        </a:p>
      </dgm:t>
    </dgm:pt>
    <dgm:pt modelId="{837D7571-786B-4EF2-9CF4-E141ABE27BD5}" type="parTrans" cxnId="{1CBF297D-C2F4-4519-970C-A8002545DE45}">
      <dgm:prSet/>
      <dgm:spPr/>
      <dgm:t>
        <a:bodyPr/>
        <a:lstStyle/>
        <a:p>
          <a:endParaRPr lang="es-EC" sz="1400"/>
        </a:p>
      </dgm:t>
    </dgm:pt>
    <dgm:pt modelId="{262A0E2E-C9A9-4BE5-B328-DBC2DC784D37}" type="pres">
      <dgm:prSet presAssocID="{0F409F99-8C55-47C2-A938-493BFA84F718}" presName="layout" presStyleCnt="0">
        <dgm:presLayoutVars>
          <dgm:chMax/>
          <dgm:chPref/>
          <dgm:dir/>
          <dgm:resizeHandles/>
        </dgm:presLayoutVars>
      </dgm:prSet>
      <dgm:spPr/>
      <dgm:t>
        <a:bodyPr/>
        <a:lstStyle/>
        <a:p>
          <a:endParaRPr lang="es-EC"/>
        </a:p>
      </dgm:t>
    </dgm:pt>
    <dgm:pt modelId="{7D74F5F5-029A-4FAF-89E6-D7BE11C72B93}" type="pres">
      <dgm:prSet presAssocID="{47F66EEB-55D2-47EB-ABA1-9E208CA8D2BC}" presName="root" presStyleCnt="0">
        <dgm:presLayoutVars>
          <dgm:chMax/>
          <dgm:chPref/>
        </dgm:presLayoutVars>
      </dgm:prSet>
      <dgm:spPr/>
      <dgm:t>
        <a:bodyPr/>
        <a:lstStyle/>
        <a:p>
          <a:endParaRPr lang="es-EC"/>
        </a:p>
      </dgm:t>
    </dgm:pt>
    <dgm:pt modelId="{0C56B6A1-2826-4728-B539-3EAE73E739C0}" type="pres">
      <dgm:prSet presAssocID="{47F66EEB-55D2-47EB-ABA1-9E208CA8D2BC}" presName="rootComposite" presStyleCnt="0">
        <dgm:presLayoutVars/>
      </dgm:prSet>
      <dgm:spPr/>
      <dgm:t>
        <a:bodyPr/>
        <a:lstStyle/>
        <a:p>
          <a:endParaRPr lang="es-EC"/>
        </a:p>
      </dgm:t>
    </dgm:pt>
    <dgm:pt modelId="{773E9039-DC25-4C6C-BAAF-BD0715CE07A6}" type="pres">
      <dgm:prSet presAssocID="{47F66EEB-55D2-47EB-ABA1-9E208CA8D2BC}" presName="ParentAccent" presStyleLbl="alignNode1" presStyleIdx="0" presStyleCnt="1" custLinFactNeighborX="170" custLinFactNeighborY="-51891"/>
      <dgm:spPr/>
      <dgm:t>
        <a:bodyPr/>
        <a:lstStyle/>
        <a:p>
          <a:endParaRPr lang="es-EC"/>
        </a:p>
      </dgm:t>
    </dgm:pt>
    <dgm:pt modelId="{BC47FDF9-56D7-441B-A649-C1BF7BE108DC}" type="pres">
      <dgm:prSet presAssocID="{47F66EEB-55D2-47EB-ABA1-9E208CA8D2BC}" presName="ParentSmallAccent" presStyleLbl="fgAcc1" presStyleIdx="0" presStyleCnt="1" custLinFactNeighborX="-4617" custLinFactNeighborY="-64634"/>
      <dgm:spPr/>
      <dgm:t>
        <a:bodyPr/>
        <a:lstStyle/>
        <a:p>
          <a:endParaRPr lang="es-EC"/>
        </a:p>
      </dgm:t>
    </dgm:pt>
    <dgm:pt modelId="{76175BCA-EE22-46C5-973C-FA04E7679BA5}" type="pres">
      <dgm:prSet presAssocID="{47F66EEB-55D2-47EB-ABA1-9E208CA8D2BC}" presName="Parent" presStyleLbl="revTx" presStyleIdx="0" presStyleCnt="2">
        <dgm:presLayoutVars>
          <dgm:chMax/>
          <dgm:chPref val="4"/>
          <dgm:bulletEnabled val="1"/>
        </dgm:presLayoutVars>
      </dgm:prSet>
      <dgm:spPr/>
      <dgm:t>
        <a:bodyPr/>
        <a:lstStyle/>
        <a:p>
          <a:endParaRPr lang="es-EC"/>
        </a:p>
      </dgm:t>
    </dgm:pt>
    <dgm:pt modelId="{2C2F63BE-DDAA-49EC-9CF4-CCD5DC73438C}" type="pres">
      <dgm:prSet presAssocID="{47F66EEB-55D2-47EB-ABA1-9E208CA8D2BC}" presName="childShape" presStyleCnt="0">
        <dgm:presLayoutVars>
          <dgm:chMax val="0"/>
          <dgm:chPref val="0"/>
        </dgm:presLayoutVars>
      </dgm:prSet>
      <dgm:spPr/>
      <dgm:t>
        <a:bodyPr/>
        <a:lstStyle/>
        <a:p>
          <a:endParaRPr lang="es-EC"/>
        </a:p>
      </dgm:t>
    </dgm:pt>
    <dgm:pt modelId="{49A0960C-5742-4A99-81FA-041D4B7C13ED}" type="pres">
      <dgm:prSet presAssocID="{DCC9F0F3-6414-4029-95A1-C2BE47C4896D}" presName="childComposite" presStyleCnt="0">
        <dgm:presLayoutVars>
          <dgm:chMax val="0"/>
          <dgm:chPref val="0"/>
        </dgm:presLayoutVars>
      </dgm:prSet>
      <dgm:spPr/>
      <dgm:t>
        <a:bodyPr/>
        <a:lstStyle/>
        <a:p>
          <a:endParaRPr lang="es-EC"/>
        </a:p>
      </dgm:t>
    </dgm:pt>
    <dgm:pt modelId="{C8509C13-0251-464A-8577-5DE1F7AEB960}" type="pres">
      <dgm:prSet presAssocID="{DCC9F0F3-6414-4029-95A1-C2BE47C4896D}" presName="ChildAccent" presStyleLbl="solidFgAcc1" presStyleIdx="0" presStyleCnt="1" custLinFactNeighborX="3080" custLinFactNeighborY="-84959"/>
      <dgm:spPr/>
      <dgm:t>
        <a:bodyPr/>
        <a:lstStyle/>
        <a:p>
          <a:endParaRPr lang="es-EC"/>
        </a:p>
      </dgm:t>
    </dgm:pt>
    <dgm:pt modelId="{2E33679F-0173-4B68-9190-C3B92D54ED16}" type="pres">
      <dgm:prSet presAssocID="{DCC9F0F3-6414-4029-95A1-C2BE47C4896D}" presName="Child" presStyleLbl="revTx" presStyleIdx="1" presStyleCnt="2" custScaleY="141750" custLinFactNeighborX="28" custLinFactNeighborY="-17135">
        <dgm:presLayoutVars>
          <dgm:chMax val="0"/>
          <dgm:chPref val="0"/>
          <dgm:bulletEnabled val="1"/>
        </dgm:presLayoutVars>
      </dgm:prSet>
      <dgm:spPr/>
      <dgm:t>
        <a:bodyPr/>
        <a:lstStyle/>
        <a:p>
          <a:endParaRPr lang="es-EC"/>
        </a:p>
      </dgm:t>
    </dgm:pt>
  </dgm:ptLst>
  <dgm:cxnLst>
    <dgm:cxn modelId="{1CBF297D-C2F4-4519-970C-A8002545DE45}" srcId="{47F66EEB-55D2-47EB-ABA1-9E208CA8D2BC}" destId="{DCC9F0F3-6414-4029-95A1-C2BE47C4896D}" srcOrd="0" destOrd="0" parTransId="{837D7571-786B-4EF2-9CF4-E141ABE27BD5}" sibTransId="{1CCE7F19-F6DB-494C-BBB7-D1E1B91ACEE5}"/>
    <dgm:cxn modelId="{FA4B5386-B8CC-466E-957C-9F1E4AE6967E}" srcId="{0F409F99-8C55-47C2-A938-493BFA84F718}" destId="{47F66EEB-55D2-47EB-ABA1-9E208CA8D2BC}" srcOrd="0" destOrd="0" parTransId="{86D91791-DDF9-4285-BAB6-2EB092AE00E9}" sibTransId="{82715297-D2D6-415E-A8E2-ED619EB1D4C8}"/>
    <dgm:cxn modelId="{F647308D-B25E-4607-9B3D-C5D92C65B44B}" type="presOf" srcId="{47F66EEB-55D2-47EB-ABA1-9E208CA8D2BC}" destId="{76175BCA-EE22-46C5-973C-FA04E7679BA5}" srcOrd="0" destOrd="0" presId="urn:microsoft.com/office/officeart/2008/layout/SquareAccentList"/>
    <dgm:cxn modelId="{F37950D8-CD21-4C72-90B8-AEE90233F6E9}" type="presOf" srcId="{DCC9F0F3-6414-4029-95A1-C2BE47C4896D}" destId="{2E33679F-0173-4B68-9190-C3B92D54ED16}" srcOrd="0" destOrd="0" presId="urn:microsoft.com/office/officeart/2008/layout/SquareAccentList"/>
    <dgm:cxn modelId="{9741A4E2-9EA2-44F8-888D-BB378E284C01}" type="presOf" srcId="{0F409F99-8C55-47C2-A938-493BFA84F718}" destId="{262A0E2E-C9A9-4BE5-B328-DBC2DC784D37}" srcOrd="0" destOrd="0" presId="urn:microsoft.com/office/officeart/2008/layout/SquareAccentList"/>
    <dgm:cxn modelId="{4C98B6BD-0B96-475E-A0EF-2A4B4A0267EB}" type="presParOf" srcId="{262A0E2E-C9A9-4BE5-B328-DBC2DC784D37}" destId="{7D74F5F5-029A-4FAF-89E6-D7BE11C72B93}" srcOrd="0" destOrd="0" presId="urn:microsoft.com/office/officeart/2008/layout/SquareAccentList"/>
    <dgm:cxn modelId="{E1CD21EB-CB74-45BE-9469-233DA3C4A182}" type="presParOf" srcId="{7D74F5F5-029A-4FAF-89E6-D7BE11C72B93}" destId="{0C56B6A1-2826-4728-B539-3EAE73E739C0}" srcOrd="0" destOrd="0" presId="urn:microsoft.com/office/officeart/2008/layout/SquareAccentList"/>
    <dgm:cxn modelId="{27A61AA4-5884-4965-97BB-2CA2618108BF}" type="presParOf" srcId="{0C56B6A1-2826-4728-B539-3EAE73E739C0}" destId="{773E9039-DC25-4C6C-BAAF-BD0715CE07A6}" srcOrd="0" destOrd="0" presId="urn:microsoft.com/office/officeart/2008/layout/SquareAccentList"/>
    <dgm:cxn modelId="{6D4625A5-6AE4-4407-8310-6E7F1BCFE55E}" type="presParOf" srcId="{0C56B6A1-2826-4728-B539-3EAE73E739C0}" destId="{BC47FDF9-56D7-441B-A649-C1BF7BE108DC}" srcOrd="1" destOrd="0" presId="urn:microsoft.com/office/officeart/2008/layout/SquareAccentList"/>
    <dgm:cxn modelId="{DB8CB092-E993-49D9-9BBA-130C94E58C03}" type="presParOf" srcId="{0C56B6A1-2826-4728-B539-3EAE73E739C0}" destId="{76175BCA-EE22-46C5-973C-FA04E7679BA5}" srcOrd="2" destOrd="0" presId="urn:microsoft.com/office/officeart/2008/layout/SquareAccentList"/>
    <dgm:cxn modelId="{377EA370-9239-4F07-9C1C-7D9F3D1B6967}" type="presParOf" srcId="{7D74F5F5-029A-4FAF-89E6-D7BE11C72B93}" destId="{2C2F63BE-DDAA-49EC-9CF4-CCD5DC73438C}" srcOrd="1" destOrd="0" presId="urn:microsoft.com/office/officeart/2008/layout/SquareAccentList"/>
    <dgm:cxn modelId="{33AF7687-04CA-4E40-BEBA-9A4FD5832C3E}" type="presParOf" srcId="{2C2F63BE-DDAA-49EC-9CF4-CCD5DC73438C}" destId="{49A0960C-5742-4A99-81FA-041D4B7C13ED}" srcOrd="0" destOrd="0" presId="urn:microsoft.com/office/officeart/2008/layout/SquareAccentList"/>
    <dgm:cxn modelId="{D2A5EB9E-9A5B-4E46-8CC3-4265B9CD4382}" type="presParOf" srcId="{49A0960C-5742-4A99-81FA-041D4B7C13ED}" destId="{C8509C13-0251-464A-8577-5DE1F7AEB960}" srcOrd="0" destOrd="0" presId="urn:microsoft.com/office/officeart/2008/layout/SquareAccentList"/>
    <dgm:cxn modelId="{A83E457D-484B-40AE-9A54-56E01C218888}" type="presParOf" srcId="{49A0960C-5742-4A99-81FA-041D4B7C13ED}" destId="{2E33679F-0173-4B68-9190-C3B92D54ED16}"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44277F-2F24-493E-977E-2C14C65CE115}" type="doc">
      <dgm:prSet loTypeId="urn:microsoft.com/office/officeart/2011/layout/TabList" loCatId="list" qsTypeId="urn:microsoft.com/office/officeart/2005/8/quickstyle/simple5" qsCatId="simple" csTypeId="urn:microsoft.com/office/officeart/2005/8/colors/colorful4" csCatId="colorful" phldr="1"/>
      <dgm:spPr/>
      <dgm:t>
        <a:bodyPr/>
        <a:lstStyle/>
        <a:p>
          <a:endParaRPr lang="es-EC"/>
        </a:p>
      </dgm:t>
    </dgm:pt>
    <dgm:pt modelId="{ED2000B8-5217-4D09-A845-CADC84A98187}">
      <dgm:prSet phldrT="[Texto]" custT="1"/>
      <dgm:spPr/>
      <dgm:t>
        <a:bodyPr/>
        <a:lstStyle/>
        <a:p>
          <a:r>
            <a:rPr lang="es-EC" sz="2800" b="1" dirty="0" smtClean="0"/>
            <a:t>IMPORTANTE</a:t>
          </a:r>
          <a:endParaRPr lang="es-EC" sz="2800" b="1" dirty="0"/>
        </a:p>
      </dgm:t>
    </dgm:pt>
    <dgm:pt modelId="{834EEC8F-2C11-41E9-A215-CDC070870F93}" type="parTrans" cxnId="{CCAAE2E8-585C-4CC3-9965-1E1A892E7DCB}">
      <dgm:prSet/>
      <dgm:spPr/>
      <dgm:t>
        <a:bodyPr/>
        <a:lstStyle/>
        <a:p>
          <a:endParaRPr lang="es-EC"/>
        </a:p>
      </dgm:t>
    </dgm:pt>
    <dgm:pt modelId="{430560D6-E413-40C3-A485-AEECDDE00BC4}" type="sibTrans" cxnId="{CCAAE2E8-585C-4CC3-9965-1E1A892E7DCB}">
      <dgm:prSet/>
      <dgm:spPr/>
      <dgm:t>
        <a:bodyPr/>
        <a:lstStyle/>
        <a:p>
          <a:endParaRPr lang="es-EC"/>
        </a:p>
      </dgm:t>
    </dgm:pt>
    <dgm:pt modelId="{B36FB73B-2011-4046-909E-B261B0E324DC}">
      <dgm:prSet/>
      <dgm:spPr/>
      <dgm:t>
        <a:bodyPr/>
        <a:lstStyle/>
        <a:p>
          <a:pPr algn="l"/>
          <a:r>
            <a:rPr lang="es-EC" dirty="0" smtClean="0"/>
            <a:t>TEXTO ACTUAL DEL INSTRUCTIVO </a:t>
          </a:r>
          <a:endParaRPr lang="es-EC" dirty="0"/>
        </a:p>
      </dgm:t>
    </dgm:pt>
    <dgm:pt modelId="{FBA59EE2-241F-46A6-A6B9-EA1CA6B6EBC8}" type="parTrans" cxnId="{14CB17F1-D11B-4D17-8D08-18C7723A1082}">
      <dgm:prSet/>
      <dgm:spPr/>
      <dgm:t>
        <a:bodyPr/>
        <a:lstStyle/>
        <a:p>
          <a:endParaRPr lang="es-EC"/>
        </a:p>
      </dgm:t>
    </dgm:pt>
    <dgm:pt modelId="{93FDFD69-F2D1-4858-ACB4-AC1FF9A8D86A}" type="sibTrans" cxnId="{14CB17F1-D11B-4D17-8D08-18C7723A1082}">
      <dgm:prSet/>
      <dgm:spPr/>
      <dgm:t>
        <a:bodyPr/>
        <a:lstStyle/>
        <a:p>
          <a:endParaRPr lang="es-EC"/>
        </a:p>
      </dgm:t>
    </dgm:pt>
    <dgm:pt modelId="{BE831818-78D0-4AEA-AB4D-8F6BAC4BB30D}">
      <dgm:prSet/>
      <dgm:spPr>
        <a:blipFill rotWithShape="0">
          <a:blip xmlns:r="http://schemas.openxmlformats.org/officeDocument/2006/relationships" r:embed="rId1"/>
          <a:stretch>
            <a:fillRect/>
          </a:stretch>
        </a:blipFill>
      </dgm:spPr>
      <dgm:t>
        <a:bodyPr/>
        <a:lstStyle/>
        <a:p>
          <a:endParaRPr lang="es-EC" dirty="0"/>
        </a:p>
      </dgm:t>
    </dgm:pt>
    <dgm:pt modelId="{15751BC3-38C7-4D20-827D-80864625A356}" type="parTrans" cxnId="{5FC0ECCC-F370-4025-9F63-73058786FA0F}">
      <dgm:prSet/>
      <dgm:spPr/>
      <dgm:t>
        <a:bodyPr/>
        <a:lstStyle/>
        <a:p>
          <a:endParaRPr lang="es-EC"/>
        </a:p>
      </dgm:t>
    </dgm:pt>
    <dgm:pt modelId="{28309777-CA89-4185-87F3-F9C4AC04C74F}" type="sibTrans" cxnId="{5FC0ECCC-F370-4025-9F63-73058786FA0F}">
      <dgm:prSet/>
      <dgm:spPr/>
      <dgm:t>
        <a:bodyPr/>
        <a:lstStyle/>
        <a:p>
          <a:endParaRPr lang="es-EC"/>
        </a:p>
      </dgm:t>
    </dgm:pt>
    <dgm:pt modelId="{4F75BE47-F558-4540-9BCD-BB38CF6D823B}" type="pres">
      <dgm:prSet presAssocID="{8044277F-2F24-493E-977E-2C14C65CE115}" presName="Name0" presStyleCnt="0">
        <dgm:presLayoutVars>
          <dgm:chMax/>
          <dgm:chPref val="3"/>
          <dgm:dir/>
          <dgm:animOne val="branch"/>
          <dgm:animLvl val="lvl"/>
        </dgm:presLayoutVars>
      </dgm:prSet>
      <dgm:spPr/>
      <dgm:t>
        <a:bodyPr/>
        <a:lstStyle/>
        <a:p>
          <a:endParaRPr lang="es-EC"/>
        </a:p>
      </dgm:t>
    </dgm:pt>
    <dgm:pt modelId="{8D174E39-D8C3-4D45-BC1D-84F638CEFC78}" type="pres">
      <dgm:prSet presAssocID="{ED2000B8-5217-4D09-A845-CADC84A98187}" presName="composite" presStyleCnt="0"/>
      <dgm:spPr/>
      <dgm:t>
        <a:bodyPr/>
        <a:lstStyle/>
        <a:p>
          <a:endParaRPr lang="es-EC"/>
        </a:p>
      </dgm:t>
    </dgm:pt>
    <dgm:pt modelId="{8BEB4556-5413-4F74-BF2E-BA8119C89F01}" type="pres">
      <dgm:prSet presAssocID="{ED2000B8-5217-4D09-A845-CADC84A98187}" presName="FirstChild" presStyleLbl="revTx" presStyleIdx="0" presStyleCnt="2" custScaleY="79312" custLinFactNeighborX="837" custLinFactNeighborY="-1915">
        <dgm:presLayoutVars>
          <dgm:chMax val="0"/>
          <dgm:chPref val="0"/>
          <dgm:bulletEnabled val="1"/>
        </dgm:presLayoutVars>
      </dgm:prSet>
      <dgm:spPr/>
      <dgm:t>
        <a:bodyPr/>
        <a:lstStyle/>
        <a:p>
          <a:endParaRPr lang="es-EC"/>
        </a:p>
      </dgm:t>
    </dgm:pt>
    <dgm:pt modelId="{CAFCBC0A-BFD2-4AAA-B52F-FFA8C2E40B66}" type="pres">
      <dgm:prSet presAssocID="{ED2000B8-5217-4D09-A845-CADC84A98187}" presName="Parent" presStyleLbl="alignNode1" presStyleIdx="0" presStyleCnt="1" custScaleY="79312">
        <dgm:presLayoutVars>
          <dgm:chMax val="3"/>
          <dgm:chPref val="3"/>
          <dgm:bulletEnabled val="1"/>
        </dgm:presLayoutVars>
      </dgm:prSet>
      <dgm:spPr/>
      <dgm:t>
        <a:bodyPr/>
        <a:lstStyle/>
        <a:p>
          <a:endParaRPr lang="es-EC"/>
        </a:p>
      </dgm:t>
    </dgm:pt>
    <dgm:pt modelId="{D6B215B3-3648-4A06-A5DC-F9F80E1A2D8E}" type="pres">
      <dgm:prSet presAssocID="{ED2000B8-5217-4D09-A845-CADC84A98187}" presName="Accent" presStyleLbl="parChTrans1D1" presStyleIdx="0" presStyleCnt="1"/>
      <dgm:spPr/>
      <dgm:t>
        <a:bodyPr/>
        <a:lstStyle/>
        <a:p>
          <a:endParaRPr lang="es-EC"/>
        </a:p>
      </dgm:t>
    </dgm:pt>
    <dgm:pt modelId="{9E09C739-5333-4350-9C4A-E2F87F5B36E1}" type="pres">
      <dgm:prSet presAssocID="{ED2000B8-5217-4D09-A845-CADC84A98187}" presName="Child" presStyleLbl="revTx" presStyleIdx="1" presStyleCnt="2" custScaleY="166850" custLinFactNeighborX="1703" custLinFactNeighborY="-809">
        <dgm:presLayoutVars>
          <dgm:chMax val="0"/>
          <dgm:chPref val="0"/>
          <dgm:bulletEnabled val="1"/>
        </dgm:presLayoutVars>
      </dgm:prSet>
      <dgm:spPr/>
      <dgm:t>
        <a:bodyPr/>
        <a:lstStyle/>
        <a:p>
          <a:endParaRPr lang="es-EC"/>
        </a:p>
      </dgm:t>
    </dgm:pt>
  </dgm:ptLst>
  <dgm:cxnLst>
    <dgm:cxn modelId="{CCAAE2E8-585C-4CC3-9965-1E1A892E7DCB}" srcId="{8044277F-2F24-493E-977E-2C14C65CE115}" destId="{ED2000B8-5217-4D09-A845-CADC84A98187}" srcOrd="0" destOrd="0" parTransId="{834EEC8F-2C11-41E9-A215-CDC070870F93}" sibTransId="{430560D6-E413-40C3-A485-AEECDDE00BC4}"/>
    <dgm:cxn modelId="{C609B880-771A-4FEC-91C4-484264ED24C8}" type="presOf" srcId="{8044277F-2F24-493E-977E-2C14C65CE115}" destId="{4F75BE47-F558-4540-9BCD-BB38CF6D823B}" srcOrd="0" destOrd="0" presId="urn:microsoft.com/office/officeart/2011/layout/TabList"/>
    <dgm:cxn modelId="{96B33256-7679-4712-AC3D-8DB96549C853}" type="presOf" srcId="{BE831818-78D0-4AEA-AB4D-8F6BAC4BB30D}" destId="{9E09C739-5333-4350-9C4A-E2F87F5B36E1}" srcOrd="0" destOrd="0" presId="urn:microsoft.com/office/officeart/2011/layout/TabList"/>
    <dgm:cxn modelId="{14CB17F1-D11B-4D17-8D08-18C7723A1082}" srcId="{ED2000B8-5217-4D09-A845-CADC84A98187}" destId="{B36FB73B-2011-4046-909E-B261B0E324DC}" srcOrd="0" destOrd="0" parTransId="{FBA59EE2-241F-46A6-A6B9-EA1CA6B6EBC8}" sibTransId="{93FDFD69-F2D1-4858-ACB4-AC1FF9A8D86A}"/>
    <dgm:cxn modelId="{5FC0ECCC-F370-4025-9F63-73058786FA0F}" srcId="{ED2000B8-5217-4D09-A845-CADC84A98187}" destId="{BE831818-78D0-4AEA-AB4D-8F6BAC4BB30D}" srcOrd="1" destOrd="0" parTransId="{15751BC3-38C7-4D20-827D-80864625A356}" sibTransId="{28309777-CA89-4185-87F3-F9C4AC04C74F}"/>
    <dgm:cxn modelId="{23A496EE-9B41-47DF-88B7-86B226262057}" type="presOf" srcId="{ED2000B8-5217-4D09-A845-CADC84A98187}" destId="{CAFCBC0A-BFD2-4AAA-B52F-FFA8C2E40B66}" srcOrd="0" destOrd="0" presId="urn:microsoft.com/office/officeart/2011/layout/TabList"/>
    <dgm:cxn modelId="{8862FEBF-6EF5-4EAC-9A39-55F82AED7A03}" type="presOf" srcId="{B36FB73B-2011-4046-909E-B261B0E324DC}" destId="{8BEB4556-5413-4F74-BF2E-BA8119C89F01}" srcOrd="0" destOrd="0" presId="urn:microsoft.com/office/officeart/2011/layout/TabList"/>
    <dgm:cxn modelId="{70A0DAEF-EACF-41C9-BA78-87519ED07826}" type="presParOf" srcId="{4F75BE47-F558-4540-9BCD-BB38CF6D823B}" destId="{8D174E39-D8C3-4D45-BC1D-84F638CEFC78}" srcOrd="0" destOrd="0" presId="urn:microsoft.com/office/officeart/2011/layout/TabList"/>
    <dgm:cxn modelId="{831A1DEE-9BEA-4E80-BDA4-5A3BAE97BEF0}" type="presParOf" srcId="{8D174E39-D8C3-4D45-BC1D-84F638CEFC78}" destId="{8BEB4556-5413-4F74-BF2E-BA8119C89F01}" srcOrd="0" destOrd="0" presId="urn:microsoft.com/office/officeart/2011/layout/TabList"/>
    <dgm:cxn modelId="{495D89B0-C808-4E1D-BC07-4248CD8971F4}" type="presParOf" srcId="{8D174E39-D8C3-4D45-BC1D-84F638CEFC78}" destId="{CAFCBC0A-BFD2-4AAA-B52F-FFA8C2E40B66}" srcOrd="1" destOrd="0" presId="urn:microsoft.com/office/officeart/2011/layout/TabList"/>
    <dgm:cxn modelId="{7D6E4499-3670-4B6A-9424-14C88C1EEBE2}" type="presParOf" srcId="{8D174E39-D8C3-4D45-BC1D-84F638CEFC78}" destId="{D6B215B3-3648-4A06-A5DC-F9F80E1A2D8E}" srcOrd="2" destOrd="0" presId="urn:microsoft.com/office/officeart/2011/layout/TabList"/>
    <dgm:cxn modelId="{88DB5408-C3F3-4186-A373-426D40CC12D0}" type="presParOf" srcId="{4F75BE47-F558-4540-9BCD-BB38CF6D823B}" destId="{9E09C739-5333-4350-9C4A-E2F87F5B36E1}" srcOrd="1"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A158A2-7704-4CF3-83BE-CB7E380FADAA}" type="doc">
      <dgm:prSet loTypeId="urn:microsoft.com/office/officeart/2009/3/layout/IncreasingArrowsProcess" loCatId="process" qsTypeId="urn:microsoft.com/office/officeart/2005/8/quickstyle/simple1" qsCatId="simple" csTypeId="urn:microsoft.com/office/officeart/2005/8/colors/accent2_3" csCatId="accent2" phldr="1"/>
      <dgm:spPr/>
      <dgm:t>
        <a:bodyPr/>
        <a:lstStyle/>
        <a:p>
          <a:endParaRPr lang="es-EC"/>
        </a:p>
      </dgm:t>
    </dgm:pt>
    <dgm:pt modelId="{B33C0676-A477-4908-88C2-674DD0D1AC68}">
      <dgm:prSet phldrT="[Texto]"/>
      <dgm:spPr/>
      <dgm:t>
        <a:bodyPr/>
        <a:lstStyle/>
        <a:p>
          <a:r>
            <a:rPr lang="es-EC" b="1" dirty="0" smtClean="0"/>
            <a:t>LA COMISIÓN DE MOVILIDAD</a:t>
          </a:r>
          <a:endParaRPr lang="es-EC" b="1" dirty="0"/>
        </a:p>
      </dgm:t>
    </dgm:pt>
    <dgm:pt modelId="{75953D55-2B10-4C3C-B494-8783350CE349}" type="parTrans" cxnId="{A230CFCA-728D-424D-82F1-39A7A4B58286}">
      <dgm:prSet/>
      <dgm:spPr/>
      <dgm:t>
        <a:bodyPr/>
        <a:lstStyle/>
        <a:p>
          <a:endParaRPr lang="es-EC"/>
        </a:p>
      </dgm:t>
    </dgm:pt>
    <dgm:pt modelId="{68C9B3BA-BB85-4991-9199-C8368666926F}" type="sibTrans" cxnId="{A230CFCA-728D-424D-82F1-39A7A4B58286}">
      <dgm:prSet/>
      <dgm:spPr/>
      <dgm:t>
        <a:bodyPr/>
        <a:lstStyle/>
        <a:p>
          <a:endParaRPr lang="es-EC"/>
        </a:p>
      </dgm:t>
    </dgm:pt>
    <dgm:pt modelId="{F587F1FC-2056-46B2-9086-319C3A26B19F}">
      <dgm:prSet phldrT="[Texto]"/>
      <dgm:spPr/>
      <dgm:t>
        <a:bodyPr/>
        <a:lstStyle/>
        <a:p>
          <a:r>
            <a:rPr lang="es-EC" dirty="0" smtClean="0"/>
            <a:t>CON OFICIO No. </a:t>
          </a:r>
          <a:r>
            <a:rPr lang="es-ES" dirty="0" smtClean="0"/>
            <a:t>ES-MDMQ-2018-652, </a:t>
          </a:r>
          <a:r>
            <a:rPr lang="es-EC" dirty="0" smtClean="0"/>
            <a:t>CONVOCÓ A LA SECRETARÍA DE MOVILIDAD A LA MESA DE TRABAJO DE 23 NOV 2018,  PARA LA </a:t>
          </a:r>
          <a:r>
            <a:rPr lang="es-ES" i="0" dirty="0" smtClean="0"/>
            <a:t>VERIFICACIÓN DE ALTERNATIVAS DE SOLUCIÓN</a:t>
          </a:r>
          <a:r>
            <a:rPr lang="es-ES" i="1" dirty="0" smtClean="0"/>
            <a:t> </a:t>
          </a:r>
          <a:r>
            <a:rPr lang="es-EC" dirty="0" smtClean="0"/>
            <a:t>DEL PROCESO</a:t>
          </a:r>
          <a:endParaRPr lang="es-EC" dirty="0"/>
        </a:p>
      </dgm:t>
    </dgm:pt>
    <dgm:pt modelId="{4828663A-64A0-493C-A5D5-E2491DD1E1B1}" type="parTrans" cxnId="{9C320F7D-979D-4F2C-8C87-353AB10A8EF9}">
      <dgm:prSet/>
      <dgm:spPr/>
      <dgm:t>
        <a:bodyPr/>
        <a:lstStyle/>
        <a:p>
          <a:endParaRPr lang="es-EC"/>
        </a:p>
      </dgm:t>
    </dgm:pt>
    <dgm:pt modelId="{E72A7820-CEFB-44D4-871A-3213C7496869}" type="sibTrans" cxnId="{9C320F7D-979D-4F2C-8C87-353AB10A8EF9}">
      <dgm:prSet/>
      <dgm:spPr/>
      <dgm:t>
        <a:bodyPr/>
        <a:lstStyle/>
        <a:p>
          <a:endParaRPr lang="es-EC"/>
        </a:p>
      </dgm:t>
    </dgm:pt>
    <dgm:pt modelId="{E411EE58-B359-400A-A96D-FFB1E8B45C47}">
      <dgm:prSet phldrT="[Texto]"/>
      <dgm:spPr/>
      <dgm:t>
        <a:bodyPr/>
        <a:lstStyle/>
        <a:p>
          <a:r>
            <a:rPr lang="es-EC" b="1" dirty="0" smtClean="0"/>
            <a:t>EN LA MESA DE TRABAJO</a:t>
          </a:r>
          <a:endParaRPr lang="es-EC" b="1" dirty="0"/>
        </a:p>
      </dgm:t>
    </dgm:pt>
    <dgm:pt modelId="{AE464EC3-C307-4A68-B9CF-A97CDC774109}" type="parTrans" cxnId="{853C8E20-1AC7-4CE4-A18D-ED8053032F0F}">
      <dgm:prSet/>
      <dgm:spPr/>
      <dgm:t>
        <a:bodyPr/>
        <a:lstStyle/>
        <a:p>
          <a:endParaRPr lang="es-EC"/>
        </a:p>
      </dgm:t>
    </dgm:pt>
    <dgm:pt modelId="{E7FC86F0-96AD-4E26-AD95-C7689EBCA9FB}" type="sibTrans" cxnId="{853C8E20-1AC7-4CE4-A18D-ED8053032F0F}">
      <dgm:prSet/>
      <dgm:spPr/>
      <dgm:t>
        <a:bodyPr/>
        <a:lstStyle/>
        <a:p>
          <a:endParaRPr lang="es-EC"/>
        </a:p>
      </dgm:t>
    </dgm:pt>
    <dgm:pt modelId="{02D080AB-FB96-444E-90C0-DA64DD048F23}">
      <dgm:prSet phldrT="[Texto]"/>
      <dgm:spPr/>
      <dgm:t>
        <a:bodyPr/>
        <a:lstStyle/>
        <a:p>
          <a:r>
            <a:rPr lang="es-EC" dirty="0" smtClean="0"/>
            <a:t>EL SEÑOR PRESIDENTE DE LA COMISIÓN SUGIRIÓ TRES RECOMENDACIONES SOBRE EL PROCESO, LAS CUALES SOLICITÓ A LA SECRETARÍA DE MOVILIDAD QUE LAS REDUJERA A ESCRITO Y LAS PRESENTARÁ PARA DISCUSIÓN EN SESIÓN EXTRAORDINARIA DE LA COMISIÓN DE MOVILIDAD</a:t>
          </a:r>
          <a:endParaRPr lang="es-EC" dirty="0"/>
        </a:p>
      </dgm:t>
    </dgm:pt>
    <dgm:pt modelId="{4EC544C1-C392-4F9C-ADBE-888D2F83BB98}" type="parTrans" cxnId="{5A1AA383-0BF7-4278-927F-F14AD4C2CA9D}">
      <dgm:prSet/>
      <dgm:spPr/>
      <dgm:t>
        <a:bodyPr/>
        <a:lstStyle/>
        <a:p>
          <a:endParaRPr lang="es-EC"/>
        </a:p>
      </dgm:t>
    </dgm:pt>
    <dgm:pt modelId="{CBE6E871-42A9-4B34-8972-C48A55E604E1}" type="sibTrans" cxnId="{5A1AA383-0BF7-4278-927F-F14AD4C2CA9D}">
      <dgm:prSet/>
      <dgm:spPr/>
      <dgm:t>
        <a:bodyPr/>
        <a:lstStyle/>
        <a:p>
          <a:endParaRPr lang="es-EC"/>
        </a:p>
      </dgm:t>
    </dgm:pt>
    <dgm:pt modelId="{AEC77F86-B7B3-44B3-80CD-1388E7EDE146}">
      <dgm:prSet phldrT="[Texto]"/>
      <dgm:spPr/>
      <dgm:t>
        <a:bodyPr/>
        <a:lstStyle/>
        <a:p>
          <a:r>
            <a:rPr lang="es-EC" b="1" dirty="0" smtClean="0"/>
            <a:t>SECRETARÍA DE MOVILIDAD</a:t>
          </a:r>
          <a:endParaRPr lang="es-EC" b="1" dirty="0"/>
        </a:p>
      </dgm:t>
    </dgm:pt>
    <dgm:pt modelId="{558C679C-06C5-4342-B8B1-2D5983564AF2}" type="parTrans" cxnId="{75E024EB-EB29-4A73-A7BD-1E3C747FAA42}">
      <dgm:prSet/>
      <dgm:spPr/>
      <dgm:t>
        <a:bodyPr/>
        <a:lstStyle/>
        <a:p>
          <a:endParaRPr lang="es-EC"/>
        </a:p>
      </dgm:t>
    </dgm:pt>
    <dgm:pt modelId="{4DD7A383-A80F-42CC-9F21-35B2B1A8383F}" type="sibTrans" cxnId="{75E024EB-EB29-4A73-A7BD-1E3C747FAA42}">
      <dgm:prSet/>
      <dgm:spPr/>
      <dgm:t>
        <a:bodyPr/>
        <a:lstStyle/>
        <a:p>
          <a:endParaRPr lang="es-EC"/>
        </a:p>
      </dgm:t>
    </dgm:pt>
    <dgm:pt modelId="{A38B0E99-7D0C-4B2F-AC46-7744695D63F7}">
      <dgm:prSet phldrT="[Texto]"/>
      <dgm:spPr/>
      <dgm:t>
        <a:bodyPr/>
        <a:lstStyle/>
        <a:p>
          <a:r>
            <a:rPr lang="es-EC" dirty="0" smtClean="0"/>
            <a:t>EN VIRTUD DE LA SOLICITUD REFERIDA, EMITIÓ EL OFICIO No. </a:t>
          </a:r>
          <a:r>
            <a:rPr lang="es-ES" dirty="0" smtClean="0"/>
            <a:t>SM-2369-2018 DE 26 DE NOVIEMBRE DE 2018, EN EL QUE SE RECOGE LAS RECOMENDACIONES ANTES MENCIONADAS.</a:t>
          </a:r>
          <a:endParaRPr lang="es-EC" dirty="0"/>
        </a:p>
      </dgm:t>
    </dgm:pt>
    <dgm:pt modelId="{F42619D6-9EBB-49FC-9E5E-B309BEDF5A6E}" type="parTrans" cxnId="{5A3767BB-A34F-4766-A25C-505DC0380945}">
      <dgm:prSet/>
      <dgm:spPr/>
      <dgm:t>
        <a:bodyPr/>
        <a:lstStyle/>
        <a:p>
          <a:endParaRPr lang="es-EC"/>
        </a:p>
      </dgm:t>
    </dgm:pt>
    <dgm:pt modelId="{EE5CB93A-E659-488F-8F89-1F7C7B56C224}" type="sibTrans" cxnId="{5A3767BB-A34F-4766-A25C-505DC0380945}">
      <dgm:prSet/>
      <dgm:spPr/>
      <dgm:t>
        <a:bodyPr/>
        <a:lstStyle/>
        <a:p>
          <a:endParaRPr lang="es-EC"/>
        </a:p>
      </dgm:t>
    </dgm:pt>
    <dgm:pt modelId="{0B2F7B00-1DAD-43E5-90E8-BC6F1C5D0686}" type="pres">
      <dgm:prSet presAssocID="{14A158A2-7704-4CF3-83BE-CB7E380FADAA}" presName="Name0" presStyleCnt="0">
        <dgm:presLayoutVars>
          <dgm:chMax val="5"/>
          <dgm:chPref val="5"/>
          <dgm:dir/>
          <dgm:animLvl val="lvl"/>
        </dgm:presLayoutVars>
      </dgm:prSet>
      <dgm:spPr/>
      <dgm:t>
        <a:bodyPr/>
        <a:lstStyle/>
        <a:p>
          <a:endParaRPr lang="es-EC"/>
        </a:p>
      </dgm:t>
    </dgm:pt>
    <dgm:pt modelId="{2E9C4BFF-5F15-4985-B800-4E9DAF932E09}" type="pres">
      <dgm:prSet presAssocID="{B33C0676-A477-4908-88C2-674DD0D1AC68}" presName="parentText1" presStyleLbl="node1" presStyleIdx="0" presStyleCnt="3">
        <dgm:presLayoutVars>
          <dgm:chMax/>
          <dgm:chPref val="3"/>
          <dgm:bulletEnabled val="1"/>
        </dgm:presLayoutVars>
      </dgm:prSet>
      <dgm:spPr/>
      <dgm:t>
        <a:bodyPr/>
        <a:lstStyle/>
        <a:p>
          <a:endParaRPr lang="es-EC"/>
        </a:p>
      </dgm:t>
    </dgm:pt>
    <dgm:pt modelId="{EC4DBF6E-5B9D-4CEB-B9C4-81EAA056C044}" type="pres">
      <dgm:prSet presAssocID="{B33C0676-A477-4908-88C2-674DD0D1AC68}" presName="childText1" presStyleLbl="solidAlignAcc1" presStyleIdx="0" presStyleCnt="3">
        <dgm:presLayoutVars>
          <dgm:chMax val="0"/>
          <dgm:chPref val="0"/>
          <dgm:bulletEnabled val="1"/>
        </dgm:presLayoutVars>
      </dgm:prSet>
      <dgm:spPr/>
      <dgm:t>
        <a:bodyPr/>
        <a:lstStyle/>
        <a:p>
          <a:endParaRPr lang="es-EC"/>
        </a:p>
      </dgm:t>
    </dgm:pt>
    <dgm:pt modelId="{F227245F-09CE-4352-AD99-72F044EB91F6}" type="pres">
      <dgm:prSet presAssocID="{E411EE58-B359-400A-A96D-FFB1E8B45C47}" presName="parentText2" presStyleLbl="node1" presStyleIdx="1" presStyleCnt="3">
        <dgm:presLayoutVars>
          <dgm:chMax/>
          <dgm:chPref val="3"/>
          <dgm:bulletEnabled val="1"/>
        </dgm:presLayoutVars>
      </dgm:prSet>
      <dgm:spPr/>
      <dgm:t>
        <a:bodyPr/>
        <a:lstStyle/>
        <a:p>
          <a:endParaRPr lang="es-EC"/>
        </a:p>
      </dgm:t>
    </dgm:pt>
    <dgm:pt modelId="{2D6DAB89-CA1A-42EA-A76F-3DF2B4EB7BBD}" type="pres">
      <dgm:prSet presAssocID="{E411EE58-B359-400A-A96D-FFB1E8B45C47}" presName="childText2" presStyleLbl="solidAlignAcc1" presStyleIdx="1" presStyleCnt="3">
        <dgm:presLayoutVars>
          <dgm:chMax val="0"/>
          <dgm:chPref val="0"/>
          <dgm:bulletEnabled val="1"/>
        </dgm:presLayoutVars>
      </dgm:prSet>
      <dgm:spPr/>
      <dgm:t>
        <a:bodyPr/>
        <a:lstStyle/>
        <a:p>
          <a:endParaRPr lang="es-EC"/>
        </a:p>
      </dgm:t>
    </dgm:pt>
    <dgm:pt modelId="{85CB6A11-8E85-4884-BBF0-7B5F6A4139D0}" type="pres">
      <dgm:prSet presAssocID="{AEC77F86-B7B3-44B3-80CD-1388E7EDE146}" presName="parentText3" presStyleLbl="node1" presStyleIdx="2" presStyleCnt="3">
        <dgm:presLayoutVars>
          <dgm:chMax/>
          <dgm:chPref val="3"/>
          <dgm:bulletEnabled val="1"/>
        </dgm:presLayoutVars>
      </dgm:prSet>
      <dgm:spPr/>
      <dgm:t>
        <a:bodyPr/>
        <a:lstStyle/>
        <a:p>
          <a:endParaRPr lang="es-EC"/>
        </a:p>
      </dgm:t>
    </dgm:pt>
    <dgm:pt modelId="{D5138A82-4386-40E5-A1CA-100074997E7A}" type="pres">
      <dgm:prSet presAssocID="{AEC77F86-B7B3-44B3-80CD-1388E7EDE146}" presName="childText3" presStyleLbl="solidAlignAcc1" presStyleIdx="2" presStyleCnt="3">
        <dgm:presLayoutVars>
          <dgm:chMax val="0"/>
          <dgm:chPref val="0"/>
          <dgm:bulletEnabled val="1"/>
        </dgm:presLayoutVars>
      </dgm:prSet>
      <dgm:spPr/>
      <dgm:t>
        <a:bodyPr/>
        <a:lstStyle/>
        <a:p>
          <a:endParaRPr lang="es-EC"/>
        </a:p>
      </dgm:t>
    </dgm:pt>
  </dgm:ptLst>
  <dgm:cxnLst>
    <dgm:cxn modelId="{08122A4E-1946-4477-852B-1369ECDA178F}" type="presOf" srcId="{A38B0E99-7D0C-4B2F-AC46-7744695D63F7}" destId="{D5138A82-4386-40E5-A1CA-100074997E7A}" srcOrd="0" destOrd="0" presId="urn:microsoft.com/office/officeart/2009/3/layout/IncreasingArrowsProcess"/>
    <dgm:cxn modelId="{5A1AA383-0BF7-4278-927F-F14AD4C2CA9D}" srcId="{E411EE58-B359-400A-A96D-FFB1E8B45C47}" destId="{02D080AB-FB96-444E-90C0-DA64DD048F23}" srcOrd="0" destOrd="0" parTransId="{4EC544C1-C392-4F9C-ADBE-888D2F83BB98}" sibTransId="{CBE6E871-42A9-4B34-8972-C48A55E604E1}"/>
    <dgm:cxn modelId="{3EFDB2C2-3709-4F38-B148-C148090EC3DD}" type="presOf" srcId="{14A158A2-7704-4CF3-83BE-CB7E380FADAA}" destId="{0B2F7B00-1DAD-43E5-90E8-BC6F1C5D0686}" srcOrd="0" destOrd="0" presId="urn:microsoft.com/office/officeart/2009/3/layout/IncreasingArrowsProcess"/>
    <dgm:cxn modelId="{E45D3D55-F782-487A-8D56-B45E93ECDC4A}" type="presOf" srcId="{E411EE58-B359-400A-A96D-FFB1E8B45C47}" destId="{F227245F-09CE-4352-AD99-72F044EB91F6}" srcOrd="0" destOrd="0" presId="urn:microsoft.com/office/officeart/2009/3/layout/IncreasingArrowsProcess"/>
    <dgm:cxn modelId="{A230CFCA-728D-424D-82F1-39A7A4B58286}" srcId="{14A158A2-7704-4CF3-83BE-CB7E380FADAA}" destId="{B33C0676-A477-4908-88C2-674DD0D1AC68}" srcOrd="0" destOrd="0" parTransId="{75953D55-2B10-4C3C-B494-8783350CE349}" sibTransId="{68C9B3BA-BB85-4991-9199-C8368666926F}"/>
    <dgm:cxn modelId="{77D5B38F-C6C5-466F-880A-17D1B517F791}" type="presOf" srcId="{F587F1FC-2056-46B2-9086-319C3A26B19F}" destId="{EC4DBF6E-5B9D-4CEB-B9C4-81EAA056C044}" srcOrd="0" destOrd="0" presId="urn:microsoft.com/office/officeart/2009/3/layout/IncreasingArrowsProcess"/>
    <dgm:cxn modelId="{C8A7EA90-45C9-47CE-9C79-60E1F4DE5336}" type="presOf" srcId="{02D080AB-FB96-444E-90C0-DA64DD048F23}" destId="{2D6DAB89-CA1A-42EA-A76F-3DF2B4EB7BBD}" srcOrd="0" destOrd="0" presId="urn:microsoft.com/office/officeart/2009/3/layout/IncreasingArrowsProcess"/>
    <dgm:cxn modelId="{9C320F7D-979D-4F2C-8C87-353AB10A8EF9}" srcId="{B33C0676-A477-4908-88C2-674DD0D1AC68}" destId="{F587F1FC-2056-46B2-9086-319C3A26B19F}" srcOrd="0" destOrd="0" parTransId="{4828663A-64A0-493C-A5D5-E2491DD1E1B1}" sibTransId="{E72A7820-CEFB-44D4-871A-3213C7496869}"/>
    <dgm:cxn modelId="{75E024EB-EB29-4A73-A7BD-1E3C747FAA42}" srcId="{14A158A2-7704-4CF3-83BE-CB7E380FADAA}" destId="{AEC77F86-B7B3-44B3-80CD-1388E7EDE146}" srcOrd="2" destOrd="0" parTransId="{558C679C-06C5-4342-B8B1-2D5983564AF2}" sibTransId="{4DD7A383-A80F-42CC-9F21-35B2B1A8383F}"/>
    <dgm:cxn modelId="{13FFABF5-3AC3-4CCA-9AC8-EF104EF27B32}" type="presOf" srcId="{AEC77F86-B7B3-44B3-80CD-1388E7EDE146}" destId="{85CB6A11-8E85-4884-BBF0-7B5F6A4139D0}" srcOrd="0" destOrd="0" presId="urn:microsoft.com/office/officeart/2009/3/layout/IncreasingArrowsProcess"/>
    <dgm:cxn modelId="{9D834C15-F662-480C-9317-1F7959CC62AA}" type="presOf" srcId="{B33C0676-A477-4908-88C2-674DD0D1AC68}" destId="{2E9C4BFF-5F15-4985-B800-4E9DAF932E09}" srcOrd="0" destOrd="0" presId="urn:microsoft.com/office/officeart/2009/3/layout/IncreasingArrowsProcess"/>
    <dgm:cxn modelId="{5A3767BB-A34F-4766-A25C-505DC0380945}" srcId="{AEC77F86-B7B3-44B3-80CD-1388E7EDE146}" destId="{A38B0E99-7D0C-4B2F-AC46-7744695D63F7}" srcOrd="0" destOrd="0" parTransId="{F42619D6-9EBB-49FC-9E5E-B309BEDF5A6E}" sibTransId="{EE5CB93A-E659-488F-8F89-1F7C7B56C224}"/>
    <dgm:cxn modelId="{853C8E20-1AC7-4CE4-A18D-ED8053032F0F}" srcId="{14A158A2-7704-4CF3-83BE-CB7E380FADAA}" destId="{E411EE58-B359-400A-A96D-FFB1E8B45C47}" srcOrd="1" destOrd="0" parTransId="{AE464EC3-C307-4A68-B9CF-A97CDC774109}" sibTransId="{E7FC86F0-96AD-4E26-AD95-C7689EBCA9FB}"/>
    <dgm:cxn modelId="{969DF49A-D063-4DD1-8224-ACF3C9ABBFF4}" type="presParOf" srcId="{0B2F7B00-1DAD-43E5-90E8-BC6F1C5D0686}" destId="{2E9C4BFF-5F15-4985-B800-4E9DAF932E09}" srcOrd="0" destOrd="0" presId="urn:microsoft.com/office/officeart/2009/3/layout/IncreasingArrowsProcess"/>
    <dgm:cxn modelId="{9D47B9B3-CC52-4D0E-A6F5-FF79A3FA2743}" type="presParOf" srcId="{0B2F7B00-1DAD-43E5-90E8-BC6F1C5D0686}" destId="{EC4DBF6E-5B9D-4CEB-B9C4-81EAA056C044}" srcOrd="1" destOrd="0" presId="urn:microsoft.com/office/officeart/2009/3/layout/IncreasingArrowsProcess"/>
    <dgm:cxn modelId="{D126890C-6462-4141-8D11-CF31F5627023}" type="presParOf" srcId="{0B2F7B00-1DAD-43E5-90E8-BC6F1C5D0686}" destId="{F227245F-09CE-4352-AD99-72F044EB91F6}" srcOrd="2" destOrd="0" presId="urn:microsoft.com/office/officeart/2009/3/layout/IncreasingArrowsProcess"/>
    <dgm:cxn modelId="{54188E0E-69AE-447A-883C-EF0ED2A57F3F}" type="presParOf" srcId="{0B2F7B00-1DAD-43E5-90E8-BC6F1C5D0686}" destId="{2D6DAB89-CA1A-42EA-A76F-3DF2B4EB7BBD}" srcOrd="3" destOrd="0" presId="urn:microsoft.com/office/officeart/2009/3/layout/IncreasingArrowsProcess"/>
    <dgm:cxn modelId="{A888EC5F-EA83-474C-A8C1-10BD92A11822}" type="presParOf" srcId="{0B2F7B00-1DAD-43E5-90E8-BC6F1C5D0686}" destId="{85CB6A11-8E85-4884-BBF0-7B5F6A4139D0}" srcOrd="4" destOrd="0" presId="urn:microsoft.com/office/officeart/2009/3/layout/IncreasingArrowsProcess"/>
    <dgm:cxn modelId="{38AF8547-AEB8-4BCE-8126-57EC09C1B090}" type="presParOf" srcId="{0B2F7B00-1DAD-43E5-90E8-BC6F1C5D0686}" destId="{D5138A82-4386-40E5-A1CA-100074997E7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2885F3-BCC6-4355-BC87-17337ABC9EF2}" type="doc">
      <dgm:prSet loTypeId="urn:microsoft.com/office/officeart/2008/layout/PictureAccentList" loCatId="list" qsTypeId="urn:microsoft.com/office/officeart/2005/8/quickstyle/simple2" qsCatId="simple" csTypeId="urn:microsoft.com/office/officeart/2005/8/colors/accent1_1" csCatId="accent1" phldr="1"/>
      <dgm:spPr/>
      <dgm:t>
        <a:bodyPr/>
        <a:lstStyle/>
        <a:p>
          <a:endParaRPr lang="es-EC"/>
        </a:p>
      </dgm:t>
    </dgm:pt>
    <dgm:pt modelId="{4839EABA-FCBF-45C8-B3AC-0F8AE83F862C}">
      <dgm:prSet phldrT="[Texto]"/>
      <dgm:spPr/>
      <dgm:t>
        <a:bodyPr/>
        <a:lstStyle/>
        <a:p>
          <a:r>
            <a:rPr lang="es-EC" b="1" smtClean="0"/>
            <a:t>SESIÓN EXTRAORDINARIA DE LA COMISIÓN DE MOVILIDAD (28 NOV 2018)</a:t>
          </a:r>
          <a:endParaRPr lang="es-EC" b="1" dirty="0"/>
        </a:p>
      </dgm:t>
    </dgm:pt>
    <dgm:pt modelId="{8FC16CAA-312A-4D82-8E70-A067928F0768}" type="parTrans" cxnId="{0588BE07-35B8-416F-94C6-C38EE4C321D5}">
      <dgm:prSet/>
      <dgm:spPr/>
      <dgm:t>
        <a:bodyPr/>
        <a:lstStyle/>
        <a:p>
          <a:endParaRPr lang="es-EC"/>
        </a:p>
      </dgm:t>
    </dgm:pt>
    <dgm:pt modelId="{C2534735-8DA3-418C-85AF-323D0158E6D7}" type="sibTrans" cxnId="{0588BE07-35B8-416F-94C6-C38EE4C321D5}">
      <dgm:prSet/>
      <dgm:spPr/>
      <dgm:t>
        <a:bodyPr/>
        <a:lstStyle/>
        <a:p>
          <a:endParaRPr lang="es-EC"/>
        </a:p>
      </dgm:t>
    </dgm:pt>
    <dgm:pt modelId="{4DACF61E-4338-4158-96EA-9BD4796E782C}">
      <dgm:prSet phldrT="[Texto]" custT="1"/>
      <dgm:spPr/>
      <dgm:t>
        <a:bodyPr/>
        <a:lstStyle/>
        <a:p>
          <a:r>
            <a:rPr lang="es-EC" sz="2400" dirty="0" smtClean="0"/>
            <a:t>NO SE INSTALÓ POR FALTA DE QUÓRUM </a:t>
          </a:r>
          <a:endParaRPr lang="es-EC" sz="2400" dirty="0"/>
        </a:p>
      </dgm:t>
    </dgm:pt>
    <dgm:pt modelId="{7396CFFB-C61C-434F-85C0-CC08EBED9BA9}" type="parTrans" cxnId="{D8ADB86D-EE14-474A-BB05-F8F5D1D546D9}">
      <dgm:prSet/>
      <dgm:spPr/>
      <dgm:t>
        <a:bodyPr/>
        <a:lstStyle/>
        <a:p>
          <a:endParaRPr lang="es-EC"/>
        </a:p>
      </dgm:t>
    </dgm:pt>
    <dgm:pt modelId="{758999B9-EDFE-48F0-A31B-F6D25188E6B0}" type="sibTrans" cxnId="{D8ADB86D-EE14-474A-BB05-F8F5D1D546D9}">
      <dgm:prSet/>
      <dgm:spPr/>
      <dgm:t>
        <a:bodyPr/>
        <a:lstStyle/>
        <a:p>
          <a:endParaRPr lang="es-EC"/>
        </a:p>
      </dgm:t>
    </dgm:pt>
    <dgm:pt modelId="{D7090322-9EFF-4896-8030-064BF905A701}">
      <dgm:prSet phldrT="[Texto]" custT="1"/>
      <dgm:spPr/>
      <dgm:t>
        <a:bodyPr/>
        <a:lstStyle/>
        <a:p>
          <a:r>
            <a:rPr lang="es-EC" sz="1800" dirty="0" smtClean="0"/>
            <a:t>NO SE TRATÓ EL INFORME SOLICITADO A LA SECRETARÍA DE MOVILIDAD</a:t>
          </a:r>
          <a:endParaRPr lang="es-EC" sz="1800" dirty="0"/>
        </a:p>
      </dgm:t>
    </dgm:pt>
    <dgm:pt modelId="{48FD67C4-9FA3-42C3-B980-B6014A5BC9F9}" type="parTrans" cxnId="{40828E22-6BF9-4905-BC3B-BD4A245AEBFE}">
      <dgm:prSet/>
      <dgm:spPr/>
      <dgm:t>
        <a:bodyPr/>
        <a:lstStyle/>
        <a:p>
          <a:endParaRPr lang="es-EC"/>
        </a:p>
      </dgm:t>
    </dgm:pt>
    <dgm:pt modelId="{F6C7633F-A025-4498-A4BB-8B63FA755290}" type="sibTrans" cxnId="{40828E22-6BF9-4905-BC3B-BD4A245AEBFE}">
      <dgm:prSet/>
      <dgm:spPr/>
      <dgm:t>
        <a:bodyPr/>
        <a:lstStyle/>
        <a:p>
          <a:endParaRPr lang="es-EC"/>
        </a:p>
      </dgm:t>
    </dgm:pt>
    <dgm:pt modelId="{89996D5E-AC9B-4E66-9880-E82FA939405B}">
      <dgm:prSet custT="1"/>
      <dgm:spPr/>
      <dgm:t>
        <a:bodyPr/>
        <a:lstStyle/>
        <a:p>
          <a:r>
            <a:rPr lang="es-EC" sz="1800" dirty="0" smtClean="0"/>
            <a:t>NO SE CONOCIÓ EL CRITERIO PROPIO DE LA SECRETARÍA DE MOVILIDAD RESPECTO  A LAS ALTERNATIVAS QUE SE SOLICITÓ FUERAN REDUCIDAS A ESCRITO</a:t>
          </a:r>
          <a:endParaRPr lang="es-EC" sz="1800" dirty="0"/>
        </a:p>
      </dgm:t>
    </dgm:pt>
    <dgm:pt modelId="{4FABB1DC-A424-4BDB-9422-D1B7939846F2}" type="parTrans" cxnId="{314894EC-B8F3-4E4A-8703-22911C63BD2A}">
      <dgm:prSet/>
      <dgm:spPr/>
      <dgm:t>
        <a:bodyPr/>
        <a:lstStyle/>
        <a:p>
          <a:endParaRPr lang="es-EC"/>
        </a:p>
      </dgm:t>
    </dgm:pt>
    <dgm:pt modelId="{C8DAE0A5-C94B-4A6A-808E-B6458CA44EAC}" type="sibTrans" cxnId="{314894EC-B8F3-4E4A-8703-22911C63BD2A}">
      <dgm:prSet/>
      <dgm:spPr/>
      <dgm:t>
        <a:bodyPr/>
        <a:lstStyle/>
        <a:p>
          <a:endParaRPr lang="es-EC"/>
        </a:p>
      </dgm:t>
    </dgm:pt>
    <dgm:pt modelId="{E75F57DE-BA95-47F6-B3C0-2BE89807D309}">
      <dgm:prSet/>
      <dgm:spPr/>
      <dgm:t>
        <a:bodyPr/>
        <a:lstStyle/>
        <a:p>
          <a:r>
            <a:rPr lang="es-EC" dirty="0" smtClean="0"/>
            <a:t>NO SE RESOLVIÓ QUE EL CONCEJO METROPOLITANO CONOCIERA DIRECTAMENTE LAS ALTERNATIVAS REFERIDAS </a:t>
          </a:r>
          <a:endParaRPr lang="es-EC" dirty="0"/>
        </a:p>
      </dgm:t>
    </dgm:pt>
    <dgm:pt modelId="{459E4365-143B-452C-BE5B-8C3B23648F0B}" type="parTrans" cxnId="{04DF2582-C159-4A0E-BDDE-AB6366C75F26}">
      <dgm:prSet/>
      <dgm:spPr/>
      <dgm:t>
        <a:bodyPr/>
        <a:lstStyle/>
        <a:p>
          <a:endParaRPr lang="es-EC"/>
        </a:p>
      </dgm:t>
    </dgm:pt>
    <dgm:pt modelId="{E30EA35C-7642-4E1C-9229-8E8132A46D82}" type="sibTrans" cxnId="{04DF2582-C159-4A0E-BDDE-AB6366C75F26}">
      <dgm:prSet/>
      <dgm:spPr/>
      <dgm:t>
        <a:bodyPr/>
        <a:lstStyle/>
        <a:p>
          <a:endParaRPr lang="es-EC"/>
        </a:p>
      </dgm:t>
    </dgm:pt>
    <dgm:pt modelId="{221BEC19-FC08-46C2-B03D-CBF3E3C77503}" type="pres">
      <dgm:prSet presAssocID="{122885F3-BCC6-4355-BC87-17337ABC9EF2}" presName="layout" presStyleCnt="0">
        <dgm:presLayoutVars>
          <dgm:chMax/>
          <dgm:chPref/>
          <dgm:dir/>
          <dgm:animOne val="branch"/>
          <dgm:animLvl val="lvl"/>
          <dgm:resizeHandles/>
        </dgm:presLayoutVars>
      </dgm:prSet>
      <dgm:spPr/>
      <dgm:t>
        <a:bodyPr/>
        <a:lstStyle/>
        <a:p>
          <a:endParaRPr lang="es-EC"/>
        </a:p>
      </dgm:t>
    </dgm:pt>
    <dgm:pt modelId="{4231545B-91A0-4012-B946-E183866983F3}" type="pres">
      <dgm:prSet presAssocID="{4839EABA-FCBF-45C8-B3AC-0F8AE83F862C}" presName="root" presStyleCnt="0">
        <dgm:presLayoutVars>
          <dgm:chMax/>
          <dgm:chPref val="4"/>
        </dgm:presLayoutVars>
      </dgm:prSet>
      <dgm:spPr/>
      <dgm:t>
        <a:bodyPr/>
        <a:lstStyle/>
        <a:p>
          <a:endParaRPr lang="es-EC"/>
        </a:p>
      </dgm:t>
    </dgm:pt>
    <dgm:pt modelId="{E51F846B-E216-4C9D-B87F-C54989FAAEDD}" type="pres">
      <dgm:prSet presAssocID="{4839EABA-FCBF-45C8-B3AC-0F8AE83F862C}" presName="rootComposite" presStyleCnt="0">
        <dgm:presLayoutVars/>
      </dgm:prSet>
      <dgm:spPr/>
      <dgm:t>
        <a:bodyPr/>
        <a:lstStyle/>
        <a:p>
          <a:endParaRPr lang="es-EC"/>
        </a:p>
      </dgm:t>
    </dgm:pt>
    <dgm:pt modelId="{2995B002-5F00-4FDB-8881-7B749CAC5E22}" type="pres">
      <dgm:prSet presAssocID="{4839EABA-FCBF-45C8-B3AC-0F8AE83F862C}" presName="rootText" presStyleLbl="node0" presStyleIdx="0" presStyleCnt="1">
        <dgm:presLayoutVars>
          <dgm:chMax/>
          <dgm:chPref val="4"/>
        </dgm:presLayoutVars>
      </dgm:prSet>
      <dgm:spPr/>
      <dgm:t>
        <a:bodyPr/>
        <a:lstStyle/>
        <a:p>
          <a:endParaRPr lang="es-EC"/>
        </a:p>
      </dgm:t>
    </dgm:pt>
    <dgm:pt modelId="{CED334FE-F6F2-420B-B6D3-B50ABEE83BF8}" type="pres">
      <dgm:prSet presAssocID="{4839EABA-FCBF-45C8-B3AC-0F8AE83F862C}" presName="childShape" presStyleCnt="0">
        <dgm:presLayoutVars>
          <dgm:chMax val="0"/>
          <dgm:chPref val="0"/>
        </dgm:presLayoutVars>
      </dgm:prSet>
      <dgm:spPr/>
      <dgm:t>
        <a:bodyPr/>
        <a:lstStyle/>
        <a:p>
          <a:endParaRPr lang="es-EC"/>
        </a:p>
      </dgm:t>
    </dgm:pt>
    <dgm:pt modelId="{5F0E2EC0-FE9E-4E70-A9F5-7BCF74F942E4}" type="pres">
      <dgm:prSet presAssocID="{4DACF61E-4338-4158-96EA-9BD4796E782C}" presName="childComposite" presStyleCnt="0">
        <dgm:presLayoutVars>
          <dgm:chMax val="0"/>
          <dgm:chPref val="0"/>
        </dgm:presLayoutVars>
      </dgm:prSet>
      <dgm:spPr/>
      <dgm:t>
        <a:bodyPr/>
        <a:lstStyle/>
        <a:p>
          <a:endParaRPr lang="es-EC"/>
        </a:p>
      </dgm:t>
    </dgm:pt>
    <dgm:pt modelId="{F5A9DAD7-FBF2-466F-A47F-DBC25CC1FA6C}" type="pres">
      <dgm:prSet presAssocID="{4DACF61E-4338-4158-96EA-9BD4796E782C}" presName="Image" presStyleLbl="node1" presStyleIdx="0" presStyleCnt="4"/>
      <dgm:spPr/>
      <dgm:t>
        <a:bodyPr/>
        <a:lstStyle/>
        <a:p>
          <a:endParaRPr lang="es-EC"/>
        </a:p>
      </dgm:t>
    </dgm:pt>
    <dgm:pt modelId="{8AE50FD9-3631-47A0-87DB-C96E3587F71F}" type="pres">
      <dgm:prSet presAssocID="{4DACF61E-4338-4158-96EA-9BD4796E782C}" presName="childText" presStyleLbl="lnNode1" presStyleIdx="0" presStyleCnt="4">
        <dgm:presLayoutVars>
          <dgm:chMax val="0"/>
          <dgm:chPref val="0"/>
          <dgm:bulletEnabled val="1"/>
        </dgm:presLayoutVars>
      </dgm:prSet>
      <dgm:spPr/>
      <dgm:t>
        <a:bodyPr/>
        <a:lstStyle/>
        <a:p>
          <a:endParaRPr lang="es-EC"/>
        </a:p>
      </dgm:t>
    </dgm:pt>
    <dgm:pt modelId="{199B52E9-D234-4CB2-8260-5AE862348D75}" type="pres">
      <dgm:prSet presAssocID="{D7090322-9EFF-4896-8030-064BF905A701}" presName="childComposite" presStyleCnt="0">
        <dgm:presLayoutVars>
          <dgm:chMax val="0"/>
          <dgm:chPref val="0"/>
        </dgm:presLayoutVars>
      </dgm:prSet>
      <dgm:spPr/>
      <dgm:t>
        <a:bodyPr/>
        <a:lstStyle/>
        <a:p>
          <a:endParaRPr lang="es-EC"/>
        </a:p>
      </dgm:t>
    </dgm:pt>
    <dgm:pt modelId="{AC7E06BB-0E0E-467E-871D-80DD29BA7236}" type="pres">
      <dgm:prSet presAssocID="{D7090322-9EFF-4896-8030-064BF905A701}" presName="Image" presStyleLbl="node1" presStyleIdx="1" presStyleCnt="4"/>
      <dgm:spPr/>
      <dgm:t>
        <a:bodyPr/>
        <a:lstStyle/>
        <a:p>
          <a:endParaRPr lang="es-EC"/>
        </a:p>
      </dgm:t>
    </dgm:pt>
    <dgm:pt modelId="{6198A957-518B-401D-BB07-09870C25761F}" type="pres">
      <dgm:prSet presAssocID="{D7090322-9EFF-4896-8030-064BF905A701}" presName="childText" presStyleLbl="lnNode1" presStyleIdx="1" presStyleCnt="4">
        <dgm:presLayoutVars>
          <dgm:chMax val="0"/>
          <dgm:chPref val="0"/>
          <dgm:bulletEnabled val="1"/>
        </dgm:presLayoutVars>
      </dgm:prSet>
      <dgm:spPr/>
      <dgm:t>
        <a:bodyPr/>
        <a:lstStyle/>
        <a:p>
          <a:endParaRPr lang="es-EC"/>
        </a:p>
      </dgm:t>
    </dgm:pt>
    <dgm:pt modelId="{DE4DCD87-EFEA-44FE-B6AB-8731E591DC08}" type="pres">
      <dgm:prSet presAssocID="{89996D5E-AC9B-4E66-9880-E82FA939405B}" presName="childComposite" presStyleCnt="0">
        <dgm:presLayoutVars>
          <dgm:chMax val="0"/>
          <dgm:chPref val="0"/>
        </dgm:presLayoutVars>
      </dgm:prSet>
      <dgm:spPr/>
      <dgm:t>
        <a:bodyPr/>
        <a:lstStyle/>
        <a:p>
          <a:endParaRPr lang="es-EC"/>
        </a:p>
      </dgm:t>
    </dgm:pt>
    <dgm:pt modelId="{A3DCE12A-AED8-4088-93C1-20651E0AF96B}" type="pres">
      <dgm:prSet presAssocID="{89996D5E-AC9B-4E66-9880-E82FA939405B}" presName="Image" presStyleLbl="node1" presStyleIdx="2" presStyleCnt="4"/>
      <dgm:spPr/>
      <dgm:t>
        <a:bodyPr/>
        <a:lstStyle/>
        <a:p>
          <a:endParaRPr lang="es-EC"/>
        </a:p>
      </dgm:t>
    </dgm:pt>
    <dgm:pt modelId="{6EFBE099-1B74-4AE1-A74A-F237268D86FA}" type="pres">
      <dgm:prSet presAssocID="{89996D5E-AC9B-4E66-9880-E82FA939405B}" presName="childText" presStyleLbl="lnNode1" presStyleIdx="2" presStyleCnt="4">
        <dgm:presLayoutVars>
          <dgm:chMax val="0"/>
          <dgm:chPref val="0"/>
          <dgm:bulletEnabled val="1"/>
        </dgm:presLayoutVars>
      </dgm:prSet>
      <dgm:spPr/>
      <dgm:t>
        <a:bodyPr/>
        <a:lstStyle/>
        <a:p>
          <a:endParaRPr lang="es-EC"/>
        </a:p>
      </dgm:t>
    </dgm:pt>
    <dgm:pt modelId="{D524710B-822B-43C5-AAAD-AC8C9035CA8B}" type="pres">
      <dgm:prSet presAssocID="{E75F57DE-BA95-47F6-B3C0-2BE89807D309}" presName="childComposite" presStyleCnt="0">
        <dgm:presLayoutVars>
          <dgm:chMax val="0"/>
          <dgm:chPref val="0"/>
        </dgm:presLayoutVars>
      </dgm:prSet>
      <dgm:spPr/>
      <dgm:t>
        <a:bodyPr/>
        <a:lstStyle/>
        <a:p>
          <a:endParaRPr lang="es-EC"/>
        </a:p>
      </dgm:t>
    </dgm:pt>
    <dgm:pt modelId="{5E0FF426-FDD7-4B21-A69E-D560897AE0BF}" type="pres">
      <dgm:prSet presAssocID="{E75F57DE-BA95-47F6-B3C0-2BE89807D309}" presName="Image" presStyleLbl="node1" presStyleIdx="3" presStyleCnt="4"/>
      <dgm:spPr/>
      <dgm:t>
        <a:bodyPr/>
        <a:lstStyle/>
        <a:p>
          <a:endParaRPr lang="es-EC"/>
        </a:p>
      </dgm:t>
    </dgm:pt>
    <dgm:pt modelId="{A8C9DB37-DE7E-4422-B837-78B51B0D47C5}" type="pres">
      <dgm:prSet presAssocID="{E75F57DE-BA95-47F6-B3C0-2BE89807D309}" presName="childText" presStyleLbl="lnNode1" presStyleIdx="3" presStyleCnt="4">
        <dgm:presLayoutVars>
          <dgm:chMax val="0"/>
          <dgm:chPref val="0"/>
          <dgm:bulletEnabled val="1"/>
        </dgm:presLayoutVars>
      </dgm:prSet>
      <dgm:spPr/>
      <dgm:t>
        <a:bodyPr/>
        <a:lstStyle/>
        <a:p>
          <a:endParaRPr lang="es-EC"/>
        </a:p>
      </dgm:t>
    </dgm:pt>
  </dgm:ptLst>
  <dgm:cxnLst>
    <dgm:cxn modelId="{0588BE07-35B8-416F-94C6-C38EE4C321D5}" srcId="{122885F3-BCC6-4355-BC87-17337ABC9EF2}" destId="{4839EABA-FCBF-45C8-B3AC-0F8AE83F862C}" srcOrd="0" destOrd="0" parTransId="{8FC16CAA-312A-4D82-8E70-A067928F0768}" sibTransId="{C2534735-8DA3-418C-85AF-323D0158E6D7}"/>
    <dgm:cxn modelId="{314894EC-B8F3-4E4A-8703-22911C63BD2A}" srcId="{4839EABA-FCBF-45C8-B3AC-0F8AE83F862C}" destId="{89996D5E-AC9B-4E66-9880-E82FA939405B}" srcOrd="2" destOrd="0" parTransId="{4FABB1DC-A424-4BDB-9422-D1B7939846F2}" sibTransId="{C8DAE0A5-C94B-4A6A-808E-B6458CA44EAC}"/>
    <dgm:cxn modelId="{04DF2582-C159-4A0E-BDDE-AB6366C75F26}" srcId="{4839EABA-FCBF-45C8-B3AC-0F8AE83F862C}" destId="{E75F57DE-BA95-47F6-B3C0-2BE89807D309}" srcOrd="3" destOrd="0" parTransId="{459E4365-143B-452C-BE5B-8C3B23648F0B}" sibTransId="{E30EA35C-7642-4E1C-9229-8E8132A46D82}"/>
    <dgm:cxn modelId="{D8E1ACC6-CC0F-41B6-AA42-8B3D411C9B7D}" type="presOf" srcId="{89996D5E-AC9B-4E66-9880-E82FA939405B}" destId="{6EFBE099-1B74-4AE1-A74A-F237268D86FA}" srcOrd="0" destOrd="0" presId="urn:microsoft.com/office/officeart/2008/layout/PictureAccentList"/>
    <dgm:cxn modelId="{957E9E1F-27C7-4AC0-84EB-EA1A5F5E5276}" type="presOf" srcId="{122885F3-BCC6-4355-BC87-17337ABC9EF2}" destId="{221BEC19-FC08-46C2-B03D-CBF3E3C77503}" srcOrd="0" destOrd="0" presId="urn:microsoft.com/office/officeart/2008/layout/PictureAccentList"/>
    <dgm:cxn modelId="{40828E22-6BF9-4905-BC3B-BD4A245AEBFE}" srcId="{4839EABA-FCBF-45C8-B3AC-0F8AE83F862C}" destId="{D7090322-9EFF-4896-8030-064BF905A701}" srcOrd="1" destOrd="0" parTransId="{48FD67C4-9FA3-42C3-B980-B6014A5BC9F9}" sibTransId="{F6C7633F-A025-4498-A4BB-8B63FA755290}"/>
    <dgm:cxn modelId="{4B927894-CADE-4FD9-8E17-2D49D617F050}" type="presOf" srcId="{D7090322-9EFF-4896-8030-064BF905A701}" destId="{6198A957-518B-401D-BB07-09870C25761F}" srcOrd="0" destOrd="0" presId="urn:microsoft.com/office/officeart/2008/layout/PictureAccentList"/>
    <dgm:cxn modelId="{E90E6187-9BD4-47DD-AA31-B55969B44451}" type="presOf" srcId="{E75F57DE-BA95-47F6-B3C0-2BE89807D309}" destId="{A8C9DB37-DE7E-4422-B837-78B51B0D47C5}" srcOrd="0" destOrd="0" presId="urn:microsoft.com/office/officeart/2008/layout/PictureAccentList"/>
    <dgm:cxn modelId="{A3345BE9-84FB-4DF4-9EC4-38210BE9E7E3}" type="presOf" srcId="{4839EABA-FCBF-45C8-B3AC-0F8AE83F862C}" destId="{2995B002-5F00-4FDB-8881-7B749CAC5E22}" srcOrd="0" destOrd="0" presId="urn:microsoft.com/office/officeart/2008/layout/PictureAccentList"/>
    <dgm:cxn modelId="{0E8E77F2-3412-4FBA-AEAC-DE07726BF72C}" type="presOf" srcId="{4DACF61E-4338-4158-96EA-9BD4796E782C}" destId="{8AE50FD9-3631-47A0-87DB-C96E3587F71F}" srcOrd="0" destOrd="0" presId="urn:microsoft.com/office/officeart/2008/layout/PictureAccentList"/>
    <dgm:cxn modelId="{D8ADB86D-EE14-474A-BB05-F8F5D1D546D9}" srcId="{4839EABA-FCBF-45C8-B3AC-0F8AE83F862C}" destId="{4DACF61E-4338-4158-96EA-9BD4796E782C}" srcOrd="0" destOrd="0" parTransId="{7396CFFB-C61C-434F-85C0-CC08EBED9BA9}" sibTransId="{758999B9-EDFE-48F0-A31B-F6D25188E6B0}"/>
    <dgm:cxn modelId="{9A3A7DA1-8E59-48B9-A700-4C778E85464B}" type="presParOf" srcId="{221BEC19-FC08-46C2-B03D-CBF3E3C77503}" destId="{4231545B-91A0-4012-B946-E183866983F3}" srcOrd="0" destOrd="0" presId="urn:microsoft.com/office/officeart/2008/layout/PictureAccentList"/>
    <dgm:cxn modelId="{4F6CF444-4118-46FD-8BE1-1F5E5F34DA0F}" type="presParOf" srcId="{4231545B-91A0-4012-B946-E183866983F3}" destId="{E51F846B-E216-4C9D-B87F-C54989FAAEDD}" srcOrd="0" destOrd="0" presId="urn:microsoft.com/office/officeart/2008/layout/PictureAccentList"/>
    <dgm:cxn modelId="{065E9BE8-C03E-4FDF-8F5D-000D6B82B156}" type="presParOf" srcId="{E51F846B-E216-4C9D-B87F-C54989FAAEDD}" destId="{2995B002-5F00-4FDB-8881-7B749CAC5E22}" srcOrd="0" destOrd="0" presId="urn:microsoft.com/office/officeart/2008/layout/PictureAccentList"/>
    <dgm:cxn modelId="{1C9FAE07-62D4-4C7E-B3F0-F1D17870E73C}" type="presParOf" srcId="{4231545B-91A0-4012-B946-E183866983F3}" destId="{CED334FE-F6F2-420B-B6D3-B50ABEE83BF8}" srcOrd="1" destOrd="0" presId="urn:microsoft.com/office/officeart/2008/layout/PictureAccentList"/>
    <dgm:cxn modelId="{B429324D-6B63-407E-8CC0-6FF68534B224}" type="presParOf" srcId="{CED334FE-F6F2-420B-B6D3-B50ABEE83BF8}" destId="{5F0E2EC0-FE9E-4E70-A9F5-7BCF74F942E4}" srcOrd="0" destOrd="0" presId="urn:microsoft.com/office/officeart/2008/layout/PictureAccentList"/>
    <dgm:cxn modelId="{3EBFE268-620A-44D8-A025-DD33AE19287C}" type="presParOf" srcId="{5F0E2EC0-FE9E-4E70-A9F5-7BCF74F942E4}" destId="{F5A9DAD7-FBF2-466F-A47F-DBC25CC1FA6C}" srcOrd="0" destOrd="0" presId="urn:microsoft.com/office/officeart/2008/layout/PictureAccentList"/>
    <dgm:cxn modelId="{B60FBA60-BBD3-41BE-B426-303D1E99BFAF}" type="presParOf" srcId="{5F0E2EC0-FE9E-4E70-A9F5-7BCF74F942E4}" destId="{8AE50FD9-3631-47A0-87DB-C96E3587F71F}" srcOrd="1" destOrd="0" presId="urn:microsoft.com/office/officeart/2008/layout/PictureAccentList"/>
    <dgm:cxn modelId="{E35AB855-2078-43DC-ACF9-4301003E67D1}" type="presParOf" srcId="{CED334FE-F6F2-420B-B6D3-B50ABEE83BF8}" destId="{199B52E9-D234-4CB2-8260-5AE862348D75}" srcOrd="1" destOrd="0" presId="urn:microsoft.com/office/officeart/2008/layout/PictureAccentList"/>
    <dgm:cxn modelId="{463294E4-1E80-4604-98FD-D1E97C2E7292}" type="presParOf" srcId="{199B52E9-D234-4CB2-8260-5AE862348D75}" destId="{AC7E06BB-0E0E-467E-871D-80DD29BA7236}" srcOrd="0" destOrd="0" presId="urn:microsoft.com/office/officeart/2008/layout/PictureAccentList"/>
    <dgm:cxn modelId="{30144506-7066-4752-B1DB-7E5C31DB5453}" type="presParOf" srcId="{199B52E9-D234-4CB2-8260-5AE862348D75}" destId="{6198A957-518B-401D-BB07-09870C25761F}" srcOrd="1" destOrd="0" presId="urn:microsoft.com/office/officeart/2008/layout/PictureAccentList"/>
    <dgm:cxn modelId="{183EA3CE-BA75-4D1B-B144-F43E47ADB230}" type="presParOf" srcId="{CED334FE-F6F2-420B-B6D3-B50ABEE83BF8}" destId="{DE4DCD87-EFEA-44FE-B6AB-8731E591DC08}" srcOrd="2" destOrd="0" presId="urn:microsoft.com/office/officeart/2008/layout/PictureAccentList"/>
    <dgm:cxn modelId="{26ED372E-C3EB-479B-98D2-AEBA2663C7B3}" type="presParOf" srcId="{DE4DCD87-EFEA-44FE-B6AB-8731E591DC08}" destId="{A3DCE12A-AED8-4088-93C1-20651E0AF96B}" srcOrd="0" destOrd="0" presId="urn:microsoft.com/office/officeart/2008/layout/PictureAccentList"/>
    <dgm:cxn modelId="{1C709D2A-A96D-4D4B-8AA6-C1BE5F9F1B2A}" type="presParOf" srcId="{DE4DCD87-EFEA-44FE-B6AB-8731E591DC08}" destId="{6EFBE099-1B74-4AE1-A74A-F237268D86FA}" srcOrd="1" destOrd="0" presId="urn:microsoft.com/office/officeart/2008/layout/PictureAccentList"/>
    <dgm:cxn modelId="{D0360E84-DCCF-4001-9F38-D3A2C54B550A}" type="presParOf" srcId="{CED334FE-F6F2-420B-B6D3-B50ABEE83BF8}" destId="{D524710B-822B-43C5-AAAD-AC8C9035CA8B}" srcOrd="3" destOrd="0" presId="urn:microsoft.com/office/officeart/2008/layout/PictureAccentList"/>
    <dgm:cxn modelId="{08797874-F046-4A54-97A9-32D25F1313B1}" type="presParOf" srcId="{D524710B-822B-43C5-AAAD-AC8C9035CA8B}" destId="{5E0FF426-FDD7-4B21-A69E-D560897AE0BF}" srcOrd="0" destOrd="0" presId="urn:microsoft.com/office/officeart/2008/layout/PictureAccentList"/>
    <dgm:cxn modelId="{793A1F01-2599-4A91-91B2-F6DE2B5C9E59}" type="presParOf" srcId="{D524710B-822B-43C5-AAAD-AC8C9035CA8B}" destId="{A8C9DB37-DE7E-4422-B837-78B51B0D47C5}"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F37960-B73A-45BF-972E-E5E4BB98718E}"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s-EC"/>
        </a:p>
      </dgm:t>
    </dgm:pt>
    <dgm:pt modelId="{722B7411-A121-4F92-8D61-761DCF8757D2}">
      <dgm:prSet phldrT="[Texto]"/>
      <dgm:spPr/>
      <dgm:t>
        <a:bodyPr/>
        <a:lstStyle/>
        <a:p>
          <a:pPr algn="ctr"/>
          <a:endParaRPr lang="es-EC" b="1" dirty="0" smtClean="0"/>
        </a:p>
        <a:p>
          <a:pPr algn="ctr"/>
          <a:endParaRPr lang="es-EC" b="1" dirty="0" smtClean="0"/>
        </a:p>
        <a:p>
          <a:pPr algn="ctr"/>
          <a:endParaRPr lang="es-EC" b="1" dirty="0" smtClean="0"/>
        </a:p>
        <a:p>
          <a:pPr algn="ctr"/>
          <a:r>
            <a:rPr lang="es-EC" b="1" dirty="0" smtClean="0"/>
            <a:t>LA SECRETARÍA DE MOVILIDAD</a:t>
          </a:r>
          <a:endParaRPr lang="es-EC" b="1" dirty="0"/>
        </a:p>
      </dgm:t>
    </dgm:pt>
    <dgm:pt modelId="{7F411907-1091-4CB1-A646-ED9E2A3133A2}" type="parTrans" cxnId="{D8508D5B-5314-40A4-A733-BDDB0811E678}">
      <dgm:prSet/>
      <dgm:spPr/>
      <dgm:t>
        <a:bodyPr/>
        <a:lstStyle/>
        <a:p>
          <a:endParaRPr lang="es-EC"/>
        </a:p>
      </dgm:t>
    </dgm:pt>
    <dgm:pt modelId="{397A252A-8399-4577-9C1D-D3F53F12347C}" type="sibTrans" cxnId="{D8508D5B-5314-40A4-A733-BDDB0811E678}">
      <dgm:prSet/>
      <dgm:spPr/>
      <dgm:t>
        <a:bodyPr/>
        <a:lstStyle/>
        <a:p>
          <a:endParaRPr lang="es-EC"/>
        </a:p>
      </dgm:t>
    </dgm:pt>
    <dgm:pt modelId="{18FE27A7-3806-496A-94E9-800B0153E2BE}">
      <dgm:prSet phldrT="[Texto]" custT="1"/>
      <dgm:spPr/>
      <dgm:t>
        <a:bodyPr/>
        <a:lstStyle/>
        <a:p>
          <a:pPr algn="l"/>
          <a:r>
            <a:rPr lang="es-EC" sz="2800" dirty="0" smtClean="0"/>
            <a:t>OFICIO No. SM-2385-2018 </a:t>
          </a:r>
        </a:p>
        <a:p>
          <a:pPr algn="l"/>
          <a:r>
            <a:rPr lang="es-EC" sz="2800" dirty="0" smtClean="0"/>
            <a:t>29 NOV 2018</a:t>
          </a:r>
          <a:endParaRPr lang="es-EC" sz="2800" dirty="0"/>
        </a:p>
      </dgm:t>
    </dgm:pt>
    <dgm:pt modelId="{2645A954-498F-44E9-B99F-B24FF7B57EA7}" type="parTrans" cxnId="{2441AFD6-55A1-437F-94C5-04E49103B909}">
      <dgm:prSet/>
      <dgm:spPr/>
      <dgm:t>
        <a:bodyPr/>
        <a:lstStyle/>
        <a:p>
          <a:endParaRPr lang="es-EC"/>
        </a:p>
      </dgm:t>
    </dgm:pt>
    <dgm:pt modelId="{13639681-C2EC-4BB1-A103-C5A64D7888BF}" type="sibTrans" cxnId="{2441AFD6-55A1-437F-94C5-04E49103B909}">
      <dgm:prSet/>
      <dgm:spPr/>
      <dgm:t>
        <a:bodyPr/>
        <a:lstStyle/>
        <a:p>
          <a:endParaRPr lang="es-EC"/>
        </a:p>
      </dgm:t>
    </dgm:pt>
    <dgm:pt modelId="{F29FA472-EE99-491E-A46A-FE538F4A387A}">
      <dgm:prSet phldrT="[Texto]" custT="1"/>
      <dgm:spPr/>
      <dgm:t>
        <a:bodyPr/>
        <a:lstStyle/>
        <a:p>
          <a:pPr algn="just"/>
          <a:r>
            <a:rPr lang="es-ES" sz="2000" dirty="0" smtClean="0"/>
            <a:t>PARA EL FIEL CUMPLIMIENTO DE LAS ORDENANZAS METROPOLITANAS No. 177 Y 195 Y, EN CONSECUENCIA, PARA OBSERVAR LA INTENCIÓN INICIAL EXPRESADA EN ESTOS CUERPOS NORMATIVOS DEL CONCEJO METROPOLITANO</a:t>
          </a:r>
          <a:endParaRPr lang="es-EC" sz="2000" dirty="0"/>
        </a:p>
      </dgm:t>
    </dgm:pt>
    <dgm:pt modelId="{F3A754DB-4270-4EF2-AD4A-6BEB4EAE763D}" type="parTrans" cxnId="{A92EE110-60B1-440B-9D79-5F98C2DA5F54}">
      <dgm:prSet/>
      <dgm:spPr/>
      <dgm:t>
        <a:bodyPr/>
        <a:lstStyle/>
        <a:p>
          <a:endParaRPr lang="es-EC"/>
        </a:p>
      </dgm:t>
    </dgm:pt>
    <dgm:pt modelId="{3282FED8-51E1-4BC4-B48D-540A70544577}" type="sibTrans" cxnId="{A92EE110-60B1-440B-9D79-5F98C2DA5F54}">
      <dgm:prSet/>
      <dgm:spPr/>
      <dgm:t>
        <a:bodyPr/>
        <a:lstStyle/>
        <a:p>
          <a:endParaRPr lang="es-EC"/>
        </a:p>
      </dgm:t>
    </dgm:pt>
    <dgm:pt modelId="{9CE19C7C-9855-4D64-B0AA-9A9CB86DA990}">
      <dgm:prSet phldrT="[Texto]"/>
      <dgm:spPr/>
      <dgm:t>
        <a:bodyPr/>
        <a:lstStyle/>
        <a:p>
          <a:pPr algn="just"/>
          <a:r>
            <a:rPr lang="es-EC" dirty="0" smtClean="0"/>
            <a:t>SUGIERE </a:t>
          </a:r>
          <a:r>
            <a:rPr lang="es-ES" dirty="0" smtClean="0"/>
            <a:t>DAR CUMPLIMIENTO ESTRICTO A LO ESTABLECIDO EN LA ORDENANZA METROPOLITANA No. 232 Y RESOLUCIÓN No. C-314.</a:t>
          </a:r>
        </a:p>
        <a:p>
          <a:pPr algn="just"/>
          <a:r>
            <a:rPr lang="es-ES" dirty="0" smtClean="0"/>
            <a:t>EL </a:t>
          </a:r>
          <a:r>
            <a:rPr lang="es-ES" b="1" dirty="0" smtClean="0"/>
            <a:t>CONCEJO METROPOLITANO</a:t>
          </a:r>
          <a:r>
            <a:rPr lang="es-ES" dirty="0" smtClean="0"/>
            <a:t> DADO QUE SE HAN CUMPLIDO LAS ETAPAS Y TÉRMINOS PREVISTOS EN LA NORMATIVA CITADA, </a:t>
          </a:r>
          <a:r>
            <a:rPr lang="es-ES" b="1" dirty="0" smtClean="0"/>
            <a:t>DEBE DETERMINAR EL MECANISMO DE ADJUDICACIÓN DE LOS CUPOS DEFINIDOS EN LA ORDENANZA METROPOLITANA NO. 0177, ESTO ES, OCHO MIL SEISCIENTOS NOVENTA Y TRES (8693) CUPOS</a:t>
          </a:r>
          <a:endParaRPr lang="es-EC" b="1" dirty="0"/>
        </a:p>
      </dgm:t>
    </dgm:pt>
    <dgm:pt modelId="{5490C1F0-5979-4629-9C6C-C03DB83C790E}" type="parTrans" cxnId="{496DADFF-57A7-44E1-950A-526CF148060A}">
      <dgm:prSet/>
      <dgm:spPr/>
      <dgm:t>
        <a:bodyPr/>
        <a:lstStyle/>
        <a:p>
          <a:endParaRPr lang="es-EC"/>
        </a:p>
      </dgm:t>
    </dgm:pt>
    <dgm:pt modelId="{81709958-51EE-4F3A-A588-42937B95A9D3}" type="sibTrans" cxnId="{496DADFF-57A7-44E1-950A-526CF148060A}">
      <dgm:prSet/>
      <dgm:spPr/>
      <dgm:t>
        <a:bodyPr/>
        <a:lstStyle/>
        <a:p>
          <a:endParaRPr lang="es-EC"/>
        </a:p>
      </dgm:t>
    </dgm:pt>
    <dgm:pt modelId="{AF79B435-7DB5-4590-883A-DF5EB7E60555}" type="pres">
      <dgm:prSet presAssocID="{A9F37960-B73A-45BF-972E-E5E4BB98718E}" presName="vert0" presStyleCnt="0">
        <dgm:presLayoutVars>
          <dgm:dir/>
          <dgm:animOne val="branch"/>
          <dgm:animLvl val="lvl"/>
        </dgm:presLayoutVars>
      </dgm:prSet>
      <dgm:spPr/>
      <dgm:t>
        <a:bodyPr/>
        <a:lstStyle/>
        <a:p>
          <a:endParaRPr lang="es-EC"/>
        </a:p>
      </dgm:t>
    </dgm:pt>
    <dgm:pt modelId="{B56B853E-04D0-4656-AEB8-D3A061A563CC}" type="pres">
      <dgm:prSet presAssocID="{722B7411-A121-4F92-8D61-761DCF8757D2}" presName="thickLine" presStyleLbl="alignNode1" presStyleIdx="0" presStyleCnt="1"/>
      <dgm:spPr/>
      <dgm:t>
        <a:bodyPr/>
        <a:lstStyle/>
        <a:p>
          <a:endParaRPr lang="es-EC"/>
        </a:p>
      </dgm:t>
    </dgm:pt>
    <dgm:pt modelId="{844FB88D-4A92-4CDF-A203-1B770AA8D353}" type="pres">
      <dgm:prSet presAssocID="{722B7411-A121-4F92-8D61-761DCF8757D2}" presName="horz1" presStyleCnt="0"/>
      <dgm:spPr/>
      <dgm:t>
        <a:bodyPr/>
        <a:lstStyle/>
        <a:p>
          <a:endParaRPr lang="es-EC"/>
        </a:p>
      </dgm:t>
    </dgm:pt>
    <dgm:pt modelId="{B63A2ABB-49F3-4685-8AB8-9761CE0F67A5}" type="pres">
      <dgm:prSet presAssocID="{722B7411-A121-4F92-8D61-761DCF8757D2}" presName="tx1" presStyleLbl="revTx" presStyleIdx="0" presStyleCnt="4" custScaleX="145324"/>
      <dgm:spPr/>
      <dgm:t>
        <a:bodyPr/>
        <a:lstStyle/>
        <a:p>
          <a:endParaRPr lang="es-EC"/>
        </a:p>
      </dgm:t>
    </dgm:pt>
    <dgm:pt modelId="{543B7A3D-DC61-4189-B0B3-E7A7719BD2D9}" type="pres">
      <dgm:prSet presAssocID="{722B7411-A121-4F92-8D61-761DCF8757D2}" presName="vert1" presStyleCnt="0"/>
      <dgm:spPr/>
      <dgm:t>
        <a:bodyPr/>
        <a:lstStyle/>
        <a:p>
          <a:endParaRPr lang="es-EC"/>
        </a:p>
      </dgm:t>
    </dgm:pt>
    <dgm:pt modelId="{39635DCF-9679-40AE-B202-2B235A93496B}" type="pres">
      <dgm:prSet presAssocID="{18FE27A7-3806-496A-94E9-800B0153E2BE}" presName="vertSpace2a" presStyleCnt="0"/>
      <dgm:spPr/>
      <dgm:t>
        <a:bodyPr/>
        <a:lstStyle/>
        <a:p>
          <a:endParaRPr lang="es-EC"/>
        </a:p>
      </dgm:t>
    </dgm:pt>
    <dgm:pt modelId="{3B107AFC-6542-4481-B30C-C88929945079}" type="pres">
      <dgm:prSet presAssocID="{18FE27A7-3806-496A-94E9-800B0153E2BE}" presName="horz2" presStyleCnt="0"/>
      <dgm:spPr/>
      <dgm:t>
        <a:bodyPr/>
        <a:lstStyle/>
        <a:p>
          <a:endParaRPr lang="es-EC"/>
        </a:p>
      </dgm:t>
    </dgm:pt>
    <dgm:pt modelId="{5B871B28-75A7-4500-AABA-6CF39F7DDF11}" type="pres">
      <dgm:prSet presAssocID="{18FE27A7-3806-496A-94E9-800B0153E2BE}" presName="horzSpace2" presStyleCnt="0"/>
      <dgm:spPr/>
      <dgm:t>
        <a:bodyPr/>
        <a:lstStyle/>
        <a:p>
          <a:endParaRPr lang="es-EC"/>
        </a:p>
      </dgm:t>
    </dgm:pt>
    <dgm:pt modelId="{4BB4534C-501E-44E5-8543-95D784CED114}" type="pres">
      <dgm:prSet presAssocID="{18FE27A7-3806-496A-94E9-800B0153E2BE}" presName="tx2" presStyleLbl="revTx" presStyleIdx="1" presStyleCnt="4" custScaleY="47318"/>
      <dgm:spPr/>
      <dgm:t>
        <a:bodyPr/>
        <a:lstStyle/>
        <a:p>
          <a:endParaRPr lang="es-EC"/>
        </a:p>
      </dgm:t>
    </dgm:pt>
    <dgm:pt modelId="{4D402790-8B87-4D2E-91CC-F94D400F49A0}" type="pres">
      <dgm:prSet presAssocID="{18FE27A7-3806-496A-94E9-800B0153E2BE}" presName="vert2" presStyleCnt="0"/>
      <dgm:spPr/>
      <dgm:t>
        <a:bodyPr/>
        <a:lstStyle/>
        <a:p>
          <a:endParaRPr lang="es-EC"/>
        </a:p>
      </dgm:t>
    </dgm:pt>
    <dgm:pt modelId="{2398856D-D8C3-422E-A678-0ED315409A80}" type="pres">
      <dgm:prSet presAssocID="{18FE27A7-3806-496A-94E9-800B0153E2BE}" presName="thinLine2b" presStyleLbl="callout" presStyleIdx="0" presStyleCnt="3"/>
      <dgm:spPr/>
      <dgm:t>
        <a:bodyPr/>
        <a:lstStyle/>
        <a:p>
          <a:endParaRPr lang="es-EC"/>
        </a:p>
      </dgm:t>
    </dgm:pt>
    <dgm:pt modelId="{5D9D201E-ED73-4769-82CE-F87185124A40}" type="pres">
      <dgm:prSet presAssocID="{18FE27A7-3806-496A-94E9-800B0153E2BE}" presName="vertSpace2b" presStyleCnt="0"/>
      <dgm:spPr/>
      <dgm:t>
        <a:bodyPr/>
        <a:lstStyle/>
        <a:p>
          <a:endParaRPr lang="es-EC"/>
        </a:p>
      </dgm:t>
    </dgm:pt>
    <dgm:pt modelId="{6C7B427E-7550-4761-9A42-089159292B9D}" type="pres">
      <dgm:prSet presAssocID="{F29FA472-EE99-491E-A46A-FE538F4A387A}" presName="horz2" presStyleCnt="0"/>
      <dgm:spPr/>
      <dgm:t>
        <a:bodyPr/>
        <a:lstStyle/>
        <a:p>
          <a:endParaRPr lang="es-EC"/>
        </a:p>
      </dgm:t>
    </dgm:pt>
    <dgm:pt modelId="{89D64859-9397-48AA-95D0-1DE7C172AECB}" type="pres">
      <dgm:prSet presAssocID="{F29FA472-EE99-491E-A46A-FE538F4A387A}" presName="horzSpace2" presStyleCnt="0"/>
      <dgm:spPr/>
      <dgm:t>
        <a:bodyPr/>
        <a:lstStyle/>
        <a:p>
          <a:endParaRPr lang="es-EC"/>
        </a:p>
      </dgm:t>
    </dgm:pt>
    <dgm:pt modelId="{6D60FF8A-E713-498D-AF6D-F4D74083683A}" type="pres">
      <dgm:prSet presAssocID="{F29FA472-EE99-491E-A46A-FE538F4A387A}" presName="tx2" presStyleLbl="revTx" presStyleIdx="2" presStyleCnt="4" custScaleY="57534"/>
      <dgm:spPr/>
      <dgm:t>
        <a:bodyPr/>
        <a:lstStyle/>
        <a:p>
          <a:endParaRPr lang="es-EC"/>
        </a:p>
      </dgm:t>
    </dgm:pt>
    <dgm:pt modelId="{3FD047C3-35B2-45B0-8E69-DE9D37F7C113}" type="pres">
      <dgm:prSet presAssocID="{F29FA472-EE99-491E-A46A-FE538F4A387A}" presName="vert2" presStyleCnt="0"/>
      <dgm:spPr/>
      <dgm:t>
        <a:bodyPr/>
        <a:lstStyle/>
        <a:p>
          <a:endParaRPr lang="es-EC"/>
        </a:p>
      </dgm:t>
    </dgm:pt>
    <dgm:pt modelId="{5EDD0C8C-DC93-41E7-AFCC-89BBCD8A061D}" type="pres">
      <dgm:prSet presAssocID="{F29FA472-EE99-491E-A46A-FE538F4A387A}" presName="thinLine2b" presStyleLbl="callout" presStyleIdx="1" presStyleCnt="3"/>
      <dgm:spPr/>
      <dgm:t>
        <a:bodyPr/>
        <a:lstStyle/>
        <a:p>
          <a:endParaRPr lang="es-EC"/>
        </a:p>
      </dgm:t>
    </dgm:pt>
    <dgm:pt modelId="{36E7099E-7EB3-499D-AA9D-673CC6831F8C}" type="pres">
      <dgm:prSet presAssocID="{F29FA472-EE99-491E-A46A-FE538F4A387A}" presName="vertSpace2b" presStyleCnt="0"/>
      <dgm:spPr/>
      <dgm:t>
        <a:bodyPr/>
        <a:lstStyle/>
        <a:p>
          <a:endParaRPr lang="es-EC"/>
        </a:p>
      </dgm:t>
    </dgm:pt>
    <dgm:pt modelId="{D6B5CCF8-319E-4A6F-A8AC-BAD592EBEC19}" type="pres">
      <dgm:prSet presAssocID="{9CE19C7C-9855-4D64-B0AA-9A9CB86DA990}" presName="horz2" presStyleCnt="0"/>
      <dgm:spPr/>
      <dgm:t>
        <a:bodyPr/>
        <a:lstStyle/>
        <a:p>
          <a:endParaRPr lang="es-EC"/>
        </a:p>
      </dgm:t>
    </dgm:pt>
    <dgm:pt modelId="{756C90D7-E671-4FC0-8C72-A8FDFD471DBC}" type="pres">
      <dgm:prSet presAssocID="{9CE19C7C-9855-4D64-B0AA-9A9CB86DA990}" presName="horzSpace2" presStyleCnt="0"/>
      <dgm:spPr/>
      <dgm:t>
        <a:bodyPr/>
        <a:lstStyle/>
        <a:p>
          <a:endParaRPr lang="es-EC"/>
        </a:p>
      </dgm:t>
    </dgm:pt>
    <dgm:pt modelId="{505EE8B9-617E-4AA3-A44A-5AB9493BF37A}" type="pres">
      <dgm:prSet presAssocID="{9CE19C7C-9855-4D64-B0AA-9A9CB86DA990}" presName="tx2" presStyleLbl="revTx" presStyleIdx="3" presStyleCnt="4"/>
      <dgm:spPr/>
      <dgm:t>
        <a:bodyPr/>
        <a:lstStyle/>
        <a:p>
          <a:endParaRPr lang="es-EC"/>
        </a:p>
      </dgm:t>
    </dgm:pt>
    <dgm:pt modelId="{0FF88A04-4E52-40AC-B234-D2D00A98C902}" type="pres">
      <dgm:prSet presAssocID="{9CE19C7C-9855-4D64-B0AA-9A9CB86DA990}" presName="vert2" presStyleCnt="0"/>
      <dgm:spPr/>
      <dgm:t>
        <a:bodyPr/>
        <a:lstStyle/>
        <a:p>
          <a:endParaRPr lang="es-EC"/>
        </a:p>
      </dgm:t>
    </dgm:pt>
    <dgm:pt modelId="{DB0B04AA-BF24-4AF1-94EE-31FF5E0E3C73}" type="pres">
      <dgm:prSet presAssocID="{9CE19C7C-9855-4D64-B0AA-9A9CB86DA990}" presName="thinLine2b" presStyleLbl="callout" presStyleIdx="2" presStyleCnt="3"/>
      <dgm:spPr/>
      <dgm:t>
        <a:bodyPr/>
        <a:lstStyle/>
        <a:p>
          <a:endParaRPr lang="es-EC"/>
        </a:p>
      </dgm:t>
    </dgm:pt>
    <dgm:pt modelId="{989FBA5F-212D-4E04-8599-C6C111FDE3F5}" type="pres">
      <dgm:prSet presAssocID="{9CE19C7C-9855-4D64-B0AA-9A9CB86DA990}" presName="vertSpace2b" presStyleCnt="0"/>
      <dgm:spPr/>
      <dgm:t>
        <a:bodyPr/>
        <a:lstStyle/>
        <a:p>
          <a:endParaRPr lang="es-EC"/>
        </a:p>
      </dgm:t>
    </dgm:pt>
  </dgm:ptLst>
  <dgm:cxnLst>
    <dgm:cxn modelId="{6E7C182F-8E57-40E8-8B2F-A1A90E59D410}" type="presOf" srcId="{F29FA472-EE99-491E-A46A-FE538F4A387A}" destId="{6D60FF8A-E713-498D-AF6D-F4D74083683A}" srcOrd="0" destOrd="0" presId="urn:microsoft.com/office/officeart/2008/layout/LinedList"/>
    <dgm:cxn modelId="{2441AFD6-55A1-437F-94C5-04E49103B909}" srcId="{722B7411-A121-4F92-8D61-761DCF8757D2}" destId="{18FE27A7-3806-496A-94E9-800B0153E2BE}" srcOrd="0" destOrd="0" parTransId="{2645A954-498F-44E9-B99F-B24FF7B57EA7}" sibTransId="{13639681-C2EC-4BB1-A103-C5A64D7888BF}"/>
    <dgm:cxn modelId="{444182D3-D7D5-4D7D-AAAE-E909D2E6DA4A}" type="presOf" srcId="{18FE27A7-3806-496A-94E9-800B0153E2BE}" destId="{4BB4534C-501E-44E5-8543-95D784CED114}" srcOrd="0" destOrd="0" presId="urn:microsoft.com/office/officeart/2008/layout/LinedList"/>
    <dgm:cxn modelId="{496DADFF-57A7-44E1-950A-526CF148060A}" srcId="{722B7411-A121-4F92-8D61-761DCF8757D2}" destId="{9CE19C7C-9855-4D64-B0AA-9A9CB86DA990}" srcOrd="2" destOrd="0" parTransId="{5490C1F0-5979-4629-9C6C-C03DB83C790E}" sibTransId="{81709958-51EE-4F3A-A588-42937B95A9D3}"/>
    <dgm:cxn modelId="{EE642C20-450D-47E8-BE5A-8872CE782F64}" type="presOf" srcId="{A9F37960-B73A-45BF-972E-E5E4BB98718E}" destId="{AF79B435-7DB5-4590-883A-DF5EB7E60555}" srcOrd="0" destOrd="0" presId="urn:microsoft.com/office/officeart/2008/layout/LinedList"/>
    <dgm:cxn modelId="{A92EE110-60B1-440B-9D79-5F98C2DA5F54}" srcId="{722B7411-A121-4F92-8D61-761DCF8757D2}" destId="{F29FA472-EE99-491E-A46A-FE538F4A387A}" srcOrd="1" destOrd="0" parTransId="{F3A754DB-4270-4EF2-AD4A-6BEB4EAE763D}" sibTransId="{3282FED8-51E1-4BC4-B48D-540A70544577}"/>
    <dgm:cxn modelId="{D8508D5B-5314-40A4-A733-BDDB0811E678}" srcId="{A9F37960-B73A-45BF-972E-E5E4BB98718E}" destId="{722B7411-A121-4F92-8D61-761DCF8757D2}" srcOrd="0" destOrd="0" parTransId="{7F411907-1091-4CB1-A646-ED9E2A3133A2}" sibTransId="{397A252A-8399-4577-9C1D-D3F53F12347C}"/>
    <dgm:cxn modelId="{A644A258-25D1-4A1C-8D74-D43177FC0491}" type="presOf" srcId="{9CE19C7C-9855-4D64-B0AA-9A9CB86DA990}" destId="{505EE8B9-617E-4AA3-A44A-5AB9493BF37A}" srcOrd="0" destOrd="0" presId="urn:microsoft.com/office/officeart/2008/layout/LinedList"/>
    <dgm:cxn modelId="{456CEB48-F9CD-4B20-937D-09D7D90E85D9}" type="presOf" srcId="{722B7411-A121-4F92-8D61-761DCF8757D2}" destId="{B63A2ABB-49F3-4685-8AB8-9761CE0F67A5}" srcOrd="0" destOrd="0" presId="urn:microsoft.com/office/officeart/2008/layout/LinedList"/>
    <dgm:cxn modelId="{6B56BDB6-B15C-4177-AE25-F74720E8A530}" type="presParOf" srcId="{AF79B435-7DB5-4590-883A-DF5EB7E60555}" destId="{B56B853E-04D0-4656-AEB8-D3A061A563CC}" srcOrd="0" destOrd="0" presId="urn:microsoft.com/office/officeart/2008/layout/LinedList"/>
    <dgm:cxn modelId="{4418EAE8-AF99-47A1-9744-E43428A57E57}" type="presParOf" srcId="{AF79B435-7DB5-4590-883A-DF5EB7E60555}" destId="{844FB88D-4A92-4CDF-A203-1B770AA8D353}" srcOrd="1" destOrd="0" presId="urn:microsoft.com/office/officeart/2008/layout/LinedList"/>
    <dgm:cxn modelId="{18D99BFB-B5D5-48C1-A8CB-08F64907B4C6}" type="presParOf" srcId="{844FB88D-4A92-4CDF-A203-1B770AA8D353}" destId="{B63A2ABB-49F3-4685-8AB8-9761CE0F67A5}" srcOrd="0" destOrd="0" presId="urn:microsoft.com/office/officeart/2008/layout/LinedList"/>
    <dgm:cxn modelId="{992C1E50-A959-43EB-9C1A-9F3849BB5ADD}" type="presParOf" srcId="{844FB88D-4A92-4CDF-A203-1B770AA8D353}" destId="{543B7A3D-DC61-4189-B0B3-E7A7719BD2D9}" srcOrd="1" destOrd="0" presId="urn:microsoft.com/office/officeart/2008/layout/LinedList"/>
    <dgm:cxn modelId="{4C91C2E4-67C2-4B81-9151-3959D38FB1C4}" type="presParOf" srcId="{543B7A3D-DC61-4189-B0B3-E7A7719BD2D9}" destId="{39635DCF-9679-40AE-B202-2B235A93496B}" srcOrd="0" destOrd="0" presId="urn:microsoft.com/office/officeart/2008/layout/LinedList"/>
    <dgm:cxn modelId="{A0F298F1-EFBF-4F82-A566-22A5E367E261}" type="presParOf" srcId="{543B7A3D-DC61-4189-B0B3-E7A7719BD2D9}" destId="{3B107AFC-6542-4481-B30C-C88929945079}" srcOrd="1" destOrd="0" presId="urn:microsoft.com/office/officeart/2008/layout/LinedList"/>
    <dgm:cxn modelId="{C130149F-D277-4641-A633-41184BDACC7D}" type="presParOf" srcId="{3B107AFC-6542-4481-B30C-C88929945079}" destId="{5B871B28-75A7-4500-AABA-6CF39F7DDF11}" srcOrd="0" destOrd="0" presId="urn:microsoft.com/office/officeart/2008/layout/LinedList"/>
    <dgm:cxn modelId="{BAB5D817-3340-4D57-AA75-91922288EA6F}" type="presParOf" srcId="{3B107AFC-6542-4481-B30C-C88929945079}" destId="{4BB4534C-501E-44E5-8543-95D784CED114}" srcOrd="1" destOrd="0" presId="urn:microsoft.com/office/officeart/2008/layout/LinedList"/>
    <dgm:cxn modelId="{AEDB1B73-ADB0-47FA-A681-C0326EFF1C22}" type="presParOf" srcId="{3B107AFC-6542-4481-B30C-C88929945079}" destId="{4D402790-8B87-4D2E-91CC-F94D400F49A0}" srcOrd="2" destOrd="0" presId="urn:microsoft.com/office/officeart/2008/layout/LinedList"/>
    <dgm:cxn modelId="{D63CF60A-D1DD-447F-87A4-A7A3C87B361C}" type="presParOf" srcId="{543B7A3D-DC61-4189-B0B3-E7A7719BD2D9}" destId="{2398856D-D8C3-422E-A678-0ED315409A80}" srcOrd="2" destOrd="0" presId="urn:microsoft.com/office/officeart/2008/layout/LinedList"/>
    <dgm:cxn modelId="{3E6BAA49-11D5-4B2F-906B-D8D8AE818BCF}" type="presParOf" srcId="{543B7A3D-DC61-4189-B0B3-E7A7719BD2D9}" destId="{5D9D201E-ED73-4769-82CE-F87185124A40}" srcOrd="3" destOrd="0" presId="urn:microsoft.com/office/officeart/2008/layout/LinedList"/>
    <dgm:cxn modelId="{D3F6183B-B37D-431B-ADAB-C3FAC76A6848}" type="presParOf" srcId="{543B7A3D-DC61-4189-B0B3-E7A7719BD2D9}" destId="{6C7B427E-7550-4761-9A42-089159292B9D}" srcOrd="4" destOrd="0" presId="urn:microsoft.com/office/officeart/2008/layout/LinedList"/>
    <dgm:cxn modelId="{85A2D36B-7F4E-4BD3-9DA9-FCCBB1EEAB4F}" type="presParOf" srcId="{6C7B427E-7550-4761-9A42-089159292B9D}" destId="{89D64859-9397-48AA-95D0-1DE7C172AECB}" srcOrd="0" destOrd="0" presId="urn:microsoft.com/office/officeart/2008/layout/LinedList"/>
    <dgm:cxn modelId="{D9584A6A-DA6A-4CAD-99F9-8950E2DE9D1F}" type="presParOf" srcId="{6C7B427E-7550-4761-9A42-089159292B9D}" destId="{6D60FF8A-E713-498D-AF6D-F4D74083683A}" srcOrd="1" destOrd="0" presId="urn:microsoft.com/office/officeart/2008/layout/LinedList"/>
    <dgm:cxn modelId="{811A6A91-7EAF-421F-8244-067A2F67ABEF}" type="presParOf" srcId="{6C7B427E-7550-4761-9A42-089159292B9D}" destId="{3FD047C3-35B2-45B0-8E69-DE9D37F7C113}" srcOrd="2" destOrd="0" presId="urn:microsoft.com/office/officeart/2008/layout/LinedList"/>
    <dgm:cxn modelId="{3227D041-50D0-499A-8B2B-8454FA2C9C4E}" type="presParOf" srcId="{543B7A3D-DC61-4189-B0B3-E7A7719BD2D9}" destId="{5EDD0C8C-DC93-41E7-AFCC-89BBCD8A061D}" srcOrd="5" destOrd="0" presId="urn:microsoft.com/office/officeart/2008/layout/LinedList"/>
    <dgm:cxn modelId="{722E2B06-E20A-4D19-8343-918D7279506F}" type="presParOf" srcId="{543B7A3D-DC61-4189-B0B3-E7A7719BD2D9}" destId="{36E7099E-7EB3-499D-AA9D-673CC6831F8C}" srcOrd="6" destOrd="0" presId="urn:microsoft.com/office/officeart/2008/layout/LinedList"/>
    <dgm:cxn modelId="{07CEC873-02A7-45B6-A093-A8073A96741C}" type="presParOf" srcId="{543B7A3D-DC61-4189-B0B3-E7A7719BD2D9}" destId="{D6B5CCF8-319E-4A6F-A8AC-BAD592EBEC19}" srcOrd="7" destOrd="0" presId="urn:microsoft.com/office/officeart/2008/layout/LinedList"/>
    <dgm:cxn modelId="{19158EC4-2468-40E0-9A12-AF2C45461AE3}" type="presParOf" srcId="{D6B5CCF8-319E-4A6F-A8AC-BAD592EBEC19}" destId="{756C90D7-E671-4FC0-8C72-A8FDFD471DBC}" srcOrd="0" destOrd="0" presId="urn:microsoft.com/office/officeart/2008/layout/LinedList"/>
    <dgm:cxn modelId="{527F7808-D561-4EB4-9F0B-422F6B6541F4}" type="presParOf" srcId="{D6B5CCF8-319E-4A6F-A8AC-BAD592EBEC19}" destId="{505EE8B9-617E-4AA3-A44A-5AB9493BF37A}" srcOrd="1" destOrd="0" presId="urn:microsoft.com/office/officeart/2008/layout/LinedList"/>
    <dgm:cxn modelId="{68E26AC5-CD4C-46DE-813D-A15220AAF0E8}" type="presParOf" srcId="{D6B5CCF8-319E-4A6F-A8AC-BAD592EBEC19}" destId="{0FF88A04-4E52-40AC-B234-D2D00A98C902}" srcOrd="2" destOrd="0" presId="urn:microsoft.com/office/officeart/2008/layout/LinedList"/>
    <dgm:cxn modelId="{455BEE3D-A01D-4A26-985B-CA7DE61F8294}" type="presParOf" srcId="{543B7A3D-DC61-4189-B0B3-E7A7719BD2D9}" destId="{DB0B04AA-BF24-4AF1-94EE-31FF5E0E3C73}" srcOrd="8" destOrd="0" presId="urn:microsoft.com/office/officeart/2008/layout/LinedList"/>
    <dgm:cxn modelId="{D9C37121-8B1A-4345-A672-20F51EC242AC}" type="presParOf" srcId="{543B7A3D-DC61-4189-B0B3-E7A7719BD2D9}" destId="{989FBA5F-212D-4E04-8599-C6C111FDE3F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26ECF8-59BE-45C4-B87B-441DAFD44BDE}" type="doc">
      <dgm:prSet loTypeId="urn:microsoft.com/office/officeart/2005/8/layout/vList5" loCatId="list" qsTypeId="urn:microsoft.com/office/officeart/2005/8/quickstyle/3d1" qsCatId="3D" csTypeId="urn:microsoft.com/office/officeart/2005/8/colors/accent0_3" csCatId="mainScheme" phldr="1"/>
      <dgm:spPr/>
      <dgm:t>
        <a:bodyPr/>
        <a:lstStyle/>
        <a:p>
          <a:endParaRPr lang="es-EC"/>
        </a:p>
      </dgm:t>
    </dgm:pt>
    <dgm:pt modelId="{CC28468B-E28B-4F0E-B651-AEDFA2C57286}">
      <dgm:prSet phldrT="[Texto]"/>
      <dgm:spPr/>
      <dgm:t>
        <a:bodyPr/>
        <a:lstStyle/>
        <a:p>
          <a:r>
            <a:rPr lang="es-EC" dirty="0" smtClean="0"/>
            <a:t>ORDENANZA METROPOLITANA No. 232 </a:t>
          </a:r>
          <a:endParaRPr lang="es-EC" dirty="0"/>
        </a:p>
      </dgm:t>
    </dgm:pt>
    <dgm:pt modelId="{9BF6CB4B-B5C8-424B-BF00-EFE740A5E9EA}" type="parTrans" cxnId="{C1EF7585-662E-4703-A061-6190C8A38ADA}">
      <dgm:prSet/>
      <dgm:spPr/>
      <dgm:t>
        <a:bodyPr/>
        <a:lstStyle/>
        <a:p>
          <a:endParaRPr lang="es-EC"/>
        </a:p>
      </dgm:t>
    </dgm:pt>
    <dgm:pt modelId="{63A5114D-529B-458C-8006-294166E3D739}" type="sibTrans" cxnId="{C1EF7585-662E-4703-A061-6190C8A38ADA}">
      <dgm:prSet/>
      <dgm:spPr/>
      <dgm:t>
        <a:bodyPr/>
        <a:lstStyle/>
        <a:p>
          <a:endParaRPr lang="es-EC"/>
        </a:p>
      </dgm:t>
    </dgm:pt>
    <dgm:pt modelId="{EB99284E-5758-4825-9EF8-6034395BF946}">
      <dgm:prSet phldrT="[Texto]"/>
      <dgm:spPr/>
      <dgm:t>
        <a:bodyPr/>
        <a:lstStyle/>
        <a:p>
          <a:r>
            <a:rPr lang="es-EC" dirty="0" smtClean="0"/>
            <a:t>ESTABLECÍA 90 DÍAS PARA CULMINAR LA ETAPA DE EMISIÓN DE INFORMES PREVIOS DE CONSTITUCIÓN JURÍDICA </a:t>
          </a:r>
          <a:endParaRPr lang="es-EC" dirty="0"/>
        </a:p>
      </dgm:t>
    </dgm:pt>
    <dgm:pt modelId="{FE304E2D-608F-43C5-AFB0-78E282F2A7B1}" type="parTrans" cxnId="{292A0C96-9523-4F01-9C59-BC7541D5CC0E}">
      <dgm:prSet/>
      <dgm:spPr/>
      <dgm:t>
        <a:bodyPr/>
        <a:lstStyle/>
        <a:p>
          <a:endParaRPr lang="es-EC"/>
        </a:p>
      </dgm:t>
    </dgm:pt>
    <dgm:pt modelId="{C4BD4BB6-A40B-4813-AD8E-BBD55D0E1E2A}" type="sibTrans" cxnId="{292A0C96-9523-4F01-9C59-BC7541D5CC0E}">
      <dgm:prSet/>
      <dgm:spPr/>
      <dgm:t>
        <a:bodyPr/>
        <a:lstStyle/>
        <a:p>
          <a:endParaRPr lang="es-EC"/>
        </a:p>
      </dgm:t>
    </dgm:pt>
    <dgm:pt modelId="{7B9F7284-B969-4B67-A833-8D1E77AAA67D}">
      <dgm:prSet phldrT="[Texto]"/>
      <dgm:spPr/>
      <dgm:t>
        <a:bodyPr/>
        <a:lstStyle/>
        <a:p>
          <a:r>
            <a:rPr lang="es-EC" dirty="0" smtClean="0"/>
            <a:t>PLAZO FENENCIÓ EL 30 DE NOVIEMBRE DE 2018</a:t>
          </a:r>
          <a:endParaRPr lang="es-EC" dirty="0"/>
        </a:p>
      </dgm:t>
    </dgm:pt>
    <dgm:pt modelId="{813DC7C1-34E8-4C44-890E-8FA54C0F1F4C}" type="parTrans" cxnId="{382507D1-3509-4DC4-9345-01C922F97744}">
      <dgm:prSet/>
      <dgm:spPr/>
      <dgm:t>
        <a:bodyPr/>
        <a:lstStyle/>
        <a:p>
          <a:endParaRPr lang="es-EC"/>
        </a:p>
      </dgm:t>
    </dgm:pt>
    <dgm:pt modelId="{26317CB3-A51D-495A-BA48-A84202BBFCC3}" type="sibTrans" cxnId="{382507D1-3509-4DC4-9345-01C922F97744}">
      <dgm:prSet/>
      <dgm:spPr/>
      <dgm:t>
        <a:bodyPr/>
        <a:lstStyle/>
        <a:p>
          <a:endParaRPr lang="es-EC"/>
        </a:p>
      </dgm:t>
    </dgm:pt>
    <dgm:pt modelId="{C7370E23-8EF4-48B6-B399-45B5930BC52C}">
      <dgm:prSet phldrT="[Texto]"/>
      <dgm:spPr/>
      <dgm:t>
        <a:bodyPr/>
        <a:lstStyle/>
        <a:p>
          <a:r>
            <a:rPr lang="es-EC" dirty="0" smtClean="0"/>
            <a:t>SITUACIÓN ACTUAL </a:t>
          </a:r>
          <a:endParaRPr lang="es-EC" dirty="0"/>
        </a:p>
      </dgm:t>
    </dgm:pt>
    <dgm:pt modelId="{F7361182-8BCE-479F-9C30-7BA40DCEA79D}" type="parTrans" cxnId="{6823F491-7D71-491B-8EB7-75A2C02AE3C7}">
      <dgm:prSet/>
      <dgm:spPr/>
      <dgm:t>
        <a:bodyPr/>
        <a:lstStyle/>
        <a:p>
          <a:endParaRPr lang="es-EC"/>
        </a:p>
      </dgm:t>
    </dgm:pt>
    <dgm:pt modelId="{E5DFCCFF-28D8-4939-9D95-8D840F68DF0B}" type="sibTrans" cxnId="{6823F491-7D71-491B-8EB7-75A2C02AE3C7}">
      <dgm:prSet/>
      <dgm:spPr/>
      <dgm:t>
        <a:bodyPr/>
        <a:lstStyle/>
        <a:p>
          <a:endParaRPr lang="es-EC"/>
        </a:p>
      </dgm:t>
    </dgm:pt>
    <dgm:pt modelId="{8F6035C4-0BDA-415C-994A-386893DE2A9F}">
      <dgm:prSet phldrT="[Texto]"/>
      <dgm:spPr/>
      <dgm:t>
        <a:bodyPr/>
        <a:lstStyle/>
        <a:p>
          <a:r>
            <a:rPr lang="es-EC" dirty="0" smtClean="0"/>
            <a:t>ES  NECESARIO DEFINIR EL TÉRMINO O PLAZO SUFICIENTE PARA LA CONTINUACIÓN DEL PROCESO DE ASIGNACIÓN DE CUPOS PARA TAXIS</a:t>
          </a:r>
          <a:endParaRPr lang="es-EC" dirty="0"/>
        </a:p>
      </dgm:t>
    </dgm:pt>
    <dgm:pt modelId="{B6675F16-0FE8-4EDB-B67D-55903241349A}" type="parTrans" cxnId="{72CD03C4-DB6D-40A5-89BA-9D90D9C54FC1}">
      <dgm:prSet/>
      <dgm:spPr/>
      <dgm:t>
        <a:bodyPr/>
        <a:lstStyle/>
        <a:p>
          <a:endParaRPr lang="es-EC"/>
        </a:p>
      </dgm:t>
    </dgm:pt>
    <dgm:pt modelId="{47629DC2-23CF-4A37-B293-54C2BEB76B37}" type="sibTrans" cxnId="{72CD03C4-DB6D-40A5-89BA-9D90D9C54FC1}">
      <dgm:prSet/>
      <dgm:spPr/>
      <dgm:t>
        <a:bodyPr/>
        <a:lstStyle/>
        <a:p>
          <a:endParaRPr lang="es-EC"/>
        </a:p>
      </dgm:t>
    </dgm:pt>
    <dgm:pt modelId="{CADC2BF2-CA4C-48F9-BDAC-C5A0F47F39C1}">
      <dgm:prSet phldrT="[Texto]"/>
      <dgm:spPr/>
      <dgm:t>
        <a:bodyPr/>
        <a:lstStyle/>
        <a:p>
          <a:r>
            <a:rPr lang="es-EC" dirty="0" smtClean="0"/>
            <a:t>SOLICITUD DE LA AMT</a:t>
          </a:r>
          <a:endParaRPr lang="es-EC" dirty="0"/>
        </a:p>
      </dgm:t>
    </dgm:pt>
    <dgm:pt modelId="{C618FD2D-D9A4-462D-9490-B721ABC83BA5}" type="parTrans" cxnId="{6F691172-F42E-468C-9191-2E56E49EEDBA}">
      <dgm:prSet/>
      <dgm:spPr/>
      <dgm:t>
        <a:bodyPr/>
        <a:lstStyle/>
        <a:p>
          <a:endParaRPr lang="es-EC"/>
        </a:p>
      </dgm:t>
    </dgm:pt>
    <dgm:pt modelId="{2B1817EF-85C1-4DB3-8ADF-9C849243B2B4}" type="sibTrans" cxnId="{6F691172-F42E-468C-9191-2E56E49EEDBA}">
      <dgm:prSet/>
      <dgm:spPr/>
      <dgm:t>
        <a:bodyPr/>
        <a:lstStyle/>
        <a:p>
          <a:endParaRPr lang="es-EC"/>
        </a:p>
      </dgm:t>
    </dgm:pt>
    <dgm:pt modelId="{C46FDD07-FE64-4D37-885C-D5829385F07D}">
      <dgm:prSet phldrT="[Texto]"/>
      <dgm:spPr/>
      <dgm:t>
        <a:bodyPr/>
        <a:lstStyle/>
        <a:p>
          <a:pPr marL="171450" indent="0" algn="l" defTabSz="844550">
            <a:lnSpc>
              <a:spcPct val="90000"/>
            </a:lnSpc>
            <a:spcBef>
              <a:spcPct val="0"/>
            </a:spcBef>
            <a:spcAft>
              <a:spcPct val="15000"/>
            </a:spcAft>
            <a:buNone/>
          </a:pPr>
          <a:r>
            <a:rPr lang="es-EC" dirty="0" smtClean="0"/>
            <a:t>REUNIÓN DE TRABAJO DE 05 DE DICIEMBRE DE         2018</a:t>
          </a:r>
          <a:endParaRPr lang="es-EC" dirty="0"/>
        </a:p>
      </dgm:t>
    </dgm:pt>
    <dgm:pt modelId="{0C2B0A9C-BC65-433C-9062-CD8015BBBC6A}" type="parTrans" cxnId="{F60D8F16-89A3-48DF-957B-D5AB95A9AF10}">
      <dgm:prSet/>
      <dgm:spPr/>
      <dgm:t>
        <a:bodyPr/>
        <a:lstStyle/>
        <a:p>
          <a:endParaRPr lang="es-EC"/>
        </a:p>
      </dgm:t>
    </dgm:pt>
    <dgm:pt modelId="{34FB180B-46C6-4B4D-838E-2062E4CDFC60}" type="sibTrans" cxnId="{F60D8F16-89A3-48DF-957B-D5AB95A9AF10}">
      <dgm:prSet/>
      <dgm:spPr/>
      <dgm:t>
        <a:bodyPr/>
        <a:lstStyle/>
        <a:p>
          <a:endParaRPr lang="es-EC"/>
        </a:p>
      </dgm:t>
    </dgm:pt>
    <dgm:pt modelId="{31F59F4F-536F-4B4E-8272-9E612120E072}">
      <dgm:prSet phldrT="[Texto]"/>
      <dgm:spPr/>
      <dgm:t>
        <a:bodyPr/>
        <a:lstStyle/>
        <a:p>
          <a:pPr marL="171450" indent="0" algn="l" defTabSz="844550">
            <a:lnSpc>
              <a:spcPct val="90000"/>
            </a:lnSpc>
            <a:spcBef>
              <a:spcPct val="0"/>
            </a:spcBef>
            <a:spcAft>
              <a:spcPct val="15000"/>
            </a:spcAft>
            <a:buNone/>
          </a:pPr>
          <a:r>
            <a:rPr lang="es-EC" dirty="0" smtClean="0"/>
            <a:t>SE OTORGUE TRES MESES PLAZO PARA LA      CONTINUIDAD DEL PROCESO</a:t>
          </a:r>
          <a:endParaRPr lang="es-EC" dirty="0"/>
        </a:p>
      </dgm:t>
    </dgm:pt>
    <dgm:pt modelId="{5468355C-CD5E-4687-985E-BEE168A7F440}" type="parTrans" cxnId="{EB109FFA-E664-4CEE-8DFB-ECEBEAC64589}">
      <dgm:prSet/>
      <dgm:spPr/>
    </dgm:pt>
    <dgm:pt modelId="{19C79E2E-BF35-47B3-B8F9-B74BE31BDBBA}" type="sibTrans" cxnId="{EB109FFA-E664-4CEE-8DFB-ECEBEAC64589}">
      <dgm:prSet/>
      <dgm:spPr/>
    </dgm:pt>
    <dgm:pt modelId="{47E42DA6-24E3-4236-BE05-960D488BFE9D}" type="pres">
      <dgm:prSet presAssocID="{D826ECF8-59BE-45C4-B87B-441DAFD44BDE}" presName="Name0" presStyleCnt="0">
        <dgm:presLayoutVars>
          <dgm:dir/>
          <dgm:animLvl val="lvl"/>
          <dgm:resizeHandles val="exact"/>
        </dgm:presLayoutVars>
      </dgm:prSet>
      <dgm:spPr/>
      <dgm:t>
        <a:bodyPr/>
        <a:lstStyle/>
        <a:p>
          <a:endParaRPr lang="es-EC"/>
        </a:p>
      </dgm:t>
    </dgm:pt>
    <dgm:pt modelId="{7112AAD4-14B6-463C-9D32-314D3CB847BF}" type="pres">
      <dgm:prSet presAssocID="{CC28468B-E28B-4F0E-B651-AEDFA2C57286}" presName="linNode" presStyleCnt="0"/>
      <dgm:spPr/>
    </dgm:pt>
    <dgm:pt modelId="{F873DA97-D3EF-4515-BA55-F0F8C61587F2}" type="pres">
      <dgm:prSet presAssocID="{CC28468B-E28B-4F0E-B651-AEDFA2C57286}" presName="parentText" presStyleLbl="node1" presStyleIdx="0" presStyleCnt="3">
        <dgm:presLayoutVars>
          <dgm:chMax val="1"/>
          <dgm:bulletEnabled val="1"/>
        </dgm:presLayoutVars>
      </dgm:prSet>
      <dgm:spPr/>
      <dgm:t>
        <a:bodyPr/>
        <a:lstStyle/>
        <a:p>
          <a:endParaRPr lang="es-EC"/>
        </a:p>
      </dgm:t>
    </dgm:pt>
    <dgm:pt modelId="{96D04621-0DB1-4C38-A5A3-EF243ACD58EF}" type="pres">
      <dgm:prSet presAssocID="{CC28468B-E28B-4F0E-B651-AEDFA2C57286}" presName="descendantText" presStyleLbl="alignAccFollowNode1" presStyleIdx="0" presStyleCnt="3">
        <dgm:presLayoutVars>
          <dgm:bulletEnabled val="1"/>
        </dgm:presLayoutVars>
      </dgm:prSet>
      <dgm:spPr/>
      <dgm:t>
        <a:bodyPr/>
        <a:lstStyle/>
        <a:p>
          <a:endParaRPr lang="es-EC"/>
        </a:p>
      </dgm:t>
    </dgm:pt>
    <dgm:pt modelId="{2A80E873-EBCC-4293-A007-F704F8DA29F6}" type="pres">
      <dgm:prSet presAssocID="{63A5114D-529B-458C-8006-294166E3D739}" presName="sp" presStyleCnt="0"/>
      <dgm:spPr/>
    </dgm:pt>
    <dgm:pt modelId="{E3DF37F5-BC1F-487C-A618-BEF4B7E19BD6}" type="pres">
      <dgm:prSet presAssocID="{C7370E23-8EF4-48B6-B399-45B5930BC52C}" presName="linNode" presStyleCnt="0"/>
      <dgm:spPr/>
    </dgm:pt>
    <dgm:pt modelId="{37D92719-B833-479B-B27D-5AAAE9EEA61A}" type="pres">
      <dgm:prSet presAssocID="{C7370E23-8EF4-48B6-B399-45B5930BC52C}" presName="parentText" presStyleLbl="node1" presStyleIdx="1" presStyleCnt="3">
        <dgm:presLayoutVars>
          <dgm:chMax val="1"/>
          <dgm:bulletEnabled val="1"/>
        </dgm:presLayoutVars>
      </dgm:prSet>
      <dgm:spPr/>
      <dgm:t>
        <a:bodyPr/>
        <a:lstStyle/>
        <a:p>
          <a:endParaRPr lang="es-EC"/>
        </a:p>
      </dgm:t>
    </dgm:pt>
    <dgm:pt modelId="{B76308AA-ABC5-45D0-88F8-3608950AA284}" type="pres">
      <dgm:prSet presAssocID="{C7370E23-8EF4-48B6-B399-45B5930BC52C}" presName="descendantText" presStyleLbl="alignAccFollowNode1" presStyleIdx="1" presStyleCnt="3">
        <dgm:presLayoutVars>
          <dgm:bulletEnabled val="1"/>
        </dgm:presLayoutVars>
      </dgm:prSet>
      <dgm:spPr/>
      <dgm:t>
        <a:bodyPr/>
        <a:lstStyle/>
        <a:p>
          <a:endParaRPr lang="es-EC"/>
        </a:p>
      </dgm:t>
    </dgm:pt>
    <dgm:pt modelId="{6740F7C4-8E78-441B-9D98-087C8BC82DD0}" type="pres">
      <dgm:prSet presAssocID="{E5DFCCFF-28D8-4939-9D95-8D840F68DF0B}" presName="sp" presStyleCnt="0"/>
      <dgm:spPr/>
    </dgm:pt>
    <dgm:pt modelId="{2E71F9C8-5B76-4121-B5AC-2648E9CB3247}" type="pres">
      <dgm:prSet presAssocID="{CADC2BF2-CA4C-48F9-BDAC-C5A0F47F39C1}" presName="linNode" presStyleCnt="0"/>
      <dgm:spPr/>
    </dgm:pt>
    <dgm:pt modelId="{265E2F13-08D6-4F84-AF71-7ACC98BAF627}" type="pres">
      <dgm:prSet presAssocID="{CADC2BF2-CA4C-48F9-BDAC-C5A0F47F39C1}" presName="parentText" presStyleLbl="node1" presStyleIdx="2" presStyleCnt="3">
        <dgm:presLayoutVars>
          <dgm:chMax val="1"/>
          <dgm:bulletEnabled val="1"/>
        </dgm:presLayoutVars>
      </dgm:prSet>
      <dgm:spPr/>
      <dgm:t>
        <a:bodyPr/>
        <a:lstStyle/>
        <a:p>
          <a:endParaRPr lang="es-EC"/>
        </a:p>
      </dgm:t>
    </dgm:pt>
    <dgm:pt modelId="{FCFC58E8-A816-47FE-A88D-9B7B3E99D0E9}" type="pres">
      <dgm:prSet presAssocID="{CADC2BF2-CA4C-48F9-BDAC-C5A0F47F39C1}" presName="descendantText" presStyleLbl="alignAccFollowNode1" presStyleIdx="2" presStyleCnt="3">
        <dgm:presLayoutVars>
          <dgm:bulletEnabled val="1"/>
        </dgm:presLayoutVars>
      </dgm:prSet>
      <dgm:spPr/>
      <dgm:t>
        <a:bodyPr/>
        <a:lstStyle/>
        <a:p>
          <a:endParaRPr lang="es-EC"/>
        </a:p>
      </dgm:t>
    </dgm:pt>
  </dgm:ptLst>
  <dgm:cxnLst>
    <dgm:cxn modelId="{101E3542-ED75-40A5-AFF1-198122A00832}" type="presOf" srcId="{CADC2BF2-CA4C-48F9-BDAC-C5A0F47F39C1}" destId="{265E2F13-08D6-4F84-AF71-7ACC98BAF627}" srcOrd="0" destOrd="0" presId="urn:microsoft.com/office/officeart/2005/8/layout/vList5"/>
    <dgm:cxn modelId="{382507D1-3509-4DC4-9345-01C922F97744}" srcId="{CC28468B-E28B-4F0E-B651-AEDFA2C57286}" destId="{7B9F7284-B969-4B67-A833-8D1E77AAA67D}" srcOrd="1" destOrd="0" parTransId="{813DC7C1-34E8-4C44-890E-8FA54C0F1F4C}" sibTransId="{26317CB3-A51D-495A-BA48-A84202BBFCC3}"/>
    <dgm:cxn modelId="{292A0C96-9523-4F01-9C59-BC7541D5CC0E}" srcId="{CC28468B-E28B-4F0E-B651-AEDFA2C57286}" destId="{EB99284E-5758-4825-9EF8-6034395BF946}" srcOrd="0" destOrd="0" parTransId="{FE304E2D-608F-43C5-AFB0-78E282F2A7B1}" sibTransId="{C4BD4BB6-A40B-4813-AD8E-BBD55D0E1E2A}"/>
    <dgm:cxn modelId="{C1EF7585-662E-4703-A061-6190C8A38ADA}" srcId="{D826ECF8-59BE-45C4-B87B-441DAFD44BDE}" destId="{CC28468B-E28B-4F0E-B651-AEDFA2C57286}" srcOrd="0" destOrd="0" parTransId="{9BF6CB4B-B5C8-424B-BF00-EFE740A5E9EA}" sibTransId="{63A5114D-529B-458C-8006-294166E3D739}"/>
    <dgm:cxn modelId="{6823F491-7D71-491B-8EB7-75A2C02AE3C7}" srcId="{D826ECF8-59BE-45C4-B87B-441DAFD44BDE}" destId="{C7370E23-8EF4-48B6-B399-45B5930BC52C}" srcOrd="1" destOrd="0" parTransId="{F7361182-8BCE-479F-9C30-7BA40DCEA79D}" sibTransId="{E5DFCCFF-28D8-4939-9D95-8D840F68DF0B}"/>
    <dgm:cxn modelId="{E48A02CB-D0C7-44E5-9317-289C8F6B6642}" type="presOf" srcId="{8F6035C4-0BDA-415C-994A-386893DE2A9F}" destId="{B76308AA-ABC5-45D0-88F8-3608950AA284}" srcOrd="0" destOrd="0" presId="urn:microsoft.com/office/officeart/2005/8/layout/vList5"/>
    <dgm:cxn modelId="{F60D8F16-89A3-48DF-957B-D5AB95A9AF10}" srcId="{CADC2BF2-CA4C-48F9-BDAC-C5A0F47F39C1}" destId="{C46FDD07-FE64-4D37-885C-D5829385F07D}" srcOrd="0" destOrd="0" parTransId="{0C2B0A9C-BC65-433C-9062-CD8015BBBC6A}" sibTransId="{34FB180B-46C6-4B4D-838E-2062E4CDFC60}"/>
    <dgm:cxn modelId="{638D7659-1C05-4D1D-A8F6-80F7E76A3E3D}" type="presOf" srcId="{C46FDD07-FE64-4D37-885C-D5829385F07D}" destId="{FCFC58E8-A816-47FE-A88D-9B7B3E99D0E9}" srcOrd="0" destOrd="0" presId="urn:microsoft.com/office/officeart/2005/8/layout/vList5"/>
    <dgm:cxn modelId="{72CD03C4-DB6D-40A5-89BA-9D90D9C54FC1}" srcId="{C7370E23-8EF4-48B6-B399-45B5930BC52C}" destId="{8F6035C4-0BDA-415C-994A-386893DE2A9F}" srcOrd="0" destOrd="0" parTransId="{B6675F16-0FE8-4EDB-B67D-55903241349A}" sibTransId="{47629DC2-23CF-4A37-B293-54C2BEB76B37}"/>
    <dgm:cxn modelId="{7D904022-978D-4E22-B374-4F57A52DA4AD}" type="presOf" srcId="{C7370E23-8EF4-48B6-B399-45B5930BC52C}" destId="{37D92719-B833-479B-B27D-5AAAE9EEA61A}" srcOrd="0" destOrd="0" presId="urn:microsoft.com/office/officeart/2005/8/layout/vList5"/>
    <dgm:cxn modelId="{DB98F11B-C275-454D-BFF3-63A4076DE099}" type="presOf" srcId="{EB99284E-5758-4825-9EF8-6034395BF946}" destId="{96D04621-0DB1-4C38-A5A3-EF243ACD58EF}" srcOrd="0" destOrd="0" presId="urn:microsoft.com/office/officeart/2005/8/layout/vList5"/>
    <dgm:cxn modelId="{A6B03925-ACF9-4A3D-B250-312D055AF225}" type="presOf" srcId="{CC28468B-E28B-4F0E-B651-AEDFA2C57286}" destId="{F873DA97-D3EF-4515-BA55-F0F8C61587F2}" srcOrd="0" destOrd="0" presId="urn:microsoft.com/office/officeart/2005/8/layout/vList5"/>
    <dgm:cxn modelId="{EB109FFA-E664-4CEE-8DFB-ECEBEAC64589}" srcId="{CADC2BF2-CA4C-48F9-BDAC-C5A0F47F39C1}" destId="{31F59F4F-536F-4B4E-8272-9E612120E072}" srcOrd="1" destOrd="0" parTransId="{5468355C-CD5E-4687-985E-BEE168A7F440}" sibTransId="{19C79E2E-BF35-47B3-B8F9-B74BE31BDBBA}"/>
    <dgm:cxn modelId="{067B460D-C712-49E1-9E25-673E1B74C0F1}" type="presOf" srcId="{31F59F4F-536F-4B4E-8272-9E612120E072}" destId="{FCFC58E8-A816-47FE-A88D-9B7B3E99D0E9}" srcOrd="0" destOrd="1" presId="urn:microsoft.com/office/officeart/2005/8/layout/vList5"/>
    <dgm:cxn modelId="{5B4F6957-F951-4EC5-A793-01237D913371}" type="presOf" srcId="{7B9F7284-B969-4B67-A833-8D1E77AAA67D}" destId="{96D04621-0DB1-4C38-A5A3-EF243ACD58EF}" srcOrd="0" destOrd="1" presId="urn:microsoft.com/office/officeart/2005/8/layout/vList5"/>
    <dgm:cxn modelId="{6F691172-F42E-468C-9191-2E56E49EEDBA}" srcId="{D826ECF8-59BE-45C4-B87B-441DAFD44BDE}" destId="{CADC2BF2-CA4C-48F9-BDAC-C5A0F47F39C1}" srcOrd="2" destOrd="0" parTransId="{C618FD2D-D9A4-462D-9490-B721ABC83BA5}" sibTransId="{2B1817EF-85C1-4DB3-8ADF-9C849243B2B4}"/>
    <dgm:cxn modelId="{6DC155FA-6093-4B17-B847-FB041204CC65}" type="presOf" srcId="{D826ECF8-59BE-45C4-B87B-441DAFD44BDE}" destId="{47E42DA6-24E3-4236-BE05-960D488BFE9D}" srcOrd="0" destOrd="0" presId="urn:microsoft.com/office/officeart/2005/8/layout/vList5"/>
    <dgm:cxn modelId="{9D14BD42-AFC4-4F64-9DD6-D114517D2E30}" type="presParOf" srcId="{47E42DA6-24E3-4236-BE05-960D488BFE9D}" destId="{7112AAD4-14B6-463C-9D32-314D3CB847BF}" srcOrd="0" destOrd="0" presId="urn:microsoft.com/office/officeart/2005/8/layout/vList5"/>
    <dgm:cxn modelId="{ED615AC4-D5B8-46E8-B803-877304813E6F}" type="presParOf" srcId="{7112AAD4-14B6-463C-9D32-314D3CB847BF}" destId="{F873DA97-D3EF-4515-BA55-F0F8C61587F2}" srcOrd="0" destOrd="0" presId="urn:microsoft.com/office/officeart/2005/8/layout/vList5"/>
    <dgm:cxn modelId="{DC50EB95-15D6-47E2-BE73-A0CCA6E6C344}" type="presParOf" srcId="{7112AAD4-14B6-463C-9D32-314D3CB847BF}" destId="{96D04621-0DB1-4C38-A5A3-EF243ACD58EF}" srcOrd="1" destOrd="0" presId="urn:microsoft.com/office/officeart/2005/8/layout/vList5"/>
    <dgm:cxn modelId="{BA5400FA-DF41-4B4A-AF34-369D424364E0}" type="presParOf" srcId="{47E42DA6-24E3-4236-BE05-960D488BFE9D}" destId="{2A80E873-EBCC-4293-A007-F704F8DA29F6}" srcOrd="1" destOrd="0" presId="urn:microsoft.com/office/officeart/2005/8/layout/vList5"/>
    <dgm:cxn modelId="{6791564E-8FB1-4203-A732-829E42146AE1}" type="presParOf" srcId="{47E42DA6-24E3-4236-BE05-960D488BFE9D}" destId="{E3DF37F5-BC1F-487C-A618-BEF4B7E19BD6}" srcOrd="2" destOrd="0" presId="urn:microsoft.com/office/officeart/2005/8/layout/vList5"/>
    <dgm:cxn modelId="{0EBAB795-677C-48B5-BB88-B9DF694732DF}" type="presParOf" srcId="{E3DF37F5-BC1F-487C-A618-BEF4B7E19BD6}" destId="{37D92719-B833-479B-B27D-5AAAE9EEA61A}" srcOrd="0" destOrd="0" presId="urn:microsoft.com/office/officeart/2005/8/layout/vList5"/>
    <dgm:cxn modelId="{05B05464-AB30-48A5-BC82-DCE71C757579}" type="presParOf" srcId="{E3DF37F5-BC1F-487C-A618-BEF4B7E19BD6}" destId="{B76308AA-ABC5-45D0-88F8-3608950AA284}" srcOrd="1" destOrd="0" presId="urn:microsoft.com/office/officeart/2005/8/layout/vList5"/>
    <dgm:cxn modelId="{76431431-678C-47F3-9EB8-97DD8108A983}" type="presParOf" srcId="{47E42DA6-24E3-4236-BE05-960D488BFE9D}" destId="{6740F7C4-8E78-441B-9D98-087C8BC82DD0}" srcOrd="3" destOrd="0" presId="urn:microsoft.com/office/officeart/2005/8/layout/vList5"/>
    <dgm:cxn modelId="{807E7117-E066-4253-8E3A-3BDCA5C76B1F}" type="presParOf" srcId="{47E42DA6-24E3-4236-BE05-960D488BFE9D}" destId="{2E71F9C8-5B76-4121-B5AC-2648E9CB3247}" srcOrd="4" destOrd="0" presId="urn:microsoft.com/office/officeart/2005/8/layout/vList5"/>
    <dgm:cxn modelId="{ED57E8F5-3DDB-461D-9864-AAEB152A5456}" type="presParOf" srcId="{2E71F9C8-5B76-4121-B5AC-2648E9CB3247}" destId="{265E2F13-08D6-4F84-AF71-7ACC98BAF627}" srcOrd="0" destOrd="0" presId="urn:microsoft.com/office/officeart/2005/8/layout/vList5"/>
    <dgm:cxn modelId="{8EC538DF-5CE8-4C4C-AC07-ECF53963B35C}" type="presParOf" srcId="{2E71F9C8-5B76-4121-B5AC-2648E9CB3247}" destId="{FCFC58E8-A816-47FE-A88D-9B7B3E99D0E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E9039-DC25-4C6C-BAAF-BD0715CE07A6}">
      <dsp:nvSpPr>
        <dsp:cNvPr id="0" name=""/>
        <dsp:cNvSpPr/>
      </dsp:nvSpPr>
      <dsp:spPr>
        <a:xfrm>
          <a:off x="1136141" y="1452293"/>
          <a:ext cx="6871716" cy="80843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47FDF9-56D7-441B-A649-C1BF7BE108DC}">
      <dsp:nvSpPr>
        <dsp:cNvPr id="0" name=""/>
        <dsp:cNvSpPr/>
      </dsp:nvSpPr>
      <dsp:spPr>
        <a:xfrm>
          <a:off x="1136141" y="1755909"/>
          <a:ext cx="504821" cy="504821"/>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175BCA-EE22-46C5-973C-FA04E7679BA5}">
      <dsp:nvSpPr>
        <dsp:cNvPr id="0" name=""/>
        <dsp:cNvSpPr/>
      </dsp:nvSpPr>
      <dsp:spPr>
        <a:xfrm>
          <a:off x="1136141" y="0"/>
          <a:ext cx="6871716" cy="145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60960" rIns="91440" bIns="60960" numCol="1" spcCol="1270" anchor="ctr" anchorCtr="0">
          <a:noAutofit/>
        </a:bodyPr>
        <a:lstStyle/>
        <a:p>
          <a:pPr lvl="0" algn="l" defTabSz="2133600">
            <a:lnSpc>
              <a:spcPct val="90000"/>
            </a:lnSpc>
            <a:spcBef>
              <a:spcPct val="0"/>
            </a:spcBef>
            <a:spcAft>
              <a:spcPct val="35000"/>
            </a:spcAft>
          </a:pPr>
          <a:r>
            <a:rPr lang="es-EC" sz="4800" b="1" kern="1200" dirty="0" smtClean="0"/>
            <a:t>ANTECEDENTES</a:t>
          </a:r>
          <a:endParaRPr lang="es-EC" sz="4800" b="1" kern="1200" dirty="0"/>
        </a:p>
      </dsp:txBody>
      <dsp:txXfrm>
        <a:off x="1136141" y="0"/>
        <a:ext cx="6871716" cy="1452293"/>
      </dsp:txXfrm>
    </dsp:sp>
    <dsp:sp modelId="{C8509C13-0251-464A-8577-5DE1F7AEB960}">
      <dsp:nvSpPr>
        <dsp:cNvPr id="0" name=""/>
        <dsp:cNvSpPr/>
      </dsp:nvSpPr>
      <dsp:spPr>
        <a:xfrm>
          <a:off x="1136141" y="2963102"/>
          <a:ext cx="504808" cy="504808"/>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33679F-0173-4B68-9190-C3B92D54ED16}">
      <dsp:nvSpPr>
        <dsp:cNvPr id="0" name=""/>
        <dsp:cNvSpPr/>
      </dsp:nvSpPr>
      <dsp:spPr>
        <a:xfrm>
          <a:off x="1639273" y="2527196"/>
          <a:ext cx="6390696" cy="1766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C" sz="1800" kern="1200" dirty="0" smtClean="0"/>
            <a:t>A TRAVÉS DE RESOLUCIÓN No. 220 DE 20 DE AGOSTO DE 2018, SE RESOLVIÓ  DAR TRATAMIENTO EXPEDITO A LA ORDENANZA METROPOLITANA REFORMATORIA DE LA ORDENANZA METROPOLITANA No. 177 Y 195</a:t>
          </a:r>
          <a:endParaRPr lang="es-EC" sz="1800" kern="1200" dirty="0"/>
        </a:p>
      </dsp:txBody>
      <dsp:txXfrm>
        <a:off x="1639273" y="2527196"/>
        <a:ext cx="6390696" cy="1766347"/>
      </dsp:txXfrm>
    </dsp:sp>
    <dsp:sp modelId="{BC568C7B-5B4B-4F1B-926E-FD377B6A6C70}">
      <dsp:nvSpPr>
        <dsp:cNvPr id="0" name=""/>
        <dsp:cNvSpPr/>
      </dsp:nvSpPr>
      <dsp:spPr>
        <a:xfrm>
          <a:off x="1136141" y="4438147"/>
          <a:ext cx="504808" cy="504808"/>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9A99CE-08C7-49B3-A2CF-D7E533D7E480}">
      <dsp:nvSpPr>
        <dsp:cNvPr id="0" name=""/>
        <dsp:cNvSpPr/>
      </dsp:nvSpPr>
      <dsp:spPr>
        <a:xfrm>
          <a:off x="1623744" y="4072087"/>
          <a:ext cx="6390696" cy="199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C" sz="1800" kern="1200" dirty="0" smtClean="0"/>
            <a:t>MEDIANTE </a:t>
          </a:r>
          <a:r>
            <a:rPr lang="es-EC" sz="1800" kern="1200" dirty="0" smtClean="0">
              <a:hlinkClick xmlns:r="http://schemas.openxmlformats.org/officeDocument/2006/relationships" r:id="rId1" action="ppaction://hlinkfile"/>
            </a:rPr>
            <a:t>OFICIO No. SM-1525-2018 </a:t>
          </a:r>
          <a:r>
            <a:rPr lang="es-EC" sz="1800" kern="1200" dirty="0" smtClean="0"/>
            <a:t>DE 21 AGOSTO DE 2018, LA SECRETARÍA DE MOVILIDAD REMITIÓ EL PRIMER PROYECTO DE ORDENANZA REFORMATORIA DE LA ORDENANZA 195, EN EL CUAL SE PREVEÍA ÚNICAMENTE LA MODIFICACIÓN DEL PLAZO (90 DÍAS) PARA LA CONCLUSIÓN DEL PROCESO DE ASIGNACIÓN DE CUPOS PARA TAXIS   </a:t>
          </a:r>
          <a:endParaRPr lang="es-EC" sz="1800" kern="1200" dirty="0"/>
        </a:p>
      </dsp:txBody>
      <dsp:txXfrm>
        <a:off x="1623744" y="4072087"/>
        <a:ext cx="6390696" cy="19923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419E6-4C04-442C-B332-7F800A649981}">
      <dsp:nvSpPr>
        <dsp:cNvPr id="0" name=""/>
        <dsp:cNvSpPr/>
      </dsp:nvSpPr>
      <dsp:spPr>
        <a:xfrm>
          <a:off x="0" y="30282"/>
          <a:ext cx="4999629" cy="154069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t>CON BASE A LA SOLICITUD DE LA AMT</a:t>
          </a:r>
          <a:endParaRPr lang="es-EC" sz="2800" b="1" kern="1200" dirty="0"/>
        </a:p>
      </dsp:txBody>
      <dsp:txXfrm>
        <a:off x="45125" y="75407"/>
        <a:ext cx="4909379" cy="1450440"/>
      </dsp:txXfrm>
    </dsp:sp>
    <dsp:sp modelId="{9CFF173C-AF81-402C-8685-05F51F2EB086}">
      <dsp:nvSpPr>
        <dsp:cNvPr id="0" name=""/>
        <dsp:cNvSpPr/>
      </dsp:nvSpPr>
      <dsp:spPr>
        <a:xfrm rot="5400000">
          <a:off x="2221161" y="1595855"/>
          <a:ext cx="557306" cy="693310"/>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C" sz="2700" kern="1200"/>
        </a:p>
      </dsp:txBody>
      <dsp:txXfrm rot="-5400000">
        <a:off x="2291821" y="1663857"/>
        <a:ext cx="415986" cy="390114"/>
      </dsp:txXfrm>
    </dsp:sp>
    <dsp:sp modelId="{990BC10A-5AF5-4155-83EE-AEFAE18B0710}">
      <dsp:nvSpPr>
        <dsp:cNvPr id="0" name=""/>
        <dsp:cNvSpPr/>
      </dsp:nvSpPr>
      <dsp:spPr>
        <a:xfrm>
          <a:off x="0" y="2314048"/>
          <a:ext cx="4999629" cy="154069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t>SECRETARÍA DE MOVILIDAD</a:t>
          </a:r>
          <a:endParaRPr lang="es-EC" sz="2800" b="1" kern="1200" dirty="0"/>
        </a:p>
      </dsp:txBody>
      <dsp:txXfrm>
        <a:off x="45125" y="2359173"/>
        <a:ext cx="4909379" cy="1450440"/>
      </dsp:txXfrm>
    </dsp:sp>
    <dsp:sp modelId="{9DA61776-5E0F-47AE-BC92-95FF30B7E58F}">
      <dsp:nvSpPr>
        <dsp:cNvPr id="0" name=""/>
        <dsp:cNvSpPr/>
      </dsp:nvSpPr>
      <dsp:spPr>
        <a:xfrm rot="5400000">
          <a:off x="2216048" y="3886439"/>
          <a:ext cx="567532" cy="693310"/>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C" sz="2800" kern="1200"/>
        </a:p>
      </dsp:txBody>
      <dsp:txXfrm rot="-5400000">
        <a:off x="2291821" y="3949328"/>
        <a:ext cx="415986" cy="397272"/>
      </dsp:txXfrm>
    </dsp:sp>
    <dsp:sp modelId="{597B2E5A-8DE5-4472-89CE-3448D1D1BF3D}">
      <dsp:nvSpPr>
        <dsp:cNvPr id="0" name=""/>
        <dsp:cNvSpPr/>
      </dsp:nvSpPr>
      <dsp:spPr>
        <a:xfrm>
          <a:off x="0" y="4611449"/>
          <a:ext cx="4999629" cy="1540690"/>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PRESENTÓ EL PROYECTO DE ORDENANZA REFORMATORIA A LA ORDENANZA METROPOLITANA No. 232 DE 31 DE AGOSTO DE 2018</a:t>
          </a:r>
        </a:p>
        <a:p>
          <a:pPr lvl="0" algn="ctr" defTabSz="800100">
            <a:lnSpc>
              <a:spcPct val="90000"/>
            </a:lnSpc>
            <a:spcBef>
              <a:spcPct val="0"/>
            </a:spcBef>
            <a:spcAft>
              <a:spcPct val="35000"/>
            </a:spcAft>
          </a:pPr>
          <a:r>
            <a:rPr lang="es-EC" sz="1800" b="1" kern="1200" dirty="0" smtClean="0"/>
            <a:t>OFICIO No. SM-SD-2018-2468</a:t>
          </a:r>
          <a:endParaRPr lang="es-EC" sz="1800" b="1" kern="1200" dirty="0"/>
        </a:p>
      </dsp:txBody>
      <dsp:txXfrm>
        <a:off x="45125" y="4656574"/>
        <a:ext cx="4909379" cy="1450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3A657-4BE9-4A96-B3C8-103592B8C2C5}">
      <dsp:nvSpPr>
        <dsp:cNvPr id="0" name=""/>
        <dsp:cNvSpPr/>
      </dsp:nvSpPr>
      <dsp:spPr>
        <a:xfrm>
          <a:off x="12461" y="2490"/>
          <a:ext cx="8482181" cy="71962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s-EC" sz="4100" b="1" kern="1200" dirty="0" smtClean="0">
              <a:solidFill>
                <a:schemeClr val="tx1"/>
              </a:solidFill>
            </a:rPr>
            <a:t>TEXTO PROPUESTO</a:t>
          </a:r>
          <a:endParaRPr lang="es-EC" sz="4100" b="1" kern="1200" dirty="0">
            <a:solidFill>
              <a:schemeClr val="tx1"/>
            </a:solidFill>
          </a:endParaRPr>
        </a:p>
      </dsp:txBody>
      <dsp:txXfrm>
        <a:off x="33538" y="23567"/>
        <a:ext cx="8440027" cy="677474"/>
      </dsp:txXfrm>
    </dsp:sp>
    <dsp:sp modelId="{E0271070-B211-4342-A866-670E9843755C}">
      <dsp:nvSpPr>
        <dsp:cNvPr id="0" name=""/>
        <dsp:cNvSpPr/>
      </dsp:nvSpPr>
      <dsp:spPr>
        <a:xfrm>
          <a:off x="29961" y="960322"/>
          <a:ext cx="228398" cy="4346167"/>
        </a:xfrm>
        <a:prstGeom prst="roundRect">
          <a:avLst>
            <a:gd name="adj" fmla="val 166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C9562D-936C-4BF9-8413-A26766A83447}">
      <dsp:nvSpPr>
        <dsp:cNvPr id="0" name=""/>
        <dsp:cNvSpPr/>
      </dsp:nvSpPr>
      <dsp:spPr>
        <a:xfrm>
          <a:off x="372760" y="976063"/>
          <a:ext cx="8104382" cy="4314685"/>
        </a:xfrm>
        <a:prstGeom prst="roundRect">
          <a:avLst>
            <a:gd name="adj" fmla="val 166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Artículo Único</a:t>
          </a:r>
          <a:r>
            <a:rPr lang="es-ES" sz="1600" i="1" kern="1200" dirty="0" smtClean="0">
              <a:solidFill>
                <a:schemeClr val="tx1"/>
              </a:solidFill>
            </a:rPr>
            <a:t>.- </a:t>
          </a:r>
          <a:r>
            <a:rPr lang="es-ES" sz="1600" kern="1200" dirty="0" smtClean="0">
              <a:solidFill>
                <a:schemeClr val="tx1"/>
              </a:solidFill>
            </a:rPr>
            <a:t>En el Artículo 1 de la Ordenanza Metropolitana No. 232 sancionada el 31 de agosto de 2018, que sustituyó el inciso cuarto del Artículo 2 de la Ordenanza Metropolitana No. 195 sancionada el 22 de diciembre de 2017, suprímase la frase </a:t>
          </a:r>
          <a:r>
            <a:rPr lang="es-ES" sz="1600" i="1" kern="1200" dirty="0" smtClean="0">
              <a:solidFill>
                <a:schemeClr val="tx1"/>
              </a:solidFill>
            </a:rPr>
            <a:t>“90 días plazo para ejecutar y culminar la etapa de Emisión de Resolución de Informe Previo de Constitución Jurídica”</a:t>
          </a:r>
          <a:r>
            <a:rPr lang="es-ES" sz="1600" kern="1200" dirty="0" smtClean="0">
              <a:solidFill>
                <a:schemeClr val="tx1"/>
              </a:solidFill>
            </a:rPr>
            <a:t> por el siguiente texto: </a:t>
          </a:r>
          <a:endParaRPr lang="es-EC" sz="1600" kern="1200" dirty="0" smtClean="0">
            <a:solidFill>
              <a:schemeClr val="tx1"/>
            </a:solidFill>
          </a:endParaRPr>
        </a:p>
        <a:p>
          <a:pPr lvl="0" algn="ctr" defTabSz="711200">
            <a:lnSpc>
              <a:spcPct val="90000"/>
            </a:lnSpc>
            <a:spcBef>
              <a:spcPct val="0"/>
            </a:spcBef>
            <a:spcAft>
              <a:spcPct val="35000"/>
            </a:spcAft>
          </a:pPr>
          <a:r>
            <a:rPr lang="es-ES" sz="1600" i="1" kern="1200" dirty="0" smtClean="0">
              <a:solidFill>
                <a:schemeClr val="tx1"/>
              </a:solidFill>
            </a:rPr>
            <a:t>“tres (3) meses plazo para ejecutar y culminar la etapa de Emisión de Resolución de Informe Previo de Constitución Jurídica. Dentro de este plazo, los aplicantes calificados como idóneos, de así desearlo, presentarán hasta la conclusión del primer mes, su solicitud de emisión de Resolución de informe previo de constitución jurídica o incremento de cupo, conforme sea el caso. El Concejo Metropolitano dentro de este primer mes decidirá y expedirá el mecanismo de adjudicación de cupos para taxis, que obligatoriamente ejecutará la Agencia Metropolitana de Tránsito </a:t>
          </a:r>
          <a:endParaRPr lang="es-EC" sz="1600" kern="1200" dirty="0" smtClean="0">
            <a:solidFill>
              <a:schemeClr val="tx1"/>
            </a:solidFill>
          </a:endParaRPr>
        </a:p>
        <a:p>
          <a:pPr lvl="0" algn="ctr" defTabSz="711200">
            <a:lnSpc>
              <a:spcPct val="90000"/>
            </a:lnSpc>
            <a:spcBef>
              <a:spcPct val="0"/>
            </a:spcBef>
            <a:spcAft>
              <a:spcPct val="35000"/>
            </a:spcAft>
          </a:pPr>
          <a:r>
            <a:rPr lang="es-ES" sz="1600" i="1" kern="1200" dirty="0" smtClean="0">
              <a:solidFill>
                <a:schemeClr val="tx1"/>
              </a:solidFill>
            </a:rPr>
            <a:t>La Agencia Metropolitana de Tránsito dentro de los dos (2) meses restantes, expedirá las correspondientes Resoluciones de Informe Previo de Constitución Jurídica; o, realizará el procedimiento respectivo para los incrementos de cupo en operadoras de taxis legalmente autorizadas a brindar el servicio de transporte terrestre comercial en taxi, según corresponda</a:t>
          </a:r>
          <a:r>
            <a:rPr lang="es-ES" sz="1600" kern="1200" dirty="0" smtClean="0">
              <a:solidFill>
                <a:schemeClr val="tx1"/>
              </a:solidFill>
            </a:rPr>
            <a:t>”.</a:t>
          </a:r>
          <a:endParaRPr lang="es-EC" sz="1600" kern="1200" dirty="0">
            <a:solidFill>
              <a:schemeClr val="tx1"/>
            </a:solidFill>
          </a:endParaRPr>
        </a:p>
      </dsp:txBody>
      <dsp:txXfrm>
        <a:off x="583423" y="1186726"/>
        <a:ext cx="7683056" cy="38933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D8ADC-36D3-4C1D-8572-26DCFC7E9C92}">
      <dsp:nvSpPr>
        <dsp:cNvPr id="0" name=""/>
        <dsp:cNvSpPr/>
      </dsp:nvSpPr>
      <dsp:spPr>
        <a:xfrm>
          <a:off x="1594006" y="2444947"/>
          <a:ext cx="1390605" cy="182246"/>
        </a:xfrm>
        <a:custGeom>
          <a:avLst/>
          <a:gdLst/>
          <a:ahLst/>
          <a:cxnLst/>
          <a:rect l="0" t="0" r="0" b="0"/>
          <a:pathLst>
            <a:path>
              <a:moveTo>
                <a:pt x="0" y="182246"/>
              </a:moveTo>
              <a:lnTo>
                <a:pt x="1390605" y="182246"/>
              </a:lnTo>
              <a:lnTo>
                <a:pt x="1390605"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25C538-1B5B-4966-A669-5A26A73EDE48}">
      <dsp:nvSpPr>
        <dsp:cNvPr id="0" name=""/>
        <dsp:cNvSpPr/>
      </dsp:nvSpPr>
      <dsp:spPr>
        <a:xfrm>
          <a:off x="1594006" y="2627194"/>
          <a:ext cx="3412158" cy="1168119"/>
        </a:xfrm>
        <a:custGeom>
          <a:avLst/>
          <a:gdLst/>
          <a:ahLst/>
          <a:cxnLst/>
          <a:rect l="0" t="0" r="0" b="0"/>
          <a:pathLst>
            <a:path>
              <a:moveTo>
                <a:pt x="0" y="0"/>
              </a:moveTo>
              <a:lnTo>
                <a:pt x="3140503" y="0"/>
              </a:lnTo>
              <a:lnTo>
                <a:pt x="3140503" y="1168119"/>
              </a:lnTo>
              <a:lnTo>
                <a:pt x="3412158" y="1168119"/>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6A704F-F269-4C14-B60C-8CB5D6C5B465}">
      <dsp:nvSpPr>
        <dsp:cNvPr id="0" name=""/>
        <dsp:cNvSpPr/>
      </dsp:nvSpPr>
      <dsp:spPr>
        <a:xfrm>
          <a:off x="1594006" y="2581474"/>
          <a:ext cx="3412158" cy="91440"/>
        </a:xfrm>
        <a:custGeom>
          <a:avLst/>
          <a:gdLst/>
          <a:ahLst/>
          <a:cxnLst/>
          <a:rect l="0" t="0" r="0" b="0"/>
          <a:pathLst>
            <a:path>
              <a:moveTo>
                <a:pt x="0" y="45720"/>
              </a:moveTo>
              <a:lnTo>
                <a:pt x="3412158" y="4572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37EDC3-1BB8-4033-92C7-1EED69D09EF6}">
      <dsp:nvSpPr>
        <dsp:cNvPr id="0" name=""/>
        <dsp:cNvSpPr/>
      </dsp:nvSpPr>
      <dsp:spPr>
        <a:xfrm>
          <a:off x="1594006" y="1459074"/>
          <a:ext cx="3412158" cy="1168119"/>
        </a:xfrm>
        <a:custGeom>
          <a:avLst/>
          <a:gdLst/>
          <a:ahLst/>
          <a:cxnLst/>
          <a:rect l="0" t="0" r="0" b="0"/>
          <a:pathLst>
            <a:path>
              <a:moveTo>
                <a:pt x="0" y="1168119"/>
              </a:moveTo>
              <a:lnTo>
                <a:pt x="3140503" y="1168119"/>
              </a:lnTo>
              <a:lnTo>
                <a:pt x="3140503" y="0"/>
              </a:lnTo>
              <a:lnTo>
                <a:pt x="3412158"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F62AD5-0A51-40C7-80CE-619B69E7FCCE}">
      <dsp:nvSpPr>
        <dsp:cNvPr id="0" name=""/>
        <dsp:cNvSpPr/>
      </dsp:nvSpPr>
      <dsp:spPr>
        <a:xfrm>
          <a:off x="4575" y="2212919"/>
          <a:ext cx="1589430" cy="828549"/>
        </a:xfrm>
        <a:prstGeom prst="rect">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1" kern="1200" smtClean="0">
              <a:solidFill>
                <a:schemeClr val="tx1"/>
              </a:solidFill>
            </a:rPr>
            <a:t>CONCLUSIONES</a:t>
          </a:r>
          <a:endParaRPr lang="es-EC" sz="1500" b="1" kern="1200" dirty="0">
            <a:solidFill>
              <a:schemeClr val="tx1"/>
            </a:solidFill>
          </a:endParaRPr>
        </a:p>
      </dsp:txBody>
      <dsp:txXfrm>
        <a:off x="4575" y="2212919"/>
        <a:ext cx="1589430" cy="828549"/>
      </dsp:txXfrm>
    </dsp:sp>
    <dsp:sp modelId="{F25F71E2-B481-4145-AD1F-66BD3E8E4E01}">
      <dsp:nvSpPr>
        <dsp:cNvPr id="0" name=""/>
        <dsp:cNvSpPr/>
      </dsp:nvSpPr>
      <dsp:spPr>
        <a:xfrm>
          <a:off x="5006165" y="1044799"/>
          <a:ext cx="3450869" cy="828549"/>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DETERMINÓ EL NÚMERO TOTAL DE 8693 CUPOS (OM 177)</a:t>
          </a:r>
          <a:endParaRPr lang="es-EC" sz="1500" kern="1200" dirty="0">
            <a:solidFill>
              <a:schemeClr val="tx1"/>
            </a:solidFill>
          </a:endParaRPr>
        </a:p>
      </dsp:txBody>
      <dsp:txXfrm>
        <a:off x="5006165" y="1044799"/>
        <a:ext cx="3450869" cy="828549"/>
      </dsp:txXfrm>
    </dsp:sp>
    <dsp:sp modelId="{D7E4C9A8-4419-4FDA-BA15-12FAB9DBA210}">
      <dsp:nvSpPr>
        <dsp:cNvPr id="0" name=""/>
        <dsp:cNvSpPr/>
      </dsp:nvSpPr>
      <dsp:spPr>
        <a:xfrm>
          <a:off x="5006165" y="2212919"/>
          <a:ext cx="3410854" cy="828549"/>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DEBE DETERMINAR EL PROCESO DE ADJUDICACIÓN DE CUPOS (</a:t>
          </a:r>
          <a:r>
            <a:rPr lang="es-EC" sz="1500" kern="1200" dirty="0" smtClean="0">
              <a:solidFill>
                <a:schemeClr val="tx1"/>
              </a:solidFill>
              <a:hlinkClick xmlns:r="http://schemas.openxmlformats.org/officeDocument/2006/relationships" r:id="rId1" action="ppaction://hlinkfile"/>
            </a:rPr>
            <a:t>RES. C-314 # 5</a:t>
          </a:r>
          <a:r>
            <a:rPr lang="es-EC" sz="1500" kern="1200" dirty="0" smtClean="0">
              <a:solidFill>
                <a:schemeClr val="tx1"/>
              </a:solidFill>
            </a:rPr>
            <a:t>)</a:t>
          </a:r>
          <a:endParaRPr lang="es-EC" sz="1500" kern="1200" dirty="0">
            <a:solidFill>
              <a:schemeClr val="tx1"/>
            </a:solidFill>
          </a:endParaRPr>
        </a:p>
      </dsp:txBody>
      <dsp:txXfrm>
        <a:off x="5006165" y="2212919"/>
        <a:ext cx="3410854" cy="828549"/>
      </dsp:txXfrm>
    </dsp:sp>
    <dsp:sp modelId="{B8DA9986-29F6-4420-9CCC-1425C3FD539B}">
      <dsp:nvSpPr>
        <dsp:cNvPr id="0" name=""/>
        <dsp:cNvSpPr/>
      </dsp:nvSpPr>
      <dsp:spPr>
        <a:xfrm>
          <a:off x="5006165" y="3381038"/>
          <a:ext cx="3410854" cy="828549"/>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CONCLUIDO EL PROCESO EN CASO DE EXISTIR  EXCEDENTE DE IDÓNEOS, DEBE DECIDIR SOBRE ELLOS (OM 177, 195 Y 232)</a:t>
          </a:r>
          <a:endParaRPr lang="es-EC" sz="1500" kern="1200" dirty="0">
            <a:solidFill>
              <a:schemeClr val="tx1"/>
            </a:solidFill>
          </a:endParaRPr>
        </a:p>
      </dsp:txBody>
      <dsp:txXfrm>
        <a:off x="5006165" y="3381038"/>
        <a:ext cx="3410854" cy="828549"/>
      </dsp:txXfrm>
    </dsp:sp>
    <dsp:sp modelId="{D81AEF4B-77FD-4D48-AFBF-456B1786670A}">
      <dsp:nvSpPr>
        <dsp:cNvPr id="0" name=""/>
        <dsp:cNvSpPr/>
      </dsp:nvSpPr>
      <dsp:spPr>
        <a:xfrm>
          <a:off x="2017354" y="1616397"/>
          <a:ext cx="1934514" cy="828549"/>
        </a:xfrm>
        <a:prstGeom prst="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1" kern="1200" smtClean="0">
              <a:solidFill>
                <a:schemeClr val="tx1"/>
              </a:solidFill>
            </a:rPr>
            <a:t>CONCEJO METROPOLITANO</a:t>
          </a:r>
          <a:endParaRPr lang="es-EC" sz="1500" b="1" kern="1200" dirty="0">
            <a:solidFill>
              <a:schemeClr val="tx1"/>
            </a:solidFill>
          </a:endParaRPr>
        </a:p>
      </dsp:txBody>
      <dsp:txXfrm>
        <a:off x="2017354" y="1616397"/>
        <a:ext cx="1934514" cy="8285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7D082-7A5D-46B0-A077-06DE14685B4E}">
      <dsp:nvSpPr>
        <dsp:cNvPr id="0" name=""/>
        <dsp:cNvSpPr/>
      </dsp:nvSpPr>
      <dsp:spPr>
        <a:xfrm>
          <a:off x="0" y="0"/>
          <a:ext cx="8397023" cy="150890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C" sz="2100" b="1" kern="1200" dirty="0" smtClean="0">
              <a:solidFill>
                <a:schemeClr val="tx1"/>
              </a:solidFill>
            </a:rPr>
            <a:t>POR ORDEN DE INGRESO  </a:t>
          </a:r>
          <a:endParaRPr lang="es-EC" sz="2100" b="1" kern="1200" dirty="0">
            <a:solidFill>
              <a:schemeClr val="tx1"/>
            </a:solidFill>
          </a:endParaRPr>
        </a:p>
        <a:p>
          <a:pPr marL="171450" lvl="1" indent="-171450" algn="l" defTabSz="711200">
            <a:lnSpc>
              <a:spcPct val="90000"/>
            </a:lnSpc>
            <a:spcBef>
              <a:spcPct val="0"/>
            </a:spcBef>
            <a:spcAft>
              <a:spcPct val="15000"/>
            </a:spcAft>
            <a:buChar char="••"/>
          </a:pPr>
          <a:r>
            <a:rPr lang="es-EC" sz="1600" kern="1200" dirty="0" smtClean="0">
              <a:solidFill>
                <a:schemeClr val="tx1"/>
              </a:solidFill>
            </a:rPr>
            <a:t>LAS CARPETAS QUE EN LA ETAPA TERCERA DEL PROCESO DE ASIGNACIÓN DE CUPOS (SOLICITUD DE CONSTITUCIÓN O INCREMENTO DE CUPO), HAYAN INGRESADO PRIMERO, DEBEN SER ATENDIDAS Y DESPACHADAS DE IGUAL MANERA.</a:t>
          </a:r>
          <a:endParaRPr lang="es-EC" sz="1600" kern="1200" dirty="0">
            <a:solidFill>
              <a:schemeClr val="tx1"/>
            </a:solidFill>
          </a:endParaRPr>
        </a:p>
      </dsp:txBody>
      <dsp:txXfrm>
        <a:off x="1830295" y="0"/>
        <a:ext cx="6566727" cy="1508908"/>
      </dsp:txXfrm>
    </dsp:sp>
    <dsp:sp modelId="{86B24B67-D42C-480E-A3AA-49B6B4F36872}">
      <dsp:nvSpPr>
        <dsp:cNvPr id="0" name=""/>
        <dsp:cNvSpPr/>
      </dsp:nvSpPr>
      <dsp:spPr>
        <a:xfrm>
          <a:off x="150890" y="150890"/>
          <a:ext cx="1679404" cy="1207127"/>
        </a:xfrm>
        <a:prstGeom prst="roundRect">
          <a:avLst>
            <a:gd name="adj" fmla="val 10000"/>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88D0B6B-A47C-4A86-BB0D-F07664BB6744}">
      <dsp:nvSpPr>
        <dsp:cNvPr id="0" name=""/>
        <dsp:cNvSpPr/>
      </dsp:nvSpPr>
      <dsp:spPr>
        <a:xfrm>
          <a:off x="0" y="1659799"/>
          <a:ext cx="8397023" cy="1508908"/>
        </a:xfrm>
        <a:prstGeom prst="roundRect">
          <a:avLst>
            <a:gd name="adj" fmla="val 10000"/>
          </a:avLst>
        </a:prstGeom>
        <a:gradFill rotWithShape="0">
          <a:gsLst>
            <a:gs pos="0">
              <a:schemeClr val="accent2">
                <a:hueOff val="-419062"/>
                <a:satOff val="-4829"/>
                <a:lumOff val="1079"/>
                <a:alphaOff val="0"/>
                <a:satMod val="103000"/>
                <a:lumMod val="102000"/>
                <a:tint val="94000"/>
              </a:schemeClr>
            </a:gs>
            <a:gs pos="50000">
              <a:schemeClr val="accent2">
                <a:hueOff val="-419062"/>
                <a:satOff val="-4829"/>
                <a:lumOff val="1079"/>
                <a:alphaOff val="0"/>
                <a:satMod val="110000"/>
                <a:lumMod val="100000"/>
                <a:shade val="100000"/>
              </a:schemeClr>
            </a:gs>
            <a:gs pos="100000">
              <a:schemeClr val="accent2">
                <a:hueOff val="-419062"/>
                <a:satOff val="-4829"/>
                <a:lumOff val="107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C" sz="2100" b="1" kern="1200" dirty="0" smtClean="0">
              <a:solidFill>
                <a:schemeClr val="tx1"/>
              </a:solidFill>
            </a:rPr>
            <a:t>POR CUMPLIMIENTO DE REQUISITOS</a:t>
          </a:r>
          <a:endParaRPr lang="es-EC" sz="2100" b="1" kern="1200" dirty="0">
            <a:solidFill>
              <a:schemeClr val="tx1"/>
            </a:solidFill>
          </a:endParaRPr>
        </a:p>
        <a:p>
          <a:pPr marL="171450" lvl="1" indent="-171450" algn="l" defTabSz="711200">
            <a:lnSpc>
              <a:spcPct val="90000"/>
            </a:lnSpc>
            <a:spcBef>
              <a:spcPct val="0"/>
            </a:spcBef>
            <a:spcAft>
              <a:spcPct val="15000"/>
            </a:spcAft>
            <a:buChar char="••"/>
          </a:pPr>
          <a:r>
            <a:rPr lang="es-EC" sz="1600" kern="1200" dirty="0" smtClean="0">
              <a:solidFill>
                <a:schemeClr val="tx1"/>
              </a:solidFill>
            </a:rPr>
            <a:t>SE DEBE CONSIDERAR EL ORDEN EN QUE LOS APLICANTES HAN DADO CUMPLIMIENTO A LOS REQUISITOS PREVISTOS EN LA NORMATIVA METROPOLITANA RESPECTO AL PROCESO DE ASIGNACIÓN DE CUPOS</a:t>
          </a:r>
          <a:endParaRPr lang="es-EC" sz="1600" kern="1200" dirty="0">
            <a:solidFill>
              <a:schemeClr val="tx1"/>
            </a:solidFill>
          </a:endParaRPr>
        </a:p>
      </dsp:txBody>
      <dsp:txXfrm>
        <a:off x="1830295" y="1659799"/>
        <a:ext cx="6566727" cy="1508908"/>
      </dsp:txXfrm>
    </dsp:sp>
    <dsp:sp modelId="{D67CEBB7-BD67-4B0D-B91F-6FA2D78E3C00}">
      <dsp:nvSpPr>
        <dsp:cNvPr id="0" name=""/>
        <dsp:cNvSpPr/>
      </dsp:nvSpPr>
      <dsp:spPr>
        <a:xfrm>
          <a:off x="150890" y="1810690"/>
          <a:ext cx="1679404" cy="1207127"/>
        </a:xfrm>
        <a:prstGeom prst="roundRect">
          <a:avLst>
            <a:gd name="adj" fmla="val 10000"/>
          </a:avLst>
        </a:prstGeom>
        <a:solidFill>
          <a:schemeClr val="accent2">
            <a:tint val="50000"/>
            <a:hueOff val="-712532"/>
            <a:satOff val="-70"/>
            <a:lumOff val="27"/>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08ED4B1-09BE-4F3B-9AAD-70B06EEDA449}">
      <dsp:nvSpPr>
        <dsp:cNvPr id="0" name=""/>
        <dsp:cNvSpPr/>
      </dsp:nvSpPr>
      <dsp:spPr>
        <a:xfrm>
          <a:off x="0" y="3319599"/>
          <a:ext cx="8397023" cy="1508908"/>
        </a:xfrm>
        <a:prstGeom prst="roundRect">
          <a:avLst>
            <a:gd name="adj" fmla="val 10000"/>
          </a:avLst>
        </a:prstGeom>
        <a:gradFill rotWithShape="0">
          <a:gsLst>
            <a:gs pos="0">
              <a:schemeClr val="accent2">
                <a:hueOff val="-838123"/>
                <a:satOff val="-9658"/>
                <a:lumOff val="2159"/>
                <a:alphaOff val="0"/>
                <a:satMod val="103000"/>
                <a:lumMod val="102000"/>
                <a:tint val="94000"/>
              </a:schemeClr>
            </a:gs>
            <a:gs pos="50000">
              <a:schemeClr val="accent2">
                <a:hueOff val="-838123"/>
                <a:satOff val="-9658"/>
                <a:lumOff val="2159"/>
                <a:alphaOff val="0"/>
                <a:satMod val="110000"/>
                <a:lumMod val="100000"/>
                <a:shade val="100000"/>
              </a:schemeClr>
            </a:gs>
            <a:gs pos="100000">
              <a:schemeClr val="accent2">
                <a:hueOff val="-838123"/>
                <a:satOff val="-9658"/>
                <a:lumOff val="215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C" sz="2100" b="1" kern="1200" dirty="0" smtClean="0">
              <a:solidFill>
                <a:schemeClr val="tx1"/>
              </a:solidFill>
            </a:rPr>
            <a:t>INCREMENTO DE CUPOS</a:t>
          </a:r>
          <a:endParaRPr lang="es-EC" sz="2100" b="1" kern="1200" dirty="0">
            <a:solidFill>
              <a:schemeClr val="tx1"/>
            </a:solidFill>
          </a:endParaRPr>
        </a:p>
        <a:p>
          <a:pPr marL="171450" lvl="1" indent="-171450" algn="l" defTabSz="711200">
            <a:lnSpc>
              <a:spcPct val="90000"/>
            </a:lnSpc>
            <a:spcBef>
              <a:spcPct val="0"/>
            </a:spcBef>
            <a:spcAft>
              <a:spcPct val="15000"/>
            </a:spcAft>
            <a:buChar char="••"/>
          </a:pPr>
          <a:r>
            <a:rPr lang="es-EC" sz="1600" kern="1200" dirty="0" smtClean="0">
              <a:solidFill>
                <a:schemeClr val="tx1"/>
              </a:solidFill>
            </a:rPr>
            <a:t>INDIVIDUAL </a:t>
          </a:r>
          <a:endParaRPr lang="es-EC" sz="1600" kern="1200" dirty="0">
            <a:solidFill>
              <a:schemeClr val="tx1"/>
            </a:solidFill>
          </a:endParaRPr>
        </a:p>
        <a:p>
          <a:pPr marL="171450" lvl="1" indent="-171450" algn="l" defTabSz="711200">
            <a:lnSpc>
              <a:spcPct val="90000"/>
            </a:lnSpc>
            <a:spcBef>
              <a:spcPct val="0"/>
            </a:spcBef>
            <a:spcAft>
              <a:spcPct val="15000"/>
            </a:spcAft>
            <a:buChar char="••"/>
          </a:pPr>
          <a:r>
            <a:rPr lang="es-EC" sz="1600" kern="1200" dirty="0" smtClean="0">
              <a:solidFill>
                <a:schemeClr val="tx1"/>
              </a:solidFill>
            </a:rPr>
            <a:t>HAN ADQUIRIDO UN VEHÍCULO APTO PARA BRINDAR EL SERVICIO, DEBERÍAN SER PRIORIZADOS</a:t>
          </a:r>
          <a:endParaRPr lang="es-EC" sz="1600" kern="1200" dirty="0">
            <a:solidFill>
              <a:schemeClr val="tx1"/>
            </a:solidFill>
          </a:endParaRPr>
        </a:p>
      </dsp:txBody>
      <dsp:txXfrm>
        <a:off x="1830295" y="3319599"/>
        <a:ext cx="6566727" cy="1508908"/>
      </dsp:txXfrm>
    </dsp:sp>
    <dsp:sp modelId="{7A01B9F8-26BD-48BE-9DD7-2CF496AE99A3}">
      <dsp:nvSpPr>
        <dsp:cNvPr id="0" name=""/>
        <dsp:cNvSpPr/>
      </dsp:nvSpPr>
      <dsp:spPr>
        <a:xfrm>
          <a:off x="150890" y="3470490"/>
          <a:ext cx="1679404" cy="1207127"/>
        </a:xfrm>
        <a:prstGeom prst="roundRect">
          <a:avLst>
            <a:gd name="adj" fmla="val 10000"/>
          </a:avLst>
        </a:prstGeom>
        <a:solidFill>
          <a:schemeClr val="accent2">
            <a:tint val="50000"/>
            <a:hueOff val="-1425063"/>
            <a:satOff val="-139"/>
            <a:lumOff val="55"/>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9FB79-BDB8-4AA7-980C-A2F47E2B7BEC}">
      <dsp:nvSpPr>
        <dsp:cNvPr id="0" name=""/>
        <dsp:cNvSpPr/>
      </dsp:nvSpPr>
      <dsp:spPr>
        <a:xfrm>
          <a:off x="0" y="226176"/>
          <a:ext cx="9144000" cy="1196909"/>
        </a:xfrm>
        <a:prstGeom prst="round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s-EC" sz="4400" b="1" kern="1200" dirty="0" smtClean="0"/>
            <a:t>PRELACIÓN</a:t>
          </a:r>
          <a:endParaRPr lang="es-EC" sz="4400" b="1" kern="1200" dirty="0"/>
        </a:p>
      </dsp:txBody>
      <dsp:txXfrm>
        <a:off x="58428" y="284604"/>
        <a:ext cx="9027144" cy="1080053"/>
      </dsp:txXfrm>
    </dsp:sp>
    <dsp:sp modelId="{D44FE273-3D03-4AFE-92FA-802BB5F3CA1C}">
      <dsp:nvSpPr>
        <dsp:cNvPr id="0" name=""/>
        <dsp:cNvSpPr/>
      </dsp:nvSpPr>
      <dsp:spPr>
        <a:xfrm>
          <a:off x="0" y="1438001"/>
          <a:ext cx="9144000" cy="3678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es-EC" sz="2600" kern="1200" dirty="0" smtClean="0"/>
            <a:t>DEBE APLICARSE HASTA ALCANZAR NÚMERO PREVISTO EN LA ORDENANZA METROPOLITANA No. 0177 - </a:t>
          </a:r>
          <a:r>
            <a:rPr lang="es-ES" sz="2600" b="1" kern="1200" dirty="0" smtClean="0"/>
            <a:t>OCHO MIL SEISCIENTOS NOVENTA Y TRES (8693) CUPOS.</a:t>
          </a:r>
          <a:endParaRPr lang="es-EC" sz="2600" kern="1200" dirty="0"/>
        </a:p>
        <a:p>
          <a:pPr marL="228600" lvl="1" indent="-228600" algn="l" defTabSz="1155700">
            <a:lnSpc>
              <a:spcPct val="90000"/>
            </a:lnSpc>
            <a:spcBef>
              <a:spcPct val="0"/>
            </a:spcBef>
            <a:spcAft>
              <a:spcPct val="20000"/>
            </a:spcAft>
            <a:buChar char="••"/>
          </a:pPr>
          <a:r>
            <a:rPr lang="es-EC" sz="2600" kern="1200" dirty="0" smtClean="0"/>
            <a:t>EL REMANENTE O EXCEDENTE DEBE COMUNICARSE AL CONCEJO METROPOLITANO PARA SU RESOLUCIÓN AL RESPECTO, CONFORME LA ORDENANZA METROPOLITANA No. 195 Y 232.</a:t>
          </a:r>
          <a:endParaRPr lang="es-EC" sz="2600" kern="1200" dirty="0"/>
        </a:p>
        <a:p>
          <a:pPr marL="228600" lvl="1" indent="-228600" algn="l" defTabSz="1155700">
            <a:lnSpc>
              <a:spcPct val="90000"/>
            </a:lnSpc>
            <a:spcBef>
              <a:spcPct val="0"/>
            </a:spcBef>
            <a:spcAft>
              <a:spcPct val="20000"/>
            </a:spcAft>
            <a:buChar char="••"/>
          </a:pPr>
          <a:r>
            <a:rPr lang="es-EC" sz="2600" kern="1200" dirty="0" smtClean="0"/>
            <a:t>DE EXISITIR EXCEDENTE EL CONCEJO PUEDE RESOLVER UN NUEVO PROCESO PARA SU REGULARIZACIÓN DE SER PERTINENTE.</a:t>
          </a:r>
          <a:endParaRPr lang="es-EC" sz="2600" kern="1200" dirty="0"/>
        </a:p>
      </dsp:txBody>
      <dsp:txXfrm>
        <a:off x="0" y="1438001"/>
        <a:ext cx="9144000" cy="3678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E9039-DC25-4C6C-BAAF-BD0715CE07A6}">
      <dsp:nvSpPr>
        <dsp:cNvPr id="0" name=""/>
        <dsp:cNvSpPr/>
      </dsp:nvSpPr>
      <dsp:spPr>
        <a:xfrm>
          <a:off x="432480" y="1657422"/>
          <a:ext cx="7842310" cy="92262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47FDF9-56D7-441B-A649-C1BF7BE108DC}">
      <dsp:nvSpPr>
        <dsp:cNvPr id="0" name=""/>
        <dsp:cNvSpPr/>
      </dsp:nvSpPr>
      <dsp:spPr>
        <a:xfrm>
          <a:off x="432480" y="2003922"/>
          <a:ext cx="576124" cy="576124"/>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175BCA-EE22-46C5-973C-FA04E7679BA5}">
      <dsp:nvSpPr>
        <dsp:cNvPr id="0" name=""/>
        <dsp:cNvSpPr/>
      </dsp:nvSpPr>
      <dsp:spPr>
        <a:xfrm>
          <a:off x="432480" y="0"/>
          <a:ext cx="7842310" cy="1657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60960" rIns="91440" bIns="60960" numCol="1" spcCol="1270" anchor="ctr" anchorCtr="0">
          <a:noAutofit/>
        </a:bodyPr>
        <a:lstStyle/>
        <a:p>
          <a:pPr lvl="0" algn="l" defTabSz="2133600">
            <a:lnSpc>
              <a:spcPct val="90000"/>
            </a:lnSpc>
            <a:spcBef>
              <a:spcPct val="0"/>
            </a:spcBef>
            <a:spcAft>
              <a:spcPct val="35000"/>
            </a:spcAft>
          </a:pPr>
          <a:r>
            <a:rPr lang="es-EC" sz="4800" b="1" kern="1200" dirty="0" smtClean="0"/>
            <a:t>ANTECEDENTES</a:t>
          </a:r>
          <a:endParaRPr lang="es-EC" sz="4800" b="1" kern="1200" dirty="0"/>
        </a:p>
      </dsp:txBody>
      <dsp:txXfrm>
        <a:off x="432480" y="0"/>
        <a:ext cx="7842310" cy="1657422"/>
      </dsp:txXfrm>
    </dsp:sp>
    <dsp:sp modelId="{C8509C13-0251-464A-8577-5DE1F7AEB960}">
      <dsp:nvSpPr>
        <dsp:cNvPr id="0" name=""/>
        <dsp:cNvSpPr/>
      </dsp:nvSpPr>
      <dsp:spPr>
        <a:xfrm>
          <a:off x="450225" y="2890106"/>
          <a:ext cx="576110" cy="576110"/>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33679F-0173-4B68-9190-C3B92D54ED16}">
      <dsp:nvSpPr>
        <dsp:cNvPr id="0" name=""/>
        <dsp:cNvSpPr/>
      </dsp:nvSpPr>
      <dsp:spPr>
        <a:xfrm>
          <a:off x="1010761" y="2623449"/>
          <a:ext cx="7293348" cy="1408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just" defTabSz="755650">
            <a:lnSpc>
              <a:spcPct val="90000"/>
            </a:lnSpc>
            <a:spcBef>
              <a:spcPct val="0"/>
            </a:spcBef>
            <a:spcAft>
              <a:spcPct val="35000"/>
            </a:spcAft>
          </a:pPr>
          <a:r>
            <a:rPr lang="es-EC" sz="1700" kern="1200" dirty="0" smtClean="0"/>
            <a:t>EL 31 DE AGOSTO DE 2018, EL CONCEJO METROPOLITANO APROBÓ LA ORDENANZA METROPOLITANA No. 232, CON EL CONTENIDO REDACTADO Y APROBADO POR LOS SEÑORES CONCEJALES</a:t>
          </a:r>
          <a:endParaRPr lang="es-EC" sz="1700" kern="1200" dirty="0"/>
        </a:p>
      </dsp:txBody>
      <dsp:txXfrm>
        <a:off x="1010761" y="2623449"/>
        <a:ext cx="7293348" cy="1408341"/>
      </dsp:txXfrm>
    </dsp:sp>
    <dsp:sp modelId="{BC568C7B-5B4B-4F1B-926E-FD377B6A6C70}">
      <dsp:nvSpPr>
        <dsp:cNvPr id="0" name=""/>
        <dsp:cNvSpPr/>
      </dsp:nvSpPr>
      <dsp:spPr>
        <a:xfrm>
          <a:off x="432480" y="4049355"/>
          <a:ext cx="576110" cy="576110"/>
        </a:xfrm>
        <a:prstGeom prst="rect">
          <a:avLst/>
        </a:prstGeom>
        <a:solidFill>
          <a:schemeClr val="lt1">
            <a:hueOff val="0"/>
            <a:satOff val="0"/>
            <a:lumOff val="0"/>
            <a:alphaOff val="0"/>
          </a:schemeClr>
        </a:solidFill>
        <a:ln w="12700" cap="flat" cmpd="sng" algn="ctr">
          <a:solidFill>
            <a:schemeClr val="accent3">
              <a:hueOff val="-1137357"/>
              <a:satOff val="-4689"/>
              <a:lumOff val="-9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9A99CE-08C7-49B3-A2CF-D7E533D7E480}">
      <dsp:nvSpPr>
        <dsp:cNvPr id="0" name=""/>
        <dsp:cNvSpPr/>
      </dsp:nvSpPr>
      <dsp:spPr>
        <a:xfrm>
          <a:off x="1023087" y="3816145"/>
          <a:ext cx="7293348" cy="227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just" defTabSz="755650">
            <a:lnSpc>
              <a:spcPct val="90000"/>
            </a:lnSpc>
            <a:spcBef>
              <a:spcPct val="0"/>
            </a:spcBef>
            <a:spcAft>
              <a:spcPct val="35000"/>
            </a:spcAft>
          </a:pPr>
          <a:r>
            <a:rPr lang="es-EC" sz="1700" kern="1200" dirty="0" smtClean="0"/>
            <a:t>CON OFICIO No. </a:t>
          </a:r>
          <a:r>
            <a:rPr lang="es-ES_tradnl" sz="1700" kern="1200" dirty="0" smtClean="0"/>
            <a:t>SM-SD-2018-1707</a:t>
          </a:r>
          <a:r>
            <a:rPr lang="es-EC" sz="1700" kern="1200" dirty="0" smtClean="0"/>
            <a:t> DE 10 DE SEPTIEMBRE DE 2018, LA SECRETARÍA DE MOVILIDAD EN CUMPLIMIENTO DE LA DISPOSICIÓN TRANSITORIA SEGUNDA DE LA ORDENANZA METROPOLITANA No. 232, REMITIÓ AL CONCEJO METROPOLITANO PARA </a:t>
          </a:r>
          <a:r>
            <a:rPr lang="es-ES_tradnl" sz="1700" kern="1200" dirty="0" smtClean="0"/>
            <a:t>CONOCIMIENTO Y APROBACIÓN, EL </a:t>
          </a:r>
          <a:r>
            <a:rPr lang="es-ES_tradnl" sz="1700" i="1" kern="1200" dirty="0" smtClean="0"/>
            <a:t>“</a:t>
          </a:r>
          <a:r>
            <a:rPr lang="es-ES" sz="1700" i="1" kern="1200" dirty="0" smtClean="0"/>
            <a:t>INSTRUCTIVO PARA LA EJECUCIÓN DE CONVALIDACIÓN O SUBSANACIÓN DE LOS DOCUMENTOS PRESENTADOS POR LOS APLICANTES CALIFICADOS COMO “NO IDÓNEOS” DENTRO DEL PROCESO DE ASIGNACIÓN DE CUPOS PARA TAXIS DEL DISTRITO METROPOLITANO DE QUITO”</a:t>
          </a:r>
          <a:endParaRPr lang="es-EC" sz="1700" i="1" kern="1200" dirty="0"/>
        </a:p>
      </dsp:txBody>
      <dsp:txXfrm>
        <a:off x="1023087" y="3816145"/>
        <a:ext cx="7293348" cy="2273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E9039-DC25-4C6C-BAAF-BD0715CE07A6}">
      <dsp:nvSpPr>
        <dsp:cNvPr id="0" name=""/>
        <dsp:cNvSpPr/>
      </dsp:nvSpPr>
      <dsp:spPr>
        <a:xfrm>
          <a:off x="2796" y="1697710"/>
          <a:ext cx="8032938" cy="94505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47FDF9-56D7-441B-A649-C1BF7BE108DC}">
      <dsp:nvSpPr>
        <dsp:cNvPr id="0" name=""/>
        <dsp:cNvSpPr/>
      </dsp:nvSpPr>
      <dsp:spPr>
        <a:xfrm>
          <a:off x="2796" y="2052633"/>
          <a:ext cx="590128" cy="590128"/>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175BCA-EE22-46C5-973C-FA04E7679BA5}">
      <dsp:nvSpPr>
        <dsp:cNvPr id="0" name=""/>
        <dsp:cNvSpPr/>
      </dsp:nvSpPr>
      <dsp:spPr>
        <a:xfrm>
          <a:off x="2796" y="0"/>
          <a:ext cx="8032938" cy="169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60960" rIns="91440" bIns="60960" numCol="1" spcCol="1270" anchor="ctr" anchorCtr="0">
          <a:noAutofit/>
        </a:bodyPr>
        <a:lstStyle/>
        <a:p>
          <a:pPr lvl="0" algn="l" defTabSz="2133600">
            <a:lnSpc>
              <a:spcPct val="90000"/>
            </a:lnSpc>
            <a:spcBef>
              <a:spcPct val="0"/>
            </a:spcBef>
            <a:spcAft>
              <a:spcPct val="35000"/>
            </a:spcAft>
          </a:pPr>
          <a:r>
            <a:rPr lang="es-EC" sz="4800" b="1" kern="1200" dirty="0" smtClean="0"/>
            <a:t>ANTECEDENTES</a:t>
          </a:r>
          <a:endParaRPr lang="es-EC" sz="4800" b="1" kern="1200" dirty="0"/>
        </a:p>
      </dsp:txBody>
      <dsp:txXfrm>
        <a:off x="2796" y="0"/>
        <a:ext cx="8032938" cy="1697710"/>
      </dsp:txXfrm>
    </dsp:sp>
    <dsp:sp modelId="{C8509C13-0251-464A-8577-5DE1F7AEB960}">
      <dsp:nvSpPr>
        <dsp:cNvPr id="0" name=""/>
        <dsp:cNvSpPr/>
      </dsp:nvSpPr>
      <dsp:spPr>
        <a:xfrm>
          <a:off x="25326" y="3023523"/>
          <a:ext cx="590114" cy="590114"/>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33679F-0173-4B68-9190-C3B92D54ED16}">
      <dsp:nvSpPr>
        <dsp:cNvPr id="0" name=""/>
        <dsp:cNvSpPr/>
      </dsp:nvSpPr>
      <dsp:spPr>
        <a:xfrm>
          <a:off x="567898" y="2782243"/>
          <a:ext cx="7470632" cy="2006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kern="1200" dirty="0" smtClean="0"/>
            <a:t>MEDIANTE </a:t>
          </a:r>
          <a:r>
            <a:rPr lang="es-EC" sz="2000" kern="1200" dirty="0" smtClean="0">
              <a:hlinkClick xmlns:r="http://schemas.openxmlformats.org/officeDocument/2006/relationships" r:id="rId1" action="ppaction://hlinkfile"/>
            </a:rPr>
            <a:t>OFICIO No. SM-1843-2018 </a:t>
          </a:r>
          <a:r>
            <a:rPr lang="es-EC" sz="2000" kern="1200" dirty="0" smtClean="0"/>
            <a:t>DE 25 DE SEPTIEMBRE DE 2018, LA SECRETARÍA DE MOVILIDAD CON BASE A LAS MESAS DE TRABAJO CONVOCADAS POR EL CONCEJO METROPOLITANO, REMITIÓ EL PROYECTO DE INSTRUCTIVO REFERIDO, CUYO CONTENIDO INCLUÍA LAS PROPUESTAS DE LOS ASESORES DE LOS SEÑORES CONCEJALES.</a:t>
          </a:r>
        </a:p>
      </dsp:txBody>
      <dsp:txXfrm>
        <a:off x="567898" y="2782243"/>
        <a:ext cx="7470632" cy="2006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E9039-DC25-4C6C-BAAF-BD0715CE07A6}">
      <dsp:nvSpPr>
        <dsp:cNvPr id="0" name=""/>
        <dsp:cNvSpPr/>
      </dsp:nvSpPr>
      <dsp:spPr>
        <a:xfrm>
          <a:off x="4171" y="1209578"/>
          <a:ext cx="8048007" cy="946824"/>
        </a:xfrm>
        <a:prstGeom prst="rect">
          <a:avLst/>
        </a:prstGeom>
        <a:solidFill>
          <a:schemeClr val="accent3">
            <a:shade val="5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47FDF9-56D7-441B-A649-C1BF7BE108DC}">
      <dsp:nvSpPr>
        <dsp:cNvPr id="0" name=""/>
        <dsp:cNvSpPr/>
      </dsp:nvSpPr>
      <dsp:spPr>
        <a:xfrm>
          <a:off x="0" y="1674344"/>
          <a:ext cx="591235" cy="591235"/>
        </a:xfrm>
        <a:prstGeom prst="rect">
          <a:avLst/>
        </a:prstGeom>
        <a:solidFill>
          <a:schemeClr val="lt1">
            <a:alpha val="9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175BCA-EE22-46C5-973C-FA04E7679BA5}">
      <dsp:nvSpPr>
        <dsp:cNvPr id="0" name=""/>
        <dsp:cNvSpPr/>
      </dsp:nvSpPr>
      <dsp:spPr>
        <a:xfrm>
          <a:off x="2085" y="0"/>
          <a:ext cx="8048007" cy="170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60960" rIns="91440" bIns="60960" numCol="1" spcCol="1270" anchor="ctr" anchorCtr="0">
          <a:noAutofit/>
        </a:bodyPr>
        <a:lstStyle/>
        <a:p>
          <a:pPr lvl="0" algn="l" defTabSz="2133600">
            <a:lnSpc>
              <a:spcPct val="90000"/>
            </a:lnSpc>
            <a:spcBef>
              <a:spcPct val="0"/>
            </a:spcBef>
            <a:spcAft>
              <a:spcPct val="35000"/>
            </a:spcAft>
          </a:pPr>
          <a:r>
            <a:rPr lang="es-EC" sz="4800" b="1" kern="1200" dirty="0" smtClean="0"/>
            <a:t>ANTECEDENTES</a:t>
          </a:r>
          <a:endParaRPr lang="es-EC" sz="4800" b="1" kern="1200" dirty="0"/>
        </a:p>
      </dsp:txBody>
      <dsp:txXfrm>
        <a:off x="2085" y="0"/>
        <a:ext cx="8048007" cy="1700894"/>
      </dsp:txXfrm>
    </dsp:sp>
    <dsp:sp modelId="{C8509C13-0251-464A-8577-5DE1F7AEB960}">
      <dsp:nvSpPr>
        <dsp:cNvPr id="0" name=""/>
        <dsp:cNvSpPr/>
      </dsp:nvSpPr>
      <dsp:spPr>
        <a:xfrm>
          <a:off x="20295" y="3220026"/>
          <a:ext cx="591221" cy="591221"/>
        </a:xfrm>
        <a:prstGeom prst="rect">
          <a:avLst/>
        </a:prstGeom>
        <a:solidFill>
          <a:schemeClr val="lt1">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33679F-0173-4B68-9190-C3B92D54ED16}">
      <dsp:nvSpPr>
        <dsp:cNvPr id="0" name=""/>
        <dsp:cNvSpPr/>
      </dsp:nvSpPr>
      <dsp:spPr>
        <a:xfrm>
          <a:off x="567531" y="2805033"/>
          <a:ext cx="7484647" cy="1953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endParaRPr lang="es-EC" sz="2000" kern="1200" dirty="0" smtClean="0"/>
        </a:p>
        <a:p>
          <a:pPr lvl="0" algn="just" defTabSz="889000">
            <a:lnSpc>
              <a:spcPct val="90000"/>
            </a:lnSpc>
            <a:spcBef>
              <a:spcPct val="0"/>
            </a:spcBef>
            <a:spcAft>
              <a:spcPct val="35000"/>
            </a:spcAft>
          </a:pPr>
          <a:r>
            <a:rPr lang="es-EC" sz="2000" kern="1200" dirty="0" smtClean="0"/>
            <a:t>EL INSTRUCTIVO PROPUESTO POR LA SECRETARÍA DE MOVILIDAD NO FUE CONOCIDO EN LA SESIÓN ORDINARIA DEL CONCEJO METROPOLITANO EL DÍA 18 DE OCTUBRE DE 2018, EN TANTO EL CONCEJO METROPOLITANO ACOGIÓ LA MOCIÓN PROPUESTA POR LA SEÑORA CONCEJAL LUISA MALDONADO, RESPECTO A SU PROYECTO DE </a:t>
          </a:r>
          <a:r>
            <a:rPr lang="es-EC" sz="2000" i="1" kern="1200" dirty="0" smtClean="0"/>
            <a:t>“INSTRUCTIVO PARA </a:t>
          </a:r>
          <a:r>
            <a:rPr lang="es-EC" sz="2000" b="0" i="1" kern="1200" dirty="0" smtClean="0"/>
            <a:t>LA EJECUCIÓN DE CONVALIDACIÓN Y/O SUBSANACIÓN DE LOS DOCUMENTOS PRESENTADOS POR LOS APLICANTES CALIFICADOS COMO “NO IDÓNEOS” DENTRO DEL PROCESO DE ASIGNACIÓN DE CUPOS PARA TAXIS DEL DISTRITO METROPOLITANO DE QUITO”</a:t>
          </a:r>
          <a:r>
            <a:rPr lang="es-EC" sz="2000" b="0" kern="1200" dirty="0" smtClean="0"/>
            <a:t>, MISMO QUE SE APROBÓ Y EXPIDIÓ MEDIANTE</a:t>
          </a:r>
          <a:r>
            <a:rPr lang="es-EC" sz="2000" kern="1200" dirty="0" smtClean="0"/>
            <a:t> RESOLUCIÓN No. C-314.</a:t>
          </a:r>
          <a:endParaRPr lang="es-EC" sz="2000" kern="1200" dirty="0"/>
        </a:p>
      </dsp:txBody>
      <dsp:txXfrm>
        <a:off x="567531" y="2805033"/>
        <a:ext cx="7484647" cy="19535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215B3-3648-4A06-A5DC-F9F80E1A2D8E}">
      <dsp:nvSpPr>
        <dsp:cNvPr id="0" name=""/>
        <dsp:cNvSpPr/>
      </dsp:nvSpPr>
      <dsp:spPr>
        <a:xfrm>
          <a:off x="0" y="1356935"/>
          <a:ext cx="8816454"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EB4556-5413-4F74-BF2E-BA8119C89F01}">
      <dsp:nvSpPr>
        <dsp:cNvPr id="0" name=""/>
        <dsp:cNvSpPr/>
      </dsp:nvSpPr>
      <dsp:spPr>
        <a:xfrm>
          <a:off x="2292278" y="0"/>
          <a:ext cx="6524175" cy="119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70485" rIns="70485" bIns="70485" numCol="1" spcCol="1270" anchor="b" anchorCtr="0">
          <a:noAutofit/>
        </a:bodyPr>
        <a:lstStyle/>
        <a:p>
          <a:pPr lvl="0" algn="l" defTabSz="1644650">
            <a:lnSpc>
              <a:spcPct val="90000"/>
            </a:lnSpc>
            <a:spcBef>
              <a:spcPct val="0"/>
            </a:spcBef>
            <a:spcAft>
              <a:spcPct val="35000"/>
            </a:spcAft>
          </a:pPr>
          <a:r>
            <a:rPr lang="es-EC" sz="3700" kern="1200" dirty="0" smtClean="0"/>
            <a:t>TEXTO ACTUAL DEL INSTRUCTIVO </a:t>
          </a:r>
          <a:endParaRPr lang="es-EC" sz="3700" kern="1200" dirty="0"/>
        </a:p>
      </dsp:txBody>
      <dsp:txXfrm>
        <a:off x="2292278" y="0"/>
        <a:ext cx="6524175" cy="1197971"/>
      </dsp:txXfrm>
    </dsp:sp>
    <dsp:sp modelId="{CAFCBC0A-BFD2-4AAA-B52F-FFA8C2E40B66}">
      <dsp:nvSpPr>
        <dsp:cNvPr id="0" name=""/>
        <dsp:cNvSpPr/>
      </dsp:nvSpPr>
      <dsp:spPr>
        <a:xfrm>
          <a:off x="0" y="2722"/>
          <a:ext cx="2292278" cy="1197971"/>
        </a:xfrm>
        <a:prstGeom prst="round2SameRect">
          <a:avLst>
            <a:gd name="adj1" fmla="val 16670"/>
            <a:gd name="adj2" fmla="val 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s-EC" sz="2800" b="1" kern="1200" dirty="0" smtClean="0"/>
            <a:t>IMPORTANTE</a:t>
          </a:r>
          <a:endParaRPr lang="es-EC" sz="2800" b="1" kern="1200" dirty="0"/>
        </a:p>
      </dsp:txBody>
      <dsp:txXfrm>
        <a:off x="58491" y="61213"/>
        <a:ext cx="2175296" cy="1139480"/>
      </dsp:txXfrm>
    </dsp:sp>
    <dsp:sp modelId="{9E09C739-5333-4350-9C4A-E2F87F5B36E1}">
      <dsp:nvSpPr>
        <dsp:cNvPr id="0" name=""/>
        <dsp:cNvSpPr/>
      </dsp:nvSpPr>
      <dsp:spPr>
        <a:xfrm>
          <a:off x="0" y="1345979"/>
          <a:ext cx="8816454" cy="5041142"/>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70485" tIns="70485" rIns="70485" bIns="70485" numCol="1" spcCol="1270" anchor="t" anchorCtr="0">
          <a:noAutofit/>
        </a:bodyPr>
        <a:lstStyle/>
        <a:p>
          <a:pPr marL="285750" lvl="1" indent="-285750" algn="l" defTabSz="1289050">
            <a:lnSpc>
              <a:spcPct val="90000"/>
            </a:lnSpc>
            <a:spcBef>
              <a:spcPct val="0"/>
            </a:spcBef>
            <a:spcAft>
              <a:spcPct val="15000"/>
            </a:spcAft>
            <a:buChar char="••"/>
          </a:pPr>
          <a:endParaRPr lang="es-EC" sz="2900" kern="1200" dirty="0"/>
        </a:p>
      </dsp:txBody>
      <dsp:txXfrm>
        <a:off x="0" y="1345979"/>
        <a:ext cx="8816454" cy="50411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C4BFF-5F15-4985-B800-4E9DAF932E09}">
      <dsp:nvSpPr>
        <dsp:cNvPr id="0" name=""/>
        <dsp:cNvSpPr/>
      </dsp:nvSpPr>
      <dsp:spPr>
        <a:xfrm>
          <a:off x="0" y="1054395"/>
          <a:ext cx="8693624" cy="1266122"/>
        </a:xfrm>
        <a:prstGeom prst="rightArrow">
          <a:avLst>
            <a:gd name="adj1" fmla="val 50000"/>
            <a:gd name="adj2" fmla="val 5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00997" numCol="1" spcCol="1270" anchor="ctr" anchorCtr="0">
          <a:noAutofit/>
        </a:bodyPr>
        <a:lstStyle/>
        <a:p>
          <a:pPr lvl="0" algn="l" defTabSz="800100">
            <a:lnSpc>
              <a:spcPct val="90000"/>
            </a:lnSpc>
            <a:spcBef>
              <a:spcPct val="0"/>
            </a:spcBef>
            <a:spcAft>
              <a:spcPct val="35000"/>
            </a:spcAft>
          </a:pPr>
          <a:r>
            <a:rPr lang="es-EC" sz="1800" b="1" kern="1200" dirty="0" smtClean="0"/>
            <a:t>LA COMISIÓN DE MOVILIDAD</a:t>
          </a:r>
          <a:endParaRPr lang="es-EC" sz="1800" b="1" kern="1200" dirty="0"/>
        </a:p>
      </dsp:txBody>
      <dsp:txXfrm>
        <a:off x="0" y="1370926"/>
        <a:ext cx="8377094" cy="633061"/>
      </dsp:txXfrm>
    </dsp:sp>
    <dsp:sp modelId="{EC4DBF6E-5B9D-4CEB-B9C4-81EAA056C044}">
      <dsp:nvSpPr>
        <dsp:cNvPr id="0" name=""/>
        <dsp:cNvSpPr/>
      </dsp:nvSpPr>
      <dsp:spPr>
        <a:xfrm>
          <a:off x="0" y="2030759"/>
          <a:ext cx="2677636" cy="2439018"/>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t>CON OFICIO No. </a:t>
          </a:r>
          <a:r>
            <a:rPr lang="es-ES" sz="1500" kern="1200" dirty="0" smtClean="0"/>
            <a:t>ES-MDMQ-2018-652, </a:t>
          </a:r>
          <a:r>
            <a:rPr lang="es-EC" sz="1500" kern="1200" dirty="0" smtClean="0"/>
            <a:t>CONVOCÓ A LA SECRETARÍA DE MOVILIDAD A LA MESA DE TRABAJO DE 23 NOV 2018,  PARA LA </a:t>
          </a:r>
          <a:r>
            <a:rPr lang="es-ES" sz="1500" i="0" kern="1200" dirty="0" smtClean="0"/>
            <a:t>VERIFICACIÓN DE ALTERNATIVAS DE SOLUCIÓN</a:t>
          </a:r>
          <a:r>
            <a:rPr lang="es-ES" sz="1500" i="1" kern="1200" dirty="0" smtClean="0"/>
            <a:t> </a:t>
          </a:r>
          <a:r>
            <a:rPr lang="es-EC" sz="1500" kern="1200" dirty="0" smtClean="0"/>
            <a:t>DEL PROCESO</a:t>
          </a:r>
          <a:endParaRPr lang="es-EC" sz="1500" kern="1200" dirty="0"/>
        </a:p>
      </dsp:txBody>
      <dsp:txXfrm>
        <a:off x="0" y="2030759"/>
        <a:ext cx="2677636" cy="2439018"/>
      </dsp:txXfrm>
    </dsp:sp>
    <dsp:sp modelId="{F227245F-09CE-4352-AD99-72F044EB91F6}">
      <dsp:nvSpPr>
        <dsp:cNvPr id="0" name=""/>
        <dsp:cNvSpPr/>
      </dsp:nvSpPr>
      <dsp:spPr>
        <a:xfrm>
          <a:off x="2677636" y="1476436"/>
          <a:ext cx="6015987" cy="1266122"/>
        </a:xfrm>
        <a:prstGeom prst="rightArrow">
          <a:avLst>
            <a:gd name="adj1" fmla="val 50000"/>
            <a:gd name="adj2" fmla="val 50000"/>
          </a:avLst>
        </a:prstGeom>
        <a:solidFill>
          <a:schemeClr val="accent2">
            <a:shade val="80000"/>
            <a:hueOff val="301476"/>
            <a:satOff val="-19508"/>
            <a:lumOff val="178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00997" numCol="1" spcCol="1270" anchor="ctr" anchorCtr="0">
          <a:noAutofit/>
        </a:bodyPr>
        <a:lstStyle/>
        <a:p>
          <a:pPr lvl="0" algn="l" defTabSz="800100">
            <a:lnSpc>
              <a:spcPct val="90000"/>
            </a:lnSpc>
            <a:spcBef>
              <a:spcPct val="0"/>
            </a:spcBef>
            <a:spcAft>
              <a:spcPct val="35000"/>
            </a:spcAft>
          </a:pPr>
          <a:r>
            <a:rPr lang="es-EC" sz="1800" b="1" kern="1200" dirty="0" smtClean="0"/>
            <a:t>EN LA MESA DE TRABAJO</a:t>
          </a:r>
          <a:endParaRPr lang="es-EC" sz="1800" b="1" kern="1200" dirty="0"/>
        </a:p>
      </dsp:txBody>
      <dsp:txXfrm>
        <a:off x="2677636" y="1792967"/>
        <a:ext cx="5699457" cy="633061"/>
      </dsp:txXfrm>
    </dsp:sp>
    <dsp:sp modelId="{2D6DAB89-CA1A-42EA-A76F-3DF2B4EB7BBD}">
      <dsp:nvSpPr>
        <dsp:cNvPr id="0" name=""/>
        <dsp:cNvSpPr/>
      </dsp:nvSpPr>
      <dsp:spPr>
        <a:xfrm>
          <a:off x="2677636" y="2452800"/>
          <a:ext cx="2677636" cy="2439018"/>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t>EL SEÑOR PRESIDENTE DE LA COMISIÓN SUGIRIÓ TRES RECOMENDACIONES SOBRE EL PROCESO, LAS CUALES SOLICITÓ A LA SECRETARÍA DE MOVILIDAD QUE LAS REDUJERA A ESCRITO Y LAS PRESENTARÁ PARA DISCUSIÓN EN SESIÓN EXTRAORDINARIA DE LA COMISIÓN DE MOVILIDAD</a:t>
          </a:r>
          <a:endParaRPr lang="es-EC" sz="1500" kern="1200" dirty="0"/>
        </a:p>
      </dsp:txBody>
      <dsp:txXfrm>
        <a:off x="2677636" y="2452800"/>
        <a:ext cx="2677636" cy="2439018"/>
      </dsp:txXfrm>
    </dsp:sp>
    <dsp:sp modelId="{85CB6A11-8E85-4884-BBF0-7B5F6A4139D0}">
      <dsp:nvSpPr>
        <dsp:cNvPr id="0" name=""/>
        <dsp:cNvSpPr/>
      </dsp:nvSpPr>
      <dsp:spPr>
        <a:xfrm>
          <a:off x="5355272" y="1898477"/>
          <a:ext cx="3338351" cy="1266122"/>
        </a:xfrm>
        <a:prstGeom prst="rightArrow">
          <a:avLst>
            <a:gd name="adj1" fmla="val 50000"/>
            <a:gd name="adj2" fmla="val 50000"/>
          </a:avLst>
        </a:prstGeom>
        <a:solidFill>
          <a:schemeClr val="accent2">
            <a:shade val="80000"/>
            <a:hueOff val="602952"/>
            <a:satOff val="-39016"/>
            <a:lumOff val="356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00997" numCol="1" spcCol="1270" anchor="ctr" anchorCtr="0">
          <a:noAutofit/>
        </a:bodyPr>
        <a:lstStyle/>
        <a:p>
          <a:pPr lvl="0" algn="l" defTabSz="800100">
            <a:lnSpc>
              <a:spcPct val="90000"/>
            </a:lnSpc>
            <a:spcBef>
              <a:spcPct val="0"/>
            </a:spcBef>
            <a:spcAft>
              <a:spcPct val="35000"/>
            </a:spcAft>
          </a:pPr>
          <a:r>
            <a:rPr lang="es-EC" sz="1800" b="1" kern="1200" dirty="0" smtClean="0"/>
            <a:t>SECRETARÍA DE MOVILIDAD</a:t>
          </a:r>
          <a:endParaRPr lang="es-EC" sz="1800" b="1" kern="1200" dirty="0"/>
        </a:p>
      </dsp:txBody>
      <dsp:txXfrm>
        <a:off x="5355272" y="2215008"/>
        <a:ext cx="3021821" cy="633061"/>
      </dsp:txXfrm>
    </dsp:sp>
    <dsp:sp modelId="{D5138A82-4386-40E5-A1CA-100074997E7A}">
      <dsp:nvSpPr>
        <dsp:cNvPr id="0" name=""/>
        <dsp:cNvSpPr/>
      </dsp:nvSpPr>
      <dsp:spPr>
        <a:xfrm>
          <a:off x="5355272" y="2874841"/>
          <a:ext cx="2677636" cy="2403323"/>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t>EN VIRTUD DE LA SOLICITUD REFERIDA, EMITIÓ EL OFICIO No. </a:t>
          </a:r>
          <a:r>
            <a:rPr lang="es-ES" sz="1500" kern="1200" dirty="0" smtClean="0"/>
            <a:t>SM-2369-2018 DE 26 DE NOVIEMBRE DE 2018, EN EL QUE SE RECOGE LAS RECOMENDACIONES ANTES MENCIONADAS.</a:t>
          </a:r>
          <a:endParaRPr lang="es-EC" sz="1500" kern="1200" dirty="0"/>
        </a:p>
      </dsp:txBody>
      <dsp:txXfrm>
        <a:off x="5355272" y="2874841"/>
        <a:ext cx="2677636" cy="24033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5B002-5F00-4FDB-8881-7B749CAC5E22}">
      <dsp:nvSpPr>
        <dsp:cNvPr id="0" name=""/>
        <dsp:cNvSpPr/>
      </dsp:nvSpPr>
      <dsp:spPr>
        <a:xfrm>
          <a:off x="1272480" y="1199"/>
          <a:ext cx="6599039" cy="913523"/>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b="1" kern="1200" smtClean="0"/>
            <a:t>SESIÓN EXTRAORDINARIA DE LA COMISIÓN DE MOVILIDAD (28 NOV 2018)</a:t>
          </a:r>
          <a:endParaRPr lang="es-EC" sz="2800" b="1" kern="1200" dirty="0"/>
        </a:p>
      </dsp:txBody>
      <dsp:txXfrm>
        <a:off x="1299236" y="27955"/>
        <a:ext cx="6545527" cy="860011"/>
      </dsp:txXfrm>
    </dsp:sp>
    <dsp:sp modelId="{F5A9DAD7-FBF2-466F-A47F-DBC25CC1FA6C}">
      <dsp:nvSpPr>
        <dsp:cNvPr id="0" name=""/>
        <dsp:cNvSpPr/>
      </dsp:nvSpPr>
      <dsp:spPr>
        <a:xfrm>
          <a:off x="1272480" y="1079156"/>
          <a:ext cx="913523" cy="913523"/>
        </a:xfrm>
        <a:prstGeom prst="roundRect">
          <a:avLst>
            <a:gd name="adj" fmla="val 166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AE50FD9-3631-47A0-87DB-C96E3587F71F}">
      <dsp:nvSpPr>
        <dsp:cNvPr id="0" name=""/>
        <dsp:cNvSpPr/>
      </dsp:nvSpPr>
      <dsp:spPr>
        <a:xfrm>
          <a:off x="2240815" y="1079156"/>
          <a:ext cx="5630704" cy="913523"/>
        </a:xfrm>
        <a:prstGeom prst="roundRect">
          <a:avLst>
            <a:gd name="adj" fmla="val 166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t>NO SE INSTALÓ POR FALTA DE QUÓRUM </a:t>
          </a:r>
          <a:endParaRPr lang="es-EC" sz="2400" kern="1200" dirty="0"/>
        </a:p>
      </dsp:txBody>
      <dsp:txXfrm>
        <a:off x="2285418" y="1123759"/>
        <a:ext cx="5541498" cy="824317"/>
      </dsp:txXfrm>
    </dsp:sp>
    <dsp:sp modelId="{AC7E06BB-0E0E-467E-871D-80DD29BA7236}">
      <dsp:nvSpPr>
        <dsp:cNvPr id="0" name=""/>
        <dsp:cNvSpPr/>
      </dsp:nvSpPr>
      <dsp:spPr>
        <a:xfrm>
          <a:off x="1272480" y="2102303"/>
          <a:ext cx="913523" cy="913523"/>
        </a:xfrm>
        <a:prstGeom prst="roundRect">
          <a:avLst>
            <a:gd name="adj" fmla="val 166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198A957-518B-401D-BB07-09870C25761F}">
      <dsp:nvSpPr>
        <dsp:cNvPr id="0" name=""/>
        <dsp:cNvSpPr/>
      </dsp:nvSpPr>
      <dsp:spPr>
        <a:xfrm>
          <a:off x="2240815" y="2102303"/>
          <a:ext cx="5630704" cy="913523"/>
        </a:xfrm>
        <a:prstGeom prst="roundRect">
          <a:avLst>
            <a:gd name="adj" fmla="val 166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NO SE TRATÓ EL INFORME SOLICITADO A LA SECRETARÍA DE MOVILIDAD</a:t>
          </a:r>
          <a:endParaRPr lang="es-EC" sz="1800" kern="1200" dirty="0"/>
        </a:p>
      </dsp:txBody>
      <dsp:txXfrm>
        <a:off x="2285418" y="2146906"/>
        <a:ext cx="5541498" cy="824317"/>
      </dsp:txXfrm>
    </dsp:sp>
    <dsp:sp modelId="{A3DCE12A-AED8-4088-93C1-20651E0AF96B}">
      <dsp:nvSpPr>
        <dsp:cNvPr id="0" name=""/>
        <dsp:cNvSpPr/>
      </dsp:nvSpPr>
      <dsp:spPr>
        <a:xfrm>
          <a:off x="1272480" y="3125449"/>
          <a:ext cx="913523" cy="913523"/>
        </a:xfrm>
        <a:prstGeom prst="roundRect">
          <a:avLst>
            <a:gd name="adj" fmla="val 166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EFBE099-1B74-4AE1-A74A-F237268D86FA}">
      <dsp:nvSpPr>
        <dsp:cNvPr id="0" name=""/>
        <dsp:cNvSpPr/>
      </dsp:nvSpPr>
      <dsp:spPr>
        <a:xfrm>
          <a:off x="2240815" y="3125449"/>
          <a:ext cx="5630704" cy="913523"/>
        </a:xfrm>
        <a:prstGeom prst="roundRect">
          <a:avLst>
            <a:gd name="adj" fmla="val 166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NO SE CONOCIÓ EL CRITERIO PROPIO DE LA SECRETARÍA DE MOVILIDAD RESPECTO  A LAS ALTERNATIVAS QUE SE SOLICITÓ FUERAN REDUCIDAS A ESCRITO</a:t>
          </a:r>
          <a:endParaRPr lang="es-EC" sz="1800" kern="1200" dirty="0"/>
        </a:p>
      </dsp:txBody>
      <dsp:txXfrm>
        <a:off x="2285418" y="3170052"/>
        <a:ext cx="5541498" cy="824317"/>
      </dsp:txXfrm>
    </dsp:sp>
    <dsp:sp modelId="{5E0FF426-FDD7-4B21-A69E-D560897AE0BF}">
      <dsp:nvSpPr>
        <dsp:cNvPr id="0" name=""/>
        <dsp:cNvSpPr/>
      </dsp:nvSpPr>
      <dsp:spPr>
        <a:xfrm>
          <a:off x="1272480" y="4148596"/>
          <a:ext cx="913523" cy="913523"/>
        </a:xfrm>
        <a:prstGeom prst="roundRect">
          <a:avLst>
            <a:gd name="adj" fmla="val 166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8C9DB37-DE7E-4422-B837-78B51B0D47C5}">
      <dsp:nvSpPr>
        <dsp:cNvPr id="0" name=""/>
        <dsp:cNvSpPr/>
      </dsp:nvSpPr>
      <dsp:spPr>
        <a:xfrm>
          <a:off x="2240815" y="4148596"/>
          <a:ext cx="5630704" cy="913523"/>
        </a:xfrm>
        <a:prstGeom prst="roundRect">
          <a:avLst>
            <a:gd name="adj" fmla="val 166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t>NO SE RESOLVIÓ QUE EL CONCEJO METROPOLITANO CONOCIERA DIRECTAMENTE LAS ALTERNATIVAS REFERIDAS </a:t>
          </a:r>
          <a:endParaRPr lang="es-EC" sz="1700" kern="1200" dirty="0"/>
        </a:p>
      </dsp:txBody>
      <dsp:txXfrm>
        <a:off x="2285418" y="4193199"/>
        <a:ext cx="5541498" cy="8243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B853E-04D0-4656-AEB8-D3A061A563CC}">
      <dsp:nvSpPr>
        <dsp:cNvPr id="0" name=""/>
        <dsp:cNvSpPr/>
      </dsp:nvSpPr>
      <dsp:spPr>
        <a:xfrm>
          <a:off x="0" y="2952"/>
          <a:ext cx="83251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63A2ABB-49F3-4685-8AB8-9761CE0F67A5}">
      <dsp:nvSpPr>
        <dsp:cNvPr id="0" name=""/>
        <dsp:cNvSpPr/>
      </dsp:nvSpPr>
      <dsp:spPr>
        <a:xfrm>
          <a:off x="0" y="2952"/>
          <a:ext cx="2216467" cy="604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ctr" defTabSz="1377950">
            <a:lnSpc>
              <a:spcPct val="90000"/>
            </a:lnSpc>
            <a:spcBef>
              <a:spcPct val="0"/>
            </a:spcBef>
            <a:spcAft>
              <a:spcPct val="35000"/>
            </a:spcAft>
          </a:pPr>
          <a:endParaRPr lang="es-EC" sz="3100" b="1" kern="1200" dirty="0" smtClean="0"/>
        </a:p>
        <a:p>
          <a:pPr lvl="0" algn="ctr" defTabSz="1377950">
            <a:lnSpc>
              <a:spcPct val="90000"/>
            </a:lnSpc>
            <a:spcBef>
              <a:spcPct val="0"/>
            </a:spcBef>
            <a:spcAft>
              <a:spcPct val="35000"/>
            </a:spcAft>
          </a:pPr>
          <a:endParaRPr lang="es-EC" sz="3100" b="1" kern="1200" dirty="0" smtClean="0"/>
        </a:p>
        <a:p>
          <a:pPr lvl="0" algn="ctr" defTabSz="1377950">
            <a:lnSpc>
              <a:spcPct val="90000"/>
            </a:lnSpc>
            <a:spcBef>
              <a:spcPct val="0"/>
            </a:spcBef>
            <a:spcAft>
              <a:spcPct val="35000"/>
            </a:spcAft>
          </a:pPr>
          <a:endParaRPr lang="es-EC" sz="3100" b="1" kern="1200" dirty="0" smtClean="0"/>
        </a:p>
        <a:p>
          <a:pPr lvl="0" algn="ctr" defTabSz="1377950">
            <a:lnSpc>
              <a:spcPct val="90000"/>
            </a:lnSpc>
            <a:spcBef>
              <a:spcPct val="0"/>
            </a:spcBef>
            <a:spcAft>
              <a:spcPct val="35000"/>
            </a:spcAft>
          </a:pPr>
          <a:r>
            <a:rPr lang="es-EC" sz="3100" b="1" kern="1200" dirty="0" smtClean="0"/>
            <a:t>LA SECRETARÍA DE MOVILIDAD</a:t>
          </a:r>
          <a:endParaRPr lang="es-EC" sz="3100" b="1" kern="1200" dirty="0"/>
        </a:p>
      </dsp:txBody>
      <dsp:txXfrm>
        <a:off x="0" y="2952"/>
        <a:ext cx="2216467" cy="6040054"/>
      </dsp:txXfrm>
    </dsp:sp>
    <dsp:sp modelId="{4BB4534C-501E-44E5-8543-95D784CED114}">
      <dsp:nvSpPr>
        <dsp:cNvPr id="0" name=""/>
        <dsp:cNvSpPr/>
      </dsp:nvSpPr>
      <dsp:spPr>
        <a:xfrm>
          <a:off x="2330856" y="137142"/>
          <a:ext cx="5986372" cy="1269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kern="1200" dirty="0" smtClean="0"/>
            <a:t>OFICIO No. SM-2385-2018 </a:t>
          </a:r>
        </a:p>
        <a:p>
          <a:pPr lvl="0" algn="l" defTabSz="1244600">
            <a:lnSpc>
              <a:spcPct val="90000"/>
            </a:lnSpc>
            <a:spcBef>
              <a:spcPct val="0"/>
            </a:spcBef>
            <a:spcAft>
              <a:spcPct val="35000"/>
            </a:spcAft>
          </a:pPr>
          <a:r>
            <a:rPr lang="es-EC" sz="2800" kern="1200" dirty="0" smtClean="0"/>
            <a:t>29 NOV 2018</a:t>
          </a:r>
          <a:endParaRPr lang="es-EC" sz="2800" kern="1200" dirty="0"/>
        </a:p>
      </dsp:txBody>
      <dsp:txXfrm>
        <a:off x="2330856" y="137142"/>
        <a:ext cx="5986372" cy="1269926"/>
      </dsp:txXfrm>
    </dsp:sp>
    <dsp:sp modelId="{2398856D-D8C3-422E-A678-0ED315409A80}">
      <dsp:nvSpPr>
        <dsp:cNvPr id="0" name=""/>
        <dsp:cNvSpPr/>
      </dsp:nvSpPr>
      <dsp:spPr>
        <a:xfrm>
          <a:off x="2216467" y="1407069"/>
          <a:ext cx="6100761" cy="0"/>
        </a:xfrm>
        <a:prstGeom prst="line">
          <a:avLst/>
        </a:prstGeom>
        <a:no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6D60FF8A-E713-498D-AF6D-F4D74083683A}">
      <dsp:nvSpPr>
        <dsp:cNvPr id="0" name=""/>
        <dsp:cNvSpPr/>
      </dsp:nvSpPr>
      <dsp:spPr>
        <a:xfrm>
          <a:off x="2330856" y="1541260"/>
          <a:ext cx="5986372" cy="154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S" sz="2000" kern="1200" dirty="0" smtClean="0"/>
            <a:t>PARA EL FIEL CUMPLIMIENTO DE LAS ORDENANZAS METROPOLITANAS No. 177 Y 195 Y, EN CONSECUENCIA, PARA OBSERVAR LA INTENCIÓN INICIAL EXPRESADA EN ESTOS CUERPOS NORMATIVOS DEL CONCEJO METROPOLITANO</a:t>
          </a:r>
          <a:endParaRPr lang="es-EC" sz="2000" kern="1200" dirty="0"/>
        </a:p>
      </dsp:txBody>
      <dsp:txXfrm>
        <a:off x="2330856" y="1541260"/>
        <a:ext cx="5986372" cy="1544105"/>
      </dsp:txXfrm>
    </dsp:sp>
    <dsp:sp modelId="{5EDD0C8C-DC93-41E7-AFCC-89BBCD8A061D}">
      <dsp:nvSpPr>
        <dsp:cNvPr id="0" name=""/>
        <dsp:cNvSpPr/>
      </dsp:nvSpPr>
      <dsp:spPr>
        <a:xfrm>
          <a:off x="2216467" y="3085365"/>
          <a:ext cx="6100761" cy="0"/>
        </a:xfrm>
        <a:prstGeom prst="line">
          <a:avLst/>
        </a:prstGeom>
        <a:no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505EE8B9-617E-4AA3-A44A-5AB9493BF37A}">
      <dsp:nvSpPr>
        <dsp:cNvPr id="0" name=""/>
        <dsp:cNvSpPr/>
      </dsp:nvSpPr>
      <dsp:spPr>
        <a:xfrm>
          <a:off x="2330856" y="3219556"/>
          <a:ext cx="5986372" cy="2683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a:lnSpc>
              <a:spcPct val="90000"/>
            </a:lnSpc>
            <a:spcBef>
              <a:spcPct val="0"/>
            </a:spcBef>
            <a:spcAft>
              <a:spcPct val="35000"/>
            </a:spcAft>
          </a:pPr>
          <a:r>
            <a:rPr lang="es-EC" sz="1900" kern="1200" dirty="0" smtClean="0"/>
            <a:t>SUGIERE </a:t>
          </a:r>
          <a:r>
            <a:rPr lang="es-ES" sz="1900" kern="1200" dirty="0" smtClean="0"/>
            <a:t>DAR CUMPLIMIENTO ESTRICTO A LO ESTABLECIDO EN LA ORDENANZA METROPOLITANA No. 232 Y RESOLUCIÓN No. C-314.</a:t>
          </a:r>
        </a:p>
        <a:p>
          <a:pPr lvl="0" algn="just" defTabSz="844550">
            <a:lnSpc>
              <a:spcPct val="90000"/>
            </a:lnSpc>
            <a:spcBef>
              <a:spcPct val="0"/>
            </a:spcBef>
            <a:spcAft>
              <a:spcPct val="35000"/>
            </a:spcAft>
          </a:pPr>
          <a:r>
            <a:rPr lang="es-ES" sz="1900" kern="1200" dirty="0" smtClean="0"/>
            <a:t>EL </a:t>
          </a:r>
          <a:r>
            <a:rPr lang="es-ES" sz="1900" b="1" kern="1200" dirty="0" smtClean="0"/>
            <a:t>CONCEJO METROPOLITANO</a:t>
          </a:r>
          <a:r>
            <a:rPr lang="es-ES" sz="1900" kern="1200" dirty="0" smtClean="0"/>
            <a:t> DADO QUE SE HAN CUMPLIDO LAS ETAPAS Y TÉRMINOS PREVISTOS EN LA NORMATIVA CITADA, </a:t>
          </a:r>
          <a:r>
            <a:rPr lang="es-ES" sz="1900" b="1" kern="1200" dirty="0" smtClean="0"/>
            <a:t>DEBE DETERMINAR EL MECANISMO DE ADJUDICACIÓN DE LOS CUPOS DEFINIDOS EN LA ORDENANZA METROPOLITANA NO. 0177, ESTO ES, OCHO MIL SEISCIENTOS NOVENTA Y TRES (8693) CUPOS</a:t>
          </a:r>
          <a:endParaRPr lang="es-EC" sz="1900" b="1" kern="1200" dirty="0"/>
        </a:p>
      </dsp:txBody>
      <dsp:txXfrm>
        <a:off x="2330856" y="3219556"/>
        <a:ext cx="5986372" cy="2683813"/>
      </dsp:txXfrm>
    </dsp:sp>
    <dsp:sp modelId="{DB0B04AA-BF24-4AF1-94EE-31FF5E0E3C73}">
      <dsp:nvSpPr>
        <dsp:cNvPr id="0" name=""/>
        <dsp:cNvSpPr/>
      </dsp:nvSpPr>
      <dsp:spPr>
        <a:xfrm>
          <a:off x="2216467" y="5903369"/>
          <a:ext cx="6100761" cy="0"/>
        </a:xfrm>
        <a:prstGeom prst="line">
          <a:avLst/>
        </a:prstGeom>
        <a:no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04621-0DB1-4C38-A5A3-EF243ACD58EF}">
      <dsp:nvSpPr>
        <dsp:cNvPr id="0" name=""/>
        <dsp:cNvSpPr/>
      </dsp:nvSpPr>
      <dsp:spPr>
        <a:xfrm rot="5400000">
          <a:off x="5270978" y="-1956870"/>
          <a:ext cx="1337054" cy="5590122"/>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ESTABLECÍA 90 DÍAS PARA CULMINAR LA ETAPA DE EMISIÓN DE INFORMES PREVIOS DE CONSTITUCIÓN JURÍDICA </a:t>
          </a:r>
          <a:endParaRPr lang="es-EC" sz="1900" kern="1200" dirty="0"/>
        </a:p>
        <a:p>
          <a:pPr marL="171450" lvl="1" indent="-171450" algn="l" defTabSz="844550">
            <a:lnSpc>
              <a:spcPct val="90000"/>
            </a:lnSpc>
            <a:spcBef>
              <a:spcPct val="0"/>
            </a:spcBef>
            <a:spcAft>
              <a:spcPct val="15000"/>
            </a:spcAft>
            <a:buChar char="••"/>
          </a:pPr>
          <a:r>
            <a:rPr lang="es-EC" sz="1900" kern="1200" dirty="0" smtClean="0"/>
            <a:t>PLAZO FENENCIÓ EL 30 DE NOVIEMBRE DE 2018</a:t>
          </a:r>
          <a:endParaRPr lang="es-EC" sz="1900" kern="1200" dirty="0"/>
        </a:p>
      </dsp:txBody>
      <dsp:txXfrm rot="-5400000">
        <a:off x="3144444" y="234934"/>
        <a:ext cx="5524852" cy="1206514"/>
      </dsp:txXfrm>
    </dsp:sp>
    <dsp:sp modelId="{F873DA97-D3EF-4515-BA55-F0F8C61587F2}">
      <dsp:nvSpPr>
        <dsp:cNvPr id="0" name=""/>
        <dsp:cNvSpPr/>
      </dsp:nvSpPr>
      <dsp:spPr>
        <a:xfrm>
          <a:off x="0" y="2532"/>
          <a:ext cx="3144444" cy="167131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kern="1200" dirty="0" smtClean="0"/>
            <a:t>ORDENANZA METROPOLITANA No. 232 </a:t>
          </a:r>
          <a:endParaRPr lang="es-EC" sz="2900" kern="1200" dirty="0"/>
        </a:p>
      </dsp:txBody>
      <dsp:txXfrm>
        <a:off x="81587" y="84119"/>
        <a:ext cx="2981270" cy="1508143"/>
      </dsp:txXfrm>
    </dsp:sp>
    <dsp:sp modelId="{B76308AA-ABC5-45D0-88F8-3608950AA284}">
      <dsp:nvSpPr>
        <dsp:cNvPr id="0" name=""/>
        <dsp:cNvSpPr/>
      </dsp:nvSpPr>
      <dsp:spPr>
        <a:xfrm rot="5400000">
          <a:off x="5270978" y="-201986"/>
          <a:ext cx="1337054" cy="5590122"/>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ES  NECESARIO DEFINIR EL TÉRMINO O PLAZO SUFICIENTE PARA LA CONTINUACIÓN DEL PROCESO DE ASIGNACIÓN DE CUPOS PARA TAXIS</a:t>
          </a:r>
          <a:endParaRPr lang="es-EC" sz="1900" kern="1200" dirty="0"/>
        </a:p>
      </dsp:txBody>
      <dsp:txXfrm rot="-5400000">
        <a:off x="3144444" y="1989818"/>
        <a:ext cx="5524852" cy="1206514"/>
      </dsp:txXfrm>
    </dsp:sp>
    <dsp:sp modelId="{37D92719-B833-479B-B27D-5AAAE9EEA61A}">
      <dsp:nvSpPr>
        <dsp:cNvPr id="0" name=""/>
        <dsp:cNvSpPr/>
      </dsp:nvSpPr>
      <dsp:spPr>
        <a:xfrm>
          <a:off x="0" y="1757416"/>
          <a:ext cx="3144444" cy="167131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kern="1200" dirty="0" smtClean="0"/>
            <a:t>SITUACIÓN ACTUAL </a:t>
          </a:r>
          <a:endParaRPr lang="es-EC" sz="2900" kern="1200" dirty="0"/>
        </a:p>
      </dsp:txBody>
      <dsp:txXfrm>
        <a:off x="81587" y="1839003"/>
        <a:ext cx="2981270" cy="1508143"/>
      </dsp:txXfrm>
    </dsp:sp>
    <dsp:sp modelId="{FCFC58E8-A816-47FE-A88D-9B7B3E99D0E9}">
      <dsp:nvSpPr>
        <dsp:cNvPr id="0" name=""/>
        <dsp:cNvSpPr/>
      </dsp:nvSpPr>
      <dsp:spPr>
        <a:xfrm rot="5400000">
          <a:off x="5270978" y="1552897"/>
          <a:ext cx="1337054" cy="5590122"/>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0" algn="l" defTabSz="844550">
            <a:lnSpc>
              <a:spcPct val="90000"/>
            </a:lnSpc>
            <a:spcBef>
              <a:spcPct val="0"/>
            </a:spcBef>
            <a:spcAft>
              <a:spcPct val="15000"/>
            </a:spcAft>
            <a:buChar char="••"/>
          </a:pPr>
          <a:r>
            <a:rPr lang="es-EC" sz="1900" kern="1200" dirty="0" smtClean="0"/>
            <a:t>REUNIÓN DE TRABAJO DE 05 DE DICIEMBRE DE         2018</a:t>
          </a:r>
          <a:endParaRPr lang="es-EC" sz="1900" kern="1200" dirty="0"/>
        </a:p>
        <a:p>
          <a:pPr marL="171450" lvl="1" indent="0" algn="l" defTabSz="844550">
            <a:lnSpc>
              <a:spcPct val="90000"/>
            </a:lnSpc>
            <a:spcBef>
              <a:spcPct val="0"/>
            </a:spcBef>
            <a:spcAft>
              <a:spcPct val="15000"/>
            </a:spcAft>
            <a:buChar char="••"/>
          </a:pPr>
          <a:r>
            <a:rPr lang="es-EC" sz="1900" kern="1200" dirty="0" smtClean="0"/>
            <a:t>SE OTORGUE TRES MESES PLAZO PARA LA      CONTINUIDAD DEL PROCESO</a:t>
          </a:r>
          <a:endParaRPr lang="es-EC" sz="1900" kern="1200" dirty="0"/>
        </a:p>
      </dsp:txBody>
      <dsp:txXfrm rot="-5400000">
        <a:off x="3144444" y="3744701"/>
        <a:ext cx="5524852" cy="1206514"/>
      </dsp:txXfrm>
    </dsp:sp>
    <dsp:sp modelId="{265E2F13-08D6-4F84-AF71-7ACC98BAF627}">
      <dsp:nvSpPr>
        <dsp:cNvPr id="0" name=""/>
        <dsp:cNvSpPr/>
      </dsp:nvSpPr>
      <dsp:spPr>
        <a:xfrm>
          <a:off x="0" y="3512299"/>
          <a:ext cx="3144444" cy="167131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kern="1200" dirty="0" smtClean="0"/>
            <a:t>SOLICITUD DE LA AMT</a:t>
          </a:r>
          <a:endParaRPr lang="es-EC" sz="2900" kern="1200" dirty="0"/>
        </a:p>
      </dsp:txBody>
      <dsp:txXfrm>
        <a:off x="81587" y="3593886"/>
        <a:ext cx="2981270" cy="1508143"/>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89730" tIns="44865" rIns="89730" bIns="44865" rtlCol="0"/>
          <a:lstStyle>
            <a:lvl1pPr algn="l">
              <a:defRPr sz="1200"/>
            </a:lvl1pPr>
          </a:lstStyle>
          <a:p>
            <a:endParaRPr lang="es-EC"/>
          </a:p>
        </p:txBody>
      </p:sp>
      <p:sp>
        <p:nvSpPr>
          <p:cNvPr id="3" name="Marcador de fecha 2"/>
          <p:cNvSpPr>
            <a:spLocks noGrp="1"/>
          </p:cNvSpPr>
          <p:nvPr>
            <p:ph type="dt" sz="quarter" idx="1"/>
          </p:nvPr>
        </p:nvSpPr>
        <p:spPr>
          <a:xfrm>
            <a:off x="3884614" y="0"/>
            <a:ext cx="2971800" cy="458788"/>
          </a:xfrm>
          <a:prstGeom prst="rect">
            <a:avLst/>
          </a:prstGeom>
        </p:spPr>
        <p:txBody>
          <a:bodyPr vert="horz" lIns="89730" tIns="44865" rIns="89730" bIns="44865" rtlCol="0"/>
          <a:lstStyle>
            <a:lvl1pPr algn="r">
              <a:defRPr sz="1200"/>
            </a:lvl1pPr>
          </a:lstStyle>
          <a:p>
            <a:fld id="{591F8865-21D6-4448-9E99-C68B7E6C9A12}" type="datetimeFigureOut">
              <a:rPr lang="es-EC" smtClean="0"/>
              <a:t>08/01/2019</a:t>
            </a:fld>
            <a:endParaRPr lang="es-EC"/>
          </a:p>
        </p:txBody>
      </p:sp>
      <p:sp>
        <p:nvSpPr>
          <p:cNvPr id="4" name="Marcador de pie de página 3"/>
          <p:cNvSpPr>
            <a:spLocks noGrp="1"/>
          </p:cNvSpPr>
          <p:nvPr>
            <p:ph type="ftr" sz="quarter" idx="2"/>
          </p:nvPr>
        </p:nvSpPr>
        <p:spPr>
          <a:xfrm>
            <a:off x="0" y="8685215"/>
            <a:ext cx="2971800" cy="458787"/>
          </a:xfrm>
          <a:prstGeom prst="rect">
            <a:avLst/>
          </a:prstGeom>
        </p:spPr>
        <p:txBody>
          <a:bodyPr vert="horz" lIns="89730" tIns="44865" rIns="89730" bIns="44865"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4" y="8685215"/>
            <a:ext cx="2971800" cy="458787"/>
          </a:xfrm>
          <a:prstGeom prst="rect">
            <a:avLst/>
          </a:prstGeom>
        </p:spPr>
        <p:txBody>
          <a:bodyPr vert="horz" lIns="89730" tIns="44865" rIns="89730" bIns="44865" rtlCol="0" anchor="b"/>
          <a:lstStyle>
            <a:lvl1pPr algn="r">
              <a:defRPr sz="1200"/>
            </a:lvl1pPr>
          </a:lstStyle>
          <a:p>
            <a:fld id="{01F9C284-FA3C-41AC-95E5-06378FA8B344}" type="slidenum">
              <a:rPr lang="es-EC" smtClean="0"/>
              <a:t>‹Nº›</a:t>
            </a:fld>
            <a:endParaRPr lang="es-EC"/>
          </a:p>
        </p:txBody>
      </p:sp>
    </p:spTree>
    <p:extLst>
      <p:ext uri="{BB962C8B-B14F-4D97-AF65-F5344CB8AC3E}">
        <p14:creationId xmlns:p14="http://schemas.microsoft.com/office/powerpoint/2010/main" val="784623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89730" tIns="44865" rIns="89730" bIns="44865" rtlCol="0"/>
          <a:lstStyle>
            <a:lvl1pPr algn="l">
              <a:defRPr sz="1200"/>
            </a:lvl1pPr>
          </a:lstStyle>
          <a:p>
            <a:endParaRPr lang="es-EC"/>
          </a:p>
        </p:txBody>
      </p:sp>
      <p:sp>
        <p:nvSpPr>
          <p:cNvPr id="3" name="Marcador de fecha 2"/>
          <p:cNvSpPr>
            <a:spLocks noGrp="1"/>
          </p:cNvSpPr>
          <p:nvPr>
            <p:ph type="dt" idx="1"/>
          </p:nvPr>
        </p:nvSpPr>
        <p:spPr>
          <a:xfrm>
            <a:off x="3884614" y="0"/>
            <a:ext cx="2971800" cy="458788"/>
          </a:xfrm>
          <a:prstGeom prst="rect">
            <a:avLst/>
          </a:prstGeom>
        </p:spPr>
        <p:txBody>
          <a:bodyPr vert="horz" lIns="89730" tIns="44865" rIns="89730" bIns="44865" rtlCol="0"/>
          <a:lstStyle>
            <a:lvl1pPr algn="r">
              <a:defRPr sz="1200"/>
            </a:lvl1pPr>
          </a:lstStyle>
          <a:p>
            <a:fld id="{AD579A8D-8EF1-407A-94FE-20D329B0C9C8}" type="datetimeFigureOut">
              <a:rPr lang="es-EC" smtClean="0"/>
              <a:t>08/01/2019</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89730" tIns="44865" rIns="89730" bIns="44865" rtlCol="0" anchor="ctr"/>
          <a:lstStyle/>
          <a:p>
            <a:endParaRPr lang="es-EC"/>
          </a:p>
        </p:txBody>
      </p:sp>
      <p:sp>
        <p:nvSpPr>
          <p:cNvPr id="5" name="Marcador de notas 4"/>
          <p:cNvSpPr>
            <a:spLocks noGrp="1"/>
          </p:cNvSpPr>
          <p:nvPr>
            <p:ph type="body" sz="quarter" idx="3"/>
          </p:nvPr>
        </p:nvSpPr>
        <p:spPr>
          <a:xfrm>
            <a:off x="685801" y="4400551"/>
            <a:ext cx="5486400" cy="3600450"/>
          </a:xfrm>
          <a:prstGeom prst="rect">
            <a:avLst/>
          </a:prstGeom>
        </p:spPr>
        <p:txBody>
          <a:bodyPr vert="horz" lIns="89730" tIns="44865" rIns="89730" bIns="44865"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5"/>
            <a:ext cx="2971800" cy="458787"/>
          </a:xfrm>
          <a:prstGeom prst="rect">
            <a:avLst/>
          </a:prstGeom>
        </p:spPr>
        <p:txBody>
          <a:bodyPr vert="horz" lIns="89730" tIns="44865" rIns="89730" bIns="44865"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4" y="8685215"/>
            <a:ext cx="2971800" cy="458787"/>
          </a:xfrm>
          <a:prstGeom prst="rect">
            <a:avLst/>
          </a:prstGeom>
        </p:spPr>
        <p:txBody>
          <a:bodyPr vert="horz" lIns="89730" tIns="44865" rIns="89730" bIns="44865" rtlCol="0" anchor="b"/>
          <a:lstStyle>
            <a:lvl1pPr algn="r">
              <a:defRPr sz="1200"/>
            </a:lvl1pPr>
          </a:lstStyle>
          <a:p>
            <a:fld id="{98A0A01C-44ED-423F-86A0-46EAFDED6AD8}" type="slidenum">
              <a:rPr lang="es-EC" smtClean="0"/>
              <a:t>‹Nº›</a:t>
            </a:fld>
            <a:endParaRPr lang="es-EC"/>
          </a:p>
        </p:txBody>
      </p:sp>
    </p:spTree>
    <p:extLst>
      <p:ext uri="{BB962C8B-B14F-4D97-AF65-F5344CB8AC3E}">
        <p14:creationId xmlns:p14="http://schemas.microsoft.com/office/powerpoint/2010/main" val="127739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98A0A01C-44ED-423F-86A0-46EAFDED6AD8}" type="slidenum">
              <a:rPr lang="es-EC" smtClean="0"/>
              <a:t>1</a:t>
            </a:fld>
            <a:endParaRPr lang="es-EC"/>
          </a:p>
        </p:txBody>
      </p:sp>
    </p:spTree>
    <p:extLst>
      <p:ext uri="{BB962C8B-B14F-4D97-AF65-F5344CB8AC3E}">
        <p14:creationId xmlns:p14="http://schemas.microsoft.com/office/powerpoint/2010/main" val="267200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idx="10"/>
          </p:nvPr>
        </p:nvSpPr>
        <p:spPr/>
        <p:txBody>
          <a:bodyPr/>
          <a:lstStyle/>
          <a:p>
            <a:pPr algn="r"/>
            <a:fld id="{5D3D9FC3-D966-42E5-9ECE-2DE22459EB8E}" type="slidenum">
              <a:rPr lang="es-EC" sz="1400" spc="-1">
                <a:solidFill>
                  <a:srgbClr val="000000"/>
                </a:solidFill>
                <a:uFill>
                  <a:solidFill>
                    <a:srgbClr val="FFFFFF"/>
                  </a:solidFill>
                </a:uFill>
                <a:latin typeface="Times New Roman"/>
              </a:rPr>
              <a:t>2</a:t>
            </a:fld>
            <a:endParaRPr lang="es-EC" sz="1400"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369559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98A0A01C-44ED-423F-86A0-46EAFDED6AD8}" type="slidenum">
              <a:rPr lang="es-EC" smtClean="0"/>
              <a:t>19</a:t>
            </a:fld>
            <a:endParaRPr lang="es-EC"/>
          </a:p>
        </p:txBody>
      </p:sp>
    </p:spTree>
    <p:extLst>
      <p:ext uri="{BB962C8B-B14F-4D97-AF65-F5344CB8AC3E}">
        <p14:creationId xmlns:p14="http://schemas.microsoft.com/office/powerpoint/2010/main" val="2672005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6C075B3E-8C7F-4C77-9853-D85BBEB54468}" type="datetimeFigureOut">
              <a:rPr lang="es-US" smtClean="0"/>
              <a:t>1/8/2019</a:t>
            </a:fld>
            <a:endParaRPr lang="es-US"/>
          </a:p>
        </p:txBody>
      </p:sp>
      <p:sp>
        <p:nvSpPr>
          <p:cNvPr id="4" name="Marcador de pie de página 3"/>
          <p:cNvSpPr>
            <a:spLocks noGrp="1"/>
          </p:cNvSpPr>
          <p:nvPr>
            <p:ph type="ftr" sz="quarter" idx="11"/>
          </p:nvPr>
        </p:nvSpPr>
        <p:spPr/>
        <p:txBody>
          <a:bodyPr/>
          <a:lstStyle/>
          <a:p>
            <a:endParaRPr lang="es-US"/>
          </a:p>
        </p:txBody>
      </p:sp>
      <p:sp>
        <p:nvSpPr>
          <p:cNvPr id="5" name="Marcador de número de diapositiva 4"/>
          <p:cNvSpPr>
            <a:spLocks noGrp="1"/>
          </p:cNvSpPr>
          <p:nvPr>
            <p:ph type="sldNum" sz="quarter" idx="12"/>
          </p:nvPr>
        </p:nvSpPr>
        <p:spPr/>
        <p:txBody>
          <a:bodyPr/>
          <a:lstStyle/>
          <a:p>
            <a:fld id="{D4EA6542-D772-4B58-A3C5-7C45BA15019C}" type="slidenum">
              <a:rPr lang="es-US" smtClean="0"/>
              <a:t>‹Nº›</a:t>
            </a:fld>
            <a:endParaRPr lang="es-US"/>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884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0EA5C0B-76F4-B34E-A5F6-535CAB637EA4}" type="datetimeFigureOut">
              <a:rPr lang="es-ES" smtClean="0"/>
              <a:pPr/>
              <a:t>08/01/2019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8EE2F0A-CB8C-FA49-8A3A-4241F28DBB43}" type="slidenum">
              <a:rPr lang="es-ES" smtClean="0"/>
              <a:pPr/>
              <a:t>‹Nº›</a:t>
            </a:fld>
            <a:endParaRPr lang="es-ES"/>
          </a:p>
        </p:txBody>
      </p:sp>
    </p:spTree>
    <p:extLst>
      <p:ext uri="{BB962C8B-B14F-4D97-AF65-F5344CB8AC3E}">
        <p14:creationId xmlns:p14="http://schemas.microsoft.com/office/powerpoint/2010/main" val="340447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775B9C-1FE4-43DA-86BD-9A9667BF4A26}" type="datetime1">
              <a:rPr lang="es-CO" smtClean="0">
                <a:solidFill>
                  <a:prstClr val="black">
                    <a:tint val="75000"/>
                  </a:prstClr>
                </a:solidFill>
              </a:rPr>
              <a:pPr/>
              <a:t>08/01/2019</a:t>
            </a:fld>
            <a:endParaRPr lang="es-C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85CDF97B-D693-4882-A99B-7CDAC64A7FB5}" type="slidenum">
              <a:rPr lang="es-CO" smtClean="0">
                <a:solidFill>
                  <a:prstClr val="black">
                    <a:tint val="75000"/>
                  </a:prstClr>
                </a:solidFill>
              </a:rPr>
              <a:pPr/>
              <a:t>‹Nº›</a:t>
            </a:fld>
            <a:endParaRPr lang="es-CO">
              <a:solidFill>
                <a:prstClr val="black">
                  <a:tint val="75000"/>
                </a:prstClr>
              </a:solidFill>
            </a:endParaRPr>
          </a:p>
        </p:txBody>
      </p:sp>
      <p:pic>
        <p:nvPicPr>
          <p:cNvPr id="5" name="Imagen 4">
            <a:extLst>
              <a:ext uri="{FF2B5EF4-FFF2-40B4-BE49-F238E27FC236}">
                <a16:creationId xmlns:a16="http://schemas.microsoft.com/office/drawing/2014/main" xmlns="" id="{37774DE4-C2E0-7743-9066-3F6985D23C88}"/>
              </a:ext>
            </a:extLst>
          </p:cNvPr>
          <p:cNvPicPr>
            <a:picLocks noChangeAspect="1"/>
          </p:cNvPicPr>
          <p:nvPr userDrawn="1"/>
        </p:nvPicPr>
        <p:blipFill rotWithShape="1">
          <a:blip r:embed="rId2"/>
          <a:srcRect t="85070" b="364"/>
          <a:stretch/>
        </p:blipFill>
        <p:spPr>
          <a:xfrm>
            <a:off x="0" y="5760640"/>
            <a:ext cx="9144000" cy="1097360"/>
          </a:xfrm>
          <a:prstGeom prst="rect">
            <a:avLst/>
          </a:prstGeom>
        </p:spPr>
      </p:pic>
      <p:pic>
        <p:nvPicPr>
          <p:cNvPr id="6" name="Imagen 5" descr="Macintosh HD:Users:movilidad1:Desktop:OFI:ARTES:hoja nembretada:hoja nembretada s2-01.png">
            <a:extLst>
              <a:ext uri="{FF2B5EF4-FFF2-40B4-BE49-F238E27FC236}">
                <a16:creationId xmlns:a16="http://schemas.microsoft.com/office/drawing/2014/main" xmlns="" id="{F5F6C0D1-2B81-CB44-B7BF-CFE972468105}"/>
              </a:ext>
            </a:extLst>
          </p:cNvPr>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7208029" y="116632"/>
            <a:ext cx="1935971" cy="8640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2865289"/>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75B3E-8C7F-4C77-9853-D85BBEB54468}" type="datetimeFigureOut">
              <a:rPr lang="es-US" smtClean="0"/>
              <a:t>1/8/2019</a:t>
            </a:fld>
            <a:endParaRPr lang="es-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A6542-D772-4B58-A3C5-7C45BA15019C}" type="slidenum">
              <a:rPr lang="es-US" smtClean="0"/>
              <a:t>‹Nº›</a:t>
            </a:fld>
            <a:endParaRPr lang="es-US"/>
          </a:p>
        </p:txBody>
      </p:sp>
    </p:spTree>
    <p:extLst>
      <p:ext uri="{BB962C8B-B14F-4D97-AF65-F5344CB8AC3E}">
        <p14:creationId xmlns:p14="http://schemas.microsoft.com/office/powerpoint/2010/main" val="69683349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7-10-24 a las 9.13.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339" y="673175"/>
            <a:ext cx="6532550" cy="3673960"/>
          </a:xfrm>
          <a:prstGeom prst="rect">
            <a:avLst/>
          </a:prstGeom>
        </p:spPr>
      </p:pic>
      <p:pic>
        <p:nvPicPr>
          <p:cNvPr id="5" name="Imagen 4"/>
          <p:cNvPicPr>
            <a:picLocks noChangeAspect="1"/>
          </p:cNvPicPr>
          <p:nvPr/>
        </p:nvPicPr>
        <p:blipFill>
          <a:blip r:embed="rId4"/>
          <a:stretch>
            <a:fillRect/>
          </a:stretch>
        </p:blipFill>
        <p:spPr>
          <a:xfrm>
            <a:off x="2566837" y="4898070"/>
            <a:ext cx="4209064" cy="1268486"/>
          </a:xfrm>
          <a:prstGeom prst="rect">
            <a:avLst/>
          </a:prstGeom>
        </p:spPr>
      </p:pic>
    </p:spTree>
    <p:extLst>
      <p:ext uri="{BB962C8B-B14F-4D97-AF65-F5344CB8AC3E}">
        <p14:creationId xmlns:p14="http://schemas.microsoft.com/office/powerpoint/2010/main" val="3333046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5CDF97B-D693-4882-A99B-7CDAC64A7FB5}" type="slidenum">
              <a:rPr lang="es-CO" smtClean="0">
                <a:solidFill>
                  <a:prstClr val="black">
                    <a:tint val="75000"/>
                  </a:prstClr>
                </a:solidFill>
              </a:rPr>
              <a:pPr/>
              <a:t>10</a:t>
            </a:fld>
            <a:endParaRPr lang="es-CO">
              <a:solidFill>
                <a:prstClr val="black">
                  <a:tint val="75000"/>
                </a:prstClr>
              </a:solidFill>
            </a:endParaRPr>
          </a:p>
        </p:txBody>
      </p:sp>
      <p:graphicFrame>
        <p:nvGraphicFramePr>
          <p:cNvPr id="3" name="2 Diagrama"/>
          <p:cNvGraphicFramePr/>
          <p:nvPr>
            <p:extLst>
              <p:ext uri="{D42A27DB-BD31-4B8C-83A1-F6EECF244321}">
                <p14:modId xmlns:p14="http://schemas.microsoft.com/office/powerpoint/2010/main" val="107026568"/>
              </p:ext>
            </p:extLst>
          </p:nvPr>
        </p:nvGraphicFramePr>
        <p:xfrm>
          <a:off x="0" y="846162"/>
          <a:ext cx="9144000" cy="506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951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866926709"/>
              </p:ext>
            </p:extLst>
          </p:nvPr>
        </p:nvGraphicFramePr>
        <p:xfrm>
          <a:off x="259308" y="204716"/>
          <a:ext cx="8325133" cy="6045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028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828042898"/>
              </p:ext>
            </p:extLst>
          </p:nvPr>
        </p:nvGraphicFramePr>
        <p:xfrm>
          <a:off x="218363" y="750627"/>
          <a:ext cx="8734567" cy="518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2131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647135943"/>
              </p:ext>
            </p:extLst>
          </p:nvPr>
        </p:nvGraphicFramePr>
        <p:xfrm>
          <a:off x="887103" y="1887365"/>
          <a:ext cx="7438029" cy="3783331"/>
        </p:xfrm>
        <a:graphic>
          <a:graphicData uri="http://schemas.openxmlformats.org/drawingml/2006/table">
            <a:tbl>
              <a:tblPr firstRow="1" firstCol="1" bandRow="1">
                <a:tableStyleId>{BC89EF96-8CEA-46FF-86C4-4CE0E7609802}</a:tableStyleId>
              </a:tblPr>
              <a:tblGrid>
                <a:gridCol w="2671915"/>
                <a:gridCol w="4766114"/>
              </a:tblGrid>
              <a:tr h="325758">
                <a:tc>
                  <a:txBody>
                    <a:bodyPr/>
                    <a:lstStyle/>
                    <a:p>
                      <a:pPr algn="ctr">
                        <a:lnSpc>
                          <a:spcPct val="107000"/>
                        </a:lnSpc>
                        <a:spcAft>
                          <a:spcPts val="0"/>
                        </a:spcAft>
                      </a:pPr>
                      <a:r>
                        <a:rPr lang="es-EC" sz="2400" dirty="0">
                          <a:effectLst/>
                        </a:rPr>
                        <a:t>PLAZOS</a:t>
                      </a:r>
                      <a:endParaRPr lang="es-EC" sz="2400" b="1" dirty="0">
                        <a:effectLst/>
                        <a:latin typeface="Calibri"/>
                        <a:ea typeface="Calibri"/>
                        <a:cs typeface="Times New Roman"/>
                      </a:endParaRPr>
                    </a:p>
                  </a:txBody>
                  <a:tcPr marL="59413" marR="59413" marT="0" marB="0"/>
                </a:tc>
                <a:tc>
                  <a:txBody>
                    <a:bodyPr/>
                    <a:lstStyle/>
                    <a:p>
                      <a:pPr algn="ctr">
                        <a:lnSpc>
                          <a:spcPct val="107000"/>
                        </a:lnSpc>
                        <a:spcAft>
                          <a:spcPts val="0"/>
                        </a:spcAft>
                      </a:pPr>
                      <a:r>
                        <a:rPr lang="es-EC" sz="2400" dirty="0">
                          <a:effectLst/>
                        </a:rPr>
                        <a:t>PROCESO</a:t>
                      </a:r>
                      <a:endParaRPr lang="es-EC" sz="2400" b="1" dirty="0">
                        <a:effectLst/>
                        <a:latin typeface="Calibri"/>
                        <a:ea typeface="Calibri"/>
                        <a:cs typeface="Times New Roman"/>
                      </a:endParaRPr>
                    </a:p>
                  </a:txBody>
                  <a:tcPr marL="59413" marR="59413" marT="0" marB="0"/>
                </a:tc>
              </a:tr>
              <a:tr h="2009855">
                <a:tc>
                  <a:txBody>
                    <a:bodyPr/>
                    <a:lstStyle/>
                    <a:p>
                      <a:pPr algn="ctr">
                        <a:lnSpc>
                          <a:spcPct val="107000"/>
                        </a:lnSpc>
                        <a:spcAft>
                          <a:spcPts val="0"/>
                        </a:spcAft>
                      </a:pPr>
                      <a:endParaRPr lang="es-EC" sz="2400" dirty="0" smtClean="0">
                        <a:effectLst/>
                      </a:endParaRPr>
                    </a:p>
                    <a:p>
                      <a:pPr algn="ctr">
                        <a:lnSpc>
                          <a:spcPct val="107000"/>
                        </a:lnSpc>
                        <a:spcAft>
                          <a:spcPts val="0"/>
                        </a:spcAft>
                      </a:pPr>
                      <a:endParaRPr lang="es-EC" sz="2400" dirty="0" smtClean="0">
                        <a:effectLst/>
                      </a:endParaRPr>
                    </a:p>
                    <a:p>
                      <a:pPr algn="ctr">
                        <a:lnSpc>
                          <a:spcPct val="107000"/>
                        </a:lnSpc>
                        <a:spcAft>
                          <a:spcPts val="0"/>
                        </a:spcAft>
                      </a:pPr>
                      <a:r>
                        <a:rPr lang="es-EC" sz="2400" dirty="0" smtClean="0">
                          <a:effectLst/>
                        </a:rPr>
                        <a:t>30  </a:t>
                      </a:r>
                      <a:r>
                        <a:rPr lang="es-EC" sz="2400" dirty="0">
                          <a:effectLst/>
                        </a:rPr>
                        <a:t>DIAS</a:t>
                      </a:r>
                      <a:endParaRPr lang="es-EC" sz="2400" b="1" dirty="0">
                        <a:effectLst/>
                        <a:latin typeface="Calibri"/>
                        <a:ea typeface="Calibri"/>
                        <a:cs typeface="Times New Roman"/>
                      </a:endParaRPr>
                    </a:p>
                  </a:txBody>
                  <a:tcPr marL="59413" marR="59413" marT="0" marB="0"/>
                </a:tc>
                <a:tc>
                  <a:txBody>
                    <a:bodyPr/>
                    <a:lstStyle/>
                    <a:p>
                      <a:pPr marL="285750" lvl="0" indent="-285750" algn="just">
                        <a:lnSpc>
                          <a:spcPct val="107000"/>
                        </a:lnSpc>
                        <a:spcAft>
                          <a:spcPts val="0"/>
                        </a:spcAft>
                        <a:buFont typeface="Arial" panose="020B0604020202020204" pitchFamily="34" charset="0"/>
                        <a:buChar char="•"/>
                      </a:pPr>
                      <a:r>
                        <a:rPr lang="es-EC" sz="1600" dirty="0" smtClean="0">
                          <a:effectLst/>
                        </a:rPr>
                        <a:t>ENTREGA DE SOLICITUDES EN LA AMT POR PARTE DE LOS  NUEVOS IDÓNEOS QUE FORMAN PARTE DEL PROCESO DE SUBSANACIÓN Y/O CONVALIDACIÓN.</a:t>
                      </a:r>
                    </a:p>
                    <a:p>
                      <a:pPr marL="285750" lvl="0" indent="-285750" algn="just">
                        <a:lnSpc>
                          <a:spcPct val="107000"/>
                        </a:lnSpc>
                        <a:spcAft>
                          <a:spcPts val="0"/>
                        </a:spcAft>
                        <a:buFont typeface="Arial" panose="020B0604020202020204" pitchFamily="34" charset="0"/>
                        <a:buChar char="•"/>
                      </a:pPr>
                      <a:r>
                        <a:rPr lang="es-EC" sz="1600" dirty="0" smtClean="0">
                          <a:effectLst/>
                        </a:rPr>
                        <a:t>ANÁLISIS DE EXPEDIENTES.</a:t>
                      </a:r>
                    </a:p>
                    <a:p>
                      <a:pPr marL="285750" lvl="0" indent="-285750" algn="just">
                        <a:lnSpc>
                          <a:spcPct val="107000"/>
                        </a:lnSpc>
                        <a:spcAft>
                          <a:spcPts val="0"/>
                        </a:spcAft>
                        <a:buFont typeface="Arial" panose="020B0604020202020204" pitchFamily="34" charset="0"/>
                        <a:buChar char="•"/>
                      </a:pPr>
                      <a:r>
                        <a:rPr lang="es-EC" sz="1600" dirty="0" smtClean="0">
                          <a:effectLst/>
                        </a:rPr>
                        <a:t>PLAZO EN EL CUAL EL CONCEJO METROPOLITANO DISPONDRÁ A LA AMT, EL MECANISMO DE ASIGNACIÓN DE CUPOS EN EL PRESENTE PROCESO.</a:t>
                      </a:r>
                    </a:p>
                    <a:p>
                      <a:pPr marL="457200" algn="just">
                        <a:lnSpc>
                          <a:spcPct val="107000"/>
                        </a:lnSpc>
                        <a:spcAft>
                          <a:spcPts val="0"/>
                        </a:spcAft>
                      </a:pPr>
                      <a:r>
                        <a:rPr lang="es-EC" sz="1600" dirty="0" smtClean="0">
                          <a:effectLst/>
                        </a:rPr>
                        <a:t> </a:t>
                      </a:r>
                      <a:endParaRPr lang="es-EC" sz="1600" dirty="0">
                        <a:effectLst/>
                        <a:latin typeface="Calibri"/>
                        <a:ea typeface="Calibri"/>
                        <a:cs typeface="Times New Roman"/>
                      </a:endParaRPr>
                    </a:p>
                  </a:txBody>
                  <a:tcPr marL="59413" marR="59413" marT="0" marB="0"/>
                </a:tc>
              </a:tr>
              <a:tr h="1304364">
                <a:tc>
                  <a:txBody>
                    <a:bodyPr/>
                    <a:lstStyle/>
                    <a:p>
                      <a:pPr algn="ctr">
                        <a:lnSpc>
                          <a:spcPct val="107000"/>
                        </a:lnSpc>
                        <a:spcAft>
                          <a:spcPts val="0"/>
                        </a:spcAft>
                      </a:pPr>
                      <a:endParaRPr lang="es-EC" sz="2400" dirty="0" smtClean="0">
                        <a:effectLst/>
                      </a:endParaRPr>
                    </a:p>
                    <a:p>
                      <a:pPr algn="ctr">
                        <a:lnSpc>
                          <a:spcPct val="107000"/>
                        </a:lnSpc>
                        <a:spcAft>
                          <a:spcPts val="0"/>
                        </a:spcAft>
                      </a:pPr>
                      <a:r>
                        <a:rPr lang="es-EC" sz="2400" dirty="0" smtClean="0">
                          <a:effectLst/>
                        </a:rPr>
                        <a:t>60 </a:t>
                      </a:r>
                      <a:r>
                        <a:rPr lang="es-EC" sz="2400" dirty="0">
                          <a:effectLst/>
                        </a:rPr>
                        <a:t>DIAS</a:t>
                      </a:r>
                      <a:endParaRPr lang="es-EC" sz="2400" b="1" dirty="0">
                        <a:effectLst/>
                        <a:latin typeface="Calibri"/>
                        <a:ea typeface="Calibri"/>
                        <a:cs typeface="Times New Roman"/>
                      </a:endParaRPr>
                    </a:p>
                  </a:txBody>
                  <a:tcPr marL="59413" marR="59413" marT="0" marB="0"/>
                </a:tc>
                <a:tc>
                  <a:txBody>
                    <a:bodyPr/>
                    <a:lstStyle/>
                    <a:p>
                      <a:pPr marL="285750" indent="-285750" algn="just">
                        <a:lnSpc>
                          <a:spcPct val="107000"/>
                        </a:lnSpc>
                        <a:spcAft>
                          <a:spcPts val="0"/>
                        </a:spcAft>
                        <a:buFont typeface="Arial" panose="020B0604020202020204" pitchFamily="34" charset="0"/>
                        <a:buChar char="•"/>
                      </a:pPr>
                      <a:r>
                        <a:rPr lang="es-EC" sz="1600" dirty="0" smtClean="0">
                          <a:effectLst/>
                        </a:rPr>
                        <a:t>EMISIÓN DE INFORMES PREVIOS DE CONSTITUCIÓN JURÍDICA.</a:t>
                      </a:r>
                    </a:p>
                    <a:p>
                      <a:pPr marL="285750" indent="-285750" algn="just">
                        <a:lnSpc>
                          <a:spcPct val="107000"/>
                        </a:lnSpc>
                        <a:spcAft>
                          <a:spcPts val="0"/>
                        </a:spcAft>
                        <a:buFont typeface="Arial" panose="020B0604020202020204" pitchFamily="34" charset="0"/>
                        <a:buChar char="•"/>
                      </a:pPr>
                      <a:r>
                        <a:rPr lang="es-EC" sz="1600" dirty="0" smtClean="0">
                          <a:effectLst/>
                        </a:rPr>
                        <a:t>EMISIÓN DE INFORMES DE INCREMENTOS DE CUPOS.</a:t>
                      </a:r>
                    </a:p>
                    <a:p>
                      <a:pPr algn="ctr">
                        <a:lnSpc>
                          <a:spcPct val="107000"/>
                        </a:lnSpc>
                        <a:spcAft>
                          <a:spcPts val="0"/>
                        </a:spcAft>
                      </a:pPr>
                      <a:r>
                        <a:rPr lang="es-EC" sz="1600" dirty="0">
                          <a:effectLst/>
                        </a:rPr>
                        <a:t> </a:t>
                      </a:r>
                      <a:endParaRPr lang="es-EC" sz="1600" dirty="0">
                        <a:effectLst/>
                        <a:latin typeface="Calibri"/>
                        <a:ea typeface="Calibri"/>
                        <a:cs typeface="Times New Roman"/>
                      </a:endParaRPr>
                    </a:p>
                  </a:txBody>
                  <a:tcPr marL="59413" marR="59413" marT="0" marB="0"/>
                </a:tc>
              </a:tr>
            </a:tbl>
          </a:graphicData>
        </a:graphic>
      </p:graphicFrame>
      <p:sp>
        <p:nvSpPr>
          <p:cNvPr id="5" name="4 CuadroTexto"/>
          <p:cNvSpPr txBox="1"/>
          <p:nvPr/>
        </p:nvSpPr>
        <p:spPr>
          <a:xfrm>
            <a:off x="354841" y="768992"/>
            <a:ext cx="8502555" cy="923330"/>
          </a:xfrm>
          <a:prstGeom prst="rect">
            <a:avLst/>
          </a:prstGeom>
          <a:noFill/>
        </p:spPr>
        <p:txBody>
          <a:bodyPr wrap="square" rtlCol="0">
            <a:spAutoFit/>
          </a:bodyPr>
          <a:lstStyle/>
          <a:p>
            <a:pPr algn="ctr"/>
            <a:r>
              <a:rPr lang="es-EC" sz="5400" b="1" dirty="0" smtClean="0"/>
              <a:t>SOLICITUD DE LA AMT</a:t>
            </a:r>
            <a:endParaRPr lang="es-EC" sz="5400" b="1" dirty="0"/>
          </a:p>
        </p:txBody>
      </p:sp>
    </p:spTree>
    <p:extLst>
      <p:ext uri="{BB962C8B-B14F-4D97-AF65-F5344CB8AC3E}">
        <p14:creationId xmlns:p14="http://schemas.microsoft.com/office/powerpoint/2010/main" val="177894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603660212"/>
              </p:ext>
            </p:extLst>
          </p:nvPr>
        </p:nvGraphicFramePr>
        <p:xfrm>
          <a:off x="2233684" y="218366"/>
          <a:ext cx="4999629" cy="6168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911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5CDF97B-D693-4882-A99B-7CDAC64A7FB5}" type="slidenum">
              <a:rPr lang="es-CO" smtClean="0">
                <a:solidFill>
                  <a:prstClr val="black">
                    <a:tint val="75000"/>
                  </a:prstClr>
                </a:solidFill>
              </a:rPr>
              <a:pPr/>
              <a:t>15</a:t>
            </a:fld>
            <a:endParaRPr lang="es-CO">
              <a:solidFill>
                <a:prstClr val="black">
                  <a:tint val="75000"/>
                </a:prstClr>
              </a:solidFill>
            </a:endParaRPr>
          </a:p>
        </p:txBody>
      </p:sp>
      <p:graphicFrame>
        <p:nvGraphicFramePr>
          <p:cNvPr id="3" name="2 Diagrama"/>
          <p:cNvGraphicFramePr/>
          <p:nvPr>
            <p:extLst>
              <p:ext uri="{D42A27DB-BD31-4B8C-83A1-F6EECF244321}">
                <p14:modId xmlns:p14="http://schemas.microsoft.com/office/powerpoint/2010/main" val="3509755057"/>
              </p:ext>
            </p:extLst>
          </p:nvPr>
        </p:nvGraphicFramePr>
        <p:xfrm>
          <a:off x="486769" y="709684"/>
          <a:ext cx="8507105" cy="5308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6015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27513371"/>
              </p:ext>
            </p:extLst>
          </p:nvPr>
        </p:nvGraphicFramePr>
        <p:xfrm>
          <a:off x="354842" y="750627"/>
          <a:ext cx="8461611" cy="5254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0531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5CDF97B-D693-4882-A99B-7CDAC64A7FB5}" type="slidenum">
              <a:rPr lang="es-CO" smtClean="0">
                <a:solidFill>
                  <a:prstClr val="black">
                    <a:tint val="75000"/>
                  </a:prstClr>
                </a:solidFill>
              </a:rPr>
              <a:pPr/>
              <a:t>17</a:t>
            </a:fld>
            <a:endParaRPr lang="es-CO">
              <a:solidFill>
                <a:prstClr val="black">
                  <a:tint val="75000"/>
                </a:prstClr>
              </a:solidFill>
            </a:endParaRPr>
          </a:p>
        </p:txBody>
      </p:sp>
      <p:sp>
        <p:nvSpPr>
          <p:cNvPr id="4" name="3 CuadroTexto"/>
          <p:cNvSpPr txBox="1"/>
          <p:nvPr/>
        </p:nvSpPr>
        <p:spPr>
          <a:xfrm>
            <a:off x="360610" y="171786"/>
            <a:ext cx="6284890" cy="584775"/>
          </a:xfrm>
          <a:prstGeom prst="rect">
            <a:avLst/>
          </a:prstGeom>
          <a:noFill/>
        </p:spPr>
        <p:txBody>
          <a:bodyPr wrap="square" rtlCol="0">
            <a:spAutoFit/>
          </a:bodyPr>
          <a:lstStyle/>
          <a:p>
            <a:r>
              <a:rPr lang="es-EC" sz="3200" b="1" dirty="0" smtClean="0"/>
              <a:t>MECANISMO</a:t>
            </a:r>
            <a:r>
              <a:rPr lang="es-EC" sz="2000" b="1" dirty="0" smtClean="0"/>
              <a:t> </a:t>
            </a:r>
            <a:r>
              <a:rPr lang="es-EC" sz="3200" b="1" dirty="0" smtClean="0"/>
              <a:t>SUGERIDO:PRELACIÓN</a:t>
            </a:r>
            <a:endParaRPr lang="es-EC" sz="3200" b="1" dirty="0"/>
          </a:p>
        </p:txBody>
      </p:sp>
      <p:graphicFrame>
        <p:nvGraphicFramePr>
          <p:cNvPr id="5" name="4 Diagrama"/>
          <p:cNvGraphicFramePr/>
          <p:nvPr>
            <p:extLst>
              <p:ext uri="{D42A27DB-BD31-4B8C-83A1-F6EECF244321}">
                <p14:modId xmlns:p14="http://schemas.microsoft.com/office/powerpoint/2010/main" val="3978096427"/>
              </p:ext>
            </p:extLst>
          </p:nvPr>
        </p:nvGraphicFramePr>
        <p:xfrm>
          <a:off x="360610" y="955175"/>
          <a:ext cx="8397023" cy="4828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219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5CDF97B-D693-4882-A99B-7CDAC64A7FB5}" type="slidenum">
              <a:rPr lang="es-CO" smtClean="0">
                <a:solidFill>
                  <a:prstClr val="black">
                    <a:tint val="75000"/>
                  </a:prstClr>
                </a:solidFill>
              </a:rPr>
              <a:pPr/>
              <a:t>18</a:t>
            </a:fld>
            <a:endParaRPr lang="es-CO">
              <a:solidFill>
                <a:prstClr val="black">
                  <a:tint val="75000"/>
                </a:prstClr>
              </a:solidFill>
            </a:endParaRPr>
          </a:p>
        </p:txBody>
      </p:sp>
      <p:graphicFrame>
        <p:nvGraphicFramePr>
          <p:cNvPr id="3" name="2 Diagrama"/>
          <p:cNvGraphicFramePr/>
          <p:nvPr>
            <p:extLst>
              <p:ext uri="{D42A27DB-BD31-4B8C-83A1-F6EECF244321}">
                <p14:modId xmlns:p14="http://schemas.microsoft.com/office/powerpoint/2010/main" val="3038586219"/>
              </p:ext>
            </p:extLst>
          </p:nvPr>
        </p:nvGraphicFramePr>
        <p:xfrm>
          <a:off x="0" y="746975"/>
          <a:ext cx="9144000" cy="5357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7879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7-10-24 a las 9.13.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339" y="673175"/>
            <a:ext cx="6532550" cy="3673960"/>
          </a:xfrm>
          <a:prstGeom prst="rect">
            <a:avLst/>
          </a:prstGeom>
        </p:spPr>
      </p:pic>
      <p:pic>
        <p:nvPicPr>
          <p:cNvPr id="5" name="Imagen 4"/>
          <p:cNvPicPr>
            <a:picLocks noChangeAspect="1"/>
          </p:cNvPicPr>
          <p:nvPr/>
        </p:nvPicPr>
        <p:blipFill>
          <a:blip r:embed="rId4"/>
          <a:stretch>
            <a:fillRect/>
          </a:stretch>
        </p:blipFill>
        <p:spPr>
          <a:xfrm>
            <a:off x="2566837" y="4898070"/>
            <a:ext cx="4209064" cy="1268486"/>
          </a:xfrm>
          <a:prstGeom prst="rect">
            <a:avLst/>
          </a:prstGeom>
        </p:spPr>
      </p:pic>
    </p:spTree>
    <p:extLst>
      <p:ext uri="{BB962C8B-B14F-4D97-AF65-F5344CB8AC3E}">
        <p14:creationId xmlns:p14="http://schemas.microsoft.com/office/powerpoint/2010/main" val="705431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t="85070"/>
          <a:stretch/>
        </p:blipFill>
        <p:spPr>
          <a:xfrm>
            <a:off x="0" y="5733256"/>
            <a:ext cx="9144000" cy="1124744"/>
          </a:xfrm>
          <a:prstGeom prst="rect">
            <a:avLst/>
          </a:prstGeom>
        </p:spPr>
      </p:pic>
      <p:sp>
        <p:nvSpPr>
          <p:cNvPr id="5" name="Título 1"/>
          <p:cNvSpPr txBox="1">
            <a:spLocks/>
          </p:cNvSpPr>
          <p:nvPr/>
        </p:nvSpPr>
        <p:spPr>
          <a:xfrm>
            <a:off x="710571" y="982256"/>
            <a:ext cx="7722858" cy="459797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EC" sz="4800" b="1" dirty="0" smtClean="0"/>
          </a:p>
          <a:p>
            <a:pPr marL="0" indent="0" algn="ctr">
              <a:buNone/>
            </a:pPr>
            <a:r>
              <a:rPr lang="es-EC" sz="4800" b="1" dirty="0" smtClean="0"/>
              <a:t>MESA DE TRABAJO </a:t>
            </a:r>
          </a:p>
          <a:p>
            <a:pPr marL="0" indent="0" algn="ctr">
              <a:buNone/>
            </a:pPr>
            <a:r>
              <a:rPr lang="es-EC" sz="4800" b="1" dirty="0" smtClean="0"/>
              <a:t>CONCEJO METROPOLITANO</a:t>
            </a:r>
          </a:p>
          <a:p>
            <a:pPr marL="0" indent="0">
              <a:buNone/>
            </a:pPr>
            <a:endParaRPr lang="es-EC" sz="4800" b="1" dirty="0" smtClean="0"/>
          </a:p>
          <a:p>
            <a:pPr marL="0" indent="0">
              <a:buNone/>
            </a:pPr>
            <a:endParaRPr lang="es-EC" sz="4800" b="1" dirty="0"/>
          </a:p>
          <a:p>
            <a:pPr marL="0" indent="0" algn="ctr">
              <a:buNone/>
            </a:pPr>
            <a:r>
              <a:rPr lang="es-EC" sz="4800" b="1" dirty="0" smtClean="0"/>
              <a:t> Quito DM, 08 de enero de 2019</a:t>
            </a:r>
            <a:endParaRPr lang="es-EC" sz="4800" b="1" dirty="0"/>
          </a:p>
        </p:txBody>
      </p:sp>
    </p:spTree>
    <p:extLst>
      <p:ext uri="{BB962C8B-B14F-4D97-AF65-F5344CB8AC3E}">
        <p14:creationId xmlns:p14="http://schemas.microsoft.com/office/powerpoint/2010/main" val="1484290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5CDF97B-D693-4882-A99B-7CDAC64A7FB5}" type="slidenum">
              <a:rPr lang="es-CO" smtClean="0">
                <a:solidFill>
                  <a:prstClr val="black">
                    <a:tint val="75000"/>
                  </a:prstClr>
                </a:solidFill>
              </a:rPr>
              <a:pPr/>
              <a:t>3</a:t>
            </a:fld>
            <a:endParaRPr lang="es-CO">
              <a:solidFill>
                <a:prstClr val="black">
                  <a:tint val="75000"/>
                </a:prstClr>
              </a:solidFill>
            </a:endParaRPr>
          </a:p>
        </p:txBody>
      </p:sp>
      <p:graphicFrame>
        <p:nvGraphicFramePr>
          <p:cNvPr id="3" name="2 Diagrama"/>
          <p:cNvGraphicFramePr/>
          <p:nvPr>
            <p:extLst>
              <p:ext uri="{D42A27DB-BD31-4B8C-83A1-F6EECF244321}">
                <p14:modId xmlns:p14="http://schemas.microsoft.com/office/powerpoint/2010/main" val="3024783367"/>
              </p:ext>
            </p:extLst>
          </p:nvPr>
        </p:nvGraphicFramePr>
        <p:xfrm>
          <a:off x="0" y="177421"/>
          <a:ext cx="9144000" cy="6359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5180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099742953"/>
              </p:ext>
            </p:extLst>
          </p:nvPr>
        </p:nvGraphicFramePr>
        <p:xfrm>
          <a:off x="122830" y="0"/>
          <a:ext cx="8707272" cy="6646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4334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037798534"/>
              </p:ext>
            </p:extLst>
          </p:nvPr>
        </p:nvGraphicFramePr>
        <p:xfrm>
          <a:off x="641445" y="204716"/>
          <a:ext cx="8038531" cy="6264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1317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628009672"/>
              </p:ext>
            </p:extLst>
          </p:nvPr>
        </p:nvGraphicFramePr>
        <p:xfrm>
          <a:off x="573206" y="286602"/>
          <a:ext cx="8052179" cy="5868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2505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5CDF97B-D693-4882-A99B-7CDAC64A7FB5}" type="slidenum">
              <a:rPr lang="es-CO" smtClean="0">
                <a:solidFill>
                  <a:prstClr val="black">
                    <a:tint val="75000"/>
                  </a:prstClr>
                </a:solidFill>
              </a:rPr>
              <a:pPr/>
              <a:t>7</a:t>
            </a:fld>
            <a:endParaRPr lang="es-CO">
              <a:solidFill>
                <a:prstClr val="black">
                  <a:tint val="75000"/>
                </a:prstClr>
              </a:solidFill>
            </a:endParaRPr>
          </a:p>
        </p:txBody>
      </p:sp>
      <p:graphicFrame>
        <p:nvGraphicFramePr>
          <p:cNvPr id="3" name="2 Diagrama"/>
          <p:cNvGraphicFramePr/>
          <p:nvPr>
            <p:extLst>
              <p:ext uri="{D42A27DB-BD31-4B8C-83A1-F6EECF244321}">
                <p14:modId xmlns:p14="http://schemas.microsoft.com/office/powerpoint/2010/main" val="1961698578"/>
              </p:ext>
            </p:extLst>
          </p:nvPr>
        </p:nvGraphicFramePr>
        <p:xfrm>
          <a:off x="177421" y="272956"/>
          <a:ext cx="8816454"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252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5CDF97B-D693-4882-A99B-7CDAC64A7FB5}" type="slidenum">
              <a:rPr lang="es-CO" smtClean="0">
                <a:solidFill>
                  <a:prstClr val="black">
                    <a:tint val="75000"/>
                  </a:prstClr>
                </a:solidFill>
              </a:rPr>
              <a:pPr/>
              <a:t>8</a:t>
            </a:fld>
            <a:endParaRPr lang="es-CO">
              <a:solidFill>
                <a:prstClr val="black">
                  <a:tint val="75000"/>
                </a:prstClr>
              </a:solidFill>
            </a:endParaRPr>
          </a:p>
        </p:txBody>
      </p:sp>
      <p:sp>
        <p:nvSpPr>
          <p:cNvPr id="3" name="2 CuadroTexto"/>
          <p:cNvSpPr txBox="1"/>
          <p:nvPr/>
        </p:nvSpPr>
        <p:spPr>
          <a:xfrm>
            <a:off x="354842" y="1692322"/>
            <a:ext cx="8502555" cy="3416320"/>
          </a:xfrm>
          <a:prstGeom prst="rect">
            <a:avLst/>
          </a:prstGeom>
          <a:noFill/>
        </p:spPr>
        <p:txBody>
          <a:bodyPr wrap="square" rtlCol="0">
            <a:spAutoFit/>
          </a:bodyPr>
          <a:lstStyle/>
          <a:p>
            <a:pPr algn="ctr"/>
            <a:r>
              <a:rPr lang="es-EC" sz="5400" b="1" dirty="0" smtClean="0"/>
              <a:t>SITUACIÓN ACTUAL DEL PROCESO DE ASIGNACIÓN DE CUPOS PARA TAXIS DEL DMQ</a:t>
            </a:r>
            <a:endParaRPr lang="es-EC" sz="5400" b="1" dirty="0"/>
          </a:p>
        </p:txBody>
      </p:sp>
    </p:spTree>
    <p:extLst>
      <p:ext uri="{BB962C8B-B14F-4D97-AF65-F5344CB8AC3E}">
        <p14:creationId xmlns:p14="http://schemas.microsoft.com/office/powerpoint/2010/main" val="5909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667448300"/>
              </p:ext>
            </p:extLst>
          </p:nvPr>
        </p:nvGraphicFramePr>
        <p:xfrm>
          <a:off x="272955" y="232012"/>
          <a:ext cx="8693624" cy="633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597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35515</TotalTime>
  <Words>1288</Words>
  <Application>Microsoft Office PowerPoint</Application>
  <PresentationFormat>Presentación en pantalla (4:3)</PresentationFormat>
  <Paragraphs>98</Paragraphs>
  <Slides>19</Slides>
  <Notes>3</Notes>
  <HiddenSlides>2</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AMT</dc:creator>
  <cp:lastModifiedBy>Marisela Caleño Quinte</cp:lastModifiedBy>
  <cp:revision>1292</cp:revision>
  <cp:lastPrinted>2019-01-08T14:43:16Z</cp:lastPrinted>
  <dcterms:created xsi:type="dcterms:W3CDTF">2015-08-20T13:37:34Z</dcterms:created>
  <dcterms:modified xsi:type="dcterms:W3CDTF">2019-01-08T15:13:31Z</dcterms:modified>
</cp:coreProperties>
</file>