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351" r:id="rId3"/>
    <p:sldId id="399" r:id="rId4"/>
    <p:sldId id="405" r:id="rId5"/>
    <p:sldId id="412" r:id="rId6"/>
    <p:sldId id="411" r:id="rId7"/>
    <p:sldId id="406" r:id="rId8"/>
    <p:sldId id="407" r:id="rId9"/>
    <p:sldId id="408" r:id="rId10"/>
    <p:sldId id="414" r:id="rId11"/>
    <p:sldId id="409" r:id="rId12"/>
    <p:sldId id="410" r:id="rId13"/>
    <p:sldId id="413" r:id="rId14"/>
  </p:sldIdLst>
  <p:sldSz cx="9144000" cy="6858000" type="screen4x3"/>
  <p:notesSz cx="6797675" cy="9928225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CF"/>
    <a:srgbClr val="EAF0F7"/>
    <a:srgbClr val="1D90D5"/>
    <a:srgbClr val="4C1489"/>
    <a:srgbClr val="DE0025"/>
    <a:srgbClr val="05238B"/>
    <a:srgbClr val="DD0864"/>
    <a:srgbClr val="44A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Estilo claro 3 - Énfasi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Énfasi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Énfasi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Énfasi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749" autoAdjust="0"/>
  </p:normalViewPr>
  <p:slideViewPr>
    <p:cSldViewPr snapToGrid="0" snapToObjects="1">
      <p:cViewPr varScale="1">
        <p:scale>
          <a:sx n="105" d="100"/>
          <a:sy n="105" d="100"/>
        </p:scale>
        <p:origin x="18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68A22-D442-44C4-9671-9FA23AA127E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139B972D-3937-484E-8B4A-21EA68673A55}">
      <dgm:prSet phldrT="[Texto]"/>
      <dgm:spPr/>
      <dgm:t>
        <a:bodyPr/>
        <a:lstStyle/>
        <a:p>
          <a:r>
            <a:rPr lang="es-EC" dirty="0" smtClean="0"/>
            <a:t>Nuevos rangos</a:t>
          </a:r>
          <a:endParaRPr lang="es-EC" dirty="0"/>
        </a:p>
      </dgm:t>
    </dgm:pt>
    <dgm:pt modelId="{40282D4D-5A8A-4617-AF7D-29FC20A7780D}" type="parTrans" cxnId="{D74EF567-2B69-4792-BE95-C6D00D7AB3E6}">
      <dgm:prSet/>
      <dgm:spPr/>
      <dgm:t>
        <a:bodyPr/>
        <a:lstStyle/>
        <a:p>
          <a:endParaRPr lang="es-EC"/>
        </a:p>
      </dgm:t>
    </dgm:pt>
    <dgm:pt modelId="{3FA4957A-416E-4517-879C-95991810289D}" type="sibTrans" cxnId="{D74EF567-2B69-4792-BE95-C6D00D7AB3E6}">
      <dgm:prSet/>
      <dgm:spPr/>
      <dgm:t>
        <a:bodyPr/>
        <a:lstStyle/>
        <a:p>
          <a:endParaRPr lang="es-EC"/>
        </a:p>
      </dgm:t>
    </dgm:pt>
    <dgm:pt modelId="{187DC139-5CC9-4E76-A198-806EDF20BC1A}">
      <dgm:prSet phldrT="[Texto]"/>
      <dgm:spPr/>
      <dgm:t>
        <a:bodyPr/>
        <a:lstStyle/>
        <a:p>
          <a:r>
            <a:rPr lang="es-EC" dirty="0" smtClean="0"/>
            <a:t>Nuevas tarifas</a:t>
          </a:r>
          <a:endParaRPr lang="es-EC" dirty="0"/>
        </a:p>
      </dgm:t>
    </dgm:pt>
    <dgm:pt modelId="{11D887A2-5C5D-4D1C-BD49-4902A2871A85}" type="parTrans" cxnId="{BD6CB2FC-8ED4-4BC9-BD21-6D4E519ED5C5}">
      <dgm:prSet/>
      <dgm:spPr/>
      <dgm:t>
        <a:bodyPr/>
        <a:lstStyle/>
        <a:p>
          <a:endParaRPr lang="es-EC"/>
        </a:p>
      </dgm:t>
    </dgm:pt>
    <dgm:pt modelId="{064BA140-5E75-4A7A-BA8D-A0C5DA3C35F6}" type="sibTrans" cxnId="{BD6CB2FC-8ED4-4BC9-BD21-6D4E519ED5C5}">
      <dgm:prSet/>
      <dgm:spPr/>
      <dgm:t>
        <a:bodyPr/>
        <a:lstStyle/>
        <a:p>
          <a:endParaRPr lang="es-EC"/>
        </a:p>
      </dgm:t>
    </dgm:pt>
    <dgm:pt modelId="{858EF4D6-0E52-49D0-8A60-B610F847F0CC}">
      <dgm:prSet phldrT="[Texto]"/>
      <dgm:spPr/>
      <dgm:t>
        <a:bodyPr/>
        <a:lstStyle/>
        <a:p>
          <a:r>
            <a:rPr lang="es-EC" dirty="0" smtClean="0"/>
            <a:t>Beneficio avalúos de hasta 70 mil</a:t>
          </a:r>
          <a:endParaRPr lang="es-EC" dirty="0"/>
        </a:p>
      </dgm:t>
    </dgm:pt>
    <dgm:pt modelId="{97C3B6F8-D83B-4DAA-840C-5EA3DE381C28}" type="parTrans" cxnId="{E159988E-F9FF-4A49-B5C2-2601E6DC8195}">
      <dgm:prSet/>
      <dgm:spPr/>
      <dgm:t>
        <a:bodyPr/>
        <a:lstStyle/>
        <a:p>
          <a:endParaRPr lang="es-EC"/>
        </a:p>
      </dgm:t>
    </dgm:pt>
    <dgm:pt modelId="{5D6C2B08-4F7A-485D-BF75-4399A0754EE3}" type="sibTrans" cxnId="{E159988E-F9FF-4A49-B5C2-2601E6DC8195}">
      <dgm:prSet/>
      <dgm:spPr/>
      <dgm:t>
        <a:bodyPr/>
        <a:lstStyle/>
        <a:p>
          <a:endParaRPr lang="es-EC"/>
        </a:p>
      </dgm:t>
    </dgm:pt>
    <dgm:pt modelId="{757B44A0-F0E2-493F-AA31-86F8316045A5}">
      <dgm:prSet phldrT="[Texto]"/>
      <dgm:spPr/>
      <dgm:t>
        <a:bodyPr/>
        <a:lstStyle/>
        <a:p>
          <a:r>
            <a:rPr lang="es-EC" dirty="0" smtClean="0"/>
            <a:t>Beneficio para sector construcción</a:t>
          </a:r>
          <a:endParaRPr lang="es-EC" dirty="0"/>
        </a:p>
      </dgm:t>
    </dgm:pt>
    <dgm:pt modelId="{06612608-F1B3-4CE4-8F4E-BDBA41DCE346}" type="parTrans" cxnId="{A1490D0F-3E40-4C06-B005-EA200B2EF567}">
      <dgm:prSet/>
      <dgm:spPr/>
      <dgm:t>
        <a:bodyPr/>
        <a:lstStyle/>
        <a:p>
          <a:endParaRPr lang="es-EC"/>
        </a:p>
      </dgm:t>
    </dgm:pt>
    <dgm:pt modelId="{B1AF5E6C-6165-4387-93CF-4E8502044060}" type="sibTrans" cxnId="{A1490D0F-3E40-4C06-B005-EA200B2EF567}">
      <dgm:prSet/>
      <dgm:spPr/>
      <dgm:t>
        <a:bodyPr/>
        <a:lstStyle/>
        <a:p>
          <a:endParaRPr lang="es-EC"/>
        </a:p>
      </dgm:t>
    </dgm:pt>
    <dgm:pt modelId="{AB627B05-AC0D-4763-8120-9E966C4C2CB5}" type="pres">
      <dgm:prSet presAssocID="{9C668A22-D442-44C4-9671-9FA23AA127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AE53650-86F2-4B4F-BC2E-472A478E4CD1}" type="pres">
      <dgm:prSet presAssocID="{139B972D-3937-484E-8B4A-21EA68673A55}" presName="parentLin" presStyleCnt="0"/>
      <dgm:spPr/>
    </dgm:pt>
    <dgm:pt modelId="{11FF6720-7FDA-47F8-8644-0BB409CFACA2}" type="pres">
      <dgm:prSet presAssocID="{139B972D-3937-484E-8B4A-21EA68673A55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59056E37-47FC-482E-9A33-B82F02870287}" type="pres">
      <dgm:prSet presAssocID="{139B972D-3937-484E-8B4A-21EA68673A5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7AD673-0CBF-440C-BCEA-9278D4692B40}" type="pres">
      <dgm:prSet presAssocID="{139B972D-3937-484E-8B4A-21EA68673A55}" presName="negativeSpace" presStyleCnt="0"/>
      <dgm:spPr/>
    </dgm:pt>
    <dgm:pt modelId="{38095552-4010-444B-A591-E9F6D3399027}" type="pres">
      <dgm:prSet presAssocID="{139B972D-3937-484E-8B4A-21EA68673A55}" presName="childText" presStyleLbl="conFgAcc1" presStyleIdx="0" presStyleCnt="4">
        <dgm:presLayoutVars>
          <dgm:bulletEnabled val="1"/>
        </dgm:presLayoutVars>
      </dgm:prSet>
      <dgm:spPr/>
    </dgm:pt>
    <dgm:pt modelId="{E379B84D-2AC5-44B8-93D1-721126D41EB7}" type="pres">
      <dgm:prSet presAssocID="{3FA4957A-416E-4517-879C-95991810289D}" presName="spaceBetweenRectangles" presStyleCnt="0"/>
      <dgm:spPr/>
    </dgm:pt>
    <dgm:pt modelId="{E62342C1-E9FE-4C62-9D03-107E740D79A4}" type="pres">
      <dgm:prSet presAssocID="{187DC139-5CC9-4E76-A198-806EDF20BC1A}" presName="parentLin" presStyleCnt="0"/>
      <dgm:spPr/>
    </dgm:pt>
    <dgm:pt modelId="{E721D79E-1CF0-431A-B735-1C9387202D60}" type="pres">
      <dgm:prSet presAssocID="{187DC139-5CC9-4E76-A198-806EDF20BC1A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0062D6ED-3B82-4024-84BD-692D8169580C}" type="pres">
      <dgm:prSet presAssocID="{187DC139-5CC9-4E76-A198-806EDF20BC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7D8B5D-EDA8-43E7-A4B2-87E109E76C3E}" type="pres">
      <dgm:prSet presAssocID="{187DC139-5CC9-4E76-A198-806EDF20BC1A}" presName="negativeSpace" presStyleCnt="0"/>
      <dgm:spPr/>
    </dgm:pt>
    <dgm:pt modelId="{323885A8-0D1B-4E67-9F27-CA057B945B63}" type="pres">
      <dgm:prSet presAssocID="{187DC139-5CC9-4E76-A198-806EDF20BC1A}" presName="childText" presStyleLbl="conFgAcc1" presStyleIdx="1" presStyleCnt="4">
        <dgm:presLayoutVars>
          <dgm:bulletEnabled val="1"/>
        </dgm:presLayoutVars>
      </dgm:prSet>
      <dgm:spPr/>
    </dgm:pt>
    <dgm:pt modelId="{7FCCC2D5-37A4-465C-A845-F2DB7A29F887}" type="pres">
      <dgm:prSet presAssocID="{064BA140-5E75-4A7A-BA8D-A0C5DA3C35F6}" presName="spaceBetweenRectangles" presStyleCnt="0"/>
      <dgm:spPr/>
    </dgm:pt>
    <dgm:pt modelId="{BA11C953-8176-4B3F-B584-A9ADECBBA603}" type="pres">
      <dgm:prSet presAssocID="{858EF4D6-0E52-49D0-8A60-B610F847F0CC}" presName="parentLin" presStyleCnt="0"/>
      <dgm:spPr/>
    </dgm:pt>
    <dgm:pt modelId="{63CB80C0-28E0-40FE-8928-480AF1A5BAA4}" type="pres">
      <dgm:prSet presAssocID="{858EF4D6-0E52-49D0-8A60-B610F847F0CC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68BAC255-5C28-4829-BCC4-206A553B71E9}" type="pres">
      <dgm:prSet presAssocID="{858EF4D6-0E52-49D0-8A60-B610F847F0C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D27408-649A-49A2-86D2-6AFDEFF57612}" type="pres">
      <dgm:prSet presAssocID="{858EF4D6-0E52-49D0-8A60-B610F847F0CC}" presName="negativeSpace" presStyleCnt="0"/>
      <dgm:spPr/>
    </dgm:pt>
    <dgm:pt modelId="{DB4BE1B6-D881-4C29-80A2-DBB88DEACB31}" type="pres">
      <dgm:prSet presAssocID="{858EF4D6-0E52-49D0-8A60-B610F847F0CC}" presName="childText" presStyleLbl="conFgAcc1" presStyleIdx="2" presStyleCnt="4">
        <dgm:presLayoutVars>
          <dgm:bulletEnabled val="1"/>
        </dgm:presLayoutVars>
      </dgm:prSet>
      <dgm:spPr/>
    </dgm:pt>
    <dgm:pt modelId="{AA471D15-C714-4BD2-93EF-220A18914667}" type="pres">
      <dgm:prSet presAssocID="{5D6C2B08-4F7A-485D-BF75-4399A0754EE3}" presName="spaceBetweenRectangles" presStyleCnt="0"/>
      <dgm:spPr/>
    </dgm:pt>
    <dgm:pt modelId="{A0DCEDEA-8B80-46B0-ACE6-0F5201F28F37}" type="pres">
      <dgm:prSet presAssocID="{757B44A0-F0E2-493F-AA31-86F8316045A5}" presName="parentLin" presStyleCnt="0"/>
      <dgm:spPr/>
    </dgm:pt>
    <dgm:pt modelId="{D1355346-E79A-4CDA-920C-D4A82BC7476E}" type="pres">
      <dgm:prSet presAssocID="{757B44A0-F0E2-493F-AA31-86F8316045A5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99643068-6047-46C6-8B17-B1AADE885440}" type="pres">
      <dgm:prSet presAssocID="{757B44A0-F0E2-493F-AA31-86F8316045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B98101-E61B-43D1-B242-9D5C165A2F4A}" type="pres">
      <dgm:prSet presAssocID="{757B44A0-F0E2-493F-AA31-86F8316045A5}" presName="negativeSpace" presStyleCnt="0"/>
      <dgm:spPr/>
    </dgm:pt>
    <dgm:pt modelId="{A778551A-2C11-4E7B-9E73-9BB15599F230}" type="pres">
      <dgm:prSet presAssocID="{757B44A0-F0E2-493F-AA31-86F8316045A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C5BB02-B8A2-43AA-AD6B-C37F33833395}" type="presOf" srcId="{139B972D-3937-484E-8B4A-21EA68673A55}" destId="{59056E37-47FC-482E-9A33-B82F02870287}" srcOrd="1" destOrd="0" presId="urn:microsoft.com/office/officeart/2005/8/layout/list1"/>
    <dgm:cxn modelId="{D74EF567-2B69-4792-BE95-C6D00D7AB3E6}" srcId="{9C668A22-D442-44C4-9671-9FA23AA127EC}" destId="{139B972D-3937-484E-8B4A-21EA68673A55}" srcOrd="0" destOrd="0" parTransId="{40282D4D-5A8A-4617-AF7D-29FC20A7780D}" sibTransId="{3FA4957A-416E-4517-879C-95991810289D}"/>
    <dgm:cxn modelId="{310B217F-7A38-4435-9DDC-786EFF47B02B}" type="presOf" srcId="{187DC139-5CC9-4E76-A198-806EDF20BC1A}" destId="{E721D79E-1CF0-431A-B735-1C9387202D60}" srcOrd="0" destOrd="0" presId="urn:microsoft.com/office/officeart/2005/8/layout/list1"/>
    <dgm:cxn modelId="{E07C74AB-15FB-45BE-880F-DBEC3F7C535F}" type="presOf" srcId="{858EF4D6-0E52-49D0-8A60-B610F847F0CC}" destId="{63CB80C0-28E0-40FE-8928-480AF1A5BAA4}" srcOrd="0" destOrd="0" presId="urn:microsoft.com/office/officeart/2005/8/layout/list1"/>
    <dgm:cxn modelId="{BD6CB2FC-8ED4-4BC9-BD21-6D4E519ED5C5}" srcId="{9C668A22-D442-44C4-9671-9FA23AA127EC}" destId="{187DC139-5CC9-4E76-A198-806EDF20BC1A}" srcOrd="1" destOrd="0" parTransId="{11D887A2-5C5D-4D1C-BD49-4902A2871A85}" sibTransId="{064BA140-5E75-4A7A-BA8D-A0C5DA3C35F6}"/>
    <dgm:cxn modelId="{A1490D0F-3E40-4C06-B005-EA200B2EF567}" srcId="{9C668A22-D442-44C4-9671-9FA23AA127EC}" destId="{757B44A0-F0E2-493F-AA31-86F8316045A5}" srcOrd="3" destOrd="0" parTransId="{06612608-F1B3-4CE4-8F4E-BDBA41DCE346}" sibTransId="{B1AF5E6C-6165-4387-93CF-4E8502044060}"/>
    <dgm:cxn modelId="{E986AD6E-69B5-45E4-A88B-4E1F5D41C14C}" type="presOf" srcId="{757B44A0-F0E2-493F-AA31-86F8316045A5}" destId="{99643068-6047-46C6-8B17-B1AADE885440}" srcOrd="1" destOrd="0" presId="urn:microsoft.com/office/officeart/2005/8/layout/list1"/>
    <dgm:cxn modelId="{E159988E-F9FF-4A49-B5C2-2601E6DC8195}" srcId="{9C668A22-D442-44C4-9671-9FA23AA127EC}" destId="{858EF4D6-0E52-49D0-8A60-B610F847F0CC}" srcOrd="2" destOrd="0" parTransId="{97C3B6F8-D83B-4DAA-840C-5EA3DE381C28}" sibTransId="{5D6C2B08-4F7A-485D-BF75-4399A0754EE3}"/>
    <dgm:cxn modelId="{250D1CCA-7260-42A1-A6A0-6021458B366B}" type="presOf" srcId="{139B972D-3937-484E-8B4A-21EA68673A55}" destId="{11FF6720-7FDA-47F8-8644-0BB409CFACA2}" srcOrd="0" destOrd="0" presId="urn:microsoft.com/office/officeart/2005/8/layout/list1"/>
    <dgm:cxn modelId="{2FC41D1C-1D5B-41AF-8228-CAF6603A038A}" type="presOf" srcId="{9C668A22-D442-44C4-9671-9FA23AA127EC}" destId="{AB627B05-AC0D-4763-8120-9E966C4C2CB5}" srcOrd="0" destOrd="0" presId="urn:microsoft.com/office/officeart/2005/8/layout/list1"/>
    <dgm:cxn modelId="{151B2B0B-665D-47CA-9B66-7D0D2B638569}" type="presOf" srcId="{858EF4D6-0E52-49D0-8A60-B610F847F0CC}" destId="{68BAC255-5C28-4829-BCC4-206A553B71E9}" srcOrd="1" destOrd="0" presId="urn:microsoft.com/office/officeart/2005/8/layout/list1"/>
    <dgm:cxn modelId="{CBE6F7A1-F427-443D-85A6-925687803658}" type="presOf" srcId="{187DC139-5CC9-4E76-A198-806EDF20BC1A}" destId="{0062D6ED-3B82-4024-84BD-692D8169580C}" srcOrd="1" destOrd="0" presId="urn:microsoft.com/office/officeart/2005/8/layout/list1"/>
    <dgm:cxn modelId="{5B9258E7-64BD-4318-AADA-6AF9D9CA451B}" type="presOf" srcId="{757B44A0-F0E2-493F-AA31-86F8316045A5}" destId="{D1355346-E79A-4CDA-920C-D4A82BC7476E}" srcOrd="0" destOrd="0" presId="urn:microsoft.com/office/officeart/2005/8/layout/list1"/>
    <dgm:cxn modelId="{A02A3EC3-23CD-42EC-9496-778C272C7E18}" type="presParOf" srcId="{AB627B05-AC0D-4763-8120-9E966C4C2CB5}" destId="{9AE53650-86F2-4B4F-BC2E-472A478E4CD1}" srcOrd="0" destOrd="0" presId="urn:microsoft.com/office/officeart/2005/8/layout/list1"/>
    <dgm:cxn modelId="{BFF0F4A7-119E-422E-BDDF-7C652C4A75A7}" type="presParOf" srcId="{9AE53650-86F2-4B4F-BC2E-472A478E4CD1}" destId="{11FF6720-7FDA-47F8-8644-0BB409CFACA2}" srcOrd="0" destOrd="0" presId="urn:microsoft.com/office/officeart/2005/8/layout/list1"/>
    <dgm:cxn modelId="{65E7FBE9-100D-49B4-B812-D7E7C83F6367}" type="presParOf" srcId="{9AE53650-86F2-4B4F-BC2E-472A478E4CD1}" destId="{59056E37-47FC-482E-9A33-B82F02870287}" srcOrd="1" destOrd="0" presId="urn:microsoft.com/office/officeart/2005/8/layout/list1"/>
    <dgm:cxn modelId="{51BF3336-F554-45FC-926F-9D209606F98F}" type="presParOf" srcId="{AB627B05-AC0D-4763-8120-9E966C4C2CB5}" destId="{8C7AD673-0CBF-440C-BCEA-9278D4692B40}" srcOrd="1" destOrd="0" presId="urn:microsoft.com/office/officeart/2005/8/layout/list1"/>
    <dgm:cxn modelId="{6ECF9451-9219-4832-9FEF-1B0EF2DF81BB}" type="presParOf" srcId="{AB627B05-AC0D-4763-8120-9E966C4C2CB5}" destId="{38095552-4010-444B-A591-E9F6D3399027}" srcOrd="2" destOrd="0" presId="urn:microsoft.com/office/officeart/2005/8/layout/list1"/>
    <dgm:cxn modelId="{F81793B8-4894-4BEC-BF91-D1464D799AF0}" type="presParOf" srcId="{AB627B05-AC0D-4763-8120-9E966C4C2CB5}" destId="{E379B84D-2AC5-44B8-93D1-721126D41EB7}" srcOrd="3" destOrd="0" presId="urn:microsoft.com/office/officeart/2005/8/layout/list1"/>
    <dgm:cxn modelId="{0B6E1E17-489A-4564-913A-9EE06F222888}" type="presParOf" srcId="{AB627B05-AC0D-4763-8120-9E966C4C2CB5}" destId="{E62342C1-E9FE-4C62-9D03-107E740D79A4}" srcOrd="4" destOrd="0" presId="urn:microsoft.com/office/officeart/2005/8/layout/list1"/>
    <dgm:cxn modelId="{035390F0-D6D5-43EB-BD8C-D517E5A4F304}" type="presParOf" srcId="{E62342C1-E9FE-4C62-9D03-107E740D79A4}" destId="{E721D79E-1CF0-431A-B735-1C9387202D60}" srcOrd="0" destOrd="0" presId="urn:microsoft.com/office/officeart/2005/8/layout/list1"/>
    <dgm:cxn modelId="{F29707A3-949F-4610-A25F-0BC3F78A33ED}" type="presParOf" srcId="{E62342C1-E9FE-4C62-9D03-107E740D79A4}" destId="{0062D6ED-3B82-4024-84BD-692D8169580C}" srcOrd="1" destOrd="0" presId="urn:microsoft.com/office/officeart/2005/8/layout/list1"/>
    <dgm:cxn modelId="{B3839791-B4F4-4530-BA88-130E6B0CF48E}" type="presParOf" srcId="{AB627B05-AC0D-4763-8120-9E966C4C2CB5}" destId="{8C7D8B5D-EDA8-43E7-A4B2-87E109E76C3E}" srcOrd="5" destOrd="0" presId="urn:microsoft.com/office/officeart/2005/8/layout/list1"/>
    <dgm:cxn modelId="{241B91FA-D572-4BBC-9500-2D9DF664B2EF}" type="presParOf" srcId="{AB627B05-AC0D-4763-8120-9E966C4C2CB5}" destId="{323885A8-0D1B-4E67-9F27-CA057B945B63}" srcOrd="6" destOrd="0" presId="urn:microsoft.com/office/officeart/2005/8/layout/list1"/>
    <dgm:cxn modelId="{4966A9D7-971F-497B-8994-DDC9EF24986A}" type="presParOf" srcId="{AB627B05-AC0D-4763-8120-9E966C4C2CB5}" destId="{7FCCC2D5-37A4-465C-A845-F2DB7A29F887}" srcOrd="7" destOrd="0" presId="urn:microsoft.com/office/officeart/2005/8/layout/list1"/>
    <dgm:cxn modelId="{C08AB7E8-C449-44A8-95D7-D91514DBE7FD}" type="presParOf" srcId="{AB627B05-AC0D-4763-8120-9E966C4C2CB5}" destId="{BA11C953-8176-4B3F-B584-A9ADECBBA603}" srcOrd="8" destOrd="0" presId="urn:microsoft.com/office/officeart/2005/8/layout/list1"/>
    <dgm:cxn modelId="{6717CD48-757E-43B1-BF55-057B3BE5FA80}" type="presParOf" srcId="{BA11C953-8176-4B3F-B584-A9ADECBBA603}" destId="{63CB80C0-28E0-40FE-8928-480AF1A5BAA4}" srcOrd="0" destOrd="0" presId="urn:microsoft.com/office/officeart/2005/8/layout/list1"/>
    <dgm:cxn modelId="{7380FBDD-2622-4F25-A283-42F56B9F0E8C}" type="presParOf" srcId="{BA11C953-8176-4B3F-B584-A9ADECBBA603}" destId="{68BAC255-5C28-4829-BCC4-206A553B71E9}" srcOrd="1" destOrd="0" presId="urn:microsoft.com/office/officeart/2005/8/layout/list1"/>
    <dgm:cxn modelId="{9C15E22A-2323-47CC-9A71-E70044039718}" type="presParOf" srcId="{AB627B05-AC0D-4763-8120-9E966C4C2CB5}" destId="{42D27408-649A-49A2-86D2-6AFDEFF57612}" srcOrd="9" destOrd="0" presId="urn:microsoft.com/office/officeart/2005/8/layout/list1"/>
    <dgm:cxn modelId="{4C7A309D-8929-4E27-8246-85B4182B0FCC}" type="presParOf" srcId="{AB627B05-AC0D-4763-8120-9E966C4C2CB5}" destId="{DB4BE1B6-D881-4C29-80A2-DBB88DEACB31}" srcOrd="10" destOrd="0" presId="urn:microsoft.com/office/officeart/2005/8/layout/list1"/>
    <dgm:cxn modelId="{75FD3F51-555B-432B-815D-26B7E0FE70E4}" type="presParOf" srcId="{AB627B05-AC0D-4763-8120-9E966C4C2CB5}" destId="{AA471D15-C714-4BD2-93EF-220A18914667}" srcOrd="11" destOrd="0" presId="urn:microsoft.com/office/officeart/2005/8/layout/list1"/>
    <dgm:cxn modelId="{5E8C83C0-2419-4741-9619-6702621659CD}" type="presParOf" srcId="{AB627B05-AC0D-4763-8120-9E966C4C2CB5}" destId="{A0DCEDEA-8B80-46B0-ACE6-0F5201F28F37}" srcOrd="12" destOrd="0" presId="urn:microsoft.com/office/officeart/2005/8/layout/list1"/>
    <dgm:cxn modelId="{DBA431A2-CB99-4B6F-B348-05327974786B}" type="presParOf" srcId="{A0DCEDEA-8B80-46B0-ACE6-0F5201F28F37}" destId="{D1355346-E79A-4CDA-920C-D4A82BC7476E}" srcOrd="0" destOrd="0" presId="urn:microsoft.com/office/officeart/2005/8/layout/list1"/>
    <dgm:cxn modelId="{E9DF5452-FF50-4FF6-A95F-801784F32610}" type="presParOf" srcId="{A0DCEDEA-8B80-46B0-ACE6-0F5201F28F37}" destId="{99643068-6047-46C6-8B17-B1AADE885440}" srcOrd="1" destOrd="0" presId="urn:microsoft.com/office/officeart/2005/8/layout/list1"/>
    <dgm:cxn modelId="{F726979F-17E0-432C-B6FA-7A59811C3D78}" type="presParOf" srcId="{AB627B05-AC0D-4763-8120-9E966C4C2CB5}" destId="{27B98101-E61B-43D1-B242-9D5C165A2F4A}" srcOrd="13" destOrd="0" presId="urn:microsoft.com/office/officeart/2005/8/layout/list1"/>
    <dgm:cxn modelId="{B81A5C1A-2313-4066-91F4-4D056D818EDF}" type="presParOf" srcId="{AB627B05-AC0D-4763-8120-9E966C4C2CB5}" destId="{A778551A-2C11-4E7B-9E73-9BB15599F23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0D10B-36CE-43EE-B308-BCE55C9E5B05}" type="doc">
      <dgm:prSet loTypeId="urn:microsoft.com/office/officeart/2005/8/layout/cycle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1615D591-2ACE-4A65-BA10-70723A5351B6}">
      <dgm:prSet phldrT="[Texto]" custT="1"/>
      <dgm:spPr/>
      <dgm:t>
        <a:bodyPr/>
        <a:lstStyle/>
        <a:p>
          <a:r>
            <a:rPr lang="es-EC" sz="1800" dirty="0" smtClean="0"/>
            <a:t>Tarifas</a:t>
          </a:r>
          <a:endParaRPr lang="es-EC" sz="1800" dirty="0"/>
        </a:p>
      </dgm:t>
    </dgm:pt>
    <dgm:pt modelId="{86F90C28-1262-424E-A398-71D5E8130216}" type="parTrans" cxnId="{45A538D2-0349-4488-8BF5-C1A7A87E2886}">
      <dgm:prSet/>
      <dgm:spPr/>
      <dgm:t>
        <a:bodyPr/>
        <a:lstStyle/>
        <a:p>
          <a:endParaRPr lang="es-EC" sz="2400"/>
        </a:p>
      </dgm:t>
    </dgm:pt>
    <dgm:pt modelId="{7D471B24-D145-424F-A9D0-308E4E1C9333}" type="sibTrans" cxnId="{45A538D2-0349-4488-8BF5-C1A7A87E2886}">
      <dgm:prSet/>
      <dgm:spPr/>
      <dgm:t>
        <a:bodyPr/>
        <a:lstStyle/>
        <a:p>
          <a:endParaRPr lang="es-EC" sz="2400"/>
        </a:p>
      </dgm:t>
    </dgm:pt>
    <dgm:pt modelId="{FE80743E-24F5-4A5F-A512-56EF020EDCD2}">
      <dgm:prSet phldrT="[Texto]" custT="1"/>
      <dgm:spPr/>
      <dgm:t>
        <a:bodyPr/>
        <a:lstStyle/>
        <a:p>
          <a:r>
            <a:rPr lang="es-EC" sz="1800" dirty="0" smtClean="0"/>
            <a:t>Dispersión</a:t>
          </a:r>
          <a:endParaRPr lang="es-EC" sz="1800" dirty="0"/>
        </a:p>
      </dgm:t>
    </dgm:pt>
    <dgm:pt modelId="{C7B0F161-7E9B-406D-9278-A4E01D9F4BDC}" type="parTrans" cxnId="{2810890A-8BFC-4222-B72B-759BE7085144}">
      <dgm:prSet/>
      <dgm:spPr/>
      <dgm:t>
        <a:bodyPr/>
        <a:lstStyle/>
        <a:p>
          <a:endParaRPr lang="es-EC" sz="2400"/>
        </a:p>
      </dgm:t>
    </dgm:pt>
    <dgm:pt modelId="{E53E64F6-C87A-4D22-AAE1-BE5FC7112D9D}" type="sibTrans" cxnId="{2810890A-8BFC-4222-B72B-759BE7085144}">
      <dgm:prSet/>
      <dgm:spPr/>
      <dgm:t>
        <a:bodyPr/>
        <a:lstStyle/>
        <a:p>
          <a:endParaRPr lang="es-EC" sz="2400"/>
        </a:p>
      </dgm:t>
    </dgm:pt>
    <dgm:pt modelId="{BCECAB06-F02C-4732-BDE1-6C72E9E6A27A}">
      <dgm:prSet phldrT="[Texto]" custT="1"/>
      <dgm:spPr/>
      <dgm:t>
        <a:bodyPr/>
        <a:lstStyle/>
        <a:p>
          <a:r>
            <a:rPr lang="es-EC" sz="1400" dirty="0" smtClean="0"/>
            <a:t>Exoneraciones</a:t>
          </a:r>
          <a:endParaRPr lang="es-EC" sz="1400" dirty="0"/>
        </a:p>
      </dgm:t>
    </dgm:pt>
    <dgm:pt modelId="{C42ECC26-2206-4AEA-9F6E-21C52B38A475}" type="parTrans" cxnId="{3BF4B03C-1D4A-4142-AD85-DC51E93DDF37}">
      <dgm:prSet/>
      <dgm:spPr/>
      <dgm:t>
        <a:bodyPr/>
        <a:lstStyle/>
        <a:p>
          <a:endParaRPr lang="es-EC" sz="2400"/>
        </a:p>
      </dgm:t>
    </dgm:pt>
    <dgm:pt modelId="{38EC3ED3-B1E4-4E37-819D-3B641552BD43}" type="sibTrans" cxnId="{3BF4B03C-1D4A-4142-AD85-DC51E93DDF37}">
      <dgm:prSet/>
      <dgm:spPr/>
      <dgm:t>
        <a:bodyPr/>
        <a:lstStyle/>
        <a:p>
          <a:endParaRPr lang="es-EC" sz="2400"/>
        </a:p>
      </dgm:t>
    </dgm:pt>
    <dgm:pt modelId="{7664B711-E479-4E1A-BCD0-A0AC20FE94A5}">
      <dgm:prSet phldrT="[Texto]" custT="1"/>
      <dgm:spPr/>
      <dgm:t>
        <a:bodyPr/>
        <a:lstStyle/>
        <a:p>
          <a:r>
            <a:rPr lang="es-EC" sz="1800" dirty="0" smtClean="0">
              <a:solidFill>
                <a:srgbClr val="FF0000"/>
              </a:solidFill>
            </a:rPr>
            <a:t>Equidad</a:t>
          </a:r>
          <a:endParaRPr lang="es-EC" sz="1800" dirty="0">
            <a:solidFill>
              <a:srgbClr val="FF0000"/>
            </a:solidFill>
          </a:endParaRPr>
        </a:p>
      </dgm:t>
    </dgm:pt>
    <dgm:pt modelId="{07AD9CD1-9C10-4DC1-9E89-726FF8E70F0F}" type="parTrans" cxnId="{216FA787-84E4-49C2-8F50-34C9BAB1F9B1}">
      <dgm:prSet/>
      <dgm:spPr/>
      <dgm:t>
        <a:bodyPr/>
        <a:lstStyle/>
        <a:p>
          <a:endParaRPr lang="es-EC" sz="2400"/>
        </a:p>
      </dgm:t>
    </dgm:pt>
    <dgm:pt modelId="{F8D93742-0D40-47F1-AB00-20C105F5702C}" type="sibTrans" cxnId="{216FA787-84E4-49C2-8F50-34C9BAB1F9B1}">
      <dgm:prSet/>
      <dgm:spPr/>
      <dgm:t>
        <a:bodyPr/>
        <a:lstStyle/>
        <a:p>
          <a:endParaRPr lang="es-EC" sz="2400"/>
        </a:p>
      </dgm:t>
    </dgm:pt>
    <dgm:pt modelId="{E163EEC7-AE94-4F46-8E3C-8D13AF0BCCCD}">
      <dgm:prSet phldrT="[Texto]" custT="1"/>
      <dgm:spPr/>
      <dgm:t>
        <a:bodyPr/>
        <a:lstStyle/>
        <a:p>
          <a:r>
            <a:rPr lang="es-EC" sz="1800" dirty="0" smtClean="0"/>
            <a:t>Valor final</a:t>
          </a:r>
          <a:endParaRPr lang="es-EC" sz="1800" dirty="0"/>
        </a:p>
      </dgm:t>
    </dgm:pt>
    <dgm:pt modelId="{2DB57C7A-74B4-4BB4-B483-9AC993597C38}" type="parTrans" cxnId="{95509588-BCE1-4071-84CC-069B28AED650}">
      <dgm:prSet/>
      <dgm:spPr/>
      <dgm:t>
        <a:bodyPr/>
        <a:lstStyle/>
        <a:p>
          <a:endParaRPr lang="es-EC" sz="2400"/>
        </a:p>
      </dgm:t>
    </dgm:pt>
    <dgm:pt modelId="{A78DA891-F76E-4591-BBCB-5F75B177B893}" type="sibTrans" cxnId="{95509588-BCE1-4071-84CC-069B28AED650}">
      <dgm:prSet/>
      <dgm:spPr/>
      <dgm:t>
        <a:bodyPr/>
        <a:lstStyle/>
        <a:p>
          <a:endParaRPr lang="es-EC" sz="2400"/>
        </a:p>
      </dgm:t>
    </dgm:pt>
    <dgm:pt modelId="{9E4092F8-EC7A-4AA2-AD2F-DBA4BBB30582}" type="pres">
      <dgm:prSet presAssocID="{AAE0D10B-36CE-43EE-B308-BCE55C9E5B05}" presName="cycle" presStyleCnt="0">
        <dgm:presLayoutVars>
          <dgm:dir/>
          <dgm:resizeHandles val="exact"/>
        </dgm:presLayoutVars>
      </dgm:prSet>
      <dgm:spPr/>
    </dgm:pt>
    <dgm:pt modelId="{31577850-F817-422F-B977-ECCA09FF5F3F}" type="pres">
      <dgm:prSet presAssocID="{1615D591-2ACE-4A65-BA10-70723A5351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BAED199-F93E-4100-8498-11BFA5AF91C2}" type="pres">
      <dgm:prSet presAssocID="{1615D591-2ACE-4A65-BA10-70723A5351B6}" presName="spNode" presStyleCnt="0"/>
      <dgm:spPr/>
    </dgm:pt>
    <dgm:pt modelId="{5B70ECBD-14A8-4044-9205-54B411E03AAE}" type="pres">
      <dgm:prSet presAssocID="{7D471B24-D145-424F-A9D0-308E4E1C9333}" presName="sibTrans" presStyleLbl="sibTrans1D1" presStyleIdx="0" presStyleCnt="5"/>
      <dgm:spPr/>
    </dgm:pt>
    <dgm:pt modelId="{7864CDFE-D58C-44D2-A715-350A5130FB82}" type="pres">
      <dgm:prSet presAssocID="{FE80743E-24F5-4A5F-A512-56EF020EDCD2}" presName="node" presStyleLbl="node1" presStyleIdx="1" presStyleCnt="5">
        <dgm:presLayoutVars>
          <dgm:bulletEnabled val="1"/>
        </dgm:presLayoutVars>
      </dgm:prSet>
      <dgm:spPr/>
    </dgm:pt>
    <dgm:pt modelId="{E02DED40-21DB-42EE-9596-3B365AEBACF6}" type="pres">
      <dgm:prSet presAssocID="{FE80743E-24F5-4A5F-A512-56EF020EDCD2}" presName="spNode" presStyleCnt="0"/>
      <dgm:spPr/>
    </dgm:pt>
    <dgm:pt modelId="{E0D51893-D2BB-40D8-9864-E6B685162E2A}" type="pres">
      <dgm:prSet presAssocID="{E53E64F6-C87A-4D22-AAE1-BE5FC7112D9D}" presName="sibTrans" presStyleLbl="sibTrans1D1" presStyleIdx="1" presStyleCnt="5"/>
      <dgm:spPr/>
    </dgm:pt>
    <dgm:pt modelId="{5F6D5848-71FC-4405-9602-C00CB1EACE53}" type="pres">
      <dgm:prSet presAssocID="{BCECAB06-F02C-4732-BDE1-6C72E9E6A27A}" presName="node" presStyleLbl="node1" presStyleIdx="2" presStyleCnt="5">
        <dgm:presLayoutVars>
          <dgm:bulletEnabled val="1"/>
        </dgm:presLayoutVars>
      </dgm:prSet>
      <dgm:spPr/>
    </dgm:pt>
    <dgm:pt modelId="{D093C32D-4BDC-4631-B37C-9446607BD186}" type="pres">
      <dgm:prSet presAssocID="{BCECAB06-F02C-4732-BDE1-6C72E9E6A27A}" presName="spNode" presStyleCnt="0"/>
      <dgm:spPr/>
    </dgm:pt>
    <dgm:pt modelId="{CC5D6197-1273-4000-999E-09E47B206557}" type="pres">
      <dgm:prSet presAssocID="{38EC3ED3-B1E4-4E37-819D-3B641552BD43}" presName="sibTrans" presStyleLbl="sibTrans1D1" presStyleIdx="2" presStyleCnt="5"/>
      <dgm:spPr/>
    </dgm:pt>
    <dgm:pt modelId="{6FFF6739-C23F-42D9-83C6-3161BEBEC6A5}" type="pres">
      <dgm:prSet presAssocID="{7664B711-E479-4E1A-BCD0-A0AC20FE94A5}" presName="node" presStyleLbl="node1" presStyleIdx="3" presStyleCnt="5">
        <dgm:presLayoutVars>
          <dgm:bulletEnabled val="1"/>
        </dgm:presLayoutVars>
      </dgm:prSet>
      <dgm:spPr/>
    </dgm:pt>
    <dgm:pt modelId="{64CB39DD-F1FE-4715-B3C3-EE84FC430CD7}" type="pres">
      <dgm:prSet presAssocID="{7664B711-E479-4E1A-BCD0-A0AC20FE94A5}" presName="spNode" presStyleCnt="0"/>
      <dgm:spPr/>
    </dgm:pt>
    <dgm:pt modelId="{62FC5004-3E47-464F-BF46-9ABC4D3838C4}" type="pres">
      <dgm:prSet presAssocID="{F8D93742-0D40-47F1-AB00-20C105F5702C}" presName="sibTrans" presStyleLbl="sibTrans1D1" presStyleIdx="3" presStyleCnt="5"/>
      <dgm:spPr/>
    </dgm:pt>
    <dgm:pt modelId="{499E1EF3-C034-4C6E-8DE4-291CC1D201AA}" type="pres">
      <dgm:prSet presAssocID="{E163EEC7-AE94-4F46-8E3C-8D13AF0BCCC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1B67DA-CA22-442B-BA79-23367F77D97A}" type="pres">
      <dgm:prSet presAssocID="{E163EEC7-AE94-4F46-8E3C-8D13AF0BCCCD}" presName="spNode" presStyleCnt="0"/>
      <dgm:spPr/>
    </dgm:pt>
    <dgm:pt modelId="{9F22CFEC-D2DF-4891-A919-D358977C4F7C}" type="pres">
      <dgm:prSet presAssocID="{A78DA891-F76E-4591-BBCB-5F75B177B893}" presName="sibTrans" presStyleLbl="sibTrans1D1" presStyleIdx="4" presStyleCnt="5"/>
      <dgm:spPr/>
    </dgm:pt>
  </dgm:ptLst>
  <dgm:cxnLst>
    <dgm:cxn modelId="{DD02C841-34E7-4C73-892D-CF16FC5CF5EC}" type="presOf" srcId="{38EC3ED3-B1E4-4E37-819D-3B641552BD43}" destId="{CC5D6197-1273-4000-999E-09E47B206557}" srcOrd="0" destOrd="0" presId="urn:microsoft.com/office/officeart/2005/8/layout/cycle5"/>
    <dgm:cxn modelId="{87FF40CC-3C29-47AB-9233-3BF98ECB5793}" type="presOf" srcId="{7664B711-E479-4E1A-BCD0-A0AC20FE94A5}" destId="{6FFF6739-C23F-42D9-83C6-3161BEBEC6A5}" srcOrd="0" destOrd="0" presId="urn:microsoft.com/office/officeart/2005/8/layout/cycle5"/>
    <dgm:cxn modelId="{58D3AD37-D1DB-4E87-AB30-7B9EB07D2F60}" type="presOf" srcId="{E53E64F6-C87A-4D22-AAE1-BE5FC7112D9D}" destId="{E0D51893-D2BB-40D8-9864-E6B685162E2A}" srcOrd="0" destOrd="0" presId="urn:microsoft.com/office/officeart/2005/8/layout/cycle5"/>
    <dgm:cxn modelId="{216FA787-84E4-49C2-8F50-34C9BAB1F9B1}" srcId="{AAE0D10B-36CE-43EE-B308-BCE55C9E5B05}" destId="{7664B711-E479-4E1A-BCD0-A0AC20FE94A5}" srcOrd="3" destOrd="0" parTransId="{07AD9CD1-9C10-4DC1-9E89-726FF8E70F0F}" sibTransId="{F8D93742-0D40-47F1-AB00-20C105F5702C}"/>
    <dgm:cxn modelId="{54F122C1-05E8-440C-A065-44EAD6CE2F90}" type="presOf" srcId="{E163EEC7-AE94-4F46-8E3C-8D13AF0BCCCD}" destId="{499E1EF3-C034-4C6E-8DE4-291CC1D201AA}" srcOrd="0" destOrd="0" presId="urn:microsoft.com/office/officeart/2005/8/layout/cycle5"/>
    <dgm:cxn modelId="{C9B5F6CB-8E5B-4CD6-B764-CA79CB0402D2}" type="presOf" srcId="{BCECAB06-F02C-4732-BDE1-6C72E9E6A27A}" destId="{5F6D5848-71FC-4405-9602-C00CB1EACE53}" srcOrd="0" destOrd="0" presId="urn:microsoft.com/office/officeart/2005/8/layout/cycle5"/>
    <dgm:cxn modelId="{45A538D2-0349-4488-8BF5-C1A7A87E2886}" srcId="{AAE0D10B-36CE-43EE-B308-BCE55C9E5B05}" destId="{1615D591-2ACE-4A65-BA10-70723A5351B6}" srcOrd="0" destOrd="0" parTransId="{86F90C28-1262-424E-A398-71D5E8130216}" sibTransId="{7D471B24-D145-424F-A9D0-308E4E1C9333}"/>
    <dgm:cxn modelId="{52E862AF-3E2F-4F0E-B194-9528A239CF04}" type="presOf" srcId="{F8D93742-0D40-47F1-AB00-20C105F5702C}" destId="{62FC5004-3E47-464F-BF46-9ABC4D3838C4}" srcOrd="0" destOrd="0" presId="urn:microsoft.com/office/officeart/2005/8/layout/cycle5"/>
    <dgm:cxn modelId="{FC3C9CBD-E10A-423C-AEEA-70F60FB4C39D}" type="presOf" srcId="{AAE0D10B-36CE-43EE-B308-BCE55C9E5B05}" destId="{9E4092F8-EC7A-4AA2-AD2F-DBA4BBB30582}" srcOrd="0" destOrd="0" presId="urn:microsoft.com/office/officeart/2005/8/layout/cycle5"/>
    <dgm:cxn modelId="{EFE3DB11-CBDE-42BB-9FA8-91216A9484AA}" type="presOf" srcId="{7D471B24-D145-424F-A9D0-308E4E1C9333}" destId="{5B70ECBD-14A8-4044-9205-54B411E03AAE}" srcOrd="0" destOrd="0" presId="urn:microsoft.com/office/officeart/2005/8/layout/cycle5"/>
    <dgm:cxn modelId="{EDD075DA-36E6-4E6A-8D8D-F3FEC6959702}" type="presOf" srcId="{FE80743E-24F5-4A5F-A512-56EF020EDCD2}" destId="{7864CDFE-D58C-44D2-A715-350A5130FB82}" srcOrd="0" destOrd="0" presId="urn:microsoft.com/office/officeart/2005/8/layout/cycle5"/>
    <dgm:cxn modelId="{2810890A-8BFC-4222-B72B-759BE7085144}" srcId="{AAE0D10B-36CE-43EE-B308-BCE55C9E5B05}" destId="{FE80743E-24F5-4A5F-A512-56EF020EDCD2}" srcOrd="1" destOrd="0" parTransId="{C7B0F161-7E9B-406D-9278-A4E01D9F4BDC}" sibTransId="{E53E64F6-C87A-4D22-AAE1-BE5FC7112D9D}"/>
    <dgm:cxn modelId="{3BF4B03C-1D4A-4142-AD85-DC51E93DDF37}" srcId="{AAE0D10B-36CE-43EE-B308-BCE55C9E5B05}" destId="{BCECAB06-F02C-4732-BDE1-6C72E9E6A27A}" srcOrd="2" destOrd="0" parTransId="{C42ECC26-2206-4AEA-9F6E-21C52B38A475}" sibTransId="{38EC3ED3-B1E4-4E37-819D-3B641552BD43}"/>
    <dgm:cxn modelId="{EC9C8C4F-BA85-444F-B98F-3BC71B7DC065}" type="presOf" srcId="{A78DA891-F76E-4591-BBCB-5F75B177B893}" destId="{9F22CFEC-D2DF-4891-A919-D358977C4F7C}" srcOrd="0" destOrd="0" presId="urn:microsoft.com/office/officeart/2005/8/layout/cycle5"/>
    <dgm:cxn modelId="{95509588-BCE1-4071-84CC-069B28AED650}" srcId="{AAE0D10B-36CE-43EE-B308-BCE55C9E5B05}" destId="{E163EEC7-AE94-4F46-8E3C-8D13AF0BCCCD}" srcOrd="4" destOrd="0" parTransId="{2DB57C7A-74B4-4BB4-B483-9AC993597C38}" sibTransId="{A78DA891-F76E-4591-BBCB-5F75B177B893}"/>
    <dgm:cxn modelId="{61460D5B-5B75-428F-B907-7E3A51D5A5BE}" type="presOf" srcId="{1615D591-2ACE-4A65-BA10-70723A5351B6}" destId="{31577850-F817-422F-B977-ECCA09FF5F3F}" srcOrd="0" destOrd="0" presId="urn:microsoft.com/office/officeart/2005/8/layout/cycle5"/>
    <dgm:cxn modelId="{C7AD5C0F-055D-4DC7-A7DD-03FAEC8C2CEE}" type="presParOf" srcId="{9E4092F8-EC7A-4AA2-AD2F-DBA4BBB30582}" destId="{31577850-F817-422F-B977-ECCA09FF5F3F}" srcOrd="0" destOrd="0" presId="urn:microsoft.com/office/officeart/2005/8/layout/cycle5"/>
    <dgm:cxn modelId="{A1EAFF0E-ED25-4CC1-8F08-B034C9B3F69C}" type="presParOf" srcId="{9E4092F8-EC7A-4AA2-AD2F-DBA4BBB30582}" destId="{FBAED199-F93E-4100-8498-11BFA5AF91C2}" srcOrd="1" destOrd="0" presId="urn:microsoft.com/office/officeart/2005/8/layout/cycle5"/>
    <dgm:cxn modelId="{21304057-B285-46C8-8D1F-BFEAC24F619F}" type="presParOf" srcId="{9E4092F8-EC7A-4AA2-AD2F-DBA4BBB30582}" destId="{5B70ECBD-14A8-4044-9205-54B411E03AAE}" srcOrd="2" destOrd="0" presId="urn:microsoft.com/office/officeart/2005/8/layout/cycle5"/>
    <dgm:cxn modelId="{EEA252F7-79DB-4F92-B26B-85960645C452}" type="presParOf" srcId="{9E4092F8-EC7A-4AA2-AD2F-DBA4BBB30582}" destId="{7864CDFE-D58C-44D2-A715-350A5130FB82}" srcOrd="3" destOrd="0" presId="urn:microsoft.com/office/officeart/2005/8/layout/cycle5"/>
    <dgm:cxn modelId="{CAF2C8DB-7E82-481D-A283-90500C75FEDE}" type="presParOf" srcId="{9E4092F8-EC7A-4AA2-AD2F-DBA4BBB30582}" destId="{E02DED40-21DB-42EE-9596-3B365AEBACF6}" srcOrd="4" destOrd="0" presId="urn:microsoft.com/office/officeart/2005/8/layout/cycle5"/>
    <dgm:cxn modelId="{627AEC8F-9B86-41DF-9BBE-A9C6287B54E4}" type="presParOf" srcId="{9E4092F8-EC7A-4AA2-AD2F-DBA4BBB30582}" destId="{E0D51893-D2BB-40D8-9864-E6B685162E2A}" srcOrd="5" destOrd="0" presId="urn:microsoft.com/office/officeart/2005/8/layout/cycle5"/>
    <dgm:cxn modelId="{DC41BDE0-11DC-47C0-8516-9B0CE3B8E904}" type="presParOf" srcId="{9E4092F8-EC7A-4AA2-AD2F-DBA4BBB30582}" destId="{5F6D5848-71FC-4405-9602-C00CB1EACE53}" srcOrd="6" destOrd="0" presId="urn:microsoft.com/office/officeart/2005/8/layout/cycle5"/>
    <dgm:cxn modelId="{6D0AE9B7-1050-4496-893D-A7FE2CA58013}" type="presParOf" srcId="{9E4092F8-EC7A-4AA2-AD2F-DBA4BBB30582}" destId="{D093C32D-4BDC-4631-B37C-9446607BD186}" srcOrd="7" destOrd="0" presId="urn:microsoft.com/office/officeart/2005/8/layout/cycle5"/>
    <dgm:cxn modelId="{42CA2AE9-1E21-4A4D-91E7-C435637680AB}" type="presParOf" srcId="{9E4092F8-EC7A-4AA2-AD2F-DBA4BBB30582}" destId="{CC5D6197-1273-4000-999E-09E47B206557}" srcOrd="8" destOrd="0" presId="urn:microsoft.com/office/officeart/2005/8/layout/cycle5"/>
    <dgm:cxn modelId="{735E3F2D-B056-44F1-983D-A59A9D09F1D8}" type="presParOf" srcId="{9E4092F8-EC7A-4AA2-AD2F-DBA4BBB30582}" destId="{6FFF6739-C23F-42D9-83C6-3161BEBEC6A5}" srcOrd="9" destOrd="0" presId="urn:microsoft.com/office/officeart/2005/8/layout/cycle5"/>
    <dgm:cxn modelId="{FCF522BA-9782-4F34-83A3-D8F230E051EB}" type="presParOf" srcId="{9E4092F8-EC7A-4AA2-AD2F-DBA4BBB30582}" destId="{64CB39DD-F1FE-4715-B3C3-EE84FC430CD7}" srcOrd="10" destOrd="0" presId="urn:microsoft.com/office/officeart/2005/8/layout/cycle5"/>
    <dgm:cxn modelId="{0BADA0A6-D97F-4C51-A777-F7A830279015}" type="presParOf" srcId="{9E4092F8-EC7A-4AA2-AD2F-DBA4BBB30582}" destId="{62FC5004-3E47-464F-BF46-9ABC4D3838C4}" srcOrd="11" destOrd="0" presId="urn:microsoft.com/office/officeart/2005/8/layout/cycle5"/>
    <dgm:cxn modelId="{6425B4C4-0DE8-408A-A25E-9130AC8BA608}" type="presParOf" srcId="{9E4092F8-EC7A-4AA2-AD2F-DBA4BBB30582}" destId="{499E1EF3-C034-4C6E-8DE4-291CC1D201AA}" srcOrd="12" destOrd="0" presId="urn:microsoft.com/office/officeart/2005/8/layout/cycle5"/>
    <dgm:cxn modelId="{50B6401B-9B01-426F-8D7B-E412FEAE42F0}" type="presParOf" srcId="{9E4092F8-EC7A-4AA2-AD2F-DBA4BBB30582}" destId="{C41B67DA-CA22-442B-BA79-23367F77D97A}" srcOrd="13" destOrd="0" presId="urn:microsoft.com/office/officeart/2005/8/layout/cycle5"/>
    <dgm:cxn modelId="{352CE675-320B-49BB-8048-51C4FC8D8525}" type="presParOf" srcId="{9E4092F8-EC7A-4AA2-AD2F-DBA4BBB30582}" destId="{9F22CFEC-D2DF-4891-A919-D358977C4F7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95552-4010-444B-A591-E9F6D3399027}">
      <dsp:nvSpPr>
        <dsp:cNvPr id="0" name=""/>
        <dsp:cNvSpPr/>
      </dsp:nvSpPr>
      <dsp:spPr>
        <a:xfrm>
          <a:off x="0" y="598098"/>
          <a:ext cx="686503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56E37-47FC-482E-9A33-B82F02870287}">
      <dsp:nvSpPr>
        <dsp:cNvPr id="0" name=""/>
        <dsp:cNvSpPr/>
      </dsp:nvSpPr>
      <dsp:spPr>
        <a:xfrm>
          <a:off x="343251" y="243858"/>
          <a:ext cx="4805523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37" tIns="0" rIns="18163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Nuevos rangos</a:t>
          </a:r>
          <a:endParaRPr lang="es-EC" sz="2400" kern="1200" dirty="0"/>
        </a:p>
      </dsp:txBody>
      <dsp:txXfrm>
        <a:off x="377836" y="278443"/>
        <a:ext cx="4736353" cy="639310"/>
      </dsp:txXfrm>
    </dsp:sp>
    <dsp:sp modelId="{323885A8-0D1B-4E67-9F27-CA057B945B63}">
      <dsp:nvSpPr>
        <dsp:cNvPr id="0" name=""/>
        <dsp:cNvSpPr/>
      </dsp:nvSpPr>
      <dsp:spPr>
        <a:xfrm>
          <a:off x="0" y="1686738"/>
          <a:ext cx="686503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2D6ED-3B82-4024-84BD-692D8169580C}">
      <dsp:nvSpPr>
        <dsp:cNvPr id="0" name=""/>
        <dsp:cNvSpPr/>
      </dsp:nvSpPr>
      <dsp:spPr>
        <a:xfrm>
          <a:off x="343251" y="1332498"/>
          <a:ext cx="4805523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37" tIns="0" rIns="18163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Nuevas tarifas</a:t>
          </a:r>
          <a:endParaRPr lang="es-EC" sz="2400" kern="1200" dirty="0"/>
        </a:p>
      </dsp:txBody>
      <dsp:txXfrm>
        <a:off x="377836" y="1367083"/>
        <a:ext cx="4736353" cy="639310"/>
      </dsp:txXfrm>
    </dsp:sp>
    <dsp:sp modelId="{DB4BE1B6-D881-4C29-80A2-DBB88DEACB31}">
      <dsp:nvSpPr>
        <dsp:cNvPr id="0" name=""/>
        <dsp:cNvSpPr/>
      </dsp:nvSpPr>
      <dsp:spPr>
        <a:xfrm>
          <a:off x="0" y="2775378"/>
          <a:ext cx="686503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AC255-5C28-4829-BCC4-206A553B71E9}">
      <dsp:nvSpPr>
        <dsp:cNvPr id="0" name=""/>
        <dsp:cNvSpPr/>
      </dsp:nvSpPr>
      <dsp:spPr>
        <a:xfrm>
          <a:off x="343251" y="2421138"/>
          <a:ext cx="4805523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37" tIns="0" rIns="18163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Beneficio avalúos de hasta 70 mil</a:t>
          </a:r>
          <a:endParaRPr lang="es-EC" sz="2400" kern="1200" dirty="0"/>
        </a:p>
      </dsp:txBody>
      <dsp:txXfrm>
        <a:off x="377836" y="2455723"/>
        <a:ext cx="4736353" cy="639310"/>
      </dsp:txXfrm>
    </dsp:sp>
    <dsp:sp modelId="{A778551A-2C11-4E7B-9E73-9BB15599F230}">
      <dsp:nvSpPr>
        <dsp:cNvPr id="0" name=""/>
        <dsp:cNvSpPr/>
      </dsp:nvSpPr>
      <dsp:spPr>
        <a:xfrm>
          <a:off x="0" y="3864018"/>
          <a:ext cx="686503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43068-6047-46C6-8B17-B1AADE885440}">
      <dsp:nvSpPr>
        <dsp:cNvPr id="0" name=""/>
        <dsp:cNvSpPr/>
      </dsp:nvSpPr>
      <dsp:spPr>
        <a:xfrm>
          <a:off x="343251" y="3509778"/>
          <a:ext cx="4805523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37" tIns="0" rIns="18163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Beneficio para sector construcción</a:t>
          </a:r>
          <a:endParaRPr lang="es-EC" sz="2400" kern="1200" dirty="0"/>
        </a:p>
      </dsp:txBody>
      <dsp:txXfrm>
        <a:off x="377836" y="3544363"/>
        <a:ext cx="4736353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77850-F817-422F-B977-ECCA09FF5F3F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Tarifas</a:t>
          </a:r>
          <a:endParaRPr lang="es-EC" sz="1800" kern="1200" dirty="0"/>
        </a:p>
      </dsp:txBody>
      <dsp:txXfrm>
        <a:off x="2422865" y="44730"/>
        <a:ext cx="1250268" cy="783022"/>
      </dsp:txXfrm>
    </dsp:sp>
    <dsp:sp modelId="{5B70ECBD-14A8-4044-9205-54B411E03AAE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4CDFE-D58C-44D2-A715-350A5130FB8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Dispersión</a:t>
          </a:r>
          <a:endParaRPr lang="es-EC" sz="1800" kern="1200" dirty="0"/>
        </a:p>
      </dsp:txBody>
      <dsp:txXfrm>
        <a:off x="4070661" y="1241923"/>
        <a:ext cx="1250268" cy="783022"/>
      </dsp:txXfrm>
    </dsp:sp>
    <dsp:sp modelId="{E0D51893-D2BB-40D8-9864-E6B685162E2A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D5848-71FC-4405-9602-C00CB1EACE53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Exoneraciones</a:t>
          </a:r>
          <a:endParaRPr lang="es-EC" sz="1400" kern="1200" dirty="0"/>
        </a:p>
      </dsp:txBody>
      <dsp:txXfrm>
        <a:off x="3441259" y="3179023"/>
        <a:ext cx="1250268" cy="783022"/>
      </dsp:txXfrm>
    </dsp:sp>
    <dsp:sp modelId="{CC5D6197-1273-4000-999E-09E47B206557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6739-C23F-42D9-83C6-3161BEBEC6A5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rgbClr val="FF0000"/>
              </a:solidFill>
            </a:rPr>
            <a:t>Equidad</a:t>
          </a:r>
          <a:endParaRPr lang="es-EC" sz="1800" kern="1200" dirty="0">
            <a:solidFill>
              <a:srgbClr val="FF0000"/>
            </a:solidFill>
          </a:endParaRPr>
        </a:p>
      </dsp:txBody>
      <dsp:txXfrm>
        <a:off x="1404472" y="3179023"/>
        <a:ext cx="1250268" cy="783022"/>
      </dsp:txXfrm>
    </dsp:sp>
    <dsp:sp modelId="{62FC5004-3E47-464F-BF46-9ABC4D3838C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E1EF3-C034-4C6E-8DE4-291CC1D201AA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Valor final</a:t>
          </a:r>
          <a:endParaRPr lang="es-EC" sz="1800" kern="1200" dirty="0"/>
        </a:p>
      </dsp:txBody>
      <dsp:txXfrm>
        <a:off x="775070" y="1241923"/>
        <a:ext cx="1250268" cy="783022"/>
      </dsp:txXfrm>
    </dsp:sp>
    <dsp:sp modelId="{9F22CFEC-D2DF-4891-A919-D358977C4F7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C95E3D-A94C-482F-9F4E-8EB64D46CE0F}" type="datetimeFigureOut">
              <a:rPr lang="es-EC"/>
              <a:pPr>
                <a:defRPr/>
              </a:pPr>
              <a:t>8/12/2017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C44C0F-611E-4F96-974B-366082FB997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002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108519-EFFC-4215-AFDB-B9E74F0FD065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5B582A-8C81-4D5C-9720-0B5163A665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71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723A-E94A-4DDC-B0B4-394990261134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E981-53BF-4E34-82D1-E000455AFA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DC36-AA30-44EB-B7CA-59E84604D89D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1C7B-3BB1-4BE8-9177-C04583B6E4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1E50-84C4-4510-A31B-CA146CA53E94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D34E-F578-462D-844C-BC6B4895BD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AFE3-C286-4640-B961-A7033FF89C4B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D982-A74A-4A8C-8280-C2B8A700C6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DF19-ECC8-4928-97C9-2BEDFADE24EC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122F-067C-445D-9AF7-3CBCC195B0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C00B6-257F-45AE-900E-DE125093C06F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E546-1C99-4B66-A9F6-4BE7D21854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C8F81-ECD1-4D88-9431-E342B49B2994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1C75-699D-4EA2-8404-31259D7E00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48E1-4A94-41BD-9B1F-114F5E3FC953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2B92-FD0D-402F-B362-3B60DF671F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A245-DB7A-4B96-95B2-C6E1CD353AD5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ADA-975A-45A3-83E3-319B1C2A19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CF4-728D-4F22-8D61-51800476156A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B537-A660-4E17-8689-6E43EE0F36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E758-F1BC-4265-825C-58343638AB23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A4F32-7BF5-4EB1-AD7B-46650240D0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E8407-7DCC-4932-A7CF-3BE3CC041A52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0CDD07-B945-4B30-A896-F6757DC3F5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7" descr="Captura de pantalla 2014-07-22 a la(s) 23.02.2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82700"/>
            <a:ext cx="74390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429768" y="338328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Beneficio para predios de hasta 70 mil de avalúo:</a:t>
            </a:r>
            <a:endParaRPr lang="es-EC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539496" y="1014984"/>
            <a:ext cx="76078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/>
              <a:t>Art. 169</a:t>
            </a:r>
            <a:r>
              <a:rPr lang="es-EC" sz="1600" dirty="0"/>
              <a:t>.- Concesión o ampliación de incentivos o beneficios de naturaleza tributaria.- La concesión o ampliación de incentivos o beneficios de naturaleza tributaria por parte de los gobiernos autónomos</a:t>
            </a:r>
            <a:r>
              <a:rPr lang="es-EC" sz="1600" dirty="0"/>
              <a:t/>
            </a:r>
            <a:br>
              <a:rPr lang="es-EC" sz="1600" dirty="0"/>
            </a:br>
            <a:r>
              <a:rPr lang="es-EC" sz="1600" dirty="0"/>
              <a:t>descentralizados sólo se podrá realizar a través de ordenanza. Para el efecto se requerirá un informe que contenga lo siguiente:</a:t>
            </a:r>
            <a:r>
              <a:rPr lang="es-EC" sz="1600" dirty="0"/>
              <a:t/>
            </a:r>
            <a:br>
              <a:rPr lang="es-EC" sz="1600" dirty="0"/>
            </a:br>
            <a:r>
              <a:rPr lang="es-EC" sz="1600" dirty="0"/>
              <a:t/>
            </a:r>
            <a:br>
              <a:rPr lang="es-EC" sz="1600" dirty="0"/>
            </a:br>
            <a:r>
              <a:rPr lang="es-EC" sz="1600" dirty="0"/>
              <a:t>a) La previsión de su impacto presupuestario y financiero;</a:t>
            </a:r>
            <a:r>
              <a:rPr lang="es-EC" sz="1600" dirty="0"/>
              <a:t/>
            </a:r>
            <a:br>
              <a:rPr lang="es-EC" sz="1600" dirty="0"/>
            </a:br>
            <a:r>
              <a:rPr lang="es-EC" sz="1600" dirty="0"/>
              <a:t>b) La metodología de cálculo y premisas adoptadas; y,</a:t>
            </a:r>
            <a:r>
              <a:rPr lang="es-EC" sz="1600" dirty="0"/>
              <a:t/>
            </a:r>
            <a:br>
              <a:rPr lang="es-EC" sz="1600" dirty="0"/>
            </a:br>
            <a:r>
              <a:rPr lang="es-EC" sz="1600" dirty="0"/>
              <a:t>c) Las medidas de compensación de aumento de ingresos en los ejercicios </a:t>
            </a:r>
            <a:r>
              <a:rPr lang="es-EC" dirty="0" smtClean="0"/>
              <a:t>financieros…..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41923"/>
              </p:ext>
            </p:extLst>
          </p:nvPr>
        </p:nvGraphicFramePr>
        <p:xfrm>
          <a:off x="1543812" y="3672679"/>
          <a:ext cx="5469636" cy="689008"/>
        </p:xfrm>
        <a:graphic>
          <a:graphicData uri="http://schemas.openxmlformats.org/drawingml/2006/table">
            <a:tbl>
              <a:tblPr/>
              <a:tblGrid>
                <a:gridCol w="1823212"/>
                <a:gridCol w="1823212"/>
                <a:gridCol w="1823212"/>
              </a:tblGrid>
              <a:tr h="344504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Títulos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344504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2.052.537,73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31520" y="4809744"/>
            <a:ext cx="7269480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arenR" startAt="2"/>
            </a:pPr>
            <a:r>
              <a:rPr lang="es-EC" sz="1600" dirty="0" smtClean="0"/>
              <a:t>Propietarios con patrimonio de hasta 70 mil (viviendas de interés social y público)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 startAt="2"/>
            </a:pPr>
            <a:r>
              <a:rPr lang="es-EC" sz="1600" dirty="0" smtClean="0"/>
              <a:t>Beneficio a financiar con el incremento del impuesto a los predios de más de 1,5 millones de patrimonio 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4964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34069"/>
              </p:ext>
            </p:extLst>
          </p:nvPr>
        </p:nvGraphicFramePr>
        <p:xfrm>
          <a:off x="1155306" y="751582"/>
          <a:ext cx="6905481" cy="5269383"/>
        </p:xfrm>
        <a:graphic>
          <a:graphicData uri="http://schemas.openxmlformats.org/drawingml/2006/table">
            <a:tbl>
              <a:tblPr/>
              <a:tblGrid>
                <a:gridCol w="1217633"/>
                <a:gridCol w="1150914"/>
                <a:gridCol w="833995"/>
                <a:gridCol w="984114"/>
                <a:gridCol w="750596"/>
                <a:gridCol w="750596"/>
                <a:gridCol w="1217633"/>
              </a:tblGrid>
              <a:tr h="50184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Tarifa Básica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Tarifa excedente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Títulos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Impuesto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640.393,78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1.338.126,44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1.640.590,59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4.435.165,86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2.840.444,06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2.067.364,34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1.679.886,94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3.256.751,43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2.258.304,36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1.765.447,90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1.848.864,21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3.529.889,76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3.290.943,52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5.257.835,75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4.266.944,37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3.249.575,17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2.935.883,58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5.085.553,80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23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adelante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44.905.412,47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8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294" y="573159"/>
            <a:ext cx="6063175" cy="255287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1294" y="3396644"/>
            <a:ext cx="6063175" cy="29649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2750" y="53076"/>
            <a:ext cx="499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Comparativo situación actual vs. propuesta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1016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5304" y="1081920"/>
            <a:ext cx="6480247" cy="389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478808" y="1439839"/>
            <a:ext cx="7851648" cy="318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Propuesta de Ordenanza</a:t>
            </a:r>
            <a:r>
              <a:rPr kumimoji="0" lang="es-EC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para el cobro del impuesto </a:t>
            </a:r>
            <a:r>
              <a:rPr kumimoji="0" lang="es-EC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predial para el bienio 2018-2019</a:t>
            </a:r>
            <a:endParaRPr kumimoji="0" lang="es-EC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59557" y="286603"/>
            <a:ext cx="5310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Propuesta</a:t>
            </a:r>
            <a:endParaRPr lang="es-EC" sz="24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78186629"/>
              </p:ext>
            </p:extLst>
          </p:nvPr>
        </p:nvGraphicFramePr>
        <p:xfrm>
          <a:off x="1181686" y="1069145"/>
          <a:ext cx="6865034" cy="4712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0302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73723" y="422031"/>
            <a:ext cx="3938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Cálculo Actual</a:t>
            </a:r>
            <a:endParaRPr lang="es-EC" sz="2400" b="1" dirty="0"/>
          </a:p>
        </p:txBody>
      </p:sp>
      <p:sp>
        <p:nvSpPr>
          <p:cNvPr id="5" name="Elipse 4"/>
          <p:cNvSpPr/>
          <p:nvPr/>
        </p:nvSpPr>
        <p:spPr>
          <a:xfrm>
            <a:off x="2588455" y="4290644"/>
            <a:ext cx="1997613" cy="1420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01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adroTexto 3"/>
          <p:cNvSpPr txBox="1"/>
          <p:nvPr/>
        </p:nvSpPr>
        <p:spPr>
          <a:xfrm>
            <a:off x="773723" y="295419"/>
            <a:ext cx="3938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Cálculo Actual</a:t>
            </a:r>
            <a:endParaRPr lang="es-EC" sz="2400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8968"/>
              </p:ext>
            </p:extLst>
          </p:nvPr>
        </p:nvGraphicFramePr>
        <p:xfrm>
          <a:off x="1283580" y="1019158"/>
          <a:ext cx="6608397" cy="2385216"/>
        </p:xfrm>
        <a:graphic>
          <a:graphicData uri="http://schemas.openxmlformats.org/drawingml/2006/table">
            <a:tbl>
              <a:tblPr/>
              <a:tblGrid>
                <a:gridCol w="1085568"/>
                <a:gridCol w="3351693"/>
                <a:gridCol w="1085568"/>
                <a:gridCol w="1085568"/>
              </a:tblGrid>
              <a:tr h="29815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Avalúo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CADENA FLORES ESTUARDO OSWALDO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229.693,18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Cálculo aplicando la tarifa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Impuesto pagado en el 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Impuesto predial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 base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 excedente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05678"/>
              </p:ext>
            </p:extLst>
          </p:nvPr>
        </p:nvGraphicFramePr>
        <p:xfrm>
          <a:off x="1311717" y="3818633"/>
          <a:ext cx="6580261" cy="2414280"/>
        </p:xfrm>
        <a:graphic>
          <a:graphicData uri="http://schemas.openxmlformats.org/drawingml/2006/table">
            <a:tbl>
              <a:tblPr/>
              <a:tblGrid>
                <a:gridCol w="1080946"/>
                <a:gridCol w="3337423"/>
                <a:gridCol w="1080946"/>
                <a:gridCol w="1080946"/>
              </a:tblGrid>
              <a:tr h="30178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Predio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Avalúo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PESANTEZ BERREZUETA OLGA ISABEL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228.775,39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Cálculo aplicando la tarifa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Impuesto pagado en el 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Impuesto predial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 base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8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 excedente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51079"/>
              </p:ext>
            </p:extLst>
          </p:nvPr>
        </p:nvGraphicFramePr>
        <p:xfrm>
          <a:off x="1308296" y="365761"/>
          <a:ext cx="6428938" cy="5886437"/>
        </p:xfrm>
        <a:graphic>
          <a:graphicData uri="http://schemas.openxmlformats.org/drawingml/2006/table">
            <a:tbl>
              <a:tblPr/>
              <a:tblGrid>
                <a:gridCol w="861211"/>
                <a:gridCol w="1472671"/>
                <a:gridCol w="1666443"/>
                <a:gridCol w="1240143"/>
                <a:gridCol w="1188470"/>
              </a:tblGrid>
              <a:tr h="4143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CATASTRAL IMPONIBLE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Tarifa Básica por 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Tarifa Excedente por 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47913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adelante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4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52296"/>
              </p:ext>
            </p:extLst>
          </p:nvPr>
        </p:nvGraphicFramePr>
        <p:xfrm>
          <a:off x="1899135" y="759662"/>
          <a:ext cx="5936568" cy="4951825"/>
        </p:xfrm>
        <a:graphic>
          <a:graphicData uri="http://schemas.openxmlformats.org/drawingml/2006/table">
            <a:tbl>
              <a:tblPr/>
              <a:tblGrid>
                <a:gridCol w="795253"/>
                <a:gridCol w="1359884"/>
                <a:gridCol w="1538816"/>
                <a:gridCol w="1145165"/>
                <a:gridCol w="1097450"/>
              </a:tblGrid>
              <a:tr h="3908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CATASTRAL IMPONIBLE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Tarifa Básica por 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Tarifa Excedente por 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44470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21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adelante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0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69554"/>
              </p:ext>
            </p:extLst>
          </p:nvPr>
        </p:nvGraphicFramePr>
        <p:xfrm>
          <a:off x="633049" y="1055082"/>
          <a:ext cx="7934175" cy="3249632"/>
        </p:xfrm>
        <a:graphic>
          <a:graphicData uri="http://schemas.openxmlformats.org/drawingml/2006/table">
            <a:tbl>
              <a:tblPr/>
              <a:tblGrid>
                <a:gridCol w="897786"/>
                <a:gridCol w="1155898"/>
                <a:gridCol w="1155898"/>
                <a:gridCol w="1256899"/>
                <a:gridCol w="1155898"/>
                <a:gridCol w="1155898"/>
                <a:gridCol w="1155898"/>
              </a:tblGrid>
              <a:tr h="40620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TOTALES DE TRIBUTOS PREDIALES PARA EL AÑO 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0620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TASA_SEG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BOMBEROS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0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924.919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102.169.943,13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8.158.777,78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14.197.132,84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12.641.297,40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04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620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C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TOTALES DE TRIBUTOS PREDIALES PARA EL AÑO 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0620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TASA_SEG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BOMBEROS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0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70.532.258,84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7.994.014,17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9.485.451,97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6.381.189,46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04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31.637.684,29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164.763,61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4.711.680,87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6.260.107,94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1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6731000"/>
            <a:ext cx="927893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6450013"/>
            <a:ext cx="1778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57705"/>
              </p:ext>
            </p:extLst>
          </p:nvPr>
        </p:nvGraphicFramePr>
        <p:xfrm>
          <a:off x="696722" y="1433544"/>
          <a:ext cx="7761477" cy="3047016"/>
        </p:xfrm>
        <a:graphic>
          <a:graphicData uri="http://schemas.openxmlformats.org/drawingml/2006/table">
            <a:tbl>
              <a:tblPr/>
              <a:tblGrid>
                <a:gridCol w="3326348"/>
                <a:gridCol w="1056745"/>
                <a:gridCol w="1072757"/>
                <a:gridCol w="1040735"/>
                <a:gridCol w="1264892"/>
              </a:tblGrid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Predios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Títulos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 con incremento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41.317.063,00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 con reducción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11.822.148,26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 en cero (exonerados)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 nuevos en el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6.991.823,68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Predios que ya no están en el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4.849.054,13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8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31.637.684,29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6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10336</TotalTime>
  <Words>645</Words>
  <Application>Microsoft Office PowerPoint</Application>
  <PresentationFormat>Presentación en pantalla (4:3)</PresentationFormat>
  <Paragraphs>449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Lescano</dc:creator>
  <cp:lastModifiedBy>Efrain Santiago Betancourt Vaca</cp:lastModifiedBy>
  <cp:revision>202</cp:revision>
  <cp:lastPrinted>2014-11-13T00:07:39Z</cp:lastPrinted>
  <dcterms:created xsi:type="dcterms:W3CDTF">2014-07-07T16:10:06Z</dcterms:created>
  <dcterms:modified xsi:type="dcterms:W3CDTF">2017-12-11T18:52:47Z</dcterms:modified>
</cp:coreProperties>
</file>