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304" r:id="rId2"/>
    <p:sldId id="351" r:id="rId3"/>
    <p:sldId id="389" r:id="rId4"/>
    <p:sldId id="399" r:id="rId5"/>
    <p:sldId id="400" r:id="rId6"/>
    <p:sldId id="401" r:id="rId7"/>
    <p:sldId id="402" r:id="rId8"/>
  </p:sldIdLst>
  <p:sldSz cx="9144000" cy="6858000" type="screen4x3"/>
  <p:notesSz cx="6797675" cy="9928225"/>
  <p:defaultTextStyle>
    <a:defPPr>
      <a:defRPr lang="es-E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2CF"/>
    <a:srgbClr val="EAF0F7"/>
    <a:srgbClr val="1D90D5"/>
    <a:srgbClr val="4C1489"/>
    <a:srgbClr val="DE0025"/>
    <a:srgbClr val="05238B"/>
    <a:srgbClr val="DD0864"/>
    <a:srgbClr val="44A3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Estilo temático 1 - Énfasis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D7AC3CCA-C797-4891-BE02-D94E43425B78}" styleName="Estilo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E8034E78-7F5D-4C2E-B375-FC64B27BC917}" styleName="Estilo oscuro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D083AE6-46FA-4A59-8FB0-9F97EB10719F}" styleName="Estilo claro 3 - Énfasis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8B1032C-EA38-4F05-BA0D-38AFFFC7BED3}" styleName="Estilo claro 3 - Énfasis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8799B23B-EC83-4686-B30A-512413B5E67A}" styleName="Estilo claro 3 - Énfasis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Estilo claro 3 - Énfasis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D03447BB-5D67-496B-8E87-E561075AD55C}" styleName="Estilo oscuro 1 - Énfasis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1EBBBCC-DAD2-459C-BE2E-F6DE35CF9A28}" styleName="Estilo oscuro 2 - Énfasis 3/Énfasis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0A1B5D5-9B99-4C35-A422-299274C87663}" styleName="Estilo medio 1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DCAF9ED-07DC-4A11-8D7F-57B35C25682E}" styleName="Estilo medio 1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36" autoAdjust="0"/>
    <p:restoredTop sz="91749" autoAdjust="0"/>
  </p:normalViewPr>
  <p:slideViewPr>
    <p:cSldViewPr snapToGrid="0" snapToObjects="1">
      <p:cViewPr varScale="1">
        <p:scale>
          <a:sx n="105" d="100"/>
          <a:sy n="105" d="100"/>
        </p:scale>
        <p:origin x="183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B5BEB75-A9EA-415E-A405-EFFF05762FD3}" type="doc">
      <dgm:prSet loTypeId="urn:microsoft.com/office/officeart/2005/8/layout/vList2" loCatId="list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es-EC"/>
        </a:p>
      </dgm:t>
    </dgm:pt>
    <dgm:pt modelId="{0167C21D-4E1C-4EEF-86B5-8F8030FD4A21}">
      <dgm:prSet phldrT="[Texto]" custT="1"/>
      <dgm:spPr/>
      <dgm:t>
        <a:bodyPr/>
        <a:lstStyle/>
        <a:p>
          <a:r>
            <a:rPr lang="es-EC" sz="4400" dirty="0" smtClean="0"/>
            <a:t>COOTAD</a:t>
          </a:r>
          <a:endParaRPr lang="es-EC" sz="4400" dirty="0"/>
        </a:p>
      </dgm:t>
    </dgm:pt>
    <dgm:pt modelId="{4E161F17-E695-4DFE-9CFA-630F48CE402B}" type="parTrans" cxnId="{A7C8F820-93D6-45CE-BA4E-D89370003333}">
      <dgm:prSet/>
      <dgm:spPr/>
      <dgm:t>
        <a:bodyPr/>
        <a:lstStyle/>
        <a:p>
          <a:endParaRPr lang="es-EC" sz="1400"/>
        </a:p>
      </dgm:t>
    </dgm:pt>
    <dgm:pt modelId="{76EDEA0B-3204-40D9-950E-49FFFD9A79E0}" type="sibTrans" cxnId="{A7C8F820-93D6-45CE-BA4E-D89370003333}">
      <dgm:prSet/>
      <dgm:spPr/>
      <dgm:t>
        <a:bodyPr/>
        <a:lstStyle/>
        <a:p>
          <a:endParaRPr lang="es-EC" sz="1400"/>
        </a:p>
      </dgm:t>
    </dgm:pt>
    <dgm:pt modelId="{4AE0A71F-91AB-49C2-8CFD-034B2AEC8FC0}">
      <dgm:prSet phldrT="[Texto]" custT="1"/>
      <dgm:spPr/>
      <dgm:t>
        <a:bodyPr/>
        <a:lstStyle/>
        <a:p>
          <a:r>
            <a:rPr lang="es-EC" sz="3200" dirty="0" smtClean="0"/>
            <a:t>Art. 569 y 575</a:t>
          </a:r>
          <a:endParaRPr lang="es-EC" sz="3200" dirty="0"/>
        </a:p>
      </dgm:t>
    </dgm:pt>
    <dgm:pt modelId="{5DDBA50F-772B-4578-92AC-1C7E8FE2D1B8}" type="parTrans" cxnId="{52B5E191-1300-4664-A511-1EAEBF72F818}">
      <dgm:prSet/>
      <dgm:spPr/>
      <dgm:t>
        <a:bodyPr/>
        <a:lstStyle/>
        <a:p>
          <a:endParaRPr lang="es-EC" sz="1400"/>
        </a:p>
      </dgm:t>
    </dgm:pt>
    <dgm:pt modelId="{F056978E-18B2-4C6E-854C-DA6C708A038B}" type="sibTrans" cxnId="{52B5E191-1300-4664-A511-1EAEBF72F818}">
      <dgm:prSet/>
      <dgm:spPr/>
      <dgm:t>
        <a:bodyPr/>
        <a:lstStyle/>
        <a:p>
          <a:endParaRPr lang="es-EC" sz="1400"/>
        </a:p>
      </dgm:t>
    </dgm:pt>
    <dgm:pt modelId="{0AE1832C-4A98-49D9-9032-477201C3D79C}">
      <dgm:prSet phldrT="[Texto]" custT="1"/>
      <dgm:spPr/>
      <dgm:t>
        <a:bodyPr/>
        <a:lstStyle/>
        <a:p>
          <a:r>
            <a:rPr lang="es-EC" sz="4400" dirty="0" smtClean="0"/>
            <a:t>Ordenanza No. 154</a:t>
          </a:r>
          <a:endParaRPr lang="es-EC" sz="4400" dirty="0"/>
        </a:p>
      </dgm:t>
    </dgm:pt>
    <dgm:pt modelId="{83574288-372B-4632-8786-DFC6F857B8F5}" type="parTrans" cxnId="{33E13FF3-E2FA-4BE8-8F1D-5067CE3AF463}">
      <dgm:prSet/>
      <dgm:spPr/>
      <dgm:t>
        <a:bodyPr/>
        <a:lstStyle/>
        <a:p>
          <a:endParaRPr lang="es-EC" sz="1400"/>
        </a:p>
      </dgm:t>
    </dgm:pt>
    <dgm:pt modelId="{5B28EF1D-E3BA-44EA-9D36-2C2175641E88}" type="sibTrans" cxnId="{33E13FF3-E2FA-4BE8-8F1D-5067CE3AF463}">
      <dgm:prSet/>
      <dgm:spPr/>
      <dgm:t>
        <a:bodyPr/>
        <a:lstStyle/>
        <a:p>
          <a:endParaRPr lang="es-EC" sz="1400"/>
        </a:p>
      </dgm:t>
    </dgm:pt>
    <dgm:pt modelId="{C96B7318-D6FC-422D-BDD5-DAF17092BBF2}">
      <dgm:prSet phldrT="[Texto]" custT="1"/>
      <dgm:spPr/>
      <dgm:t>
        <a:bodyPr/>
        <a:lstStyle/>
        <a:p>
          <a:r>
            <a:rPr lang="es-EC" sz="3200" dirty="0" smtClean="0"/>
            <a:t>Forma de cálculo</a:t>
          </a:r>
          <a:endParaRPr lang="es-EC" sz="3200" dirty="0"/>
        </a:p>
      </dgm:t>
    </dgm:pt>
    <dgm:pt modelId="{E7678530-4D21-47A9-A87E-F78FEA0EED04}" type="parTrans" cxnId="{4EFD6765-23BE-486A-B4C0-E8AB3C1E0780}">
      <dgm:prSet/>
      <dgm:spPr/>
      <dgm:t>
        <a:bodyPr/>
        <a:lstStyle/>
        <a:p>
          <a:endParaRPr lang="es-EC" sz="1400"/>
        </a:p>
      </dgm:t>
    </dgm:pt>
    <dgm:pt modelId="{1AE98B51-48F3-4DE3-9B61-E2B6890A7CB5}" type="sibTrans" cxnId="{4EFD6765-23BE-486A-B4C0-E8AB3C1E0780}">
      <dgm:prSet/>
      <dgm:spPr/>
      <dgm:t>
        <a:bodyPr/>
        <a:lstStyle/>
        <a:p>
          <a:endParaRPr lang="es-EC" sz="1400"/>
        </a:p>
      </dgm:t>
    </dgm:pt>
    <dgm:pt modelId="{E1891FC2-4E22-4C8D-951E-CFAB76A88D06}" type="pres">
      <dgm:prSet presAssocID="{2B5BEB75-A9EA-415E-A405-EFFF05762FD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4B60C8A2-07E7-40C7-9081-2C0BED229070}" type="pres">
      <dgm:prSet presAssocID="{0167C21D-4E1C-4EEF-86B5-8F8030FD4A21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9054A8F7-012D-481E-8065-FE38C5195BEC}" type="pres">
      <dgm:prSet presAssocID="{0167C21D-4E1C-4EEF-86B5-8F8030FD4A21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9BBF2508-3182-4417-9A05-3ADA5F809FB0}" type="pres">
      <dgm:prSet presAssocID="{0AE1832C-4A98-49D9-9032-477201C3D79C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07A948BC-0150-49D2-916F-F68BBFD8DC42}" type="pres">
      <dgm:prSet presAssocID="{0AE1832C-4A98-49D9-9032-477201C3D79C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153B43D3-E6A8-4E66-9240-1B8C5CC8A9CA}" type="presOf" srcId="{0AE1832C-4A98-49D9-9032-477201C3D79C}" destId="{9BBF2508-3182-4417-9A05-3ADA5F809FB0}" srcOrd="0" destOrd="0" presId="urn:microsoft.com/office/officeart/2005/8/layout/vList2"/>
    <dgm:cxn modelId="{FFF63D78-E4F4-4EBD-976F-47B83B670D02}" type="presOf" srcId="{4AE0A71F-91AB-49C2-8CFD-034B2AEC8FC0}" destId="{9054A8F7-012D-481E-8065-FE38C5195BEC}" srcOrd="0" destOrd="0" presId="urn:microsoft.com/office/officeart/2005/8/layout/vList2"/>
    <dgm:cxn modelId="{4EFD6765-23BE-486A-B4C0-E8AB3C1E0780}" srcId="{0AE1832C-4A98-49D9-9032-477201C3D79C}" destId="{C96B7318-D6FC-422D-BDD5-DAF17092BBF2}" srcOrd="0" destOrd="0" parTransId="{E7678530-4D21-47A9-A87E-F78FEA0EED04}" sibTransId="{1AE98B51-48F3-4DE3-9B61-E2B6890A7CB5}"/>
    <dgm:cxn modelId="{33E13FF3-E2FA-4BE8-8F1D-5067CE3AF463}" srcId="{2B5BEB75-A9EA-415E-A405-EFFF05762FD3}" destId="{0AE1832C-4A98-49D9-9032-477201C3D79C}" srcOrd="1" destOrd="0" parTransId="{83574288-372B-4632-8786-DFC6F857B8F5}" sibTransId="{5B28EF1D-E3BA-44EA-9D36-2C2175641E88}"/>
    <dgm:cxn modelId="{AAD2F5A5-9A49-46CE-9BAA-5974353DC915}" type="presOf" srcId="{0167C21D-4E1C-4EEF-86B5-8F8030FD4A21}" destId="{4B60C8A2-07E7-40C7-9081-2C0BED229070}" srcOrd="0" destOrd="0" presId="urn:microsoft.com/office/officeart/2005/8/layout/vList2"/>
    <dgm:cxn modelId="{E3AEC710-14F9-4C3E-8BB4-1E6D76C4F3EE}" type="presOf" srcId="{C96B7318-D6FC-422D-BDD5-DAF17092BBF2}" destId="{07A948BC-0150-49D2-916F-F68BBFD8DC42}" srcOrd="0" destOrd="0" presId="urn:microsoft.com/office/officeart/2005/8/layout/vList2"/>
    <dgm:cxn modelId="{52B5E191-1300-4664-A511-1EAEBF72F818}" srcId="{0167C21D-4E1C-4EEF-86B5-8F8030FD4A21}" destId="{4AE0A71F-91AB-49C2-8CFD-034B2AEC8FC0}" srcOrd="0" destOrd="0" parTransId="{5DDBA50F-772B-4578-92AC-1C7E8FE2D1B8}" sibTransId="{F056978E-18B2-4C6E-854C-DA6C708A038B}"/>
    <dgm:cxn modelId="{A7C8F820-93D6-45CE-BA4E-D89370003333}" srcId="{2B5BEB75-A9EA-415E-A405-EFFF05762FD3}" destId="{0167C21D-4E1C-4EEF-86B5-8F8030FD4A21}" srcOrd="0" destOrd="0" parTransId="{4E161F17-E695-4DFE-9CFA-630F48CE402B}" sibTransId="{76EDEA0B-3204-40D9-950E-49FFFD9A79E0}"/>
    <dgm:cxn modelId="{F4184829-F807-4C93-9F5B-AA4205051D27}" type="presOf" srcId="{2B5BEB75-A9EA-415E-A405-EFFF05762FD3}" destId="{E1891FC2-4E22-4C8D-951E-CFAB76A88D06}" srcOrd="0" destOrd="0" presId="urn:microsoft.com/office/officeart/2005/8/layout/vList2"/>
    <dgm:cxn modelId="{F636FC42-7BC9-44CE-A889-C45EFE053A8E}" type="presParOf" srcId="{E1891FC2-4E22-4C8D-951E-CFAB76A88D06}" destId="{4B60C8A2-07E7-40C7-9081-2C0BED229070}" srcOrd="0" destOrd="0" presId="urn:microsoft.com/office/officeart/2005/8/layout/vList2"/>
    <dgm:cxn modelId="{4E2DAFEA-FB6E-4588-ABE6-10DCE4B5E818}" type="presParOf" srcId="{E1891FC2-4E22-4C8D-951E-CFAB76A88D06}" destId="{9054A8F7-012D-481E-8065-FE38C5195BEC}" srcOrd="1" destOrd="0" presId="urn:microsoft.com/office/officeart/2005/8/layout/vList2"/>
    <dgm:cxn modelId="{4D4F57EF-B2C5-4378-BA5D-243E3CC5C408}" type="presParOf" srcId="{E1891FC2-4E22-4C8D-951E-CFAB76A88D06}" destId="{9BBF2508-3182-4417-9A05-3ADA5F809FB0}" srcOrd="2" destOrd="0" presId="urn:microsoft.com/office/officeart/2005/8/layout/vList2"/>
    <dgm:cxn modelId="{C73C5FF6-6837-4D4B-A617-FE831BBCD524}" type="presParOf" srcId="{E1891FC2-4E22-4C8D-951E-CFAB76A88D06}" destId="{07A948BC-0150-49D2-916F-F68BBFD8DC42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C668A22-D442-44C4-9671-9FA23AA127EC}" type="doc">
      <dgm:prSet loTypeId="urn:microsoft.com/office/officeart/2005/8/layout/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EC"/>
        </a:p>
      </dgm:t>
    </dgm:pt>
    <dgm:pt modelId="{139B972D-3937-484E-8B4A-21EA68673A55}">
      <dgm:prSet phldrT="[Texto]"/>
      <dgm:spPr/>
      <dgm:t>
        <a:bodyPr/>
        <a:lstStyle/>
        <a:p>
          <a:r>
            <a:rPr lang="es-EC" dirty="0" smtClean="0"/>
            <a:t>Emisión 2017 = 18 MM</a:t>
          </a:r>
          <a:endParaRPr lang="es-EC" dirty="0"/>
        </a:p>
      </dgm:t>
    </dgm:pt>
    <dgm:pt modelId="{40282D4D-5A8A-4617-AF7D-29FC20A7780D}" type="parTrans" cxnId="{D74EF567-2B69-4792-BE95-C6D00D7AB3E6}">
      <dgm:prSet/>
      <dgm:spPr/>
      <dgm:t>
        <a:bodyPr/>
        <a:lstStyle/>
        <a:p>
          <a:endParaRPr lang="es-EC"/>
        </a:p>
      </dgm:t>
    </dgm:pt>
    <dgm:pt modelId="{3FA4957A-416E-4517-879C-95991810289D}" type="sibTrans" cxnId="{D74EF567-2B69-4792-BE95-C6D00D7AB3E6}">
      <dgm:prSet/>
      <dgm:spPr/>
      <dgm:t>
        <a:bodyPr/>
        <a:lstStyle/>
        <a:p>
          <a:endParaRPr lang="es-EC"/>
        </a:p>
      </dgm:t>
    </dgm:pt>
    <dgm:pt modelId="{187DC139-5CC9-4E76-A198-806EDF20BC1A}">
      <dgm:prSet phldrT="[Texto]"/>
      <dgm:spPr/>
      <dgm:t>
        <a:bodyPr/>
        <a:lstStyle/>
        <a:p>
          <a:r>
            <a:rPr lang="es-EC" dirty="0" smtClean="0"/>
            <a:t>Ruta VIVA = </a:t>
          </a:r>
          <a:r>
            <a:rPr lang="es-EC" dirty="0" smtClean="0"/>
            <a:t>28,5 </a:t>
          </a:r>
          <a:r>
            <a:rPr lang="es-EC" dirty="0" smtClean="0"/>
            <a:t>MM anuales</a:t>
          </a:r>
          <a:endParaRPr lang="es-EC" dirty="0"/>
        </a:p>
      </dgm:t>
    </dgm:pt>
    <dgm:pt modelId="{11D887A2-5C5D-4D1C-BD49-4902A2871A85}" type="parTrans" cxnId="{BD6CB2FC-8ED4-4BC9-BD21-6D4E519ED5C5}">
      <dgm:prSet/>
      <dgm:spPr/>
      <dgm:t>
        <a:bodyPr/>
        <a:lstStyle/>
        <a:p>
          <a:endParaRPr lang="es-EC"/>
        </a:p>
      </dgm:t>
    </dgm:pt>
    <dgm:pt modelId="{064BA140-5E75-4A7A-BA8D-A0C5DA3C35F6}" type="sibTrans" cxnId="{BD6CB2FC-8ED4-4BC9-BD21-6D4E519ED5C5}">
      <dgm:prSet/>
      <dgm:spPr/>
      <dgm:t>
        <a:bodyPr/>
        <a:lstStyle/>
        <a:p>
          <a:endParaRPr lang="es-EC"/>
        </a:p>
      </dgm:t>
    </dgm:pt>
    <dgm:pt modelId="{858EF4D6-0E52-49D0-8A60-B610F847F0CC}">
      <dgm:prSet phldrT="[Texto]"/>
      <dgm:spPr/>
      <dgm:t>
        <a:bodyPr/>
        <a:lstStyle/>
        <a:p>
          <a:r>
            <a:rPr lang="es-EC" dirty="0" smtClean="0"/>
            <a:t>Sin tomar en cuenta otras obras</a:t>
          </a:r>
          <a:endParaRPr lang="es-EC" dirty="0"/>
        </a:p>
      </dgm:t>
    </dgm:pt>
    <dgm:pt modelId="{97C3B6F8-D83B-4DAA-840C-5EA3DE381C28}" type="parTrans" cxnId="{E159988E-F9FF-4A49-B5C2-2601E6DC8195}">
      <dgm:prSet/>
      <dgm:spPr/>
      <dgm:t>
        <a:bodyPr/>
        <a:lstStyle/>
        <a:p>
          <a:endParaRPr lang="es-EC"/>
        </a:p>
      </dgm:t>
    </dgm:pt>
    <dgm:pt modelId="{5D6C2B08-4F7A-485D-BF75-4399A0754EE3}" type="sibTrans" cxnId="{E159988E-F9FF-4A49-B5C2-2601E6DC8195}">
      <dgm:prSet/>
      <dgm:spPr/>
      <dgm:t>
        <a:bodyPr/>
        <a:lstStyle/>
        <a:p>
          <a:endParaRPr lang="es-EC"/>
        </a:p>
      </dgm:t>
    </dgm:pt>
    <dgm:pt modelId="{A069A037-F03B-48BF-AED0-A124ADFF453B}">
      <dgm:prSet phldrT="[Texto]"/>
      <dgm:spPr/>
      <dgm:t>
        <a:bodyPr/>
        <a:lstStyle/>
        <a:p>
          <a:r>
            <a:rPr lang="es-EC" dirty="0" smtClean="0"/>
            <a:t>Drástico Incremento </a:t>
          </a:r>
          <a:endParaRPr lang="es-EC" dirty="0"/>
        </a:p>
      </dgm:t>
    </dgm:pt>
    <dgm:pt modelId="{0F22F7C3-DA76-4FA0-B1C4-501378EE5565}" type="parTrans" cxnId="{58D45DC3-42EF-4CD8-A281-76C2BFD10501}">
      <dgm:prSet/>
      <dgm:spPr/>
      <dgm:t>
        <a:bodyPr/>
        <a:lstStyle/>
        <a:p>
          <a:endParaRPr lang="es-EC"/>
        </a:p>
      </dgm:t>
    </dgm:pt>
    <dgm:pt modelId="{9528EC8D-BDF9-4F0F-B8E3-715FC201D5CD}" type="sibTrans" cxnId="{58D45DC3-42EF-4CD8-A281-76C2BFD10501}">
      <dgm:prSet/>
      <dgm:spPr/>
      <dgm:t>
        <a:bodyPr/>
        <a:lstStyle/>
        <a:p>
          <a:endParaRPr lang="es-EC"/>
        </a:p>
      </dgm:t>
    </dgm:pt>
    <dgm:pt modelId="{AB627B05-AC0D-4763-8120-9E966C4C2CB5}" type="pres">
      <dgm:prSet presAssocID="{9C668A22-D442-44C4-9671-9FA23AA127E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9AE53650-86F2-4B4F-BC2E-472A478E4CD1}" type="pres">
      <dgm:prSet presAssocID="{139B972D-3937-484E-8B4A-21EA68673A55}" presName="parentLin" presStyleCnt="0"/>
      <dgm:spPr/>
    </dgm:pt>
    <dgm:pt modelId="{11FF6720-7FDA-47F8-8644-0BB409CFACA2}" type="pres">
      <dgm:prSet presAssocID="{139B972D-3937-484E-8B4A-21EA68673A55}" presName="parentLeftMargin" presStyleLbl="node1" presStyleIdx="0" presStyleCnt="4"/>
      <dgm:spPr/>
      <dgm:t>
        <a:bodyPr/>
        <a:lstStyle/>
        <a:p>
          <a:endParaRPr lang="es-EC"/>
        </a:p>
      </dgm:t>
    </dgm:pt>
    <dgm:pt modelId="{59056E37-47FC-482E-9A33-B82F02870287}" type="pres">
      <dgm:prSet presAssocID="{139B972D-3937-484E-8B4A-21EA68673A55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8C7AD673-0CBF-440C-BCEA-9278D4692B40}" type="pres">
      <dgm:prSet presAssocID="{139B972D-3937-484E-8B4A-21EA68673A55}" presName="negativeSpace" presStyleCnt="0"/>
      <dgm:spPr/>
    </dgm:pt>
    <dgm:pt modelId="{38095552-4010-444B-A591-E9F6D3399027}" type="pres">
      <dgm:prSet presAssocID="{139B972D-3937-484E-8B4A-21EA68673A55}" presName="childText" presStyleLbl="conFgAcc1" presStyleIdx="0" presStyleCnt="4">
        <dgm:presLayoutVars>
          <dgm:bulletEnabled val="1"/>
        </dgm:presLayoutVars>
      </dgm:prSet>
      <dgm:spPr/>
    </dgm:pt>
    <dgm:pt modelId="{E379B84D-2AC5-44B8-93D1-721126D41EB7}" type="pres">
      <dgm:prSet presAssocID="{3FA4957A-416E-4517-879C-95991810289D}" presName="spaceBetweenRectangles" presStyleCnt="0"/>
      <dgm:spPr/>
    </dgm:pt>
    <dgm:pt modelId="{E62342C1-E9FE-4C62-9D03-107E740D79A4}" type="pres">
      <dgm:prSet presAssocID="{187DC139-5CC9-4E76-A198-806EDF20BC1A}" presName="parentLin" presStyleCnt="0"/>
      <dgm:spPr/>
    </dgm:pt>
    <dgm:pt modelId="{E721D79E-1CF0-431A-B735-1C9387202D60}" type="pres">
      <dgm:prSet presAssocID="{187DC139-5CC9-4E76-A198-806EDF20BC1A}" presName="parentLeftMargin" presStyleLbl="node1" presStyleIdx="0" presStyleCnt="4"/>
      <dgm:spPr/>
      <dgm:t>
        <a:bodyPr/>
        <a:lstStyle/>
        <a:p>
          <a:endParaRPr lang="es-EC"/>
        </a:p>
      </dgm:t>
    </dgm:pt>
    <dgm:pt modelId="{0062D6ED-3B82-4024-84BD-692D8169580C}" type="pres">
      <dgm:prSet presAssocID="{187DC139-5CC9-4E76-A198-806EDF20BC1A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8C7D8B5D-EDA8-43E7-A4B2-87E109E76C3E}" type="pres">
      <dgm:prSet presAssocID="{187DC139-5CC9-4E76-A198-806EDF20BC1A}" presName="negativeSpace" presStyleCnt="0"/>
      <dgm:spPr/>
    </dgm:pt>
    <dgm:pt modelId="{323885A8-0D1B-4E67-9F27-CA057B945B63}" type="pres">
      <dgm:prSet presAssocID="{187DC139-5CC9-4E76-A198-806EDF20BC1A}" presName="childText" presStyleLbl="conFgAcc1" presStyleIdx="1" presStyleCnt="4">
        <dgm:presLayoutVars>
          <dgm:bulletEnabled val="1"/>
        </dgm:presLayoutVars>
      </dgm:prSet>
      <dgm:spPr/>
    </dgm:pt>
    <dgm:pt modelId="{7FCCC2D5-37A4-465C-A845-F2DB7A29F887}" type="pres">
      <dgm:prSet presAssocID="{064BA140-5E75-4A7A-BA8D-A0C5DA3C35F6}" presName="spaceBetweenRectangles" presStyleCnt="0"/>
      <dgm:spPr/>
    </dgm:pt>
    <dgm:pt modelId="{BA11C953-8176-4B3F-B584-A9ADECBBA603}" type="pres">
      <dgm:prSet presAssocID="{858EF4D6-0E52-49D0-8A60-B610F847F0CC}" presName="parentLin" presStyleCnt="0"/>
      <dgm:spPr/>
    </dgm:pt>
    <dgm:pt modelId="{63CB80C0-28E0-40FE-8928-480AF1A5BAA4}" type="pres">
      <dgm:prSet presAssocID="{858EF4D6-0E52-49D0-8A60-B610F847F0CC}" presName="parentLeftMargin" presStyleLbl="node1" presStyleIdx="1" presStyleCnt="4"/>
      <dgm:spPr/>
      <dgm:t>
        <a:bodyPr/>
        <a:lstStyle/>
        <a:p>
          <a:endParaRPr lang="es-EC"/>
        </a:p>
      </dgm:t>
    </dgm:pt>
    <dgm:pt modelId="{68BAC255-5C28-4829-BCC4-206A553B71E9}" type="pres">
      <dgm:prSet presAssocID="{858EF4D6-0E52-49D0-8A60-B610F847F0CC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42D27408-649A-49A2-86D2-6AFDEFF57612}" type="pres">
      <dgm:prSet presAssocID="{858EF4D6-0E52-49D0-8A60-B610F847F0CC}" presName="negativeSpace" presStyleCnt="0"/>
      <dgm:spPr/>
    </dgm:pt>
    <dgm:pt modelId="{DB4BE1B6-D881-4C29-80A2-DBB88DEACB31}" type="pres">
      <dgm:prSet presAssocID="{858EF4D6-0E52-49D0-8A60-B610F847F0CC}" presName="childText" presStyleLbl="conFgAcc1" presStyleIdx="2" presStyleCnt="4">
        <dgm:presLayoutVars>
          <dgm:bulletEnabled val="1"/>
        </dgm:presLayoutVars>
      </dgm:prSet>
      <dgm:spPr/>
    </dgm:pt>
    <dgm:pt modelId="{AA471D15-C714-4BD2-93EF-220A18914667}" type="pres">
      <dgm:prSet presAssocID="{5D6C2B08-4F7A-485D-BF75-4399A0754EE3}" presName="spaceBetweenRectangles" presStyleCnt="0"/>
      <dgm:spPr/>
    </dgm:pt>
    <dgm:pt modelId="{05742E48-833B-4885-A68D-8F0FD3A45D23}" type="pres">
      <dgm:prSet presAssocID="{A069A037-F03B-48BF-AED0-A124ADFF453B}" presName="parentLin" presStyleCnt="0"/>
      <dgm:spPr/>
    </dgm:pt>
    <dgm:pt modelId="{244D0BC2-9CBD-439F-A31D-6C2E1CC59312}" type="pres">
      <dgm:prSet presAssocID="{A069A037-F03B-48BF-AED0-A124ADFF453B}" presName="parentLeftMargin" presStyleLbl="node1" presStyleIdx="2" presStyleCnt="4"/>
      <dgm:spPr/>
      <dgm:t>
        <a:bodyPr/>
        <a:lstStyle/>
        <a:p>
          <a:endParaRPr lang="es-EC"/>
        </a:p>
      </dgm:t>
    </dgm:pt>
    <dgm:pt modelId="{024A4546-54DB-47AC-8C41-2F72849E5131}" type="pres">
      <dgm:prSet presAssocID="{A069A037-F03B-48BF-AED0-A124ADFF453B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4C7A4149-65D5-4789-B408-B1448DB40B87}" type="pres">
      <dgm:prSet presAssocID="{A069A037-F03B-48BF-AED0-A124ADFF453B}" presName="negativeSpace" presStyleCnt="0"/>
      <dgm:spPr/>
    </dgm:pt>
    <dgm:pt modelId="{5788DE0E-369B-4194-86A8-3B573863ADDD}" type="pres">
      <dgm:prSet presAssocID="{A069A037-F03B-48BF-AED0-A124ADFF453B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13C5BB02-B8A2-43AA-AD6B-C37F33833395}" type="presOf" srcId="{139B972D-3937-484E-8B4A-21EA68673A55}" destId="{59056E37-47FC-482E-9A33-B82F02870287}" srcOrd="1" destOrd="0" presId="urn:microsoft.com/office/officeart/2005/8/layout/list1"/>
    <dgm:cxn modelId="{D74EF567-2B69-4792-BE95-C6D00D7AB3E6}" srcId="{9C668A22-D442-44C4-9671-9FA23AA127EC}" destId="{139B972D-3937-484E-8B4A-21EA68673A55}" srcOrd="0" destOrd="0" parTransId="{40282D4D-5A8A-4617-AF7D-29FC20A7780D}" sibTransId="{3FA4957A-416E-4517-879C-95991810289D}"/>
    <dgm:cxn modelId="{310B217F-7A38-4435-9DDC-786EFF47B02B}" type="presOf" srcId="{187DC139-5CC9-4E76-A198-806EDF20BC1A}" destId="{E721D79E-1CF0-431A-B735-1C9387202D60}" srcOrd="0" destOrd="0" presId="urn:microsoft.com/office/officeart/2005/8/layout/list1"/>
    <dgm:cxn modelId="{E07C74AB-15FB-45BE-880F-DBEC3F7C535F}" type="presOf" srcId="{858EF4D6-0E52-49D0-8A60-B610F847F0CC}" destId="{63CB80C0-28E0-40FE-8928-480AF1A5BAA4}" srcOrd="0" destOrd="0" presId="urn:microsoft.com/office/officeart/2005/8/layout/list1"/>
    <dgm:cxn modelId="{BD6CB2FC-8ED4-4BC9-BD21-6D4E519ED5C5}" srcId="{9C668A22-D442-44C4-9671-9FA23AA127EC}" destId="{187DC139-5CC9-4E76-A198-806EDF20BC1A}" srcOrd="1" destOrd="0" parTransId="{11D887A2-5C5D-4D1C-BD49-4902A2871A85}" sibTransId="{064BA140-5E75-4A7A-BA8D-A0C5DA3C35F6}"/>
    <dgm:cxn modelId="{40280CB7-8156-4B5C-877E-058E43235BE6}" type="presOf" srcId="{A069A037-F03B-48BF-AED0-A124ADFF453B}" destId="{244D0BC2-9CBD-439F-A31D-6C2E1CC59312}" srcOrd="0" destOrd="0" presId="urn:microsoft.com/office/officeart/2005/8/layout/list1"/>
    <dgm:cxn modelId="{58D45DC3-42EF-4CD8-A281-76C2BFD10501}" srcId="{9C668A22-D442-44C4-9671-9FA23AA127EC}" destId="{A069A037-F03B-48BF-AED0-A124ADFF453B}" srcOrd="3" destOrd="0" parTransId="{0F22F7C3-DA76-4FA0-B1C4-501378EE5565}" sibTransId="{9528EC8D-BDF9-4F0F-B8E3-715FC201D5CD}"/>
    <dgm:cxn modelId="{02CF7A65-D481-42D0-90C9-4598470E9B01}" type="presOf" srcId="{A069A037-F03B-48BF-AED0-A124ADFF453B}" destId="{024A4546-54DB-47AC-8C41-2F72849E5131}" srcOrd="1" destOrd="0" presId="urn:microsoft.com/office/officeart/2005/8/layout/list1"/>
    <dgm:cxn modelId="{E159988E-F9FF-4A49-B5C2-2601E6DC8195}" srcId="{9C668A22-D442-44C4-9671-9FA23AA127EC}" destId="{858EF4D6-0E52-49D0-8A60-B610F847F0CC}" srcOrd="2" destOrd="0" parTransId="{97C3B6F8-D83B-4DAA-840C-5EA3DE381C28}" sibTransId="{5D6C2B08-4F7A-485D-BF75-4399A0754EE3}"/>
    <dgm:cxn modelId="{250D1CCA-7260-42A1-A6A0-6021458B366B}" type="presOf" srcId="{139B972D-3937-484E-8B4A-21EA68673A55}" destId="{11FF6720-7FDA-47F8-8644-0BB409CFACA2}" srcOrd="0" destOrd="0" presId="urn:microsoft.com/office/officeart/2005/8/layout/list1"/>
    <dgm:cxn modelId="{2FC41D1C-1D5B-41AF-8228-CAF6603A038A}" type="presOf" srcId="{9C668A22-D442-44C4-9671-9FA23AA127EC}" destId="{AB627B05-AC0D-4763-8120-9E966C4C2CB5}" srcOrd="0" destOrd="0" presId="urn:microsoft.com/office/officeart/2005/8/layout/list1"/>
    <dgm:cxn modelId="{151B2B0B-665D-47CA-9B66-7D0D2B638569}" type="presOf" srcId="{858EF4D6-0E52-49D0-8A60-B610F847F0CC}" destId="{68BAC255-5C28-4829-BCC4-206A553B71E9}" srcOrd="1" destOrd="0" presId="urn:microsoft.com/office/officeart/2005/8/layout/list1"/>
    <dgm:cxn modelId="{CBE6F7A1-F427-443D-85A6-925687803658}" type="presOf" srcId="{187DC139-5CC9-4E76-A198-806EDF20BC1A}" destId="{0062D6ED-3B82-4024-84BD-692D8169580C}" srcOrd="1" destOrd="0" presId="urn:microsoft.com/office/officeart/2005/8/layout/list1"/>
    <dgm:cxn modelId="{A02A3EC3-23CD-42EC-9496-778C272C7E18}" type="presParOf" srcId="{AB627B05-AC0D-4763-8120-9E966C4C2CB5}" destId="{9AE53650-86F2-4B4F-BC2E-472A478E4CD1}" srcOrd="0" destOrd="0" presId="urn:microsoft.com/office/officeart/2005/8/layout/list1"/>
    <dgm:cxn modelId="{BFF0F4A7-119E-422E-BDDF-7C652C4A75A7}" type="presParOf" srcId="{9AE53650-86F2-4B4F-BC2E-472A478E4CD1}" destId="{11FF6720-7FDA-47F8-8644-0BB409CFACA2}" srcOrd="0" destOrd="0" presId="urn:microsoft.com/office/officeart/2005/8/layout/list1"/>
    <dgm:cxn modelId="{65E7FBE9-100D-49B4-B812-D7E7C83F6367}" type="presParOf" srcId="{9AE53650-86F2-4B4F-BC2E-472A478E4CD1}" destId="{59056E37-47FC-482E-9A33-B82F02870287}" srcOrd="1" destOrd="0" presId="urn:microsoft.com/office/officeart/2005/8/layout/list1"/>
    <dgm:cxn modelId="{51BF3336-F554-45FC-926F-9D209606F98F}" type="presParOf" srcId="{AB627B05-AC0D-4763-8120-9E966C4C2CB5}" destId="{8C7AD673-0CBF-440C-BCEA-9278D4692B40}" srcOrd="1" destOrd="0" presId="urn:microsoft.com/office/officeart/2005/8/layout/list1"/>
    <dgm:cxn modelId="{6ECF9451-9219-4832-9FEF-1B0EF2DF81BB}" type="presParOf" srcId="{AB627B05-AC0D-4763-8120-9E966C4C2CB5}" destId="{38095552-4010-444B-A591-E9F6D3399027}" srcOrd="2" destOrd="0" presId="urn:microsoft.com/office/officeart/2005/8/layout/list1"/>
    <dgm:cxn modelId="{F81793B8-4894-4BEC-BF91-D1464D799AF0}" type="presParOf" srcId="{AB627B05-AC0D-4763-8120-9E966C4C2CB5}" destId="{E379B84D-2AC5-44B8-93D1-721126D41EB7}" srcOrd="3" destOrd="0" presId="urn:microsoft.com/office/officeart/2005/8/layout/list1"/>
    <dgm:cxn modelId="{0B6E1E17-489A-4564-913A-9EE06F222888}" type="presParOf" srcId="{AB627B05-AC0D-4763-8120-9E966C4C2CB5}" destId="{E62342C1-E9FE-4C62-9D03-107E740D79A4}" srcOrd="4" destOrd="0" presId="urn:microsoft.com/office/officeart/2005/8/layout/list1"/>
    <dgm:cxn modelId="{035390F0-D6D5-43EB-BD8C-D517E5A4F304}" type="presParOf" srcId="{E62342C1-E9FE-4C62-9D03-107E740D79A4}" destId="{E721D79E-1CF0-431A-B735-1C9387202D60}" srcOrd="0" destOrd="0" presId="urn:microsoft.com/office/officeart/2005/8/layout/list1"/>
    <dgm:cxn modelId="{F29707A3-949F-4610-A25F-0BC3F78A33ED}" type="presParOf" srcId="{E62342C1-E9FE-4C62-9D03-107E740D79A4}" destId="{0062D6ED-3B82-4024-84BD-692D8169580C}" srcOrd="1" destOrd="0" presId="urn:microsoft.com/office/officeart/2005/8/layout/list1"/>
    <dgm:cxn modelId="{B3839791-B4F4-4530-BA88-130E6B0CF48E}" type="presParOf" srcId="{AB627B05-AC0D-4763-8120-9E966C4C2CB5}" destId="{8C7D8B5D-EDA8-43E7-A4B2-87E109E76C3E}" srcOrd="5" destOrd="0" presId="urn:microsoft.com/office/officeart/2005/8/layout/list1"/>
    <dgm:cxn modelId="{241B91FA-D572-4BBC-9500-2D9DF664B2EF}" type="presParOf" srcId="{AB627B05-AC0D-4763-8120-9E966C4C2CB5}" destId="{323885A8-0D1B-4E67-9F27-CA057B945B63}" srcOrd="6" destOrd="0" presId="urn:microsoft.com/office/officeart/2005/8/layout/list1"/>
    <dgm:cxn modelId="{4966A9D7-971F-497B-8994-DDC9EF24986A}" type="presParOf" srcId="{AB627B05-AC0D-4763-8120-9E966C4C2CB5}" destId="{7FCCC2D5-37A4-465C-A845-F2DB7A29F887}" srcOrd="7" destOrd="0" presId="urn:microsoft.com/office/officeart/2005/8/layout/list1"/>
    <dgm:cxn modelId="{C08AB7E8-C449-44A8-95D7-D91514DBE7FD}" type="presParOf" srcId="{AB627B05-AC0D-4763-8120-9E966C4C2CB5}" destId="{BA11C953-8176-4B3F-B584-A9ADECBBA603}" srcOrd="8" destOrd="0" presId="urn:microsoft.com/office/officeart/2005/8/layout/list1"/>
    <dgm:cxn modelId="{6717CD48-757E-43B1-BF55-057B3BE5FA80}" type="presParOf" srcId="{BA11C953-8176-4B3F-B584-A9ADECBBA603}" destId="{63CB80C0-28E0-40FE-8928-480AF1A5BAA4}" srcOrd="0" destOrd="0" presId="urn:microsoft.com/office/officeart/2005/8/layout/list1"/>
    <dgm:cxn modelId="{7380FBDD-2622-4F25-A283-42F56B9F0E8C}" type="presParOf" srcId="{BA11C953-8176-4B3F-B584-A9ADECBBA603}" destId="{68BAC255-5C28-4829-BCC4-206A553B71E9}" srcOrd="1" destOrd="0" presId="urn:microsoft.com/office/officeart/2005/8/layout/list1"/>
    <dgm:cxn modelId="{9C15E22A-2323-47CC-9A71-E70044039718}" type="presParOf" srcId="{AB627B05-AC0D-4763-8120-9E966C4C2CB5}" destId="{42D27408-649A-49A2-86D2-6AFDEFF57612}" srcOrd="9" destOrd="0" presId="urn:microsoft.com/office/officeart/2005/8/layout/list1"/>
    <dgm:cxn modelId="{4C7A309D-8929-4E27-8246-85B4182B0FCC}" type="presParOf" srcId="{AB627B05-AC0D-4763-8120-9E966C4C2CB5}" destId="{DB4BE1B6-D881-4C29-80A2-DBB88DEACB31}" srcOrd="10" destOrd="0" presId="urn:microsoft.com/office/officeart/2005/8/layout/list1"/>
    <dgm:cxn modelId="{113CFEF2-4895-4609-8AC5-305A8E44BB74}" type="presParOf" srcId="{AB627B05-AC0D-4763-8120-9E966C4C2CB5}" destId="{AA471D15-C714-4BD2-93EF-220A18914667}" srcOrd="11" destOrd="0" presId="urn:microsoft.com/office/officeart/2005/8/layout/list1"/>
    <dgm:cxn modelId="{F61E1840-2C02-49EE-A4EE-F370946AA9E1}" type="presParOf" srcId="{AB627B05-AC0D-4763-8120-9E966C4C2CB5}" destId="{05742E48-833B-4885-A68D-8F0FD3A45D23}" srcOrd="12" destOrd="0" presId="urn:microsoft.com/office/officeart/2005/8/layout/list1"/>
    <dgm:cxn modelId="{A9F60435-296C-40D1-9B9F-9480722BAB1B}" type="presParOf" srcId="{05742E48-833B-4885-A68D-8F0FD3A45D23}" destId="{244D0BC2-9CBD-439F-A31D-6C2E1CC59312}" srcOrd="0" destOrd="0" presId="urn:microsoft.com/office/officeart/2005/8/layout/list1"/>
    <dgm:cxn modelId="{DD7C18F4-A493-448D-916C-ACDCC7BF6249}" type="presParOf" srcId="{05742E48-833B-4885-A68D-8F0FD3A45D23}" destId="{024A4546-54DB-47AC-8C41-2F72849E5131}" srcOrd="1" destOrd="0" presId="urn:microsoft.com/office/officeart/2005/8/layout/list1"/>
    <dgm:cxn modelId="{7C2CCD2C-A369-447D-B8A1-6EF5910699D2}" type="presParOf" srcId="{AB627B05-AC0D-4763-8120-9E966C4C2CB5}" destId="{4C7A4149-65D5-4789-B408-B1448DB40B87}" srcOrd="13" destOrd="0" presId="urn:microsoft.com/office/officeart/2005/8/layout/list1"/>
    <dgm:cxn modelId="{CCF52CC2-350A-461C-9F45-60FAEF046567}" type="presParOf" srcId="{AB627B05-AC0D-4763-8120-9E966C4C2CB5}" destId="{5788DE0E-369B-4194-86A8-3B573863ADDD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60C8A2-07E7-40C7-9081-2C0BED229070}">
      <dsp:nvSpPr>
        <dsp:cNvPr id="0" name=""/>
        <dsp:cNvSpPr/>
      </dsp:nvSpPr>
      <dsp:spPr>
        <a:xfrm>
          <a:off x="0" y="21039"/>
          <a:ext cx="6096000" cy="10670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4400" kern="1200" dirty="0" smtClean="0"/>
            <a:t>COOTAD</a:t>
          </a:r>
          <a:endParaRPr lang="es-EC" sz="4400" kern="1200" dirty="0"/>
        </a:p>
      </dsp:txBody>
      <dsp:txXfrm>
        <a:off x="52089" y="73128"/>
        <a:ext cx="5991822" cy="962862"/>
      </dsp:txXfrm>
    </dsp:sp>
    <dsp:sp modelId="{9054A8F7-012D-481E-8065-FE38C5195BEC}">
      <dsp:nvSpPr>
        <dsp:cNvPr id="0" name=""/>
        <dsp:cNvSpPr/>
      </dsp:nvSpPr>
      <dsp:spPr>
        <a:xfrm>
          <a:off x="0" y="1088080"/>
          <a:ext cx="6096000" cy="9439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3548" tIns="40640" rIns="227584" bIns="40640" numCol="1" spcCol="1270" anchor="t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EC" sz="3200" kern="1200" dirty="0" smtClean="0"/>
            <a:t>Art. 569 y 575</a:t>
          </a:r>
          <a:endParaRPr lang="es-EC" sz="3200" kern="1200" dirty="0"/>
        </a:p>
      </dsp:txBody>
      <dsp:txXfrm>
        <a:off x="0" y="1088080"/>
        <a:ext cx="6096000" cy="943920"/>
      </dsp:txXfrm>
    </dsp:sp>
    <dsp:sp modelId="{9BBF2508-3182-4417-9A05-3ADA5F809FB0}">
      <dsp:nvSpPr>
        <dsp:cNvPr id="0" name=""/>
        <dsp:cNvSpPr/>
      </dsp:nvSpPr>
      <dsp:spPr>
        <a:xfrm>
          <a:off x="0" y="2032000"/>
          <a:ext cx="6096000" cy="106704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4400" kern="1200" dirty="0" smtClean="0"/>
            <a:t>Ordenanza No. 154</a:t>
          </a:r>
          <a:endParaRPr lang="es-EC" sz="4400" kern="1200" dirty="0"/>
        </a:p>
      </dsp:txBody>
      <dsp:txXfrm>
        <a:off x="52089" y="2084089"/>
        <a:ext cx="5991822" cy="962862"/>
      </dsp:txXfrm>
    </dsp:sp>
    <dsp:sp modelId="{07A948BC-0150-49D2-916F-F68BBFD8DC42}">
      <dsp:nvSpPr>
        <dsp:cNvPr id="0" name=""/>
        <dsp:cNvSpPr/>
      </dsp:nvSpPr>
      <dsp:spPr>
        <a:xfrm>
          <a:off x="0" y="3099040"/>
          <a:ext cx="6096000" cy="9439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3548" tIns="40640" rIns="227584" bIns="40640" numCol="1" spcCol="1270" anchor="t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EC" sz="3200" kern="1200" dirty="0" smtClean="0"/>
            <a:t>Forma de cálculo</a:t>
          </a:r>
          <a:endParaRPr lang="es-EC" sz="3200" kern="1200" dirty="0"/>
        </a:p>
      </dsp:txBody>
      <dsp:txXfrm>
        <a:off x="0" y="3099040"/>
        <a:ext cx="6096000" cy="94392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095552-4010-444B-A591-E9F6D3399027}">
      <dsp:nvSpPr>
        <dsp:cNvPr id="0" name=""/>
        <dsp:cNvSpPr/>
      </dsp:nvSpPr>
      <dsp:spPr>
        <a:xfrm>
          <a:off x="0" y="347020"/>
          <a:ext cx="6096000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9056E37-47FC-482E-9A33-B82F02870287}">
      <dsp:nvSpPr>
        <dsp:cNvPr id="0" name=""/>
        <dsp:cNvSpPr/>
      </dsp:nvSpPr>
      <dsp:spPr>
        <a:xfrm>
          <a:off x="304800" y="7539"/>
          <a:ext cx="4267200" cy="6789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300" kern="1200" dirty="0" smtClean="0"/>
            <a:t>Emisión 2017 = 18 MM</a:t>
          </a:r>
          <a:endParaRPr lang="es-EC" sz="2300" kern="1200" dirty="0"/>
        </a:p>
      </dsp:txBody>
      <dsp:txXfrm>
        <a:off x="337944" y="40683"/>
        <a:ext cx="4200912" cy="612672"/>
      </dsp:txXfrm>
    </dsp:sp>
    <dsp:sp modelId="{323885A8-0D1B-4E67-9F27-CA057B945B63}">
      <dsp:nvSpPr>
        <dsp:cNvPr id="0" name=""/>
        <dsp:cNvSpPr/>
      </dsp:nvSpPr>
      <dsp:spPr>
        <a:xfrm>
          <a:off x="0" y="1390300"/>
          <a:ext cx="6096000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062D6ED-3B82-4024-84BD-692D8169580C}">
      <dsp:nvSpPr>
        <dsp:cNvPr id="0" name=""/>
        <dsp:cNvSpPr/>
      </dsp:nvSpPr>
      <dsp:spPr>
        <a:xfrm>
          <a:off x="304800" y="1050819"/>
          <a:ext cx="4267200" cy="67896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300" kern="1200" dirty="0" smtClean="0"/>
            <a:t>Ruta VIVA = </a:t>
          </a:r>
          <a:r>
            <a:rPr lang="es-EC" sz="2300" kern="1200" dirty="0" smtClean="0"/>
            <a:t>28,5 </a:t>
          </a:r>
          <a:r>
            <a:rPr lang="es-EC" sz="2300" kern="1200" dirty="0" smtClean="0"/>
            <a:t>MM anuales</a:t>
          </a:r>
          <a:endParaRPr lang="es-EC" sz="2300" kern="1200" dirty="0"/>
        </a:p>
      </dsp:txBody>
      <dsp:txXfrm>
        <a:off x="337944" y="1083963"/>
        <a:ext cx="4200912" cy="612672"/>
      </dsp:txXfrm>
    </dsp:sp>
    <dsp:sp modelId="{DB4BE1B6-D881-4C29-80A2-DBB88DEACB31}">
      <dsp:nvSpPr>
        <dsp:cNvPr id="0" name=""/>
        <dsp:cNvSpPr/>
      </dsp:nvSpPr>
      <dsp:spPr>
        <a:xfrm>
          <a:off x="0" y="2433580"/>
          <a:ext cx="6096000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8BAC255-5C28-4829-BCC4-206A553B71E9}">
      <dsp:nvSpPr>
        <dsp:cNvPr id="0" name=""/>
        <dsp:cNvSpPr/>
      </dsp:nvSpPr>
      <dsp:spPr>
        <a:xfrm>
          <a:off x="304800" y="2094100"/>
          <a:ext cx="4267200" cy="67896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300" kern="1200" dirty="0" smtClean="0"/>
            <a:t>Sin tomar en cuenta otras obras</a:t>
          </a:r>
          <a:endParaRPr lang="es-EC" sz="2300" kern="1200" dirty="0"/>
        </a:p>
      </dsp:txBody>
      <dsp:txXfrm>
        <a:off x="337944" y="2127244"/>
        <a:ext cx="4200912" cy="612672"/>
      </dsp:txXfrm>
    </dsp:sp>
    <dsp:sp modelId="{5788DE0E-369B-4194-86A8-3B573863ADDD}">
      <dsp:nvSpPr>
        <dsp:cNvPr id="0" name=""/>
        <dsp:cNvSpPr/>
      </dsp:nvSpPr>
      <dsp:spPr>
        <a:xfrm>
          <a:off x="0" y="3476860"/>
          <a:ext cx="6096000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24A4546-54DB-47AC-8C41-2F72849E5131}">
      <dsp:nvSpPr>
        <dsp:cNvPr id="0" name=""/>
        <dsp:cNvSpPr/>
      </dsp:nvSpPr>
      <dsp:spPr>
        <a:xfrm>
          <a:off x="304800" y="3137380"/>
          <a:ext cx="4267200" cy="67896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300" kern="1200" dirty="0" smtClean="0"/>
            <a:t>Drástico Incremento </a:t>
          </a:r>
          <a:endParaRPr lang="es-EC" sz="2300" kern="1200" dirty="0"/>
        </a:p>
      </dsp:txBody>
      <dsp:txXfrm>
        <a:off x="337944" y="3170524"/>
        <a:ext cx="4200912" cy="6126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C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3C95E3D-A94C-482F-9F4E-8EB64D46CE0F}" type="datetimeFigureOut">
              <a:rPr lang="es-EC"/>
              <a:pPr>
                <a:defRPr/>
              </a:pPr>
              <a:t>10/12/2017</a:t>
            </a:fld>
            <a:endParaRPr lang="es-EC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C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05C44C0F-611E-4F96-974B-366082FB9976}" type="slidenum">
              <a:rPr lang="es-EC"/>
              <a:pPr>
                <a:defRPr/>
              </a:pPr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6600225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48108519-EFFC-4215-AFDB-B9E74F0FD065}" type="datetimeFigureOut">
              <a:rPr lang="es-ES"/>
              <a:pPr>
                <a:defRPr/>
              </a:pPr>
              <a:t>10/12/2017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ES" noProof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 noProof="0" smtClean="0"/>
              <a:t>Haga clic para modificar el estilo de texto del patrón</a:t>
            </a:r>
          </a:p>
          <a:p>
            <a:pPr lvl="1"/>
            <a:r>
              <a:rPr lang="es-ES_tradnl" noProof="0" smtClean="0"/>
              <a:t>Segundo nivel</a:t>
            </a:r>
          </a:p>
          <a:p>
            <a:pPr lvl="2"/>
            <a:r>
              <a:rPr lang="es-ES_tradnl" noProof="0" smtClean="0"/>
              <a:t>Tercer nivel</a:t>
            </a:r>
          </a:p>
          <a:p>
            <a:pPr lvl="3"/>
            <a:r>
              <a:rPr lang="es-ES_tradnl" noProof="0" smtClean="0"/>
              <a:t>Cuarto nivel</a:t>
            </a:r>
          </a:p>
          <a:p>
            <a:pPr lvl="4"/>
            <a:r>
              <a:rPr lang="es-ES_tradnl" noProof="0" smtClean="0"/>
              <a:t>Quinto nivel</a:t>
            </a:r>
            <a:endParaRPr lang="es-ES" noProof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5D5B582A-8C81-4D5C-9720-0B5163A665B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735718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C1723A-E94A-4DDC-B0B4-394990261134}" type="datetimeFigureOut">
              <a:rPr lang="es-ES"/>
              <a:pPr>
                <a:defRPr/>
              </a:pPr>
              <a:t>10/12/2017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2CE981-53BF-4E34-82D1-E000455AFAF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5BDC36-AA30-44EB-B7CA-59E84604D89D}" type="datetimeFigureOut">
              <a:rPr lang="es-ES"/>
              <a:pPr>
                <a:defRPr/>
              </a:pPr>
              <a:t>10/12/2017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41C7B-3BB1-4BE8-9177-C04583B6E41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D71E50-84C4-4510-A31B-CA146CA53E94}" type="datetimeFigureOut">
              <a:rPr lang="es-ES"/>
              <a:pPr>
                <a:defRPr/>
              </a:pPr>
              <a:t>10/12/2017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3BD34E-F578-462D-844C-BC6B4895BD2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62AFE3-C286-4640-B961-A7033FF89C4B}" type="datetimeFigureOut">
              <a:rPr lang="es-ES"/>
              <a:pPr>
                <a:defRPr/>
              </a:pPr>
              <a:t>10/12/2017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3BD982-A74A-4A8C-8280-C2B8A700C6D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D8DF19-ECC8-4928-97C9-2BEDFADE24EC}" type="datetimeFigureOut">
              <a:rPr lang="es-ES"/>
              <a:pPr>
                <a:defRPr/>
              </a:pPr>
              <a:t>10/12/2017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ED122F-067C-445D-9AF7-3CBCC195B07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BC00B6-257F-45AE-900E-DE125093C06F}" type="datetimeFigureOut">
              <a:rPr lang="es-ES"/>
              <a:pPr>
                <a:defRPr/>
              </a:pPr>
              <a:t>10/12/2017</a:t>
            </a:fld>
            <a:endParaRPr lang="es-ES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1AE546-1C99-4B66-A9F6-4BE7D218544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AC8F81-ECD1-4D88-9431-E342B49B2994}" type="datetimeFigureOut">
              <a:rPr lang="es-ES"/>
              <a:pPr>
                <a:defRPr/>
              </a:pPr>
              <a:t>10/12/2017</a:t>
            </a:fld>
            <a:endParaRPr lang="es-ES"/>
          </a:p>
        </p:txBody>
      </p:sp>
      <p:sp>
        <p:nvSpPr>
          <p:cNvPr id="8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781C75-699D-4EA2-8404-31259D7E004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B648E1-4A94-41BD-9B1F-114F5E3FC953}" type="datetimeFigureOut">
              <a:rPr lang="es-ES"/>
              <a:pPr>
                <a:defRPr/>
              </a:pPr>
              <a:t>10/12/2017</a:t>
            </a:fld>
            <a:endParaRPr lang="es-ES"/>
          </a:p>
        </p:txBody>
      </p:sp>
      <p:sp>
        <p:nvSpPr>
          <p:cNvPr id="4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592B92-FD0D-402F-B362-3B60DF671FE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2CA245-DB7A-4B96-95B2-C6E1CD353AD5}" type="datetimeFigureOut">
              <a:rPr lang="es-ES"/>
              <a:pPr>
                <a:defRPr/>
              </a:pPr>
              <a:t>10/12/2017</a:t>
            </a:fld>
            <a:endParaRPr lang="es-ES"/>
          </a:p>
        </p:txBody>
      </p:sp>
      <p:sp>
        <p:nvSpPr>
          <p:cNvPr id="3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A13ADA-975A-45A3-83E3-319B1C2A199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2D1CF4-728D-4F22-8D61-51800476156A}" type="datetimeFigureOut">
              <a:rPr lang="es-ES"/>
              <a:pPr>
                <a:defRPr/>
              </a:pPr>
              <a:t>10/12/2017</a:t>
            </a:fld>
            <a:endParaRPr lang="es-ES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0EB537-A660-4E17-8689-6E43EE0F364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B7E758-F1BC-4265-825C-58343638AB23}" type="datetimeFigureOut">
              <a:rPr lang="es-ES"/>
              <a:pPr>
                <a:defRPr/>
              </a:pPr>
              <a:t>10/12/2017</a:t>
            </a:fld>
            <a:endParaRPr lang="es-ES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3A4F32-7BF5-4EB1-AD7B-46650240D01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Marcador de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Clic para editar título</a:t>
            </a:r>
            <a:endParaRPr lang="es-ES" smtClean="0"/>
          </a:p>
        </p:txBody>
      </p:sp>
      <p:sp>
        <p:nvSpPr>
          <p:cNvPr id="1027" name="Marcador de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 smtClean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4FE8407-7DCC-4932-A7CF-3BE3CC041A52}" type="datetimeFigureOut">
              <a:rPr lang="es-ES"/>
              <a:pPr>
                <a:defRPr/>
              </a:pPr>
              <a:t>10/12/2017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B0CDD07-B945-4B30-A896-F6757DC3F52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3.emf"/><Relationship Id="rId7" Type="http://schemas.openxmlformats.org/officeDocument/2006/relationships/diagramColors" Target="../diagrams/colors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3.emf"/><Relationship Id="rId7" Type="http://schemas.openxmlformats.org/officeDocument/2006/relationships/diagramColors" Target="../diagrams/colors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Imagen 7" descr="Captura de pantalla 2014-07-22 a la(s) 23.02.21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1513" y="1282700"/>
            <a:ext cx="7439025" cy="410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Imagen 1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60325" y="6731000"/>
            <a:ext cx="9278938" cy="211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Imagen 1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8925" y="6450013"/>
            <a:ext cx="177800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1 Título"/>
          <p:cNvSpPr txBox="1">
            <a:spLocks/>
          </p:cNvSpPr>
          <p:nvPr/>
        </p:nvSpPr>
        <p:spPr bwMode="auto">
          <a:xfrm>
            <a:off x="478808" y="1439839"/>
            <a:ext cx="7851648" cy="3186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C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Propuesta de Ordenanza</a:t>
            </a:r>
            <a:r>
              <a:rPr kumimoji="0" lang="es-EC" sz="4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para regular el cobro de la Contribución Especial de Mejoras</a:t>
            </a:r>
            <a:endParaRPr kumimoji="0" lang="es-EC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Imagen 1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60325" y="6731000"/>
            <a:ext cx="9278938" cy="211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Imagen 1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8925" y="6450013"/>
            <a:ext cx="177800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4" name="13 Diagrama"/>
          <p:cNvGraphicFramePr/>
          <p:nvPr>
            <p:extLst>
              <p:ext uri="{D42A27DB-BD31-4B8C-83A1-F6EECF244321}">
                <p14:modId xmlns:p14="http://schemas.microsoft.com/office/powerpoint/2010/main" val="422938647"/>
              </p:ext>
            </p:extLst>
          </p:nvPr>
        </p:nvGraphicFramePr>
        <p:xfrm>
          <a:off x="1524000" y="160172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5" name="14 CuadroTexto"/>
          <p:cNvSpPr txBox="1"/>
          <p:nvPr/>
        </p:nvSpPr>
        <p:spPr>
          <a:xfrm>
            <a:off x="805218" y="313899"/>
            <a:ext cx="52134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3600" b="1" dirty="0" smtClean="0"/>
              <a:t>Base Legal:</a:t>
            </a:r>
            <a:endParaRPr lang="es-EC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Imagen 1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60325" y="6731000"/>
            <a:ext cx="9278938" cy="211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Imagen 1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8925" y="6450013"/>
            <a:ext cx="177800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CuadroTexto"/>
          <p:cNvSpPr txBox="1"/>
          <p:nvPr/>
        </p:nvSpPr>
        <p:spPr>
          <a:xfrm>
            <a:off x="559557" y="286603"/>
            <a:ext cx="53108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2400" b="1" dirty="0" smtClean="0"/>
              <a:t>Situación Actual: Incremento Ruta VIVA</a:t>
            </a:r>
            <a:endParaRPr lang="es-EC" sz="2400" b="1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86413289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Imagen 1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60325" y="6731000"/>
            <a:ext cx="9278938" cy="211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Imagen 1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8925" y="6450013"/>
            <a:ext cx="177800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CuadroTexto 1"/>
          <p:cNvSpPr txBox="1"/>
          <p:nvPr/>
        </p:nvSpPr>
        <p:spPr>
          <a:xfrm>
            <a:off x="722376" y="502920"/>
            <a:ext cx="411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2400" b="1" dirty="0" smtClean="0"/>
              <a:t>Medidas Propuestas:</a:t>
            </a:r>
            <a:endParaRPr lang="es-EC" sz="2400" b="1" dirty="0"/>
          </a:p>
        </p:txBody>
      </p:sp>
      <p:sp>
        <p:nvSpPr>
          <p:cNvPr id="4" name="CuadroTexto 3"/>
          <p:cNvSpPr txBox="1"/>
          <p:nvPr/>
        </p:nvSpPr>
        <p:spPr>
          <a:xfrm>
            <a:off x="795528" y="1380744"/>
            <a:ext cx="7516368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s-EC" dirty="0" smtClean="0"/>
              <a:t>Exonerar del pago por Ruta VIVA a todos los propietarios de un solo inmueble de hasta 70 mil (interés social)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s-EC" dirty="0" smtClean="0"/>
              <a:t>Aplicar </a:t>
            </a:r>
            <a:r>
              <a:rPr lang="es-EC" dirty="0" smtClean="0"/>
              <a:t>una tabla de límites en función del patrimonio</a:t>
            </a:r>
            <a:endParaRPr lang="es-EC" dirty="0" smtClean="0"/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8757240"/>
              </p:ext>
            </p:extLst>
          </p:nvPr>
        </p:nvGraphicFramePr>
        <p:xfrm>
          <a:off x="1763445" y="3163094"/>
          <a:ext cx="5340740" cy="2365510"/>
        </p:xfrm>
        <a:graphic>
          <a:graphicData uri="http://schemas.openxmlformats.org/drawingml/2006/table">
            <a:tbl>
              <a:tblPr/>
              <a:tblGrid>
                <a:gridCol w="491049"/>
                <a:gridCol w="1725685"/>
                <a:gridCol w="1964196"/>
                <a:gridCol w="1159810"/>
              </a:tblGrid>
              <a:tr h="337930">
                <a:tc>
                  <a:txBody>
                    <a:bodyPr/>
                    <a:lstStyle/>
                    <a:p>
                      <a:pPr algn="l" fontAlgn="b"/>
                      <a:r>
                        <a:rPr lang="es-EC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Desde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Hasta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Porcentaje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</a:tr>
              <a:tr h="337930">
                <a:tc>
                  <a:txBody>
                    <a:bodyPr/>
                    <a:lstStyle/>
                    <a:p>
                      <a:pPr algn="r" fontAlgn="b"/>
                      <a:r>
                        <a:rPr lang="es-EC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-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300.000,00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930">
                <a:tc>
                  <a:txBody>
                    <a:bodyPr/>
                    <a:lstStyle/>
                    <a:p>
                      <a:pPr algn="r" fontAlgn="b"/>
                      <a:r>
                        <a:rPr lang="es-EC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300.000,01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600.000,00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930">
                <a:tc>
                  <a:txBody>
                    <a:bodyPr/>
                    <a:lstStyle/>
                    <a:p>
                      <a:pPr algn="r" fontAlgn="b"/>
                      <a:r>
                        <a:rPr lang="es-EC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600.000,01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1.000.000,00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930">
                <a:tc>
                  <a:txBody>
                    <a:bodyPr/>
                    <a:lstStyle/>
                    <a:p>
                      <a:pPr algn="r" fontAlgn="b"/>
                      <a:r>
                        <a:rPr lang="es-EC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1.000.000,01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1.500.000,00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930">
                <a:tc>
                  <a:txBody>
                    <a:bodyPr/>
                    <a:lstStyle/>
                    <a:p>
                      <a:pPr algn="r" fontAlgn="b"/>
                      <a:r>
                        <a:rPr lang="es-EC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1.500.000,01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3.000.000,00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930">
                <a:tc>
                  <a:txBody>
                    <a:bodyPr/>
                    <a:lstStyle/>
                    <a:p>
                      <a:pPr algn="r" fontAlgn="b"/>
                      <a:r>
                        <a:rPr lang="es-EC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3.000.000,01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 adelante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6714137"/>
              </p:ext>
            </p:extLst>
          </p:nvPr>
        </p:nvGraphicFramePr>
        <p:xfrm>
          <a:off x="7440638" y="3474720"/>
          <a:ext cx="762000" cy="1740218"/>
        </p:xfrm>
        <a:graphic>
          <a:graphicData uri="http://schemas.openxmlformats.org/drawingml/2006/table">
            <a:tbl>
              <a:tblPr/>
              <a:tblGrid>
                <a:gridCol w="762000"/>
              </a:tblGrid>
              <a:tr h="361584">
                <a:tc>
                  <a:txBody>
                    <a:bodyPr/>
                    <a:lstStyle/>
                    <a:p>
                      <a:pPr algn="r" fontAlgn="b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733">
                <a:tc>
                  <a:txBody>
                    <a:bodyPr/>
                    <a:lstStyle/>
                    <a:p>
                      <a:pPr algn="r" fontAlgn="b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977">
                <a:tc>
                  <a:txBody>
                    <a:bodyPr/>
                    <a:lstStyle/>
                    <a:p>
                      <a:pPr algn="r" fontAlgn="b"/>
                      <a:r>
                        <a:rPr lang="es-EC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340">
                <a:tc>
                  <a:txBody>
                    <a:bodyPr/>
                    <a:lstStyle/>
                    <a:p>
                      <a:pPr algn="r" fontAlgn="b"/>
                      <a:r>
                        <a:rPr lang="es-EC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584">
                <a:tc>
                  <a:txBody>
                    <a:bodyPr/>
                    <a:lstStyle/>
                    <a:p>
                      <a:pPr algn="r" fontAlgn="b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Imagen 1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60325" y="6731000"/>
            <a:ext cx="9278938" cy="211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Imagen 1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8925" y="6450013"/>
            <a:ext cx="177800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CuadroTexto"/>
          <p:cNvSpPr txBox="1"/>
          <p:nvPr/>
        </p:nvSpPr>
        <p:spPr>
          <a:xfrm>
            <a:off x="559557" y="286603"/>
            <a:ext cx="53108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2400" b="1" dirty="0" smtClean="0"/>
              <a:t>Situación Propuesta:</a:t>
            </a:r>
            <a:endParaRPr lang="es-EC" sz="2400" b="1" dirty="0"/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3604269"/>
              </p:ext>
            </p:extLst>
          </p:nvPr>
        </p:nvGraphicFramePr>
        <p:xfrm>
          <a:off x="780168" y="1537143"/>
          <a:ext cx="7716716" cy="2866038"/>
        </p:xfrm>
        <a:graphic>
          <a:graphicData uri="http://schemas.openxmlformats.org/drawingml/2006/table">
            <a:tbl>
              <a:tblPr/>
              <a:tblGrid>
                <a:gridCol w="818440"/>
                <a:gridCol w="851845"/>
                <a:gridCol w="1553365"/>
                <a:gridCol w="1536662"/>
                <a:gridCol w="1536662"/>
                <a:gridCol w="1419742"/>
              </a:tblGrid>
              <a:tr h="287428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Rango</a:t>
                      </a:r>
                      <a:endParaRPr lang="es-EC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Predios</a:t>
                      </a:r>
                      <a:endParaRPr lang="es-EC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Cuota Anterior</a:t>
                      </a:r>
                      <a:endParaRPr lang="es-EC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Cuota_RV</a:t>
                      </a:r>
                      <a:endParaRPr lang="es-EC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Exoneración</a:t>
                      </a:r>
                      <a:endParaRPr lang="es-EC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CEM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</a:tr>
              <a:tr h="514074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377.868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6.085.638,50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3.718.509,70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5.183.862,27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9.804.148,20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062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89.138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2.561.894,92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1.887.608,87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1.731.671,43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4.449.503,79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062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38.269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1.421.490,00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1.253.376,04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755.695,92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2.674.866,04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062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20.973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862.381,47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891.112,71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335.425,93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1.753.494,18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062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26.793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1.142.287,77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1.320.885,70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277.459,32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2.463.173,47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4144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63.476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3.847.942,37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4.725.268,55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352.250,26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8.573.210,92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4144"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TOTALES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616.517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15.921.635,03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13.796.761,57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8.636.365,13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29.718.396,60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3735236"/>
              </p:ext>
            </p:extLst>
          </p:nvPr>
        </p:nvGraphicFramePr>
        <p:xfrm>
          <a:off x="1203866" y="4769718"/>
          <a:ext cx="6842854" cy="1082441"/>
        </p:xfrm>
        <a:graphic>
          <a:graphicData uri="http://schemas.openxmlformats.org/drawingml/2006/table">
            <a:tbl>
              <a:tblPr/>
              <a:tblGrid>
                <a:gridCol w="845001"/>
                <a:gridCol w="1540885"/>
                <a:gridCol w="1524316"/>
                <a:gridCol w="1524316"/>
                <a:gridCol w="1408336"/>
              </a:tblGrid>
              <a:tr h="388176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Predios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Cuota Anterior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Cuota_RV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Exoneración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CEM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</a:tr>
              <a:tr h="694265">
                <a:tc>
                  <a:txBody>
                    <a:bodyPr/>
                    <a:lstStyle/>
                    <a:p>
                      <a:pPr algn="r" fontAlgn="ctr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236.658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1.478.950,22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2.121.969,92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2.121.969,92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1.478.950,22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3064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Imagen 1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60325" y="6731000"/>
            <a:ext cx="9278938" cy="211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Imagen 1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8925" y="6450013"/>
            <a:ext cx="177800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CuadroTexto"/>
          <p:cNvSpPr txBox="1"/>
          <p:nvPr/>
        </p:nvSpPr>
        <p:spPr>
          <a:xfrm>
            <a:off x="559557" y="286603"/>
            <a:ext cx="53108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2400" b="1" dirty="0" smtClean="0"/>
              <a:t>Otros aspectos importantes</a:t>
            </a:r>
            <a:endParaRPr lang="es-EC" sz="2400" b="1" dirty="0"/>
          </a:p>
        </p:txBody>
      </p:sp>
      <p:sp>
        <p:nvSpPr>
          <p:cNvPr id="3" name="CuadroTexto 2"/>
          <p:cNvSpPr txBox="1"/>
          <p:nvPr/>
        </p:nvSpPr>
        <p:spPr>
          <a:xfrm>
            <a:off x="559557" y="1179576"/>
            <a:ext cx="366497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C" dirty="0" smtClean="0"/>
              <a:t>Fórmula de cálculo:</a:t>
            </a:r>
          </a:p>
          <a:p>
            <a:endParaRPr lang="es-EC" dirty="0"/>
          </a:p>
          <a:p>
            <a:endParaRPr lang="es-EC" dirty="0" smtClean="0"/>
          </a:p>
          <a:p>
            <a:endParaRPr lang="es-EC" dirty="0"/>
          </a:p>
          <a:p>
            <a:endParaRPr lang="es-EC" dirty="0" smtClean="0"/>
          </a:p>
          <a:p>
            <a:endParaRPr lang="es-EC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628186"/>
            <a:ext cx="9144000" cy="1717964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614421" y="3849624"/>
            <a:ext cx="732257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s-EC" dirty="0" smtClean="0"/>
              <a:t>Obligación de pago en transferencia de dominio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s-EC" dirty="0" smtClean="0"/>
              <a:t>Plazo de 10 años y el plazo del crédito (el que sea mayor)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s-EC" dirty="0" smtClean="0"/>
              <a:t>Se deroga la Ordenanza 154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412558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6709</TotalTime>
  <Words>232</Words>
  <Application>Microsoft Office PowerPoint</Application>
  <PresentationFormat>Presentación en pantalla (4:3)</PresentationFormat>
  <Paragraphs>114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0" baseType="lpstr">
      <vt:lpstr>Arial</vt:lpstr>
      <vt:lpstr>Calibri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Catalina Lescano</dc:creator>
  <cp:lastModifiedBy>Efrain Santiago Betancourt Vaca</cp:lastModifiedBy>
  <cp:revision>185</cp:revision>
  <cp:lastPrinted>2014-11-13T00:07:39Z</cp:lastPrinted>
  <dcterms:created xsi:type="dcterms:W3CDTF">2014-07-07T16:10:06Z</dcterms:created>
  <dcterms:modified xsi:type="dcterms:W3CDTF">2017-12-11T18:53:27Z</dcterms:modified>
</cp:coreProperties>
</file>