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</p:sldIdLst>
  <p:sldSz cx="9144000" cy="6858000" type="screen4x3"/>
  <p:notesSz cx="6881813" cy="92964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46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326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743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24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58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589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967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830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195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380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345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0234-0BC2-4AEA-B7D5-BB62C9B99857}" type="datetimeFigureOut">
              <a:rPr lang="es-EC" smtClean="0"/>
              <a:t>30/8/2017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3368-DF5A-4C95-BC97-695C1C90B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62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4000" dirty="0"/>
              <a:t>EJECUCION PRESUPUESTARIA 2017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s-EC" sz="4500" dirty="0"/>
              <a:t>SECRETARIA DE CULTURA</a:t>
            </a:r>
          </a:p>
        </p:txBody>
      </p:sp>
      <p:pic>
        <p:nvPicPr>
          <p:cNvPr id="5" name="2 Imagen" descr="CULTURA.jpg"/>
          <p:cNvPicPr/>
          <p:nvPr/>
        </p:nvPicPr>
        <p:blipFill>
          <a:blip r:embed="rId2" cstate="print"/>
          <a:srcRect t="17870" b="17084"/>
          <a:stretch>
            <a:fillRect/>
          </a:stretch>
        </p:blipFill>
        <p:spPr bwMode="auto">
          <a:xfrm>
            <a:off x="6300192" y="205021"/>
            <a:ext cx="26765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0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1" y="441369"/>
            <a:ext cx="2057400" cy="1195070"/>
          </a:xfrm>
          <a:prstGeom prst="rect">
            <a:avLst/>
          </a:prstGeom>
        </p:spPr>
      </p:pic>
      <p:pic>
        <p:nvPicPr>
          <p:cNvPr id="7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472" y="6669360"/>
            <a:ext cx="9168471" cy="25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54" y="3430860"/>
            <a:ext cx="23622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4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9286"/>
            <a:ext cx="8424936" cy="5289994"/>
          </a:xfrm>
        </p:spPr>
      </p:pic>
    </p:spTree>
    <p:extLst>
      <p:ext uri="{BB962C8B-B14F-4D97-AF65-F5344CB8AC3E}">
        <p14:creationId xmlns:p14="http://schemas.microsoft.com/office/powerpoint/2010/main" val="261180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2715419"/>
            <a:ext cx="8020050" cy="2295525"/>
          </a:xfr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280920" cy="100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37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45"/>
          <a:stretch/>
        </p:blipFill>
        <p:spPr>
          <a:xfrm>
            <a:off x="539552" y="2691606"/>
            <a:ext cx="8147247" cy="1313458"/>
          </a:xfr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60713"/>
              </p:ext>
            </p:extLst>
          </p:nvPr>
        </p:nvGraphicFramePr>
        <p:xfrm>
          <a:off x="539553" y="4005064"/>
          <a:ext cx="8147246" cy="1008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5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8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3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34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07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211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418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es-EC" sz="1400" b="1" dirty="0">
                          <a:latin typeface="+mn-lt"/>
                        </a:rPr>
                        <a:t>SISTEMA METROPOLITANO</a:t>
                      </a:r>
                      <a:r>
                        <a:rPr lang="es-EC" sz="1400" b="1" baseline="0" dirty="0">
                          <a:latin typeface="+mn-lt"/>
                        </a:rPr>
                        <a:t> DE TEATROS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kern="12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52,86</a:t>
                      </a:r>
                      <a:r>
                        <a:rPr lang="es-EC" sz="1200" dirty="0">
                          <a:latin typeface="Impact" panose="020B0806030902050204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latin typeface="Impact" panose="020B0806030902050204" pitchFamily="34" charset="0"/>
                        </a:rPr>
                        <a:t>$ 3.601.000,00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latin typeface="Impact" panose="020B0806030902050204" pitchFamily="34" charset="0"/>
                        </a:rPr>
                        <a:t>$ 2.006.771,04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latin typeface="Impact" panose="020B0806030902050204" pitchFamily="34" charset="0"/>
                        </a:rPr>
                        <a:t>55.73%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latin typeface="Impact" panose="020B0806030902050204" pitchFamily="34" charset="0"/>
                        </a:rPr>
                        <a:t>$ 2.006.771,04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latin typeface="Impact" panose="020B0806030902050204" pitchFamily="34" charset="0"/>
                        </a:rPr>
                        <a:t>55.73%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6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22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Tema de Office</vt:lpstr>
      <vt:lpstr>EJECUCION PRESUPUESTARIA 2017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VERANO DE LAS ARTES, QUITO 2017</dc:title>
  <dc:creator>mdruiz</dc:creator>
  <cp:lastModifiedBy>Wilma Yessenia Venegas Chamba</cp:lastModifiedBy>
  <cp:revision>17</cp:revision>
  <cp:lastPrinted>2017-08-17T14:05:13Z</cp:lastPrinted>
  <dcterms:created xsi:type="dcterms:W3CDTF">2017-08-16T18:13:03Z</dcterms:created>
  <dcterms:modified xsi:type="dcterms:W3CDTF">2017-08-30T15:02:36Z</dcterms:modified>
</cp:coreProperties>
</file>