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40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977-D781-4944-9666-ACD7F784C367}" type="datetimeFigureOut">
              <a:rPr lang="es-ES_tradnl" smtClean="0"/>
              <a:t>28/08/2017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C434-875E-9147-99C3-C07C1035E2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157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977-D781-4944-9666-ACD7F784C367}" type="datetimeFigureOut">
              <a:rPr lang="es-ES_tradnl" smtClean="0"/>
              <a:t>28/08/2017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C434-875E-9147-99C3-C07C1035E2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640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977-D781-4944-9666-ACD7F784C367}" type="datetimeFigureOut">
              <a:rPr lang="es-ES_tradnl" smtClean="0"/>
              <a:t>28/08/2017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C434-875E-9147-99C3-C07C1035E2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192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977-D781-4944-9666-ACD7F784C367}" type="datetimeFigureOut">
              <a:rPr lang="es-ES_tradnl" smtClean="0"/>
              <a:t>28/08/2017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C434-875E-9147-99C3-C07C1035E2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749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977-D781-4944-9666-ACD7F784C367}" type="datetimeFigureOut">
              <a:rPr lang="es-ES_tradnl" smtClean="0"/>
              <a:t>28/08/2017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C434-875E-9147-99C3-C07C1035E2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740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977-D781-4944-9666-ACD7F784C367}" type="datetimeFigureOut">
              <a:rPr lang="es-ES_tradnl" smtClean="0"/>
              <a:t>28/08/2017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C434-875E-9147-99C3-C07C1035E2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941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977-D781-4944-9666-ACD7F784C367}" type="datetimeFigureOut">
              <a:rPr lang="es-ES_tradnl" smtClean="0"/>
              <a:t>28/08/2017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C434-875E-9147-99C3-C07C1035E2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650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977-D781-4944-9666-ACD7F784C367}" type="datetimeFigureOut">
              <a:rPr lang="es-ES_tradnl" smtClean="0"/>
              <a:t>28/08/2017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C434-875E-9147-99C3-C07C1035E2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639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977-D781-4944-9666-ACD7F784C367}" type="datetimeFigureOut">
              <a:rPr lang="es-ES_tradnl" smtClean="0"/>
              <a:t>28/08/2017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C434-875E-9147-99C3-C07C1035E2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045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977-D781-4944-9666-ACD7F784C367}" type="datetimeFigureOut">
              <a:rPr lang="es-ES_tradnl" smtClean="0"/>
              <a:t>28/08/2017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C434-875E-9147-99C3-C07C1035E2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896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977-D781-4944-9666-ACD7F784C367}" type="datetimeFigureOut">
              <a:rPr lang="es-ES_tradnl" smtClean="0"/>
              <a:t>28/08/2017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C434-875E-9147-99C3-C07C1035E2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26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D977-D781-4944-9666-ACD7F784C367}" type="datetimeFigureOut">
              <a:rPr lang="es-ES_tradnl" smtClean="0"/>
              <a:t>28/08/2017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0C434-875E-9147-99C3-C07C1035E2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164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52" y="689256"/>
            <a:ext cx="7691448" cy="351444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524865" y="4940710"/>
            <a:ext cx="5427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EJECUCION - 2017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1580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EPMHV -2017</a:t>
            </a:r>
            <a:br>
              <a:rPr lang="es-ES_tradnl" dirty="0" smtClean="0"/>
            </a:b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150" y="2851150"/>
            <a:ext cx="10045700" cy="11557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3911" y="4647379"/>
            <a:ext cx="2274939" cy="103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2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150" y="1898650"/>
            <a:ext cx="10045700" cy="30607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150" y="1277374"/>
            <a:ext cx="10045700" cy="2032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898" y="5377426"/>
            <a:ext cx="2274939" cy="103986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539613" y="427703"/>
            <a:ext cx="4424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PRESUPUESTO DE INVERSIÓN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78294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231900"/>
            <a:ext cx="8077200" cy="43942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399" y="905823"/>
            <a:ext cx="8077200" cy="2032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7130" y="5668654"/>
            <a:ext cx="2274939" cy="103986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418735" y="221226"/>
            <a:ext cx="690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VIVENDA DE INTERES SOCIAL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2320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INGRESOS MUNICIPALES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35059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EPMHV -2017 </vt:lpstr>
      <vt:lpstr>Presentación de PowerPoint</vt:lpstr>
      <vt:lpstr>Presentación de PowerPoint</vt:lpstr>
      <vt:lpstr>INGRESOS MUNICIPALES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Wilma Yessenia Venegas Chamba</cp:lastModifiedBy>
  <cp:revision>4</cp:revision>
  <dcterms:created xsi:type="dcterms:W3CDTF">2017-08-25T14:21:33Z</dcterms:created>
  <dcterms:modified xsi:type="dcterms:W3CDTF">2017-08-28T18:24:47Z</dcterms:modified>
</cp:coreProperties>
</file>