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94" r:id="rId7"/>
    <p:sldId id="286" r:id="rId8"/>
  </p:sldIdLst>
  <p:sldSz cx="9144000" cy="6858000" type="screen4x3"/>
  <p:notesSz cx="6858000" cy="91440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688"/>
    <a:srgbClr val="12407A"/>
    <a:srgbClr val="173277"/>
    <a:srgbClr val="891446"/>
    <a:srgbClr val="851C40"/>
    <a:srgbClr val="0092D2"/>
    <a:srgbClr val="00548A"/>
    <a:srgbClr val="A5CB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13" autoAdjust="0"/>
  </p:normalViewPr>
  <p:slideViewPr>
    <p:cSldViewPr snapToObjects="1"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6" charset="-128"/>
          <a:cs typeface="ヒラギノ角ゴ Pro W3" pitchFamily="6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6" charset="-128"/>
          <a:cs typeface="ヒラギノ角ゴ Pro W3" pitchFamily="6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6" charset="-128"/>
          <a:cs typeface="ヒラギノ角ゴ Pro W3" pitchFamily="6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6" charset="-128"/>
          <a:cs typeface="ヒラギノ角ゴ Pro W3" pitchFamily="6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6" charset="-128"/>
          <a:cs typeface="ヒラギノ角ゴ Pro W3" pitchFamily="6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6" charset="-128"/>
          <a:cs typeface="ヒラギノ角ゴ Pro W3" pitchFamily="6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6" charset="-128"/>
          <a:cs typeface="ヒラギノ角ゴ Pro W3" pitchFamily="6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6" charset="-128"/>
          <a:cs typeface="ヒラギノ角ゴ Pro W3" pitchFamily="6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6" charset="-128"/>
          <a:cs typeface="ヒラギノ角ゴ Pro W3" pitchFamily="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pitchFamily="6" charset="-128"/>
          <a:cs typeface="ヒラギノ角ゴ Pro W3" pitchFamily="6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pitchFamily="6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pitchFamily="6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pitchFamily="6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pitchFamily="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>
              <a:solidFill>
                <a:srgbClr val="898989"/>
              </a:solidFill>
            </a:endParaRPr>
          </a:p>
        </p:txBody>
      </p:sp>
      <p:pic>
        <p:nvPicPr>
          <p:cNvPr id="13316" name="Imagen 3" descr="PLANTILLA PPT 2017-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9600" y="-388938"/>
            <a:ext cx="10242550" cy="724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Marcador de contenido 3" descr="PLANTILLA PPT 2017-0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41388" y="731838"/>
            <a:ext cx="7261225" cy="5135562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 bwMode="auto">
          <a:xfrm>
            <a:off x="974725" y="304800"/>
            <a:ext cx="7712075" cy="7921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s-ES_tradnl" sz="2800" dirty="0" smtClean="0">
                <a:solidFill>
                  <a:srgbClr val="0092D2"/>
                </a:solidFill>
              </a:rPr>
              <a:t>EJECUCIÓN OBRAS POA</a:t>
            </a:r>
            <a:br>
              <a:rPr lang="es-ES_tradnl" sz="2800" dirty="0" smtClean="0">
                <a:solidFill>
                  <a:srgbClr val="0092D2"/>
                </a:solidFill>
              </a:rPr>
            </a:br>
            <a:r>
              <a:rPr lang="es-ES_tradnl" sz="2800" dirty="0" smtClean="0">
                <a:solidFill>
                  <a:srgbClr val="0092D2"/>
                </a:solidFill>
              </a:rPr>
              <a:t>CORTE A JULIO 2017</a:t>
            </a:r>
          </a:p>
        </p:txBody>
      </p:sp>
      <p:pic>
        <p:nvPicPr>
          <p:cNvPr id="15363" name="Imagen 3" descr="CUADROS PPT EPMAPS -1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"/>
            <a:ext cx="5175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ángulo 5"/>
          <p:cNvSpPr>
            <a:spLocks noChangeArrowheads="1"/>
          </p:cNvSpPr>
          <p:nvPr/>
        </p:nvSpPr>
        <p:spPr bwMode="auto">
          <a:xfrm>
            <a:off x="381000" y="6324600"/>
            <a:ext cx="457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es-EC" sz="1200">
                <a:solidFill>
                  <a:srgbClr val="004B7E"/>
                </a:solidFill>
                <a:latin typeface="Calibri" pitchFamily="34" charset="0"/>
              </a:rPr>
              <a:t>www.aguaquito.gob.ec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647825"/>
            <a:ext cx="7572375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952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152400" y="3238500"/>
            <a:ext cx="9144000" cy="1127125"/>
          </a:xfrm>
          <a:prstGeom prst="rect">
            <a:avLst/>
          </a:prstGeom>
        </p:spPr>
        <p:txBody>
          <a:bodyPr anchor="ctr"/>
          <a:lstStyle/>
          <a:p>
            <a:pPr algn="ctr" defTabSz="914400"/>
            <a:r>
              <a:rPr lang="es-EC" sz="2400" b="1" dirty="0" smtClean="0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ING. MARCO ANTONIO CEVALLOS VAREA</a:t>
            </a:r>
          </a:p>
          <a:p>
            <a:pPr algn="ctr" defTabSz="914400"/>
            <a:r>
              <a:rPr lang="es-EC" sz="2400" b="1" dirty="0" smtClean="0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GERENTE GENERAL</a:t>
            </a:r>
            <a:r>
              <a:rPr lang="es-EC" sz="1600" dirty="0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s-EC" sz="1600" dirty="0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</a:br>
            <a:endParaRPr lang="es-ES" sz="1600" dirty="0">
              <a:solidFill>
                <a:srgbClr val="595959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0" y="4038600"/>
            <a:ext cx="9144000" cy="1295400"/>
          </a:xfrm>
          <a:prstGeom prst="rect">
            <a:avLst/>
          </a:prstGeom>
        </p:spPr>
        <p:txBody>
          <a:bodyPr anchor="ctr"/>
          <a:lstStyle/>
          <a:p>
            <a:pPr algn="ctr" defTabSz="914400"/>
            <a:r>
              <a:rPr lang="es-EC" sz="4400" b="1" dirty="0">
                <a:solidFill>
                  <a:srgbClr val="595959"/>
                </a:solidFill>
                <a:latin typeface="Calibri" pitchFamily="34" charset="0"/>
              </a:rPr>
              <a:t>Muchas Gracias</a:t>
            </a:r>
            <a:endParaRPr lang="es-ES" sz="4400" b="1" dirty="0">
              <a:solidFill>
                <a:srgbClr val="595959"/>
              </a:solidFill>
              <a:latin typeface="Calibri" pitchFamily="34" charset="0"/>
            </a:endParaRPr>
          </a:p>
        </p:txBody>
      </p:sp>
      <p:pic>
        <p:nvPicPr>
          <p:cNvPr id="21509" name="Imagen 9" descr="PLANTILLA PPT 2017-01.jpg"/>
          <p:cNvPicPr>
            <a:picLocks noChangeAspect="1"/>
          </p:cNvPicPr>
          <p:nvPr/>
        </p:nvPicPr>
        <p:blipFill>
          <a:blip r:embed="rId2"/>
          <a:srcRect l="14166" t="25266" r="14166" b="24088"/>
          <a:stretch>
            <a:fillRect/>
          </a:stretch>
        </p:blipFill>
        <p:spPr bwMode="auto">
          <a:xfrm>
            <a:off x="2590800" y="381000"/>
            <a:ext cx="381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Imagen 5" descr="CUADROS PPT EPMAPS -27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3988" y="5638800"/>
            <a:ext cx="6577012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9 Grupo"/>
          <p:cNvGrpSpPr/>
          <p:nvPr/>
        </p:nvGrpSpPr>
        <p:grpSpPr>
          <a:xfrm>
            <a:off x="-76200" y="2446111"/>
            <a:ext cx="9144000" cy="955675"/>
            <a:chOff x="-76200" y="2446111"/>
            <a:chExt cx="9144000" cy="955675"/>
          </a:xfrm>
        </p:grpSpPr>
        <p:sp>
          <p:nvSpPr>
            <p:cNvPr id="21506" name="1 Título"/>
            <p:cNvSpPr txBox="1">
              <a:spLocks/>
            </p:cNvSpPr>
            <p:nvPr/>
          </p:nvSpPr>
          <p:spPr bwMode="auto">
            <a:xfrm>
              <a:off x="-76200" y="2446111"/>
              <a:ext cx="9144000" cy="95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14400"/>
              <a:r>
                <a:rPr lang="es-EC" sz="4800" dirty="0" smtClean="0">
                  <a:solidFill>
                    <a:srgbClr val="144688"/>
                  </a:solidFill>
                  <a:latin typeface="Calibri" pitchFamily="34" charset="0"/>
                </a:rPr>
                <a:t>AGUA DE QUITO  </a:t>
              </a:r>
              <a:br>
                <a:rPr lang="es-EC" sz="4800" dirty="0" smtClean="0">
                  <a:solidFill>
                    <a:srgbClr val="144688"/>
                  </a:solidFill>
                  <a:latin typeface="Calibri" pitchFamily="34" charset="0"/>
                </a:rPr>
              </a:br>
              <a:endParaRPr lang="es-ES" sz="4800" dirty="0">
                <a:solidFill>
                  <a:srgbClr val="144688"/>
                </a:solidFill>
                <a:latin typeface="Calibri" pitchFamily="34" charset="0"/>
              </a:endParaRPr>
            </a:p>
          </p:txBody>
        </p:sp>
        <p:sp>
          <p:nvSpPr>
            <p:cNvPr id="7" name="Rectángulo 6"/>
            <p:cNvSpPr/>
            <p:nvPr/>
          </p:nvSpPr>
          <p:spPr>
            <a:xfrm>
              <a:off x="5796136" y="2704728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s-ES">
                <a:solidFill>
                  <a:srgbClr val="FF0000"/>
                </a:solidFill>
                <a:ea typeface="ヒラギノ角ゴ Pro W3" pitchFamily="6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9A775034FFD4D4DA1356132DC71ED56" ma:contentTypeVersion="1" ma:contentTypeDescription="Crear nuevo documento." ma:contentTypeScope="" ma:versionID="c5c5cde03d5612b6f7f994476bb8570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1cd325b05356bdcd3395e26d588ff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E948830-15E3-4D53-A8DA-FC6D50EB7A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ED930D-1BDC-43F9-9836-79671E1B7F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4709FE-5247-4B9D-AFDF-A558BD3349B8}">
  <ds:schemaRefs>
    <ds:schemaRef ds:uri="http://schemas.openxmlformats.org/package/2006/metadata/core-properties"/>
    <ds:schemaRef ds:uri="http://schemas.microsoft.com/office/2006/documentManagement/types"/>
    <ds:schemaRef ds:uri="http://schemas.microsoft.com/sharepoint/v3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2485</TotalTime>
  <Words>17</Words>
  <Application>Microsoft Office PowerPoint</Application>
  <PresentationFormat>Presentación en pantalla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ヒラギノ角ゴ Pro W3</vt:lpstr>
      <vt:lpstr>Tema de Office</vt:lpstr>
      <vt:lpstr>Presentación de PowerPoint</vt:lpstr>
      <vt:lpstr>Presentación de PowerPoint</vt:lpstr>
      <vt:lpstr>EJECUCIÓN OBRAS POA CORTE A JULIO 2017</vt:lpstr>
      <vt:lpstr>Presentación de PowerPoint</vt:lpstr>
    </vt:vector>
  </TitlesOfParts>
  <Company>EPMAPS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vanessa orellana</dc:creator>
  <cp:lastModifiedBy>Wilma Yessenia Venegas Chamba</cp:lastModifiedBy>
  <cp:revision>227</cp:revision>
  <dcterms:created xsi:type="dcterms:W3CDTF">2017-07-11T16:30:41Z</dcterms:created>
  <dcterms:modified xsi:type="dcterms:W3CDTF">2017-08-28T21:42:50Z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0x01010039A775034FFD4D4DA1356132DC71ED56</vt:lpwstr>
  </property>
</Properties>
</file>