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3"/>
  </p:normalViewPr>
  <p:slideViewPr>
    <p:cSldViewPr snapToGrid="0" snapToObjects="1"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Narváez" userId="4fb4583d3871a6b1" providerId="LiveId" clId="{60DD6B50-E614-444A-84B3-19F34A41E040}"/>
    <pc:docChg chg="undo redo custSel delSld modSld">
      <pc:chgData name="Marcelo Narváez" userId="4fb4583d3871a6b1" providerId="LiveId" clId="{60DD6B50-E614-444A-84B3-19F34A41E040}" dt="2018-01-16T04:43:44.609" v="1575" actId="20577"/>
      <pc:docMkLst>
        <pc:docMk/>
      </pc:docMkLst>
      <pc:sldChg chg="modSp">
        <pc:chgData name="Marcelo Narváez" userId="4fb4583d3871a6b1" providerId="LiveId" clId="{60DD6B50-E614-444A-84B3-19F34A41E040}" dt="2018-01-16T03:06:07.767" v="88" actId="403"/>
        <pc:sldMkLst>
          <pc:docMk/>
          <pc:sldMk cId="0" sldId="256"/>
        </pc:sldMkLst>
        <pc:spChg chg="mod">
          <ac:chgData name="Marcelo Narváez" userId="4fb4583d3871a6b1" providerId="LiveId" clId="{60DD6B50-E614-444A-84B3-19F34A41E040}" dt="2018-01-16T03:06:07.767" v="88" actId="403"/>
          <ac:spMkLst>
            <pc:docMk/>
            <pc:sldMk cId="0" sldId="256"/>
            <ac:spMk id="114" creationId="{00000000-0000-0000-0000-000000000000}"/>
          </ac:spMkLst>
        </pc:spChg>
      </pc:sldChg>
      <pc:sldChg chg="modSp">
        <pc:chgData name="Marcelo Narváez" userId="4fb4583d3871a6b1" providerId="LiveId" clId="{60DD6B50-E614-444A-84B3-19F34A41E040}" dt="2018-01-16T03:59:25.851" v="937" actId="948"/>
        <pc:sldMkLst>
          <pc:docMk/>
          <pc:sldMk cId="0" sldId="258"/>
        </pc:sldMkLst>
        <pc:spChg chg="mod">
          <ac:chgData name="Marcelo Narváez" userId="4fb4583d3871a6b1" providerId="LiveId" clId="{60DD6B50-E614-444A-84B3-19F34A41E040}" dt="2018-01-16T03:59:25.851" v="937" actId="948"/>
          <ac:spMkLst>
            <pc:docMk/>
            <pc:sldMk cId="0" sldId="258"/>
            <ac:spMk id="4" creationId="{00000000-0000-0000-0000-000000000000}"/>
          </ac:spMkLst>
        </pc:spChg>
        <pc:spChg chg="mod">
          <ac:chgData name="Marcelo Narváez" userId="4fb4583d3871a6b1" providerId="LiveId" clId="{60DD6B50-E614-444A-84B3-19F34A41E040}" dt="2018-01-16T03:51:44.744" v="863" actId="122"/>
          <ac:spMkLst>
            <pc:docMk/>
            <pc:sldMk cId="0" sldId="258"/>
            <ac:spMk id="133" creationId="{00000000-0000-0000-0000-000000000000}"/>
          </ac:spMkLst>
        </pc:spChg>
      </pc:sldChg>
      <pc:sldChg chg="del">
        <pc:chgData name="Marcelo Narváez" userId="4fb4583d3871a6b1" providerId="LiveId" clId="{60DD6B50-E614-444A-84B3-19F34A41E040}" dt="2018-01-16T03:06:45.572" v="92" actId="2696"/>
        <pc:sldMkLst>
          <pc:docMk/>
          <pc:sldMk cId="0" sldId="259"/>
        </pc:sldMkLst>
      </pc:sldChg>
      <pc:sldChg chg="del">
        <pc:chgData name="Marcelo Narváez" userId="4fb4583d3871a6b1" providerId="LiveId" clId="{60DD6B50-E614-444A-84B3-19F34A41E040}" dt="2018-01-16T03:06:47.004" v="93" actId="2696"/>
        <pc:sldMkLst>
          <pc:docMk/>
          <pc:sldMk cId="0" sldId="260"/>
        </pc:sldMkLst>
      </pc:sldChg>
      <pc:sldChg chg="del">
        <pc:chgData name="Marcelo Narváez" userId="4fb4583d3871a6b1" providerId="LiveId" clId="{60DD6B50-E614-444A-84B3-19F34A41E040}" dt="2018-01-16T03:06:33.592" v="90" actId="2696"/>
        <pc:sldMkLst>
          <pc:docMk/>
          <pc:sldMk cId="1829792315" sldId="262"/>
        </pc:sldMkLst>
      </pc:sldChg>
      <pc:sldChg chg="addSp modSp">
        <pc:chgData name="Marcelo Narváez" userId="4fb4583d3871a6b1" providerId="LiveId" clId="{60DD6B50-E614-444A-84B3-19F34A41E040}" dt="2018-01-16T04:42:19.830" v="1553" actId="20577"/>
        <pc:sldMkLst>
          <pc:docMk/>
          <pc:sldMk cId="4256757353" sldId="262"/>
        </pc:sldMkLst>
        <pc:spChg chg="mod">
          <ac:chgData name="Marcelo Narváez" userId="4fb4583d3871a6b1" providerId="LiveId" clId="{60DD6B50-E614-444A-84B3-19F34A41E040}" dt="2018-01-16T04:42:19.830" v="1553" actId="20577"/>
          <ac:spMkLst>
            <pc:docMk/>
            <pc:sldMk cId="4256757353" sldId="262"/>
            <ac:spMk id="4" creationId="{00000000-0000-0000-0000-000000000000}"/>
          </ac:spMkLst>
        </pc:spChg>
        <pc:spChg chg="add mod">
          <ac:chgData name="Marcelo Narváez" userId="4fb4583d3871a6b1" providerId="LiveId" clId="{60DD6B50-E614-444A-84B3-19F34A41E040}" dt="2018-01-16T04:25:06.160" v="1167" actId="1036"/>
          <ac:spMkLst>
            <pc:docMk/>
            <pc:sldMk cId="4256757353" sldId="262"/>
            <ac:spMk id="5" creationId="{8BF4BBA1-8BAF-4DAD-B9EF-C61FB9E8694D}"/>
          </ac:spMkLst>
        </pc:spChg>
        <pc:spChg chg="mod">
          <ac:chgData name="Marcelo Narváez" userId="4fb4583d3871a6b1" providerId="LiveId" clId="{60DD6B50-E614-444A-84B3-19F34A41E040}" dt="2018-01-16T04:23:12.390" v="1137" actId="1076"/>
          <ac:spMkLst>
            <pc:docMk/>
            <pc:sldMk cId="4256757353" sldId="262"/>
            <ac:spMk id="133" creationId="{00000000-0000-0000-0000-000000000000}"/>
          </ac:spMkLst>
        </pc:spChg>
      </pc:sldChg>
      <pc:sldChg chg="del">
        <pc:chgData name="Marcelo Narváez" userId="4fb4583d3871a6b1" providerId="LiveId" clId="{60DD6B50-E614-444A-84B3-19F34A41E040}" dt="2018-01-16T03:06:35.235" v="91" actId="2696"/>
        <pc:sldMkLst>
          <pc:docMk/>
          <pc:sldMk cId="4172644848" sldId="263"/>
        </pc:sldMkLst>
      </pc:sldChg>
      <pc:sldChg chg="delSp modSp">
        <pc:chgData name="Marcelo Narváez" userId="4fb4583d3871a6b1" providerId="LiveId" clId="{60DD6B50-E614-444A-84B3-19F34A41E040}" dt="2018-01-16T04:43:44.609" v="1575" actId="20577"/>
        <pc:sldMkLst>
          <pc:docMk/>
          <pc:sldMk cId="4223250273" sldId="263"/>
        </pc:sldMkLst>
        <pc:spChg chg="del">
          <ac:chgData name="Marcelo Narváez" userId="4fb4583d3871a6b1" providerId="LiveId" clId="{60DD6B50-E614-444A-84B3-19F34A41E040}" dt="2018-01-16T04:43:12.111" v="1554" actId="478"/>
          <ac:spMkLst>
            <pc:docMk/>
            <pc:sldMk cId="4223250273" sldId="263"/>
            <ac:spMk id="4" creationId="{00000000-0000-0000-0000-000000000000}"/>
          </ac:spMkLst>
        </pc:spChg>
        <pc:spChg chg="mod">
          <ac:chgData name="Marcelo Narváez" userId="4fb4583d3871a6b1" providerId="LiveId" clId="{60DD6B50-E614-444A-84B3-19F34A41E040}" dt="2018-01-16T04:43:44.609" v="1575" actId="20577"/>
          <ac:spMkLst>
            <pc:docMk/>
            <pc:sldMk cId="4223250273" sldId="263"/>
            <ac:spMk id="5" creationId="{8BF4BBA1-8BAF-4DAD-B9EF-C61FB9E8694D}"/>
          </ac:spMkLst>
        </pc:spChg>
        <pc:spChg chg="mod">
          <ac:chgData name="Marcelo Narváez" userId="4fb4583d3871a6b1" providerId="LiveId" clId="{60DD6B50-E614-444A-84B3-19F34A41E040}" dt="2018-01-16T04:43:23.234" v="1559" actId="20577"/>
          <ac:spMkLst>
            <pc:docMk/>
            <pc:sldMk cId="4223250273" sldId="263"/>
            <ac:spMk id="133" creationId="{00000000-0000-0000-0000-000000000000}"/>
          </ac:spMkLst>
        </pc:spChg>
      </pc:sldChg>
      <pc:sldChg chg="del">
        <pc:chgData name="Marcelo Narváez" userId="4fb4583d3871a6b1" providerId="LiveId" clId="{60DD6B50-E614-444A-84B3-19F34A41E040}" dt="2018-01-16T03:06:52.962" v="94" actId="2696"/>
        <pc:sldMkLst>
          <pc:docMk/>
          <pc:sldMk cId="1594631010" sldId="264"/>
        </pc:sldMkLst>
      </pc:sldChg>
      <pc:sldChg chg="del">
        <pc:chgData name="Marcelo Narváez" userId="4fb4583d3871a6b1" providerId="LiveId" clId="{60DD6B50-E614-444A-84B3-19F34A41E040}" dt="2018-01-16T03:06:26.293" v="89" actId="2696"/>
        <pc:sldMkLst>
          <pc:docMk/>
          <pc:sldMk cId="1470442331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27227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7426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5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o del título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4" name="Nivel de texto 1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n 7" descr="Imagen 7"/>
          <p:cNvPicPr>
            <a:picLocks noChangeAspect="1"/>
          </p:cNvPicPr>
          <p:nvPr/>
        </p:nvPicPr>
        <p:blipFill>
          <a:blip r:embed="rId2">
            <a:extLst/>
          </a:blip>
          <a:srcRect t="64823"/>
          <a:stretch>
            <a:fillRect/>
          </a:stretch>
        </p:blipFill>
        <p:spPr>
          <a:xfrm>
            <a:off x="0" y="6645499"/>
            <a:ext cx="9156880" cy="239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n 9" descr="Imagen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59205" y="0"/>
            <a:ext cx="2884797" cy="103723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5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243013" y="2436207"/>
            <a:ext cx="6800850" cy="1773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lnSpc>
                <a:spcPct val="150000"/>
              </a:lnSpc>
            </a:pPr>
            <a:r>
              <a:rPr lang="es-EC" dirty="0"/>
              <a:t>ESTACIÓN DE TRANSFERENCIA DE TRANSPORTE PÚBLICO – CUMBAYÁ</a:t>
            </a:r>
          </a:p>
          <a:p>
            <a:pPr>
              <a:lnSpc>
                <a:spcPct val="150000"/>
              </a:lnSpc>
            </a:pPr>
            <a:r>
              <a:rPr lang="es-EC" dirty="0">
                <a:solidFill>
                  <a:srgbClr val="FF0000"/>
                </a:solidFill>
              </a:rPr>
              <a:t>SITUACIÓN TEMPORAL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enero</a:t>
            </a:r>
            <a:r>
              <a:rPr dirty="0"/>
              <a:t> 201</a:t>
            </a:r>
            <a:r>
              <a:rPr lang="es-EC" dirty="0"/>
              <a:t>8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2" y="533875"/>
            <a:ext cx="3501026" cy="461665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bg1"/>
                </a:solidFill>
              </a:rPr>
              <a:t>ANTECEDENTES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CuadroTexto 2"/>
          <p:cNvSpPr txBox="1"/>
          <p:nvPr/>
        </p:nvSpPr>
        <p:spPr>
          <a:xfrm>
            <a:off x="751572" y="1694599"/>
            <a:ext cx="7712056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En reunión convocada para una mesa de trabajo por la </a:t>
            </a:r>
            <a:r>
              <a:rPr lang="es-EC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SGCTYPP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realizada el 21 de abril de 2017, se solicitó a la SM realizar una propuesta de diseño funcional de la Estación de Transferencia de transporte Público de Cumbayá.</a:t>
            </a:r>
            <a:endParaRPr lang="es-EC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indent="-342900" algn="just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La SM desarrolló un diseño funcional sobre el predio municipal en las inmediaciones del intercambiador “Auqui Chico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” y la presentó la propuesta a la mesa de trabajo el 9 de junio de 2017.</a:t>
            </a:r>
            <a:endParaRPr lang="es-EC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indent="-342900" algn="just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 Oficio No. SM-0931-2017 del 23 de junio de 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2017 se </a:t>
            </a: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remitió el </a:t>
            </a:r>
            <a:r>
              <a:rPr lang="es-EC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IT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No</a:t>
            </a: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SM-095/2017, </a:t>
            </a: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 la 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Secretaría de Coordinación Territorial y Participación Ciudadana para su conocimiento y gestiones correspondientes, entre ellas la coordinación con la Administración Tumbaco para la elaboración de los diseños definitivos y su respectiva ejecución con la participación del </a:t>
            </a:r>
            <a:r>
              <a:rPr lang="es-EC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GAD</a:t>
            </a:r>
            <a:r>
              <a:rPr lang="es-EC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Parroquial Cumbayá.</a:t>
            </a:r>
            <a:endParaRPr lang="es-EC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2" y="533875"/>
            <a:ext cx="3501026" cy="461665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bg1"/>
                </a:solidFill>
              </a:rPr>
              <a:t>EL PROYECTO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CuadroTexto 2"/>
          <p:cNvSpPr txBox="1"/>
          <p:nvPr/>
        </p:nvSpPr>
        <p:spPr>
          <a:xfrm>
            <a:off x="751572" y="1743088"/>
            <a:ext cx="7712056" cy="4555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Destinado para albergar a los microbuses de la ruta Floresta – Cumbayá.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Considerar la reserva para los microbuses en proceso de regularización.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Anden de llegada/salida de microbuses cubierto.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Acceso peatonal definido y priorizado.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Estacionamiento de espera suficiente.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Parada de buses de las rutas El Quinche – Tumbaco – Quito para realizar interconexiones.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Bahía para embarque y desembarque de personas en autos y taxis.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charset="0"/>
              <a:buChar char="•"/>
              <a:defRPr sz="24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Oficinas y servicios sanitarios.</a:t>
            </a:r>
          </a:p>
        </p:txBody>
      </p:sp>
      <p:sp>
        <p:nvSpPr>
          <p:cNvPr id="5" name="CuadroTexto 2">
            <a:extLst>
              <a:ext uri="{FF2B5EF4-FFF2-40B4-BE49-F238E27FC236}">
                <a16:creationId xmlns="" xmlns:a16="http://schemas.microsoft.com/office/drawing/2014/main" id="{8BF4BBA1-8BAF-4DAD-B9EF-C61FB9E8694D}"/>
              </a:ext>
            </a:extLst>
          </p:cNvPr>
          <p:cNvSpPr txBox="1"/>
          <p:nvPr/>
        </p:nvSpPr>
        <p:spPr>
          <a:xfrm>
            <a:off x="715972" y="1204181"/>
            <a:ext cx="3501026" cy="46166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tx1"/>
                </a:solidFill>
              </a:rPr>
              <a:t>Características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7573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2" y="533875"/>
            <a:ext cx="3501026" cy="461665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bg1"/>
                </a:solidFill>
              </a:rPr>
              <a:t>… EL PROYECTO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CuadroTexto 2">
            <a:extLst>
              <a:ext uri="{FF2B5EF4-FFF2-40B4-BE49-F238E27FC236}">
                <a16:creationId xmlns="" xmlns:a16="http://schemas.microsoft.com/office/drawing/2014/main" id="{8BF4BBA1-8BAF-4DAD-B9EF-C61FB9E8694D}"/>
              </a:ext>
            </a:extLst>
          </p:cNvPr>
          <p:cNvSpPr txBox="1"/>
          <p:nvPr/>
        </p:nvSpPr>
        <p:spPr>
          <a:xfrm>
            <a:off x="715972" y="1204181"/>
            <a:ext cx="3501026" cy="46166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tx1"/>
                </a:solidFill>
              </a:rPr>
              <a:t>Implantación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6874" t="18040" r="4063" b="12482"/>
          <a:stretch/>
        </p:blipFill>
        <p:spPr>
          <a:xfrm>
            <a:off x="171450" y="1874487"/>
            <a:ext cx="8795387" cy="38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502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2"/>
          <p:cNvSpPr txBox="1"/>
          <p:nvPr/>
        </p:nvSpPr>
        <p:spPr>
          <a:xfrm>
            <a:off x="715972" y="533875"/>
            <a:ext cx="3501026" cy="461665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>
                <a:solidFill>
                  <a:schemeClr val="bg1"/>
                </a:solidFill>
              </a:rPr>
              <a:t>… EL PROYECTO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CuadroTexto 2">
            <a:extLst>
              <a:ext uri="{FF2B5EF4-FFF2-40B4-BE49-F238E27FC236}">
                <a16:creationId xmlns="" xmlns:a16="http://schemas.microsoft.com/office/drawing/2014/main" id="{8BF4BBA1-8BAF-4DAD-B9EF-C61FB9E8694D}"/>
              </a:ext>
            </a:extLst>
          </p:cNvPr>
          <p:cNvSpPr txBox="1"/>
          <p:nvPr/>
        </p:nvSpPr>
        <p:spPr>
          <a:xfrm>
            <a:off x="715972" y="1204181"/>
            <a:ext cx="3501026" cy="46166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C" dirty="0" smtClean="0">
                <a:solidFill>
                  <a:schemeClr val="tx1"/>
                </a:solidFill>
              </a:rPr>
              <a:t>… Implantación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214" t="18040" r="20498" b="32347"/>
          <a:stretch/>
        </p:blipFill>
        <p:spPr>
          <a:xfrm>
            <a:off x="113356" y="2060222"/>
            <a:ext cx="8859194" cy="36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998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t="17206" r="1875" b="6367"/>
          <a:stretch/>
        </p:blipFill>
        <p:spPr>
          <a:xfrm>
            <a:off x="71440" y="1743075"/>
            <a:ext cx="8972550" cy="392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0622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adroTexto 2"/>
          <p:cNvSpPr txBox="1"/>
          <p:nvPr/>
        </p:nvSpPr>
        <p:spPr>
          <a:xfrm>
            <a:off x="135297" y="2890735"/>
            <a:ext cx="784274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1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1" dirty="0"/>
              <a:t>                                                           </a:t>
            </a:r>
            <a:r>
              <a:rPr sz="3200" i="1" dirty="0"/>
              <a:t>GRACIAS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242</Words>
  <Application>Microsoft Office PowerPoint</Application>
  <PresentationFormat>Presentación en pantalla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Giovanny Vaca Eras</dc:creator>
  <cp:lastModifiedBy>Marcelo Ramón Narváez Padilla</cp:lastModifiedBy>
  <cp:revision>59</cp:revision>
  <cp:lastPrinted>2018-01-16T13:34:05Z</cp:lastPrinted>
  <dcterms:modified xsi:type="dcterms:W3CDTF">2018-01-16T13:37:37Z</dcterms:modified>
</cp:coreProperties>
</file>